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tamaran" panose="020B0604020202020204" charset="0"/>
      <p:regular r:id="rId23"/>
      <p:bold r:id="rId24"/>
    </p:embeddedFont>
    <p:embeddedFont>
      <p:font typeface="Catamaran Light" panose="020B0604020202020204" charset="0"/>
      <p:regular r:id="rId25"/>
      <p:bold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Staatliches" panose="020B0604020202020204" charset="0"/>
      <p:regular r:id="rId31"/>
    </p:embeddedFont>
    <p:embeddedFont>
      <p:font typeface="Titan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p0dmwACTmi9bV7GLHvNIM0ibg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A242F5-E78A-49CF-BB43-6BFB7654C274}">
  <a:tblStyle styleId="{93A242F5-E78A-49CF-BB43-6BFB7654C2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C257D1E-7AA2-4CBE-8193-F78895BC6AC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8" name="Google Shape;8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Trong quá trình diễn tả, bạn càng dùng nhiều từ ngữ để miêu tả chi tiết, cụ thể hơn thì đồng đội sẽ hiểu đúng ý và đưa ra kết quả gần sát nhất với bức tranh gốc.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Vậy, làm thế nào để dùng cụm từ mở rộng thành phần chính của câu, cô trò mình cùng tìm hiểu kĩ hơn qua bài học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“Mở rộng thành phần chính của câu bằng cụm từ”.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2">
    <p:bg>
      <p:bgPr>
        <a:solidFill>
          <a:srgbClr val="E7F4F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8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" name="Google Shape;10;p1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4486275" y="395374"/>
            <a:ext cx="3855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4070809" y="1308450"/>
            <a:ext cx="32877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ubTitle" idx="2"/>
          </p:nvPr>
        </p:nvSpPr>
        <p:spPr>
          <a:xfrm>
            <a:off x="4070809" y="2428025"/>
            <a:ext cx="32877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7" name="Google Shape;17;p1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8" name="Google Shape;18;p1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subTitle" idx="3"/>
          </p:nvPr>
        </p:nvSpPr>
        <p:spPr>
          <a:xfrm>
            <a:off x="4070809" y="3547600"/>
            <a:ext cx="32877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E7F4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8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37" name="Google Shape;137;p2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5" name="Google Shape;25;p1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9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30" name="Google Shape;30;p19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6" name="Google Shape;36;p2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0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42" name="Google Shape;42;p20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43" name="Google Shape;43;p20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44" name="Google Shape;44;p20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0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0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47;p20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BLANK_1_1_1">
    <p:bg>
      <p:bgPr>
        <a:solidFill>
          <a:srgbClr val="E7F4F5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51" name="Google Shape;5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1"/>
          <p:cNvSpPr txBox="1">
            <a:spLocks noGrp="1"/>
          </p:cNvSpPr>
          <p:nvPr>
            <p:ph type="ctrTitle"/>
          </p:nvPr>
        </p:nvSpPr>
        <p:spPr>
          <a:xfrm>
            <a:off x="864023" y="3098825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ubTitle" idx="1"/>
          </p:nvPr>
        </p:nvSpPr>
        <p:spPr>
          <a:xfrm>
            <a:off x="864000" y="3609649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ctrTitle" idx="2"/>
          </p:nvPr>
        </p:nvSpPr>
        <p:spPr>
          <a:xfrm>
            <a:off x="864000" y="2071887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ubTitle" idx="3"/>
          </p:nvPr>
        </p:nvSpPr>
        <p:spPr>
          <a:xfrm>
            <a:off x="864023" y="1359400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ctrTitle" idx="4"/>
          </p:nvPr>
        </p:nvSpPr>
        <p:spPr>
          <a:xfrm>
            <a:off x="6157048" y="3098825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ubTitle" idx="5"/>
          </p:nvPr>
        </p:nvSpPr>
        <p:spPr>
          <a:xfrm>
            <a:off x="6157025" y="3609649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1" name="Google Shape;61;p21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62" name="Google Shape;62;p21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1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1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21"/>
          <p:cNvSpPr txBox="1">
            <a:spLocks noGrp="1"/>
          </p:cNvSpPr>
          <p:nvPr>
            <p:ph type="ctrTitle" idx="6"/>
          </p:nvPr>
        </p:nvSpPr>
        <p:spPr>
          <a:xfrm>
            <a:off x="6157025" y="2071887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ubTitle" idx="7"/>
          </p:nvPr>
        </p:nvSpPr>
        <p:spPr>
          <a:xfrm>
            <a:off x="6157048" y="1359400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70" name="Google Shape;70;p2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2"/>
          <p:cNvGrpSpPr/>
          <p:nvPr/>
        </p:nvGrpSpPr>
        <p:grpSpPr>
          <a:xfrm>
            <a:off x="899619" y="516803"/>
            <a:ext cx="7735961" cy="4250782"/>
            <a:chOff x="899619" y="516803"/>
            <a:chExt cx="7735961" cy="4250782"/>
          </a:xfrm>
        </p:grpSpPr>
        <p:sp>
          <p:nvSpPr>
            <p:cNvPr id="75" name="Google Shape;75;p22"/>
            <p:cNvSpPr/>
            <p:nvPr/>
          </p:nvSpPr>
          <p:spPr>
            <a:xfrm rot="-126081" flipH="1">
              <a:off x="5888707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2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2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2"/>
            <p:cNvSpPr/>
            <p:nvPr/>
          </p:nvSpPr>
          <p:spPr>
            <a:xfrm rot="-126065" flipH="1">
              <a:off x="908082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960300" y="636700"/>
            <a:ext cx="72234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22"/>
          <p:cNvSpPr/>
          <p:nvPr/>
        </p:nvSpPr>
        <p:spPr>
          <a:xfrm flipH="1">
            <a:off x="1253388" y="476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bg>
      <p:bgPr>
        <a:solidFill>
          <a:srgbClr val="E7F4F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3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83" name="Google Shape;83;p2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23"/>
          <p:cNvSpPr txBox="1">
            <a:spLocks noGrp="1"/>
          </p:cNvSpPr>
          <p:nvPr>
            <p:ph type="ctrTitle"/>
          </p:nvPr>
        </p:nvSpPr>
        <p:spPr>
          <a:xfrm>
            <a:off x="719976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ubTitle" idx="1"/>
          </p:nvPr>
        </p:nvSpPr>
        <p:spPr>
          <a:xfrm>
            <a:off x="720000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ctrTitle" idx="2"/>
          </p:nvPr>
        </p:nvSpPr>
        <p:spPr>
          <a:xfrm>
            <a:off x="3406950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ubTitle" idx="3"/>
          </p:nvPr>
        </p:nvSpPr>
        <p:spPr>
          <a:xfrm>
            <a:off x="3406950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 idx="4"/>
          </p:nvPr>
        </p:nvSpPr>
        <p:spPr>
          <a:xfrm>
            <a:off x="6093924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5"/>
          </p:nvPr>
        </p:nvSpPr>
        <p:spPr>
          <a:xfrm>
            <a:off x="6093925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93" name="Google Shape;93;p23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94" name="Google Shape;94;p23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3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3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23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BLANK_1_1_1_1_1_1">
    <p:bg>
      <p:bgPr>
        <a:solidFill>
          <a:srgbClr val="E7F4F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0" name="Google Shape;100;p2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4"/>
          <p:cNvSpPr txBox="1">
            <a:spLocks noGrp="1"/>
          </p:cNvSpPr>
          <p:nvPr>
            <p:ph type="ctrTitle"/>
          </p:nvPr>
        </p:nvSpPr>
        <p:spPr>
          <a:xfrm flipH="1">
            <a:off x="714500" y="632750"/>
            <a:ext cx="58947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1"/>
          </p:nvPr>
        </p:nvSpPr>
        <p:spPr>
          <a:xfrm flipH="1">
            <a:off x="714475" y="1748075"/>
            <a:ext cx="28461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5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8" name="Google Shape;108;p2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720100" y="2745975"/>
            <a:ext cx="3892200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>
                <a:solidFill>
                  <a:srgbClr val="41294A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grpSp>
        <p:nvGrpSpPr>
          <p:cNvPr id="113" name="Google Shape;113;p2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14" name="Google Shape;114;p2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6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20" name="Google Shape;120;p2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6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25" name="Google Shape;125;p2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6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ctrTitle"/>
          </p:nvPr>
        </p:nvSpPr>
        <p:spPr>
          <a:xfrm>
            <a:off x="1347175" y="2581638"/>
            <a:ext cx="222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1"/>
          </p:nvPr>
        </p:nvSpPr>
        <p:spPr>
          <a:xfrm>
            <a:off x="760975" y="3177425"/>
            <a:ext cx="3398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ctrTitle" idx="2"/>
          </p:nvPr>
        </p:nvSpPr>
        <p:spPr>
          <a:xfrm>
            <a:off x="5571150" y="2581633"/>
            <a:ext cx="222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3"/>
          </p:nvPr>
        </p:nvSpPr>
        <p:spPr>
          <a:xfrm>
            <a:off x="4984950" y="3177425"/>
            <a:ext cx="3398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2278344" y="792668"/>
            <a:ext cx="4916757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Mỗi đội cử 1 thành viên lên quan sát bức tranh rồi miêu tả cho đồng đội để đặt câu hoặc vẽ lại.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6" name="Google Shape;146;p1"/>
          <p:cNvSpPr txBox="1">
            <a:spLocks noGrp="1"/>
          </p:cNvSpPr>
          <p:nvPr>
            <p:ph type="title" idx="4"/>
          </p:nvPr>
        </p:nvSpPr>
        <p:spPr>
          <a:xfrm>
            <a:off x="724525" y="24157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HIỂU Ý ĐỒNG ĐỘI</a:t>
            </a:r>
            <a:endParaRPr sz="25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1"/>
          <p:cNvSpPr txBox="1">
            <a:spLocks noGrp="1"/>
          </p:cNvSpPr>
          <p:nvPr>
            <p:ph type="subTitle" idx="2"/>
          </p:nvPr>
        </p:nvSpPr>
        <p:spPr>
          <a:xfrm>
            <a:off x="2249054" y="2146206"/>
            <a:ext cx="5168272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Các thành viên trong đội có 5 phút thảo luận đặt câu và vẽ tranh. Đội nào đặt được nhiều câu hay và vẽ tranh gần sát với tranh gốc sẽ dành chiến thắng.</a:t>
            </a:r>
            <a:endParaRPr sz="23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8" name="Google Shape;148;p1"/>
          <p:cNvGrpSpPr/>
          <p:nvPr/>
        </p:nvGrpSpPr>
        <p:grpSpPr>
          <a:xfrm>
            <a:off x="726600" y="746125"/>
            <a:ext cx="2022000" cy="3922475"/>
            <a:chOff x="726600" y="746125"/>
            <a:chExt cx="2022000" cy="3922475"/>
          </a:xfrm>
        </p:grpSpPr>
        <p:sp>
          <p:nvSpPr>
            <p:cNvPr id="149" name="Google Shape;149;p1"/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1"/>
          <p:cNvGrpSpPr/>
          <p:nvPr/>
        </p:nvGrpSpPr>
        <p:grpSpPr>
          <a:xfrm>
            <a:off x="7606200" y="2291325"/>
            <a:ext cx="443770" cy="523676"/>
            <a:chOff x="1316818" y="3348296"/>
            <a:chExt cx="310872" cy="366848"/>
          </a:xfrm>
        </p:grpSpPr>
        <p:sp>
          <p:nvSpPr>
            <p:cNvPr id="243" name="Google Shape;243;p1"/>
            <p:cNvSpPr/>
            <p:nvPr/>
          </p:nvSpPr>
          <p:spPr>
            <a:xfrm>
              <a:off x="132463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19" y="65"/>
                  </a:cubicBezTo>
                  <a:lnTo>
                    <a:pt x="635" y="786"/>
                  </a:lnTo>
                  <a:lnTo>
                    <a:pt x="115" y="1777"/>
                  </a:lnTo>
                  <a:cubicBezTo>
                    <a:pt x="38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1" y="7191"/>
                  </a:cubicBezTo>
                  <a:lnTo>
                    <a:pt x="1529" y="7191"/>
                  </a:lnTo>
                  <a:cubicBezTo>
                    <a:pt x="1933" y="7191"/>
                    <a:pt x="2250" y="6864"/>
                    <a:pt x="2250" y="6469"/>
                  </a:cubicBezTo>
                  <a:lnTo>
                    <a:pt x="2250" y="2219"/>
                  </a:lnTo>
                  <a:cubicBezTo>
                    <a:pt x="2250" y="2065"/>
                    <a:pt x="2212" y="1911"/>
                    <a:pt x="2144" y="1777"/>
                  </a:cubicBezTo>
                  <a:lnTo>
                    <a:pt x="1625" y="786"/>
                  </a:lnTo>
                  <a:lnTo>
                    <a:pt x="1240" y="65"/>
                  </a:lnTo>
                  <a:cubicBezTo>
                    <a:pt x="1216" y="22"/>
                    <a:pt x="1171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341199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2" y="1"/>
                  </a:moveTo>
                  <a:cubicBezTo>
                    <a:pt x="448" y="1"/>
                    <a:pt x="405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6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32463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1" y="5184"/>
                  </a:cubicBezTo>
                  <a:lnTo>
                    <a:pt x="1529" y="5184"/>
                  </a:lnTo>
                  <a:cubicBezTo>
                    <a:pt x="1933" y="5184"/>
                    <a:pt x="2250" y="4857"/>
                    <a:pt x="2250" y="4462"/>
                  </a:cubicBezTo>
                  <a:lnTo>
                    <a:pt x="2250" y="212"/>
                  </a:lnTo>
                  <a:cubicBezTo>
                    <a:pt x="225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1354030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80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25" y="68"/>
                    <a:pt x="110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1382671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2" y="7191"/>
                  </a:cubicBezTo>
                  <a:lnTo>
                    <a:pt x="1539" y="7191"/>
                  </a:lnTo>
                  <a:cubicBezTo>
                    <a:pt x="1933" y="7191"/>
                    <a:pt x="2260" y="6864"/>
                    <a:pt x="2260" y="6469"/>
                  </a:cubicBezTo>
                  <a:lnTo>
                    <a:pt x="2260" y="2219"/>
                  </a:lnTo>
                  <a:cubicBezTo>
                    <a:pt x="2260" y="2065"/>
                    <a:pt x="2222" y="1911"/>
                    <a:pt x="2145" y="1777"/>
                  </a:cubicBezTo>
                  <a:lnTo>
                    <a:pt x="1625" y="786"/>
                  </a:lnTo>
                  <a:lnTo>
                    <a:pt x="1241" y="65"/>
                  </a:lnTo>
                  <a:cubicBezTo>
                    <a:pt x="1217" y="22"/>
                    <a:pt x="1171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1399240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3" y="1"/>
                  </a:moveTo>
                  <a:cubicBezTo>
                    <a:pt x="448" y="1"/>
                    <a:pt x="405" y="25"/>
                    <a:pt x="386" y="73"/>
                  </a:cubicBezTo>
                  <a:lnTo>
                    <a:pt x="1" y="794"/>
                  </a:lnTo>
                  <a:cubicBezTo>
                    <a:pt x="145" y="914"/>
                    <a:pt x="321" y="974"/>
                    <a:pt x="496" y="974"/>
                  </a:cubicBezTo>
                  <a:cubicBezTo>
                    <a:pt x="672" y="974"/>
                    <a:pt x="847" y="914"/>
                    <a:pt x="991" y="794"/>
                  </a:cubicBezTo>
                  <a:lnTo>
                    <a:pt x="607" y="73"/>
                  </a:lnTo>
                  <a:cubicBezTo>
                    <a:pt x="583" y="25"/>
                    <a:pt x="537" y="1"/>
                    <a:pt x="493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1382671" y="3400744"/>
              <a:ext cx="59086" cy="135471"/>
            </a:xfrm>
            <a:custGeom>
              <a:avLst/>
              <a:gdLst/>
              <a:ahLst/>
              <a:cxnLst/>
              <a:rect l="l" t="t" r="r" b="b"/>
              <a:pathLst>
                <a:path w="226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2" y="5184"/>
                  </a:cubicBezTo>
                  <a:lnTo>
                    <a:pt x="1539" y="5184"/>
                  </a:lnTo>
                  <a:cubicBezTo>
                    <a:pt x="1933" y="5184"/>
                    <a:pt x="2260" y="4857"/>
                    <a:pt x="2260" y="4462"/>
                  </a:cubicBezTo>
                  <a:lnTo>
                    <a:pt x="2260" y="212"/>
                  </a:lnTo>
                  <a:cubicBezTo>
                    <a:pt x="226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1412332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79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15" y="68"/>
                    <a:pt x="1096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1441208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3" y="0"/>
                    <a:pt x="1039" y="22"/>
                    <a:pt x="1020" y="65"/>
                  </a:cubicBezTo>
                  <a:lnTo>
                    <a:pt x="636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0" y="2219"/>
                  </a:cubicBezTo>
                  <a:lnTo>
                    <a:pt x="10" y="6469"/>
                  </a:lnTo>
                  <a:cubicBezTo>
                    <a:pt x="10" y="6864"/>
                    <a:pt x="328" y="7191"/>
                    <a:pt x="732" y="7191"/>
                  </a:cubicBezTo>
                  <a:lnTo>
                    <a:pt x="1530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lnTo>
                    <a:pt x="2261" y="2219"/>
                  </a:lnTo>
                  <a:cubicBezTo>
                    <a:pt x="2261" y="2065"/>
                    <a:pt x="2222" y="1911"/>
                    <a:pt x="2145" y="1777"/>
                  </a:cubicBezTo>
                  <a:lnTo>
                    <a:pt x="1626" y="786"/>
                  </a:lnTo>
                  <a:lnTo>
                    <a:pt x="1241" y="65"/>
                  </a:lnTo>
                  <a:cubicBezTo>
                    <a:pt x="1217" y="22"/>
                    <a:pt x="1172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1457802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1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597" y="73"/>
                  </a:lnTo>
                  <a:cubicBezTo>
                    <a:pt x="577" y="25"/>
                    <a:pt x="534" y="1"/>
                    <a:pt x="491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1441470" y="3400744"/>
              <a:ext cx="58589" cy="135471"/>
            </a:xfrm>
            <a:custGeom>
              <a:avLst/>
              <a:gdLst/>
              <a:ahLst/>
              <a:cxnLst/>
              <a:rect l="l" t="t" r="r" b="b"/>
              <a:pathLst>
                <a:path w="2242" h="5184" extrusionOk="0">
                  <a:moveTo>
                    <a:pt x="20" y="1"/>
                  </a:moveTo>
                  <a:cubicBezTo>
                    <a:pt x="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0" y="5184"/>
                  </a:lnTo>
                  <a:cubicBezTo>
                    <a:pt x="1914" y="5184"/>
                    <a:pt x="2241" y="4857"/>
                    <a:pt x="2241" y="4462"/>
                  </a:cubicBezTo>
                  <a:lnTo>
                    <a:pt x="2241" y="212"/>
                  </a:lnTo>
                  <a:cubicBezTo>
                    <a:pt x="2241" y="145"/>
                    <a:pt x="2241" y="68"/>
                    <a:pt x="222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1470607" y="3400744"/>
              <a:ext cx="29451" cy="135471"/>
            </a:xfrm>
            <a:custGeom>
              <a:avLst/>
              <a:gdLst/>
              <a:ahLst/>
              <a:cxnLst/>
              <a:rect l="l" t="t" r="r" b="b"/>
              <a:pathLst>
                <a:path w="1127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799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7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149977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4" y="0"/>
                  </a:moveTo>
                  <a:cubicBezTo>
                    <a:pt x="1080" y="0"/>
                    <a:pt x="1034" y="22"/>
                    <a:pt x="1010" y="65"/>
                  </a:cubicBezTo>
                  <a:lnTo>
                    <a:pt x="635" y="786"/>
                  </a:lnTo>
                  <a:lnTo>
                    <a:pt x="10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18" y="7191"/>
                    <a:pt x="722" y="7191"/>
                  </a:cubicBezTo>
                  <a:lnTo>
                    <a:pt x="1529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3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4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516104" y="3348348"/>
              <a:ext cx="25897" cy="25479"/>
            </a:xfrm>
            <a:custGeom>
              <a:avLst/>
              <a:gdLst/>
              <a:ahLst/>
              <a:cxnLst/>
              <a:rect l="l" t="t" r="r" b="b"/>
              <a:pathLst>
                <a:path w="991" h="975" extrusionOk="0">
                  <a:moveTo>
                    <a:pt x="492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49977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9" y="5184"/>
                  </a:lnTo>
                  <a:cubicBezTo>
                    <a:pt x="1924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1529432" y="3400744"/>
              <a:ext cx="29164" cy="135471"/>
            </a:xfrm>
            <a:custGeom>
              <a:avLst/>
              <a:gdLst/>
              <a:ahLst/>
              <a:cxnLst/>
              <a:rect l="l" t="t" r="r" b="b"/>
              <a:pathLst>
                <a:path w="111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394" y="5184"/>
                  </a:lnTo>
                  <a:cubicBezTo>
                    <a:pt x="789" y="5184"/>
                    <a:pt x="1116" y="4857"/>
                    <a:pt x="1116" y="4462"/>
                  </a:cubicBezTo>
                  <a:lnTo>
                    <a:pt x="1116" y="212"/>
                  </a:lnTo>
                  <a:cubicBezTo>
                    <a:pt x="1116" y="145"/>
                    <a:pt x="1116" y="68"/>
                    <a:pt x="10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1558569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" y="2219"/>
                  </a:cubicBezTo>
                  <a:lnTo>
                    <a:pt x="1" y="6469"/>
                  </a:lnTo>
                  <a:cubicBezTo>
                    <a:pt x="1" y="6864"/>
                    <a:pt x="327" y="7191"/>
                    <a:pt x="722" y="7191"/>
                  </a:cubicBezTo>
                  <a:lnTo>
                    <a:pt x="1530" y="7191"/>
                  </a:lnTo>
                  <a:cubicBezTo>
                    <a:pt x="1933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4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1575163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2" y="1"/>
                  </a:moveTo>
                  <a:cubicBezTo>
                    <a:pt x="447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606" y="73"/>
                  </a:lnTo>
                  <a:cubicBezTo>
                    <a:pt x="582" y="25"/>
                    <a:pt x="536" y="1"/>
                    <a:pt x="492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1558569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1" y="145"/>
                    <a:pt x="1" y="212"/>
                  </a:cubicBezTo>
                  <a:lnTo>
                    <a:pt x="1" y="4462"/>
                  </a:lnTo>
                  <a:cubicBezTo>
                    <a:pt x="1" y="4857"/>
                    <a:pt x="327" y="5184"/>
                    <a:pt x="722" y="5184"/>
                  </a:cubicBezTo>
                  <a:lnTo>
                    <a:pt x="1530" y="5184"/>
                  </a:lnTo>
                  <a:cubicBezTo>
                    <a:pt x="1933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1587968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808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6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1316818" y="3475117"/>
              <a:ext cx="310872" cy="240027"/>
            </a:xfrm>
            <a:custGeom>
              <a:avLst/>
              <a:gdLst/>
              <a:ahLst/>
              <a:cxnLst/>
              <a:rect l="l" t="t" r="r" b="b"/>
              <a:pathLst>
                <a:path w="11896" h="9185" extrusionOk="0">
                  <a:moveTo>
                    <a:pt x="328" y="1"/>
                  </a:moveTo>
                  <a:cubicBezTo>
                    <a:pt x="145" y="1"/>
                    <a:pt x="1" y="145"/>
                    <a:pt x="1" y="338"/>
                  </a:cubicBezTo>
                  <a:lnTo>
                    <a:pt x="1" y="8223"/>
                  </a:lnTo>
                  <a:cubicBezTo>
                    <a:pt x="10" y="8755"/>
                    <a:pt x="453" y="9184"/>
                    <a:pt x="993" y="9184"/>
                  </a:cubicBezTo>
                  <a:cubicBezTo>
                    <a:pt x="999" y="9184"/>
                    <a:pt x="1005" y="9184"/>
                    <a:pt x="1011" y="9184"/>
                  </a:cubicBezTo>
                  <a:lnTo>
                    <a:pt x="10877" y="9184"/>
                  </a:lnTo>
                  <a:cubicBezTo>
                    <a:pt x="10883" y="9184"/>
                    <a:pt x="10889" y="9184"/>
                    <a:pt x="10895" y="9184"/>
                  </a:cubicBezTo>
                  <a:cubicBezTo>
                    <a:pt x="11435" y="9184"/>
                    <a:pt x="11886" y="8755"/>
                    <a:pt x="11896" y="8223"/>
                  </a:cubicBezTo>
                  <a:lnTo>
                    <a:pt x="11896" y="8050"/>
                  </a:lnTo>
                  <a:lnTo>
                    <a:pt x="11896" y="309"/>
                  </a:lnTo>
                  <a:cubicBezTo>
                    <a:pt x="11886" y="136"/>
                    <a:pt x="11742" y="1"/>
                    <a:pt x="11559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347994" y="3474882"/>
              <a:ext cx="279696" cy="210367"/>
            </a:xfrm>
            <a:custGeom>
              <a:avLst/>
              <a:gdLst/>
              <a:ahLst/>
              <a:cxnLst/>
              <a:rect l="l" t="t" r="r" b="b"/>
              <a:pathLst>
                <a:path w="10703" h="8050" extrusionOk="0">
                  <a:moveTo>
                    <a:pt x="0" y="0"/>
                  </a:moveTo>
                  <a:lnTo>
                    <a:pt x="0" y="7087"/>
                  </a:lnTo>
                  <a:cubicBezTo>
                    <a:pt x="10" y="7624"/>
                    <a:pt x="452" y="8050"/>
                    <a:pt x="984" y="8050"/>
                  </a:cubicBezTo>
                  <a:cubicBezTo>
                    <a:pt x="996" y="8050"/>
                    <a:pt x="1008" y="8049"/>
                    <a:pt x="1020" y="8049"/>
                  </a:cubicBezTo>
                  <a:lnTo>
                    <a:pt x="10703" y="8049"/>
                  </a:lnTo>
                  <a:lnTo>
                    <a:pt x="10703" y="337"/>
                  </a:lnTo>
                  <a:cubicBezTo>
                    <a:pt x="10703" y="337"/>
                    <a:pt x="10703" y="327"/>
                    <a:pt x="10703" y="308"/>
                  </a:cubicBezTo>
                  <a:cubicBezTo>
                    <a:pt x="10693" y="135"/>
                    <a:pt x="10549" y="0"/>
                    <a:pt x="1036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316818" y="3581921"/>
              <a:ext cx="310872" cy="41002"/>
            </a:xfrm>
            <a:custGeom>
              <a:avLst/>
              <a:gdLst/>
              <a:ahLst/>
              <a:cxnLst/>
              <a:rect l="l" t="t" r="r" b="b"/>
              <a:pathLst>
                <a:path w="11896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896" y="1568"/>
                  </a:lnTo>
                  <a:lnTo>
                    <a:pt x="1189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316818" y="3581921"/>
              <a:ext cx="31202" cy="41002"/>
            </a:xfrm>
            <a:custGeom>
              <a:avLst/>
              <a:gdLst/>
              <a:ahLst/>
              <a:cxnLst/>
              <a:rect l="l" t="t" r="r" b="b"/>
              <a:pathLst>
                <a:path w="1194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93" y="1568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1"/>
          <p:cNvGrpSpPr/>
          <p:nvPr/>
        </p:nvGrpSpPr>
        <p:grpSpPr>
          <a:xfrm>
            <a:off x="7571915" y="831700"/>
            <a:ext cx="467520" cy="523672"/>
            <a:chOff x="3117843" y="1499892"/>
            <a:chExt cx="327441" cy="366743"/>
          </a:xfrm>
        </p:grpSpPr>
        <p:sp>
          <p:nvSpPr>
            <p:cNvPr id="268" name="Google Shape;268;p1"/>
            <p:cNvSpPr/>
            <p:nvPr/>
          </p:nvSpPr>
          <p:spPr>
            <a:xfrm>
              <a:off x="3117843" y="1499997"/>
              <a:ext cx="327440" cy="366404"/>
            </a:xfrm>
            <a:custGeom>
              <a:avLst/>
              <a:gdLst/>
              <a:ahLst/>
              <a:cxnLst/>
              <a:rect l="l" t="t" r="r" b="b"/>
              <a:pathLst>
                <a:path w="12530" h="14021" extrusionOk="0">
                  <a:moveTo>
                    <a:pt x="4202" y="0"/>
                  </a:moveTo>
                  <a:cubicBezTo>
                    <a:pt x="3414" y="0"/>
                    <a:pt x="2769" y="644"/>
                    <a:pt x="2769" y="1433"/>
                  </a:cubicBezTo>
                  <a:lnTo>
                    <a:pt x="2039" y="1433"/>
                  </a:lnTo>
                  <a:cubicBezTo>
                    <a:pt x="1702" y="1433"/>
                    <a:pt x="1423" y="1702"/>
                    <a:pt x="1423" y="2048"/>
                  </a:cubicBezTo>
                  <a:lnTo>
                    <a:pt x="1423" y="2779"/>
                  </a:lnTo>
                  <a:cubicBezTo>
                    <a:pt x="635" y="2779"/>
                    <a:pt x="0" y="3414"/>
                    <a:pt x="0" y="4202"/>
                  </a:cubicBezTo>
                  <a:cubicBezTo>
                    <a:pt x="0" y="4991"/>
                    <a:pt x="635" y="5635"/>
                    <a:pt x="1423" y="5635"/>
                  </a:cubicBezTo>
                  <a:lnTo>
                    <a:pt x="1423" y="11924"/>
                  </a:lnTo>
                  <a:cubicBezTo>
                    <a:pt x="1423" y="12260"/>
                    <a:pt x="1702" y="12539"/>
                    <a:pt x="2039" y="12539"/>
                  </a:cubicBezTo>
                  <a:lnTo>
                    <a:pt x="2769" y="12539"/>
                  </a:lnTo>
                  <a:lnTo>
                    <a:pt x="2769" y="12510"/>
                  </a:lnTo>
                  <a:lnTo>
                    <a:pt x="2769" y="12482"/>
                  </a:lnTo>
                  <a:cubicBezTo>
                    <a:pt x="2789" y="11699"/>
                    <a:pt x="3433" y="11078"/>
                    <a:pt x="4213" y="11078"/>
                  </a:cubicBezTo>
                  <a:cubicBezTo>
                    <a:pt x="4219" y="11078"/>
                    <a:pt x="4225" y="11078"/>
                    <a:pt x="4231" y="11078"/>
                  </a:cubicBezTo>
                  <a:cubicBezTo>
                    <a:pt x="5020" y="11097"/>
                    <a:pt x="5645" y="11751"/>
                    <a:pt x="5625" y="12539"/>
                  </a:cubicBezTo>
                  <a:lnTo>
                    <a:pt x="8328" y="12539"/>
                  </a:lnTo>
                  <a:cubicBezTo>
                    <a:pt x="8299" y="13337"/>
                    <a:pt x="8924" y="14001"/>
                    <a:pt x="9722" y="14020"/>
                  </a:cubicBezTo>
                  <a:cubicBezTo>
                    <a:pt x="9733" y="14020"/>
                    <a:pt x="9745" y="14021"/>
                    <a:pt x="9757" y="14021"/>
                  </a:cubicBezTo>
                  <a:cubicBezTo>
                    <a:pt x="10539" y="14021"/>
                    <a:pt x="11183" y="13383"/>
                    <a:pt x="11183" y="12597"/>
                  </a:cubicBezTo>
                  <a:lnTo>
                    <a:pt x="11183" y="12539"/>
                  </a:lnTo>
                  <a:lnTo>
                    <a:pt x="11664" y="12539"/>
                  </a:lnTo>
                  <a:cubicBezTo>
                    <a:pt x="12145" y="12530"/>
                    <a:pt x="12530" y="12135"/>
                    <a:pt x="12530" y="11664"/>
                  </a:cubicBezTo>
                  <a:lnTo>
                    <a:pt x="12530" y="11183"/>
                  </a:lnTo>
                  <a:cubicBezTo>
                    <a:pt x="11741" y="11174"/>
                    <a:pt x="11097" y="10539"/>
                    <a:pt x="11097" y="9751"/>
                  </a:cubicBezTo>
                  <a:cubicBezTo>
                    <a:pt x="11097" y="8962"/>
                    <a:pt x="11741" y="8327"/>
                    <a:pt x="12530" y="8318"/>
                  </a:cubicBezTo>
                  <a:lnTo>
                    <a:pt x="12530" y="2048"/>
                  </a:lnTo>
                  <a:cubicBezTo>
                    <a:pt x="12520" y="1702"/>
                    <a:pt x="12251" y="1433"/>
                    <a:pt x="11914" y="1433"/>
                  </a:cubicBezTo>
                  <a:lnTo>
                    <a:pt x="11174" y="1433"/>
                  </a:lnTo>
                  <a:cubicBezTo>
                    <a:pt x="11183" y="2221"/>
                    <a:pt x="10549" y="2866"/>
                    <a:pt x="9760" y="2875"/>
                  </a:cubicBezTo>
                  <a:cubicBezTo>
                    <a:pt x="8972" y="2875"/>
                    <a:pt x="8328" y="2241"/>
                    <a:pt x="8318" y="1452"/>
                  </a:cubicBezTo>
                  <a:lnTo>
                    <a:pt x="8318" y="1433"/>
                  </a:lnTo>
                  <a:lnTo>
                    <a:pt x="5625" y="1433"/>
                  </a:lnTo>
                  <a:cubicBezTo>
                    <a:pt x="5625" y="644"/>
                    <a:pt x="4991" y="0"/>
                    <a:pt x="4202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3300013" y="1682427"/>
              <a:ext cx="145271" cy="184208"/>
            </a:xfrm>
            <a:custGeom>
              <a:avLst/>
              <a:gdLst/>
              <a:ahLst/>
              <a:cxnLst/>
              <a:rect l="l" t="t" r="r" b="b"/>
              <a:pathLst>
                <a:path w="5559" h="7049" extrusionOk="0">
                  <a:moveTo>
                    <a:pt x="1" y="0"/>
                  </a:moveTo>
                  <a:lnTo>
                    <a:pt x="1" y="1346"/>
                  </a:lnTo>
                  <a:cubicBezTo>
                    <a:pt x="789" y="1346"/>
                    <a:pt x="1433" y="1991"/>
                    <a:pt x="1433" y="2779"/>
                  </a:cubicBezTo>
                  <a:cubicBezTo>
                    <a:pt x="1433" y="3568"/>
                    <a:pt x="789" y="4212"/>
                    <a:pt x="1" y="4212"/>
                  </a:cubicBezTo>
                  <a:lnTo>
                    <a:pt x="1" y="5558"/>
                  </a:lnTo>
                  <a:lnTo>
                    <a:pt x="1357" y="5558"/>
                  </a:lnTo>
                  <a:lnTo>
                    <a:pt x="1357" y="5616"/>
                  </a:lnTo>
                  <a:cubicBezTo>
                    <a:pt x="1357" y="6405"/>
                    <a:pt x="1991" y="7049"/>
                    <a:pt x="2789" y="7049"/>
                  </a:cubicBezTo>
                  <a:cubicBezTo>
                    <a:pt x="3578" y="7049"/>
                    <a:pt x="4212" y="6405"/>
                    <a:pt x="4212" y="5616"/>
                  </a:cubicBezTo>
                  <a:lnTo>
                    <a:pt x="4212" y="5558"/>
                  </a:lnTo>
                  <a:lnTo>
                    <a:pt x="4693" y="5558"/>
                  </a:lnTo>
                  <a:cubicBezTo>
                    <a:pt x="5174" y="5549"/>
                    <a:pt x="5559" y="5154"/>
                    <a:pt x="5559" y="4683"/>
                  </a:cubicBezTo>
                  <a:lnTo>
                    <a:pt x="5559" y="4202"/>
                  </a:lnTo>
                  <a:cubicBezTo>
                    <a:pt x="4770" y="4193"/>
                    <a:pt x="4126" y="3558"/>
                    <a:pt x="4126" y="2770"/>
                  </a:cubicBezTo>
                  <a:cubicBezTo>
                    <a:pt x="4126" y="1981"/>
                    <a:pt x="4770" y="1346"/>
                    <a:pt x="5559" y="1337"/>
                  </a:cubicBezTo>
                  <a:lnTo>
                    <a:pt x="5559" y="0"/>
                  </a:lnTo>
                  <a:lnTo>
                    <a:pt x="4212" y="0"/>
                  </a:lnTo>
                  <a:cubicBezTo>
                    <a:pt x="4212" y="789"/>
                    <a:pt x="3568" y="1433"/>
                    <a:pt x="2780" y="1433"/>
                  </a:cubicBezTo>
                  <a:cubicBezTo>
                    <a:pt x="1991" y="1433"/>
                    <a:pt x="1347" y="789"/>
                    <a:pt x="134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3262826" y="1537183"/>
              <a:ext cx="182457" cy="182718"/>
            </a:xfrm>
            <a:custGeom>
              <a:avLst/>
              <a:gdLst/>
              <a:ahLst/>
              <a:cxnLst/>
              <a:rect l="l" t="t" r="r" b="b"/>
              <a:pathLst>
                <a:path w="6982" h="6992" extrusionOk="0">
                  <a:moveTo>
                    <a:pt x="1424" y="0"/>
                  </a:moveTo>
                  <a:lnTo>
                    <a:pt x="1424" y="1366"/>
                  </a:lnTo>
                  <a:cubicBezTo>
                    <a:pt x="635" y="1366"/>
                    <a:pt x="0" y="2000"/>
                    <a:pt x="0" y="2789"/>
                  </a:cubicBezTo>
                  <a:cubicBezTo>
                    <a:pt x="0" y="3577"/>
                    <a:pt x="635" y="4222"/>
                    <a:pt x="1424" y="4222"/>
                  </a:cubicBezTo>
                  <a:lnTo>
                    <a:pt x="1424" y="5558"/>
                  </a:lnTo>
                  <a:lnTo>
                    <a:pt x="2780" y="5558"/>
                  </a:lnTo>
                  <a:cubicBezTo>
                    <a:pt x="2780" y="6347"/>
                    <a:pt x="3414" y="6991"/>
                    <a:pt x="4212" y="6991"/>
                  </a:cubicBezTo>
                  <a:cubicBezTo>
                    <a:pt x="5001" y="6991"/>
                    <a:pt x="5635" y="6347"/>
                    <a:pt x="5635" y="5558"/>
                  </a:cubicBezTo>
                  <a:lnTo>
                    <a:pt x="6982" y="5558"/>
                  </a:lnTo>
                  <a:lnTo>
                    <a:pt x="6982" y="625"/>
                  </a:lnTo>
                  <a:cubicBezTo>
                    <a:pt x="6982" y="279"/>
                    <a:pt x="6703" y="0"/>
                    <a:pt x="6366" y="0"/>
                  </a:cubicBezTo>
                  <a:lnTo>
                    <a:pt x="5626" y="0"/>
                  </a:lnTo>
                  <a:lnTo>
                    <a:pt x="5626" y="29"/>
                  </a:lnTo>
                  <a:cubicBezTo>
                    <a:pt x="5626" y="818"/>
                    <a:pt x="4991" y="1452"/>
                    <a:pt x="4203" y="1452"/>
                  </a:cubicBezTo>
                  <a:cubicBezTo>
                    <a:pt x="3414" y="1452"/>
                    <a:pt x="2770" y="818"/>
                    <a:pt x="2770" y="29"/>
                  </a:cubicBezTo>
                  <a:lnTo>
                    <a:pt x="2770" y="0"/>
                  </a:ln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3155030" y="1682427"/>
              <a:ext cx="182457" cy="145271"/>
            </a:xfrm>
            <a:custGeom>
              <a:avLst/>
              <a:gdLst/>
              <a:ahLst/>
              <a:cxnLst/>
              <a:rect l="l" t="t" r="r" b="b"/>
              <a:pathLst>
                <a:path w="6982" h="5559" extrusionOk="0">
                  <a:moveTo>
                    <a:pt x="0" y="0"/>
                  </a:moveTo>
                  <a:lnTo>
                    <a:pt x="0" y="4933"/>
                  </a:lnTo>
                  <a:cubicBezTo>
                    <a:pt x="0" y="5279"/>
                    <a:pt x="279" y="5549"/>
                    <a:pt x="616" y="5558"/>
                  </a:cubicBezTo>
                  <a:lnTo>
                    <a:pt x="1346" y="5558"/>
                  </a:lnTo>
                  <a:lnTo>
                    <a:pt x="1346" y="5529"/>
                  </a:lnTo>
                  <a:lnTo>
                    <a:pt x="1346" y="5501"/>
                  </a:lnTo>
                  <a:cubicBezTo>
                    <a:pt x="1356" y="4718"/>
                    <a:pt x="1991" y="4087"/>
                    <a:pt x="2771" y="4087"/>
                  </a:cubicBezTo>
                  <a:cubicBezTo>
                    <a:pt x="2777" y="4087"/>
                    <a:pt x="2783" y="4087"/>
                    <a:pt x="2789" y="4087"/>
                  </a:cubicBezTo>
                  <a:cubicBezTo>
                    <a:pt x="3577" y="4097"/>
                    <a:pt x="4212" y="4741"/>
                    <a:pt x="4202" y="5529"/>
                  </a:cubicBezTo>
                  <a:lnTo>
                    <a:pt x="4202" y="5558"/>
                  </a:lnTo>
                  <a:lnTo>
                    <a:pt x="5549" y="5558"/>
                  </a:lnTo>
                  <a:lnTo>
                    <a:pt x="5549" y="4202"/>
                  </a:lnTo>
                  <a:cubicBezTo>
                    <a:pt x="6337" y="4202"/>
                    <a:pt x="6981" y="3568"/>
                    <a:pt x="6981" y="2779"/>
                  </a:cubicBezTo>
                  <a:cubicBezTo>
                    <a:pt x="6981" y="1991"/>
                    <a:pt x="6337" y="1356"/>
                    <a:pt x="5549" y="1346"/>
                  </a:cubicBezTo>
                  <a:lnTo>
                    <a:pt x="5549" y="0"/>
                  </a:lnTo>
                  <a:lnTo>
                    <a:pt x="4202" y="0"/>
                  </a:lnTo>
                  <a:cubicBezTo>
                    <a:pt x="4202" y="789"/>
                    <a:pt x="3568" y="1433"/>
                    <a:pt x="2779" y="1433"/>
                  </a:cubicBezTo>
                  <a:cubicBezTo>
                    <a:pt x="1991" y="1433"/>
                    <a:pt x="1346" y="789"/>
                    <a:pt x="1346" y="0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3117843" y="1499997"/>
              <a:ext cx="182196" cy="219905"/>
            </a:xfrm>
            <a:custGeom>
              <a:avLst/>
              <a:gdLst/>
              <a:ahLst/>
              <a:cxnLst/>
              <a:rect l="l" t="t" r="r" b="b"/>
              <a:pathLst>
                <a:path w="6972" h="8415" extrusionOk="0">
                  <a:moveTo>
                    <a:pt x="4202" y="0"/>
                  </a:moveTo>
                  <a:cubicBezTo>
                    <a:pt x="3414" y="0"/>
                    <a:pt x="2769" y="635"/>
                    <a:pt x="2769" y="1423"/>
                  </a:cubicBezTo>
                  <a:lnTo>
                    <a:pt x="2039" y="1423"/>
                  </a:lnTo>
                  <a:cubicBezTo>
                    <a:pt x="1702" y="1423"/>
                    <a:pt x="1423" y="1702"/>
                    <a:pt x="1423" y="2048"/>
                  </a:cubicBezTo>
                  <a:lnTo>
                    <a:pt x="1423" y="2779"/>
                  </a:lnTo>
                  <a:cubicBezTo>
                    <a:pt x="635" y="2779"/>
                    <a:pt x="0" y="3414"/>
                    <a:pt x="0" y="4212"/>
                  </a:cubicBezTo>
                  <a:cubicBezTo>
                    <a:pt x="0" y="5000"/>
                    <a:pt x="635" y="5635"/>
                    <a:pt x="1423" y="5635"/>
                  </a:cubicBezTo>
                  <a:lnTo>
                    <a:pt x="1423" y="6981"/>
                  </a:lnTo>
                  <a:lnTo>
                    <a:pt x="2769" y="6981"/>
                  </a:lnTo>
                  <a:cubicBezTo>
                    <a:pt x="2769" y="7770"/>
                    <a:pt x="3414" y="8414"/>
                    <a:pt x="4202" y="8414"/>
                  </a:cubicBezTo>
                  <a:cubicBezTo>
                    <a:pt x="4991" y="8414"/>
                    <a:pt x="5625" y="7770"/>
                    <a:pt x="5625" y="6981"/>
                  </a:cubicBezTo>
                  <a:lnTo>
                    <a:pt x="6972" y="6981"/>
                  </a:lnTo>
                  <a:lnTo>
                    <a:pt x="6972" y="5635"/>
                  </a:lnTo>
                  <a:cubicBezTo>
                    <a:pt x="6183" y="5635"/>
                    <a:pt x="5548" y="4991"/>
                    <a:pt x="5548" y="4212"/>
                  </a:cubicBezTo>
                  <a:cubicBezTo>
                    <a:pt x="5548" y="3414"/>
                    <a:pt x="6183" y="2779"/>
                    <a:pt x="6972" y="2779"/>
                  </a:cubicBezTo>
                  <a:lnTo>
                    <a:pt x="6972" y="1423"/>
                  </a:lnTo>
                  <a:lnTo>
                    <a:pt x="5625" y="1423"/>
                  </a:lnTo>
                  <a:cubicBezTo>
                    <a:pt x="5625" y="635"/>
                    <a:pt x="4991" y="0"/>
                    <a:pt x="4202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3155030" y="1682427"/>
              <a:ext cx="35200" cy="145271"/>
            </a:xfrm>
            <a:custGeom>
              <a:avLst/>
              <a:gdLst/>
              <a:ahLst/>
              <a:cxnLst/>
              <a:rect l="l" t="t" r="r" b="b"/>
              <a:pathLst>
                <a:path w="1347" h="5559" extrusionOk="0">
                  <a:moveTo>
                    <a:pt x="0" y="0"/>
                  </a:moveTo>
                  <a:lnTo>
                    <a:pt x="0" y="4933"/>
                  </a:lnTo>
                  <a:cubicBezTo>
                    <a:pt x="0" y="5279"/>
                    <a:pt x="279" y="5549"/>
                    <a:pt x="616" y="5558"/>
                  </a:cubicBezTo>
                  <a:lnTo>
                    <a:pt x="1346" y="5558"/>
                  </a:lnTo>
                  <a:lnTo>
                    <a:pt x="1346" y="5529"/>
                  </a:lnTo>
                  <a:cubicBezTo>
                    <a:pt x="1346" y="5520"/>
                    <a:pt x="1346" y="5510"/>
                    <a:pt x="1346" y="5501"/>
                  </a:cubicBezTo>
                  <a:cubicBezTo>
                    <a:pt x="1125" y="5395"/>
                    <a:pt x="981" y="5183"/>
                    <a:pt x="981" y="4943"/>
                  </a:cubicBezTo>
                  <a:lnTo>
                    <a:pt x="981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3117843" y="1499892"/>
              <a:ext cx="122640" cy="182562"/>
            </a:xfrm>
            <a:custGeom>
              <a:avLst/>
              <a:gdLst/>
              <a:ahLst/>
              <a:cxnLst/>
              <a:rect l="l" t="t" r="r" b="b"/>
              <a:pathLst>
                <a:path w="4693" h="6986" extrusionOk="0">
                  <a:moveTo>
                    <a:pt x="4195" y="0"/>
                  </a:moveTo>
                  <a:cubicBezTo>
                    <a:pt x="3439" y="0"/>
                    <a:pt x="2769" y="613"/>
                    <a:pt x="2769" y="1427"/>
                  </a:cubicBezTo>
                  <a:lnTo>
                    <a:pt x="2039" y="1427"/>
                  </a:lnTo>
                  <a:cubicBezTo>
                    <a:pt x="1702" y="1427"/>
                    <a:pt x="1423" y="1706"/>
                    <a:pt x="1423" y="2052"/>
                  </a:cubicBezTo>
                  <a:lnTo>
                    <a:pt x="1423" y="2783"/>
                  </a:lnTo>
                  <a:cubicBezTo>
                    <a:pt x="635" y="2783"/>
                    <a:pt x="0" y="3418"/>
                    <a:pt x="0" y="4216"/>
                  </a:cubicBezTo>
                  <a:cubicBezTo>
                    <a:pt x="0" y="5004"/>
                    <a:pt x="635" y="5639"/>
                    <a:pt x="1423" y="5639"/>
                  </a:cubicBezTo>
                  <a:lnTo>
                    <a:pt x="1423" y="6985"/>
                  </a:lnTo>
                  <a:lnTo>
                    <a:pt x="2404" y="6985"/>
                  </a:lnTo>
                  <a:lnTo>
                    <a:pt x="2404" y="5639"/>
                  </a:lnTo>
                  <a:cubicBezTo>
                    <a:pt x="1616" y="5639"/>
                    <a:pt x="981" y="4995"/>
                    <a:pt x="981" y="4206"/>
                  </a:cubicBezTo>
                  <a:cubicBezTo>
                    <a:pt x="981" y="3418"/>
                    <a:pt x="1616" y="2783"/>
                    <a:pt x="2404" y="2783"/>
                  </a:cubicBezTo>
                  <a:lnTo>
                    <a:pt x="2404" y="2052"/>
                  </a:lnTo>
                  <a:cubicBezTo>
                    <a:pt x="2404" y="1712"/>
                    <a:pt x="2674" y="1437"/>
                    <a:pt x="3012" y="1437"/>
                  </a:cubicBezTo>
                  <a:cubicBezTo>
                    <a:pt x="3017" y="1437"/>
                    <a:pt x="3023" y="1437"/>
                    <a:pt x="3029" y="1437"/>
                  </a:cubicBezTo>
                  <a:lnTo>
                    <a:pt x="3760" y="1437"/>
                  </a:lnTo>
                  <a:cubicBezTo>
                    <a:pt x="3760" y="831"/>
                    <a:pt x="4135" y="302"/>
                    <a:pt x="4693" y="91"/>
                  </a:cubicBezTo>
                  <a:cubicBezTo>
                    <a:pt x="4527" y="29"/>
                    <a:pt x="4359" y="0"/>
                    <a:pt x="4195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6" name="Google Shape;2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926" y="3591109"/>
            <a:ext cx="2153889" cy="121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0"/>
          <p:cNvGrpSpPr/>
          <p:nvPr/>
        </p:nvGrpSpPr>
        <p:grpSpPr>
          <a:xfrm>
            <a:off x="-70255" y="1739590"/>
            <a:ext cx="1780108" cy="2638255"/>
            <a:chOff x="686918" y="1188470"/>
            <a:chExt cx="1342169" cy="1854372"/>
          </a:xfrm>
        </p:grpSpPr>
        <p:sp>
          <p:nvSpPr>
            <p:cNvPr id="612" name="Google Shape;612;p10"/>
            <p:cNvSpPr/>
            <p:nvPr/>
          </p:nvSpPr>
          <p:spPr>
            <a:xfrm>
              <a:off x="715491" y="1822199"/>
              <a:ext cx="374695" cy="509432"/>
            </a:xfrm>
            <a:custGeom>
              <a:avLst/>
              <a:gdLst/>
              <a:ahLst/>
              <a:cxnLst/>
              <a:rect l="l" t="t" r="r" b="b"/>
              <a:pathLst>
                <a:path w="7147" h="9717" extrusionOk="0">
                  <a:moveTo>
                    <a:pt x="6324" y="1"/>
                  </a:moveTo>
                  <a:lnTo>
                    <a:pt x="1844" y="1136"/>
                  </a:lnTo>
                  <a:cubicBezTo>
                    <a:pt x="1844" y="1136"/>
                    <a:pt x="640" y="2660"/>
                    <a:pt x="1" y="4506"/>
                  </a:cubicBezTo>
                  <a:cubicBezTo>
                    <a:pt x="47" y="4504"/>
                    <a:pt x="96" y="4502"/>
                    <a:pt x="147" y="4502"/>
                  </a:cubicBezTo>
                  <a:cubicBezTo>
                    <a:pt x="1121" y="4502"/>
                    <a:pt x="2686" y="5132"/>
                    <a:pt x="1781" y="9503"/>
                  </a:cubicBezTo>
                  <a:cubicBezTo>
                    <a:pt x="2348" y="9663"/>
                    <a:pt x="2959" y="9717"/>
                    <a:pt x="3521" y="9717"/>
                  </a:cubicBezTo>
                  <a:cubicBezTo>
                    <a:pt x="4637" y="9717"/>
                    <a:pt x="5558" y="9506"/>
                    <a:pt x="5558" y="9506"/>
                  </a:cubicBezTo>
                  <a:lnTo>
                    <a:pt x="7146" y="829"/>
                  </a:lnTo>
                  <a:lnTo>
                    <a:pt x="6324" y="1"/>
                  </a:ln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704691" y="1794465"/>
              <a:ext cx="382507" cy="142496"/>
            </a:xfrm>
            <a:custGeom>
              <a:avLst/>
              <a:gdLst/>
              <a:ahLst/>
              <a:cxnLst/>
              <a:rect l="l" t="t" r="r" b="b"/>
              <a:pathLst>
                <a:path w="7296" h="2718" extrusionOk="0">
                  <a:moveTo>
                    <a:pt x="4625" y="1"/>
                  </a:moveTo>
                  <a:cubicBezTo>
                    <a:pt x="3246" y="1"/>
                    <a:pt x="1512" y="482"/>
                    <a:pt x="1" y="2364"/>
                  </a:cubicBezTo>
                  <a:cubicBezTo>
                    <a:pt x="691" y="2585"/>
                    <a:pt x="1542" y="2718"/>
                    <a:pt x="2430" y="2718"/>
                  </a:cubicBezTo>
                  <a:cubicBezTo>
                    <a:pt x="4277" y="2718"/>
                    <a:pt x="6278" y="2143"/>
                    <a:pt x="7296" y="596"/>
                  </a:cubicBezTo>
                  <a:lnTo>
                    <a:pt x="7126" y="530"/>
                  </a:lnTo>
                  <a:cubicBezTo>
                    <a:pt x="7126" y="530"/>
                    <a:pt x="6071" y="1"/>
                    <a:pt x="4625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686918" y="2058170"/>
              <a:ext cx="169444" cy="262239"/>
            </a:xfrm>
            <a:custGeom>
              <a:avLst/>
              <a:gdLst/>
              <a:ahLst/>
              <a:cxnLst/>
              <a:rect l="l" t="t" r="r" b="b"/>
              <a:pathLst>
                <a:path w="3232" h="5002" extrusionOk="0">
                  <a:moveTo>
                    <a:pt x="692" y="1"/>
                  </a:moveTo>
                  <a:cubicBezTo>
                    <a:pt x="641" y="1"/>
                    <a:pt x="592" y="3"/>
                    <a:pt x="546" y="5"/>
                  </a:cubicBezTo>
                  <a:cubicBezTo>
                    <a:pt x="180" y="1061"/>
                    <a:pt x="0" y="2219"/>
                    <a:pt x="340" y="3257"/>
                  </a:cubicBezTo>
                  <a:cubicBezTo>
                    <a:pt x="659" y="4239"/>
                    <a:pt x="1438" y="4752"/>
                    <a:pt x="2326" y="5002"/>
                  </a:cubicBezTo>
                  <a:cubicBezTo>
                    <a:pt x="3231" y="631"/>
                    <a:pt x="1666" y="1"/>
                    <a:pt x="692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1110890" y="2795126"/>
              <a:ext cx="220088" cy="53108"/>
            </a:xfrm>
            <a:custGeom>
              <a:avLst/>
              <a:gdLst/>
              <a:ahLst/>
              <a:cxnLst/>
              <a:rect l="l" t="t" r="r" b="b"/>
              <a:pathLst>
                <a:path w="4198" h="1013" extrusionOk="0">
                  <a:moveTo>
                    <a:pt x="3201" y="0"/>
                  </a:moveTo>
                  <a:cubicBezTo>
                    <a:pt x="1815" y="0"/>
                    <a:pt x="1" y="400"/>
                    <a:pt x="1" y="400"/>
                  </a:cubicBezTo>
                  <a:lnTo>
                    <a:pt x="87" y="583"/>
                  </a:lnTo>
                  <a:cubicBezTo>
                    <a:pt x="87" y="583"/>
                    <a:pt x="439" y="549"/>
                    <a:pt x="423" y="532"/>
                  </a:cubicBezTo>
                  <a:lnTo>
                    <a:pt x="423" y="532"/>
                  </a:lnTo>
                  <a:cubicBezTo>
                    <a:pt x="510" y="566"/>
                    <a:pt x="1767" y="1012"/>
                    <a:pt x="1767" y="1012"/>
                  </a:cubicBezTo>
                  <a:lnTo>
                    <a:pt x="3938" y="956"/>
                  </a:lnTo>
                  <a:lnTo>
                    <a:pt x="4197" y="107"/>
                  </a:lnTo>
                  <a:cubicBezTo>
                    <a:pt x="3928" y="30"/>
                    <a:pt x="3580" y="0"/>
                    <a:pt x="320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1392314" y="2800631"/>
              <a:ext cx="177360" cy="44615"/>
            </a:xfrm>
            <a:custGeom>
              <a:avLst/>
              <a:gdLst/>
              <a:ahLst/>
              <a:cxnLst/>
              <a:rect l="l" t="t" r="r" b="b"/>
              <a:pathLst>
                <a:path w="3383" h="851" extrusionOk="0">
                  <a:moveTo>
                    <a:pt x="476" y="1"/>
                  </a:moveTo>
                  <a:cubicBezTo>
                    <a:pt x="287" y="1"/>
                    <a:pt x="123" y="19"/>
                    <a:pt x="1" y="61"/>
                  </a:cubicBezTo>
                  <a:cubicBezTo>
                    <a:pt x="141" y="740"/>
                    <a:pt x="1898" y="851"/>
                    <a:pt x="1898" y="851"/>
                  </a:cubicBezTo>
                  <a:lnTo>
                    <a:pt x="2809" y="820"/>
                  </a:lnTo>
                  <a:lnTo>
                    <a:pt x="3382" y="557"/>
                  </a:lnTo>
                  <a:cubicBezTo>
                    <a:pt x="3382" y="557"/>
                    <a:pt x="1528" y="1"/>
                    <a:pt x="476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984909" y="2409531"/>
              <a:ext cx="690829" cy="474201"/>
            </a:xfrm>
            <a:custGeom>
              <a:avLst/>
              <a:gdLst/>
              <a:ahLst/>
              <a:cxnLst/>
              <a:rect l="l" t="t" r="r" b="b"/>
              <a:pathLst>
                <a:path w="13177" h="9045" extrusionOk="0">
                  <a:moveTo>
                    <a:pt x="8462" y="1"/>
                  </a:moveTo>
                  <a:cubicBezTo>
                    <a:pt x="4719" y="1"/>
                    <a:pt x="0" y="912"/>
                    <a:pt x="0" y="912"/>
                  </a:cubicBezTo>
                  <a:cubicBezTo>
                    <a:pt x="0" y="912"/>
                    <a:pt x="709" y="7545"/>
                    <a:pt x="4174" y="8907"/>
                  </a:cubicBezTo>
                  <a:cubicBezTo>
                    <a:pt x="4415" y="8954"/>
                    <a:pt x="4658" y="8973"/>
                    <a:pt x="4891" y="8973"/>
                  </a:cubicBezTo>
                  <a:cubicBezTo>
                    <a:pt x="5731" y="8973"/>
                    <a:pt x="6437" y="8730"/>
                    <a:pt x="6437" y="8730"/>
                  </a:cubicBezTo>
                  <a:lnTo>
                    <a:pt x="6075" y="3195"/>
                  </a:lnTo>
                  <a:lnTo>
                    <a:pt x="7439" y="3328"/>
                  </a:lnTo>
                  <a:lnTo>
                    <a:pt x="8167" y="8597"/>
                  </a:lnTo>
                  <a:cubicBezTo>
                    <a:pt x="8167" y="8597"/>
                    <a:pt x="8940" y="9044"/>
                    <a:pt x="9751" y="9044"/>
                  </a:cubicBezTo>
                  <a:cubicBezTo>
                    <a:pt x="9926" y="9044"/>
                    <a:pt x="10103" y="9024"/>
                    <a:pt x="10275" y="8973"/>
                  </a:cubicBezTo>
                  <a:cubicBezTo>
                    <a:pt x="11040" y="8144"/>
                    <a:pt x="13176" y="4776"/>
                    <a:pt x="12957" y="1615"/>
                  </a:cubicBezTo>
                  <a:cubicBezTo>
                    <a:pt x="12871" y="377"/>
                    <a:pt x="10868" y="1"/>
                    <a:pt x="846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1081583" y="2883622"/>
              <a:ext cx="234872" cy="159220"/>
            </a:xfrm>
            <a:custGeom>
              <a:avLst/>
              <a:gdLst/>
              <a:ahLst/>
              <a:cxnLst/>
              <a:rect l="l" t="t" r="r" b="b"/>
              <a:pathLst>
                <a:path w="4480" h="3037" extrusionOk="0">
                  <a:moveTo>
                    <a:pt x="1870" y="0"/>
                  </a:moveTo>
                  <a:cubicBezTo>
                    <a:pt x="1870" y="0"/>
                    <a:pt x="0" y="1501"/>
                    <a:pt x="476" y="2030"/>
                  </a:cubicBezTo>
                  <a:cubicBezTo>
                    <a:pt x="558" y="2121"/>
                    <a:pt x="643" y="2159"/>
                    <a:pt x="727" y="2159"/>
                  </a:cubicBezTo>
                  <a:cubicBezTo>
                    <a:pt x="1129" y="2159"/>
                    <a:pt x="1515" y="1288"/>
                    <a:pt x="1515" y="1288"/>
                  </a:cubicBezTo>
                  <a:lnTo>
                    <a:pt x="1515" y="1288"/>
                  </a:lnTo>
                  <a:cubicBezTo>
                    <a:pt x="1515" y="1288"/>
                    <a:pt x="985" y="2629"/>
                    <a:pt x="1621" y="2736"/>
                  </a:cubicBezTo>
                  <a:cubicBezTo>
                    <a:pt x="1643" y="2740"/>
                    <a:pt x="1665" y="2741"/>
                    <a:pt x="1686" y="2741"/>
                  </a:cubicBezTo>
                  <a:cubicBezTo>
                    <a:pt x="2278" y="2741"/>
                    <a:pt x="2566" y="1368"/>
                    <a:pt x="2566" y="1368"/>
                  </a:cubicBezTo>
                  <a:lnTo>
                    <a:pt x="2566" y="1368"/>
                  </a:lnTo>
                  <a:cubicBezTo>
                    <a:pt x="2566" y="1368"/>
                    <a:pt x="2348" y="3037"/>
                    <a:pt x="3319" y="3037"/>
                  </a:cubicBezTo>
                  <a:cubicBezTo>
                    <a:pt x="3365" y="3037"/>
                    <a:pt x="3413" y="3033"/>
                    <a:pt x="3465" y="3025"/>
                  </a:cubicBezTo>
                  <a:cubicBezTo>
                    <a:pt x="4480" y="2868"/>
                    <a:pt x="4231" y="156"/>
                    <a:pt x="4231" y="156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1396141" y="2875233"/>
              <a:ext cx="221346" cy="158801"/>
            </a:xfrm>
            <a:custGeom>
              <a:avLst/>
              <a:gdLst/>
              <a:ahLst/>
              <a:cxnLst/>
              <a:rect l="l" t="t" r="r" b="b"/>
              <a:pathLst>
                <a:path w="4222" h="3029" extrusionOk="0">
                  <a:moveTo>
                    <a:pt x="1" y="0"/>
                  </a:moveTo>
                  <a:cubicBezTo>
                    <a:pt x="1" y="0"/>
                    <a:pt x="224" y="1790"/>
                    <a:pt x="803" y="2619"/>
                  </a:cubicBezTo>
                  <a:cubicBezTo>
                    <a:pt x="978" y="2868"/>
                    <a:pt x="1186" y="3029"/>
                    <a:pt x="1429" y="3029"/>
                  </a:cubicBezTo>
                  <a:cubicBezTo>
                    <a:pt x="1450" y="3029"/>
                    <a:pt x="1471" y="3028"/>
                    <a:pt x="1492" y="3025"/>
                  </a:cubicBezTo>
                  <a:cubicBezTo>
                    <a:pt x="1954" y="2969"/>
                    <a:pt x="2131" y="2739"/>
                    <a:pt x="2177" y="2492"/>
                  </a:cubicBezTo>
                  <a:cubicBezTo>
                    <a:pt x="2214" y="2317"/>
                    <a:pt x="2185" y="2137"/>
                    <a:pt x="2148" y="2004"/>
                  </a:cubicBezTo>
                  <a:lnTo>
                    <a:pt x="2148" y="2004"/>
                  </a:lnTo>
                  <a:cubicBezTo>
                    <a:pt x="2228" y="2210"/>
                    <a:pt x="2380" y="2532"/>
                    <a:pt x="2600" y="2739"/>
                  </a:cubicBezTo>
                  <a:cubicBezTo>
                    <a:pt x="2725" y="2856"/>
                    <a:pt x="2871" y="2935"/>
                    <a:pt x="3039" y="2935"/>
                  </a:cubicBezTo>
                  <a:cubicBezTo>
                    <a:pt x="3081" y="2935"/>
                    <a:pt x="3125" y="2930"/>
                    <a:pt x="3169" y="2919"/>
                  </a:cubicBezTo>
                  <a:cubicBezTo>
                    <a:pt x="3389" y="2869"/>
                    <a:pt x="3475" y="2749"/>
                    <a:pt x="3482" y="2603"/>
                  </a:cubicBezTo>
                  <a:cubicBezTo>
                    <a:pt x="3492" y="2483"/>
                    <a:pt x="3449" y="2350"/>
                    <a:pt x="3389" y="2230"/>
                  </a:cubicBezTo>
                  <a:lnTo>
                    <a:pt x="3389" y="2230"/>
                  </a:lnTo>
                  <a:cubicBezTo>
                    <a:pt x="3482" y="2350"/>
                    <a:pt x="3598" y="2469"/>
                    <a:pt x="3732" y="2536"/>
                  </a:cubicBezTo>
                  <a:cubicBezTo>
                    <a:pt x="3793" y="2567"/>
                    <a:pt x="3857" y="2585"/>
                    <a:pt x="3923" y="2585"/>
                  </a:cubicBezTo>
                  <a:cubicBezTo>
                    <a:pt x="3979" y="2585"/>
                    <a:pt x="4036" y="2572"/>
                    <a:pt x="4094" y="2543"/>
                  </a:cubicBezTo>
                  <a:cubicBezTo>
                    <a:pt x="4221" y="2480"/>
                    <a:pt x="4174" y="2286"/>
                    <a:pt x="4034" y="2037"/>
                  </a:cubicBezTo>
                  <a:lnTo>
                    <a:pt x="4031" y="2037"/>
                  </a:lnTo>
                  <a:cubicBezTo>
                    <a:pt x="3625" y="1311"/>
                    <a:pt x="2431" y="90"/>
                    <a:pt x="2431" y="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1109841" y="2800683"/>
              <a:ext cx="233352" cy="122469"/>
            </a:xfrm>
            <a:custGeom>
              <a:avLst/>
              <a:gdLst/>
              <a:ahLst/>
              <a:cxnLst/>
              <a:rect l="l" t="t" r="r" b="b"/>
              <a:pathLst>
                <a:path w="4451" h="2336" extrusionOk="0">
                  <a:moveTo>
                    <a:pt x="4217" y="1"/>
                  </a:moveTo>
                  <a:lnTo>
                    <a:pt x="4217" y="1"/>
                  </a:lnTo>
                  <a:cubicBezTo>
                    <a:pt x="3798" y="368"/>
                    <a:pt x="2955" y="472"/>
                    <a:pt x="2134" y="472"/>
                  </a:cubicBezTo>
                  <a:cubicBezTo>
                    <a:pt x="1058" y="472"/>
                    <a:pt x="21" y="294"/>
                    <a:pt x="21" y="294"/>
                  </a:cubicBezTo>
                  <a:lnTo>
                    <a:pt x="21" y="294"/>
                  </a:lnTo>
                  <a:cubicBezTo>
                    <a:pt x="21" y="294"/>
                    <a:pt x="1" y="1139"/>
                    <a:pt x="783" y="1888"/>
                  </a:cubicBezTo>
                  <a:cubicBezTo>
                    <a:pt x="1833" y="2241"/>
                    <a:pt x="2622" y="2335"/>
                    <a:pt x="3167" y="2335"/>
                  </a:cubicBezTo>
                  <a:cubicBezTo>
                    <a:pt x="3800" y="2335"/>
                    <a:pt x="4104" y="2208"/>
                    <a:pt x="4104" y="2208"/>
                  </a:cubicBezTo>
                  <a:cubicBezTo>
                    <a:pt x="4104" y="2208"/>
                    <a:pt x="4450" y="1522"/>
                    <a:pt x="421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1379784" y="2803829"/>
              <a:ext cx="189890" cy="100188"/>
            </a:xfrm>
            <a:custGeom>
              <a:avLst/>
              <a:gdLst/>
              <a:ahLst/>
              <a:cxnLst/>
              <a:rect l="l" t="t" r="r" b="b"/>
              <a:pathLst>
                <a:path w="3622" h="1911" extrusionOk="0">
                  <a:moveTo>
                    <a:pt x="240" y="0"/>
                  </a:moveTo>
                  <a:cubicBezTo>
                    <a:pt x="240" y="0"/>
                    <a:pt x="0" y="647"/>
                    <a:pt x="240" y="1522"/>
                  </a:cubicBezTo>
                  <a:cubicBezTo>
                    <a:pt x="1020" y="1826"/>
                    <a:pt x="1656" y="1911"/>
                    <a:pt x="2124" y="1911"/>
                  </a:cubicBezTo>
                  <a:cubicBezTo>
                    <a:pt x="2724" y="1911"/>
                    <a:pt x="3048" y="1771"/>
                    <a:pt x="3048" y="1771"/>
                  </a:cubicBezTo>
                  <a:cubicBezTo>
                    <a:pt x="3048" y="1771"/>
                    <a:pt x="3285" y="1438"/>
                    <a:pt x="3621" y="496"/>
                  </a:cubicBezTo>
                  <a:lnTo>
                    <a:pt x="3621" y="496"/>
                  </a:lnTo>
                  <a:cubicBezTo>
                    <a:pt x="3464" y="533"/>
                    <a:pt x="3281" y="549"/>
                    <a:pt x="3084" y="549"/>
                  </a:cubicBezTo>
                  <a:cubicBezTo>
                    <a:pt x="1918" y="549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935524" y="1801962"/>
              <a:ext cx="779116" cy="815395"/>
            </a:xfrm>
            <a:custGeom>
              <a:avLst/>
              <a:gdLst/>
              <a:ahLst/>
              <a:cxnLst/>
              <a:rect l="l" t="t" r="r" b="b"/>
              <a:pathLst>
                <a:path w="14861" h="15553" extrusionOk="0">
                  <a:moveTo>
                    <a:pt x="3318" y="0"/>
                  </a:moveTo>
                  <a:lnTo>
                    <a:pt x="1588" y="3455"/>
                  </a:lnTo>
                  <a:cubicBezTo>
                    <a:pt x="1588" y="3455"/>
                    <a:pt x="0" y="8341"/>
                    <a:pt x="756" y="12744"/>
                  </a:cubicBezTo>
                  <a:cubicBezTo>
                    <a:pt x="756" y="12744"/>
                    <a:pt x="3152" y="15393"/>
                    <a:pt x="7819" y="15546"/>
                  </a:cubicBezTo>
                  <a:cubicBezTo>
                    <a:pt x="7959" y="15551"/>
                    <a:pt x="8098" y="15553"/>
                    <a:pt x="8235" y="15553"/>
                  </a:cubicBezTo>
                  <a:cubicBezTo>
                    <a:pt x="12625" y="15553"/>
                    <a:pt x="14860" y="13343"/>
                    <a:pt x="14860" y="13343"/>
                  </a:cubicBezTo>
                  <a:cubicBezTo>
                    <a:pt x="14860" y="13343"/>
                    <a:pt x="14721" y="11732"/>
                    <a:pt x="14438" y="9732"/>
                  </a:cubicBezTo>
                  <a:cubicBezTo>
                    <a:pt x="14398" y="9449"/>
                    <a:pt x="14355" y="9159"/>
                    <a:pt x="14309" y="8863"/>
                  </a:cubicBezTo>
                  <a:cubicBezTo>
                    <a:pt x="13936" y="6484"/>
                    <a:pt x="13370" y="3818"/>
                    <a:pt x="12594" y="2670"/>
                  </a:cubicBezTo>
                  <a:cubicBezTo>
                    <a:pt x="11046" y="376"/>
                    <a:pt x="8617" y="133"/>
                    <a:pt x="8617" y="133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1588126" y="1918349"/>
              <a:ext cx="386491" cy="290235"/>
            </a:xfrm>
            <a:custGeom>
              <a:avLst/>
              <a:gdLst/>
              <a:ahLst/>
              <a:cxnLst/>
              <a:rect l="l" t="t" r="r" b="b"/>
              <a:pathLst>
                <a:path w="7372" h="5536" extrusionOk="0">
                  <a:moveTo>
                    <a:pt x="6174" y="1"/>
                  </a:moveTo>
                  <a:lnTo>
                    <a:pt x="0" y="2007"/>
                  </a:lnTo>
                  <a:cubicBezTo>
                    <a:pt x="0" y="2007"/>
                    <a:pt x="217" y="5535"/>
                    <a:pt x="2507" y="5535"/>
                  </a:cubicBezTo>
                  <a:cubicBezTo>
                    <a:pt x="2889" y="5535"/>
                    <a:pt x="3329" y="5437"/>
                    <a:pt x="3834" y="5209"/>
                  </a:cubicBezTo>
                  <a:cubicBezTo>
                    <a:pt x="7372" y="3608"/>
                    <a:pt x="6174" y="1"/>
                    <a:pt x="6174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1251654" y="1800809"/>
              <a:ext cx="221766" cy="118537"/>
            </a:xfrm>
            <a:custGeom>
              <a:avLst/>
              <a:gdLst/>
              <a:ahLst/>
              <a:cxnLst/>
              <a:rect l="l" t="t" r="r" b="b"/>
              <a:pathLst>
                <a:path w="4230" h="2261" extrusionOk="0">
                  <a:moveTo>
                    <a:pt x="3543" y="1"/>
                  </a:moveTo>
                  <a:cubicBezTo>
                    <a:pt x="2495" y="1"/>
                    <a:pt x="1" y="1131"/>
                    <a:pt x="1" y="1131"/>
                  </a:cubicBezTo>
                  <a:cubicBezTo>
                    <a:pt x="1" y="1131"/>
                    <a:pt x="653" y="2261"/>
                    <a:pt x="1702" y="2261"/>
                  </a:cubicBezTo>
                  <a:cubicBezTo>
                    <a:pt x="2226" y="2261"/>
                    <a:pt x="2849" y="1978"/>
                    <a:pt x="3539" y="1131"/>
                  </a:cubicBezTo>
                  <a:cubicBezTo>
                    <a:pt x="4230" y="283"/>
                    <a:pt x="4067" y="1"/>
                    <a:pt x="3543" y="1"/>
                  </a:cubicBezTo>
                  <a:close/>
                </a:path>
              </a:pathLst>
            </a:custGeom>
            <a:solidFill>
              <a:srgbClr val="F4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1714578" y="1499358"/>
              <a:ext cx="314509" cy="326357"/>
            </a:xfrm>
            <a:custGeom>
              <a:avLst/>
              <a:gdLst/>
              <a:ahLst/>
              <a:cxnLst/>
              <a:rect l="l" t="t" r="r" b="b"/>
              <a:pathLst>
                <a:path w="5999" h="6225" extrusionOk="0">
                  <a:moveTo>
                    <a:pt x="5998" y="1"/>
                  </a:moveTo>
                  <a:lnTo>
                    <a:pt x="4354" y="594"/>
                  </a:lnTo>
                  <a:lnTo>
                    <a:pt x="3988" y="724"/>
                  </a:lnTo>
                  <a:lnTo>
                    <a:pt x="60" y="2138"/>
                  </a:lnTo>
                  <a:lnTo>
                    <a:pt x="0" y="2198"/>
                  </a:lnTo>
                  <a:cubicBezTo>
                    <a:pt x="118" y="2745"/>
                    <a:pt x="448" y="3638"/>
                    <a:pt x="1347" y="3638"/>
                  </a:cubicBezTo>
                  <a:cubicBezTo>
                    <a:pt x="1399" y="3638"/>
                    <a:pt x="1453" y="3635"/>
                    <a:pt x="1509" y="3629"/>
                  </a:cubicBezTo>
                  <a:cubicBezTo>
                    <a:pt x="1512" y="3629"/>
                    <a:pt x="1515" y="3629"/>
                    <a:pt x="1522" y="3626"/>
                  </a:cubicBezTo>
                  <a:lnTo>
                    <a:pt x="1522" y="3626"/>
                  </a:lnTo>
                  <a:cubicBezTo>
                    <a:pt x="1301" y="4199"/>
                    <a:pt x="1761" y="4888"/>
                    <a:pt x="2509" y="4888"/>
                  </a:cubicBezTo>
                  <a:cubicBezTo>
                    <a:pt x="2608" y="4888"/>
                    <a:pt x="2712" y="4876"/>
                    <a:pt x="2820" y="4850"/>
                  </a:cubicBezTo>
                  <a:lnTo>
                    <a:pt x="2820" y="4853"/>
                  </a:lnTo>
                  <a:cubicBezTo>
                    <a:pt x="2820" y="5669"/>
                    <a:pt x="3446" y="6139"/>
                    <a:pt x="4338" y="6225"/>
                  </a:cubicBezTo>
                  <a:lnTo>
                    <a:pt x="5456" y="2038"/>
                  </a:lnTo>
                  <a:lnTo>
                    <a:pt x="5785" y="800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964306" y="1834939"/>
              <a:ext cx="423190" cy="574651"/>
            </a:xfrm>
            <a:custGeom>
              <a:avLst/>
              <a:gdLst/>
              <a:ahLst/>
              <a:cxnLst/>
              <a:rect l="l" t="t" r="r" b="b"/>
              <a:pathLst>
                <a:path w="8072" h="10961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3488" y="0"/>
                    <a:pt x="2247" y="123"/>
                    <a:pt x="1898" y="586"/>
                  </a:cubicBezTo>
                  <a:cubicBezTo>
                    <a:pt x="4096" y="8855"/>
                    <a:pt x="1144" y="9452"/>
                    <a:pt x="246" y="9452"/>
                  </a:cubicBezTo>
                  <a:cubicBezTo>
                    <a:pt x="94" y="9452"/>
                    <a:pt x="1" y="9435"/>
                    <a:pt x="1" y="9435"/>
                  </a:cubicBezTo>
                  <a:lnTo>
                    <a:pt x="1" y="9435"/>
                  </a:lnTo>
                  <a:cubicBezTo>
                    <a:pt x="1" y="9435"/>
                    <a:pt x="1" y="9979"/>
                    <a:pt x="61" y="10960"/>
                  </a:cubicBezTo>
                  <a:cubicBezTo>
                    <a:pt x="8072" y="8277"/>
                    <a:pt x="3488" y="1"/>
                    <a:pt x="348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871669" y="1245510"/>
              <a:ext cx="800768" cy="649726"/>
            </a:xfrm>
            <a:custGeom>
              <a:avLst/>
              <a:gdLst/>
              <a:ahLst/>
              <a:cxnLst/>
              <a:rect l="l" t="t" r="r" b="b"/>
              <a:pathLst>
                <a:path w="15274" h="12393" extrusionOk="0">
                  <a:moveTo>
                    <a:pt x="7400" y="1"/>
                  </a:moveTo>
                  <a:cubicBezTo>
                    <a:pt x="7393" y="1"/>
                    <a:pt x="7386" y="1"/>
                    <a:pt x="7379" y="1"/>
                  </a:cubicBezTo>
                  <a:cubicBezTo>
                    <a:pt x="2986" y="4"/>
                    <a:pt x="1641" y="3525"/>
                    <a:pt x="1641" y="3525"/>
                  </a:cubicBezTo>
                  <a:cubicBezTo>
                    <a:pt x="1392" y="4148"/>
                    <a:pt x="0" y="10914"/>
                    <a:pt x="4849" y="12059"/>
                  </a:cubicBezTo>
                  <a:cubicBezTo>
                    <a:pt x="5834" y="12291"/>
                    <a:pt x="6750" y="12392"/>
                    <a:pt x="7595" y="12392"/>
                  </a:cubicBezTo>
                  <a:cubicBezTo>
                    <a:pt x="10913" y="12392"/>
                    <a:pt x="13129" y="10823"/>
                    <a:pt x="14078" y="9396"/>
                  </a:cubicBezTo>
                  <a:cubicBezTo>
                    <a:pt x="15273" y="7606"/>
                    <a:pt x="14205" y="4996"/>
                    <a:pt x="13233" y="4843"/>
                  </a:cubicBezTo>
                  <a:cubicBezTo>
                    <a:pt x="13034" y="1886"/>
                    <a:pt x="11567" y="1"/>
                    <a:pt x="7400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1374017" y="1505334"/>
              <a:ext cx="129337" cy="100031"/>
            </a:xfrm>
            <a:custGeom>
              <a:avLst/>
              <a:gdLst/>
              <a:ahLst/>
              <a:cxnLst/>
              <a:rect l="l" t="t" r="r" b="b"/>
              <a:pathLst>
                <a:path w="2467" h="1908" extrusionOk="0">
                  <a:moveTo>
                    <a:pt x="1111" y="1"/>
                  </a:moveTo>
                  <a:cubicBezTo>
                    <a:pt x="590" y="1"/>
                    <a:pt x="26" y="123"/>
                    <a:pt x="17" y="303"/>
                  </a:cubicBezTo>
                  <a:cubicBezTo>
                    <a:pt x="0" y="580"/>
                    <a:pt x="852" y="816"/>
                    <a:pt x="1132" y="882"/>
                  </a:cubicBezTo>
                  <a:lnTo>
                    <a:pt x="1132" y="1691"/>
                  </a:lnTo>
                  <a:cubicBezTo>
                    <a:pt x="1074" y="1695"/>
                    <a:pt x="1015" y="1697"/>
                    <a:pt x="955" y="1697"/>
                  </a:cubicBezTo>
                  <a:cubicBezTo>
                    <a:pt x="862" y="1697"/>
                    <a:pt x="768" y="1692"/>
                    <a:pt x="673" y="1684"/>
                  </a:cubicBezTo>
                  <a:cubicBezTo>
                    <a:pt x="456" y="1668"/>
                    <a:pt x="243" y="1618"/>
                    <a:pt x="17" y="1595"/>
                  </a:cubicBezTo>
                  <a:lnTo>
                    <a:pt x="17" y="1595"/>
                  </a:lnTo>
                  <a:cubicBezTo>
                    <a:pt x="213" y="1701"/>
                    <a:pt x="419" y="1801"/>
                    <a:pt x="646" y="1851"/>
                  </a:cubicBezTo>
                  <a:cubicBezTo>
                    <a:pt x="795" y="1889"/>
                    <a:pt x="951" y="1907"/>
                    <a:pt x="1107" y="1907"/>
                  </a:cubicBezTo>
                  <a:cubicBezTo>
                    <a:pt x="1184" y="1907"/>
                    <a:pt x="1261" y="1903"/>
                    <a:pt x="1338" y="1894"/>
                  </a:cubicBezTo>
                  <a:cubicBezTo>
                    <a:pt x="1575" y="1864"/>
                    <a:pt x="1801" y="1778"/>
                    <a:pt x="1994" y="1648"/>
                  </a:cubicBezTo>
                  <a:cubicBezTo>
                    <a:pt x="2197" y="1524"/>
                    <a:pt x="2347" y="1342"/>
                    <a:pt x="2467" y="1149"/>
                  </a:cubicBezTo>
                  <a:lnTo>
                    <a:pt x="2467" y="1149"/>
                  </a:lnTo>
                  <a:cubicBezTo>
                    <a:pt x="2280" y="1282"/>
                    <a:pt x="2110" y="1418"/>
                    <a:pt x="1914" y="1501"/>
                  </a:cubicBezTo>
                  <a:cubicBezTo>
                    <a:pt x="1731" y="1584"/>
                    <a:pt x="1544" y="1648"/>
                    <a:pt x="1348" y="1675"/>
                  </a:cubicBezTo>
                  <a:lnTo>
                    <a:pt x="1348" y="876"/>
                  </a:lnTo>
                  <a:cubicBezTo>
                    <a:pt x="1571" y="816"/>
                    <a:pt x="2011" y="650"/>
                    <a:pt x="1980" y="303"/>
                  </a:cubicBezTo>
                  <a:cubicBezTo>
                    <a:pt x="1962" y="88"/>
                    <a:pt x="155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1184496" y="1566044"/>
              <a:ext cx="80161" cy="80318"/>
            </a:xfrm>
            <a:custGeom>
              <a:avLst/>
              <a:gdLst/>
              <a:ahLst/>
              <a:cxnLst/>
              <a:rect l="l" t="t" r="r" b="b"/>
              <a:pathLst>
                <a:path w="1529" h="1532" extrusionOk="0">
                  <a:moveTo>
                    <a:pt x="766" y="1"/>
                  </a:moveTo>
                  <a:cubicBezTo>
                    <a:pt x="343" y="1"/>
                    <a:pt x="1" y="343"/>
                    <a:pt x="1" y="766"/>
                  </a:cubicBezTo>
                  <a:cubicBezTo>
                    <a:pt x="1" y="1189"/>
                    <a:pt x="343" y="1532"/>
                    <a:pt x="766" y="1532"/>
                  </a:cubicBezTo>
                  <a:cubicBezTo>
                    <a:pt x="1185" y="1532"/>
                    <a:pt x="1529" y="1189"/>
                    <a:pt x="1529" y="766"/>
                  </a:cubicBezTo>
                  <a:cubicBezTo>
                    <a:pt x="1529" y="343"/>
                    <a:pt x="1185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1523537" y="1512674"/>
              <a:ext cx="80318" cy="80318"/>
            </a:xfrm>
            <a:custGeom>
              <a:avLst/>
              <a:gdLst/>
              <a:ahLst/>
              <a:cxnLst/>
              <a:rect l="l" t="t" r="r" b="b"/>
              <a:pathLst>
                <a:path w="1532" h="1532" extrusionOk="0">
                  <a:moveTo>
                    <a:pt x="766" y="0"/>
                  </a:moveTo>
                  <a:cubicBezTo>
                    <a:pt x="343" y="0"/>
                    <a:pt x="1" y="343"/>
                    <a:pt x="1" y="765"/>
                  </a:cubicBezTo>
                  <a:cubicBezTo>
                    <a:pt x="1" y="1189"/>
                    <a:pt x="343" y="1531"/>
                    <a:pt x="766" y="1531"/>
                  </a:cubicBezTo>
                  <a:cubicBezTo>
                    <a:pt x="1188" y="1531"/>
                    <a:pt x="1532" y="1189"/>
                    <a:pt x="1532" y="765"/>
                  </a:cubicBezTo>
                  <a:cubicBezTo>
                    <a:pt x="1532" y="343"/>
                    <a:pt x="1188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1391632" y="1198850"/>
              <a:ext cx="210651" cy="191201"/>
            </a:xfrm>
            <a:custGeom>
              <a:avLst/>
              <a:gdLst/>
              <a:ahLst/>
              <a:cxnLst/>
              <a:rect l="l" t="t" r="r" b="b"/>
              <a:pathLst>
                <a:path w="4018" h="3647" extrusionOk="0">
                  <a:moveTo>
                    <a:pt x="2275" y="0"/>
                  </a:moveTo>
                  <a:cubicBezTo>
                    <a:pt x="1725" y="0"/>
                    <a:pt x="1210" y="235"/>
                    <a:pt x="799" y="665"/>
                  </a:cubicBezTo>
                  <a:cubicBezTo>
                    <a:pt x="489" y="984"/>
                    <a:pt x="323" y="1350"/>
                    <a:pt x="110" y="1730"/>
                  </a:cubicBezTo>
                  <a:lnTo>
                    <a:pt x="29" y="1877"/>
                  </a:lnTo>
                  <a:lnTo>
                    <a:pt x="29" y="1877"/>
                  </a:lnTo>
                  <a:cubicBezTo>
                    <a:pt x="10" y="1836"/>
                    <a:pt x="0" y="1813"/>
                    <a:pt x="0" y="1813"/>
                  </a:cubicBezTo>
                  <a:lnTo>
                    <a:pt x="0" y="1929"/>
                  </a:lnTo>
                  <a:lnTo>
                    <a:pt x="29" y="1877"/>
                  </a:lnTo>
                  <a:lnTo>
                    <a:pt x="29" y="1877"/>
                  </a:lnTo>
                  <a:cubicBezTo>
                    <a:pt x="178" y="2202"/>
                    <a:pt x="895" y="3647"/>
                    <a:pt x="1920" y="3647"/>
                  </a:cubicBezTo>
                  <a:cubicBezTo>
                    <a:pt x="1977" y="3647"/>
                    <a:pt x="2035" y="3642"/>
                    <a:pt x="2094" y="3633"/>
                  </a:cubicBezTo>
                  <a:cubicBezTo>
                    <a:pt x="3062" y="3476"/>
                    <a:pt x="4017" y="2342"/>
                    <a:pt x="4004" y="1360"/>
                  </a:cubicBezTo>
                  <a:cubicBezTo>
                    <a:pt x="3994" y="731"/>
                    <a:pt x="3535" y="321"/>
                    <a:pt x="2976" y="126"/>
                  </a:cubicBezTo>
                  <a:cubicBezTo>
                    <a:pt x="2740" y="41"/>
                    <a:pt x="2504" y="0"/>
                    <a:pt x="22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769228" y="1280426"/>
              <a:ext cx="264599" cy="233405"/>
            </a:xfrm>
            <a:custGeom>
              <a:avLst/>
              <a:gdLst/>
              <a:ahLst/>
              <a:cxnLst/>
              <a:rect l="l" t="t" r="r" b="b"/>
              <a:pathLst>
                <a:path w="5047" h="4452" extrusionOk="0">
                  <a:moveTo>
                    <a:pt x="2813" y="1"/>
                  </a:moveTo>
                  <a:cubicBezTo>
                    <a:pt x="1202" y="1"/>
                    <a:pt x="0" y="1543"/>
                    <a:pt x="613" y="3152"/>
                  </a:cubicBezTo>
                  <a:cubicBezTo>
                    <a:pt x="995" y="4155"/>
                    <a:pt x="1903" y="4452"/>
                    <a:pt x="2850" y="4452"/>
                  </a:cubicBezTo>
                  <a:cubicBezTo>
                    <a:pt x="3274" y="4452"/>
                    <a:pt x="3705" y="4393"/>
                    <a:pt x="4101" y="4310"/>
                  </a:cubicBezTo>
                  <a:cubicBezTo>
                    <a:pt x="4640" y="3009"/>
                    <a:pt x="4857" y="2234"/>
                    <a:pt x="4857" y="2234"/>
                  </a:cubicBezTo>
                  <a:cubicBezTo>
                    <a:pt x="4857" y="2234"/>
                    <a:pt x="5046" y="233"/>
                    <a:pt x="3100" y="17"/>
                  </a:cubicBezTo>
                  <a:cubicBezTo>
                    <a:pt x="3003" y="6"/>
                    <a:pt x="2907" y="1"/>
                    <a:pt x="2813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884408" y="1363679"/>
              <a:ext cx="107370" cy="107318"/>
            </a:xfrm>
            <a:custGeom>
              <a:avLst/>
              <a:gdLst/>
              <a:ahLst/>
              <a:cxnLst/>
              <a:rect l="l" t="t" r="r" b="b"/>
              <a:pathLst>
                <a:path w="2048" h="2047" extrusionOk="0">
                  <a:moveTo>
                    <a:pt x="1022" y="0"/>
                  </a:moveTo>
                  <a:cubicBezTo>
                    <a:pt x="456" y="0"/>
                    <a:pt x="0" y="459"/>
                    <a:pt x="0" y="1025"/>
                  </a:cubicBezTo>
                  <a:cubicBezTo>
                    <a:pt x="0" y="1591"/>
                    <a:pt x="456" y="2047"/>
                    <a:pt x="1022" y="2047"/>
                  </a:cubicBezTo>
                  <a:cubicBezTo>
                    <a:pt x="1588" y="2047"/>
                    <a:pt x="2047" y="1591"/>
                    <a:pt x="2047" y="1025"/>
                  </a:cubicBezTo>
                  <a:cubicBezTo>
                    <a:pt x="2047" y="459"/>
                    <a:pt x="1588" y="0"/>
                    <a:pt x="1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940085" y="1986713"/>
              <a:ext cx="383031" cy="273616"/>
            </a:xfrm>
            <a:custGeom>
              <a:avLst/>
              <a:gdLst/>
              <a:ahLst/>
              <a:cxnLst/>
              <a:rect l="l" t="t" r="r" b="b"/>
              <a:pathLst>
                <a:path w="7306" h="5219" extrusionOk="0">
                  <a:moveTo>
                    <a:pt x="3761" y="1"/>
                  </a:moveTo>
                  <a:cubicBezTo>
                    <a:pt x="3760" y="1"/>
                    <a:pt x="3759" y="1"/>
                    <a:pt x="3758" y="1"/>
                  </a:cubicBezTo>
                  <a:cubicBezTo>
                    <a:pt x="3199" y="11"/>
                    <a:pt x="0" y="1728"/>
                    <a:pt x="0" y="1728"/>
                  </a:cubicBezTo>
                  <a:cubicBezTo>
                    <a:pt x="0" y="1728"/>
                    <a:pt x="735" y="5073"/>
                    <a:pt x="2080" y="5210"/>
                  </a:cubicBezTo>
                  <a:cubicBezTo>
                    <a:pt x="2137" y="5215"/>
                    <a:pt x="2194" y="5218"/>
                    <a:pt x="2251" y="5218"/>
                  </a:cubicBezTo>
                  <a:cubicBezTo>
                    <a:pt x="3559" y="5218"/>
                    <a:pt x="5076" y="3780"/>
                    <a:pt x="6167" y="3359"/>
                  </a:cubicBezTo>
                  <a:cubicBezTo>
                    <a:pt x="7305" y="2923"/>
                    <a:pt x="4799" y="1728"/>
                    <a:pt x="4799" y="1728"/>
                  </a:cubicBezTo>
                  <a:cubicBezTo>
                    <a:pt x="4799" y="1728"/>
                    <a:pt x="4322" y="1"/>
                    <a:pt x="376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864748" y="1859998"/>
              <a:ext cx="326987" cy="282791"/>
            </a:xfrm>
            <a:custGeom>
              <a:avLst/>
              <a:gdLst/>
              <a:ahLst/>
              <a:cxnLst/>
              <a:rect l="l" t="t" r="r" b="b"/>
              <a:pathLst>
                <a:path w="6237" h="5394" extrusionOk="0">
                  <a:moveTo>
                    <a:pt x="2721" y="1"/>
                  </a:moveTo>
                  <a:cubicBezTo>
                    <a:pt x="1" y="1"/>
                    <a:pt x="538" y="4875"/>
                    <a:pt x="931" y="5393"/>
                  </a:cubicBezTo>
                  <a:cubicBezTo>
                    <a:pt x="931" y="5393"/>
                    <a:pt x="3470" y="3200"/>
                    <a:pt x="6182" y="3200"/>
                  </a:cubicBezTo>
                  <a:cubicBezTo>
                    <a:pt x="6200" y="3200"/>
                    <a:pt x="6218" y="3200"/>
                    <a:pt x="6236" y="3200"/>
                  </a:cubicBezTo>
                  <a:cubicBezTo>
                    <a:pt x="6236" y="3200"/>
                    <a:pt x="5574" y="78"/>
                    <a:pt x="2785" y="2"/>
                  </a:cubicBezTo>
                  <a:cubicBezTo>
                    <a:pt x="2763" y="1"/>
                    <a:pt x="2742" y="1"/>
                    <a:pt x="2721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1528046" y="1964694"/>
              <a:ext cx="164411" cy="347538"/>
            </a:xfrm>
            <a:custGeom>
              <a:avLst/>
              <a:gdLst/>
              <a:ahLst/>
              <a:cxnLst/>
              <a:rect l="l" t="t" r="r" b="b"/>
              <a:pathLst>
                <a:path w="3136" h="6629" extrusionOk="0">
                  <a:moveTo>
                    <a:pt x="810" y="0"/>
                  </a:moveTo>
                  <a:cubicBezTo>
                    <a:pt x="671" y="0"/>
                    <a:pt x="475" y="466"/>
                    <a:pt x="197" y="1782"/>
                  </a:cubicBezTo>
                  <a:cubicBezTo>
                    <a:pt x="1" y="5154"/>
                    <a:pt x="2038" y="6269"/>
                    <a:pt x="3136" y="6628"/>
                  </a:cubicBezTo>
                  <a:cubicBezTo>
                    <a:pt x="3096" y="6345"/>
                    <a:pt x="3053" y="6055"/>
                    <a:pt x="3007" y="5759"/>
                  </a:cubicBezTo>
                  <a:cubicBezTo>
                    <a:pt x="1332" y="4528"/>
                    <a:pt x="1146" y="2724"/>
                    <a:pt x="1146" y="2724"/>
                  </a:cubicBezTo>
                  <a:cubicBezTo>
                    <a:pt x="1146" y="2724"/>
                    <a:pt x="1146" y="0"/>
                    <a:pt x="81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1236346" y="1188470"/>
              <a:ext cx="91642" cy="72297"/>
            </a:xfrm>
            <a:custGeom>
              <a:avLst/>
              <a:gdLst/>
              <a:ahLst/>
              <a:cxnLst/>
              <a:rect l="l" t="t" r="r" b="b"/>
              <a:pathLst>
                <a:path w="1748" h="1379" extrusionOk="0">
                  <a:moveTo>
                    <a:pt x="769" y="0"/>
                  </a:moveTo>
                  <a:cubicBezTo>
                    <a:pt x="289" y="0"/>
                    <a:pt x="1" y="1378"/>
                    <a:pt x="1" y="1378"/>
                  </a:cubicBezTo>
                  <a:lnTo>
                    <a:pt x="812" y="1378"/>
                  </a:lnTo>
                  <a:cubicBezTo>
                    <a:pt x="812" y="1378"/>
                    <a:pt x="1748" y="576"/>
                    <a:pt x="1434" y="433"/>
                  </a:cubicBezTo>
                  <a:cubicBezTo>
                    <a:pt x="1408" y="421"/>
                    <a:pt x="1380" y="416"/>
                    <a:pt x="1350" y="416"/>
                  </a:cubicBezTo>
                  <a:cubicBezTo>
                    <a:pt x="1032" y="416"/>
                    <a:pt x="501" y="1001"/>
                    <a:pt x="431" y="1080"/>
                  </a:cubicBezTo>
                  <a:lnTo>
                    <a:pt x="431" y="1080"/>
                  </a:lnTo>
                  <a:cubicBezTo>
                    <a:pt x="517" y="981"/>
                    <a:pt x="1291" y="83"/>
                    <a:pt x="812" y="4"/>
                  </a:cubicBezTo>
                  <a:cubicBezTo>
                    <a:pt x="798" y="2"/>
                    <a:pt x="783" y="0"/>
                    <a:pt x="76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1358289" y="2237258"/>
              <a:ext cx="157805" cy="128813"/>
            </a:xfrm>
            <a:custGeom>
              <a:avLst/>
              <a:gdLst/>
              <a:ahLst/>
              <a:cxnLst/>
              <a:rect l="l" t="t" r="r" b="b"/>
              <a:pathLst>
                <a:path w="3010" h="2457" extrusionOk="0">
                  <a:moveTo>
                    <a:pt x="1724" y="1"/>
                  </a:moveTo>
                  <a:cubicBezTo>
                    <a:pt x="1025" y="807"/>
                    <a:pt x="426" y="1492"/>
                    <a:pt x="1" y="1968"/>
                  </a:cubicBezTo>
                  <a:cubicBezTo>
                    <a:pt x="897" y="2393"/>
                    <a:pt x="1762" y="2457"/>
                    <a:pt x="2186" y="2457"/>
                  </a:cubicBezTo>
                  <a:cubicBezTo>
                    <a:pt x="2244" y="2457"/>
                    <a:pt x="2293" y="2456"/>
                    <a:pt x="2334" y="2454"/>
                  </a:cubicBezTo>
                  <a:cubicBezTo>
                    <a:pt x="2414" y="2454"/>
                    <a:pt x="2457" y="2448"/>
                    <a:pt x="2457" y="2448"/>
                  </a:cubicBezTo>
                  <a:lnTo>
                    <a:pt x="3010" y="1792"/>
                  </a:lnTo>
                  <a:cubicBezTo>
                    <a:pt x="2653" y="1102"/>
                    <a:pt x="2214" y="511"/>
                    <a:pt x="1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1448672" y="1753783"/>
              <a:ext cx="493337" cy="577954"/>
            </a:xfrm>
            <a:custGeom>
              <a:avLst/>
              <a:gdLst/>
              <a:ahLst/>
              <a:cxnLst/>
              <a:rect l="l" t="t" r="r" b="b"/>
              <a:pathLst>
                <a:path w="9410" h="11024" extrusionOk="0">
                  <a:moveTo>
                    <a:pt x="7892" y="0"/>
                  </a:moveTo>
                  <a:cubicBezTo>
                    <a:pt x="5895" y="2350"/>
                    <a:pt x="2367" y="6504"/>
                    <a:pt x="0" y="9233"/>
                  </a:cubicBezTo>
                  <a:cubicBezTo>
                    <a:pt x="490" y="9742"/>
                    <a:pt x="929" y="10335"/>
                    <a:pt x="1286" y="11023"/>
                  </a:cubicBezTo>
                  <a:lnTo>
                    <a:pt x="1435" y="10848"/>
                  </a:lnTo>
                  <a:lnTo>
                    <a:pt x="9406" y="1386"/>
                  </a:lnTo>
                  <a:lnTo>
                    <a:pt x="9410" y="1372"/>
                  </a:lnTo>
                  <a:cubicBezTo>
                    <a:pt x="8518" y="1286"/>
                    <a:pt x="7892" y="816"/>
                    <a:pt x="7892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1216109" y="2107450"/>
              <a:ext cx="135786" cy="149102"/>
            </a:xfrm>
            <a:custGeom>
              <a:avLst/>
              <a:gdLst/>
              <a:ahLst/>
              <a:cxnLst/>
              <a:rect l="l" t="t" r="r" b="b"/>
              <a:pathLst>
                <a:path w="2590" h="2844" extrusionOk="0">
                  <a:moveTo>
                    <a:pt x="433" y="1"/>
                  </a:moveTo>
                  <a:lnTo>
                    <a:pt x="0" y="451"/>
                  </a:lnTo>
                  <a:cubicBezTo>
                    <a:pt x="3" y="480"/>
                    <a:pt x="10" y="507"/>
                    <a:pt x="14" y="537"/>
                  </a:cubicBezTo>
                  <a:cubicBezTo>
                    <a:pt x="183" y="1502"/>
                    <a:pt x="493" y="2254"/>
                    <a:pt x="875" y="2844"/>
                  </a:cubicBezTo>
                  <a:lnTo>
                    <a:pt x="2590" y="1016"/>
                  </a:lnTo>
                  <a:cubicBezTo>
                    <a:pt x="1828" y="554"/>
                    <a:pt x="1072" y="224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1238757" y="1614538"/>
              <a:ext cx="554939" cy="546236"/>
            </a:xfrm>
            <a:custGeom>
              <a:avLst/>
              <a:gdLst/>
              <a:ahLst/>
              <a:cxnLst/>
              <a:rect l="l" t="t" r="r" b="b"/>
              <a:pathLst>
                <a:path w="10585" h="10419" extrusionOk="0">
                  <a:moveTo>
                    <a:pt x="9076" y="1"/>
                  </a:moveTo>
                  <a:lnTo>
                    <a:pt x="297" y="9097"/>
                  </a:lnTo>
                  <a:lnTo>
                    <a:pt x="1" y="9403"/>
                  </a:lnTo>
                  <a:cubicBezTo>
                    <a:pt x="640" y="9626"/>
                    <a:pt x="1396" y="9956"/>
                    <a:pt x="2158" y="10418"/>
                  </a:cubicBezTo>
                  <a:lnTo>
                    <a:pt x="10585" y="1432"/>
                  </a:lnTo>
                  <a:lnTo>
                    <a:pt x="10585" y="1432"/>
                  </a:lnTo>
                  <a:cubicBezTo>
                    <a:pt x="10529" y="1438"/>
                    <a:pt x="10475" y="1441"/>
                    <a:pt x="10423" y="1441"/>
                  </a:cubicBezTo>
                  <a:cubicBezTo>
                    <a:pt x="9524" y="1441"/>
                    <a:pt x="9194" y="548"/>
                    <a:pt x="907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1351841" y="1689403"/>
              <a:ext cx="510638" cy="548490"/>
            </a:xfrm>
            <a:custGeom>
              <a:avLst/>
              <a:gdLst/>
              <a:ahLst/>
              <a:cxnLst/>
              <a:rect l="l" t="t" r="r" b="b"/>
              <a:pathLst>
                <a:path w="9740" h="10462" extrusionOk="0">
                  <a:moveTo>
                    <a:pt x="8441" y="1"/>
                  </a:moveTo>
                  <a:lnTo>
                    <a:pt x="8441" y="1"/>
                  </a:lnTo>
                  <a:cubicBezTo>
                    <a:pt x="8434" y="4"/>
                    <a:pt x="8431" y="4"/>
                    <a:pt x="8428" y="4"/>
                  </a:cubicBezTo>
                  <a:lnTo>
                    <a:pt x="1" y="8990"/>
                  </a:lnTo>
                  <a:cubicBezTo>
                    <a:pt x="636" y="9380"/>
                    <a:pt x="1275" y="9862"/>
                    <a:pt x="1847" y="10461"/>
                  </a:cubicBezTo>
                  <a:cubicBezTo>
                    <a:pt x="4214" y="7732"/>
                    <a:pt x="7742" y="3578"/>
                    <a:pt x="9739" y="1228"/>
                  </a:cubicBezTo>
                  <a:lnTo>
                    <a:pt x="9739" y="1225"/>
                  </a:lnTo>
                  <a:cubicBezTo>
                    <a:pt x="9631" y="1251"/>
                    <a:pt x="9527" y="1263"/>
                    <a:pt x="9428" y="1263"/>
                  </a:cubicBezTo>
                  <a:cubicBezTo>
                    <a:pt x="8680" y="1263"/>
                    <a:pt x="8220" y="574"/>
                    <a:pt x="8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1261982" y="2160715"/>
              <a:ext cx="186745" cy="180244"/>
            </a:xfrm>
            <a:custGeom>
              <a:avLst/>
              <a:gdLst/>
              <a:ahLst/>
              <a:cxnLst/>
              <a:rect l="l" t="t" r="r" b="b"/>
              <a:pathLst>
                <a:path w="3562" h="3438" extrusionOk="0">
                  <a:moveTo>
                    <a:pt x="1715" y="0"/>
                  </a:moveTo>
                  <a:lnTo>
                    <a:pt x="0" y="1828"/>
                  </a:lnTo>
                  <a:cubicBezTo>
                    <a:pt x="526" y="2630"/>
                    <a:pt x="1189" y="3129"/>
                    <a:pt x="1838" y="3438"/>
                  </a:cubicBezTo>
                  <a:cubicBezTo>
                    <a:pt x="2263" y="2962"/>
                    <a:pt x="2862" y="2280"/>
                    <a:pt x="3561" y="1471"/>
                  </a:cubicBezTo>
                  <a:cubicBezTo>
                    <a:pt x="2989" y="872"/>
                    <a:pt x="2350" y="39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1216109" y="2091618"/>
              <a:ext cx="307798" cy="275031"/>
            </a:xfrm>
            <a:custGeom>
              <a:avLst/>
              <a:gdLst/>
              <a:ahLst/>
              <a:cxnLst/>
              <a:rect l="l" t="t" r="r" b="b"/>
              <a:pathLst>
                <a:path w="5871" h="5246" extrusionOk="0">
                  <a:moveTo>
                    <a:pt x="726" y="0"/>
                  </a:moveTo>
                  <a:lnTo>
                    <a:pt x="0" y="753"/>
                  </a:lnTo>
                  <a:cubicBezTo>
                    <a:pt x="3" y="782"/>
                    <a:pt x="10" y="812"/>
                    <a:pt x="14" y="842"/>
                  </a:cubicBezTo>
                  <a:cubicBezTo>
                    <a:pt x="436" y="1009"/>
                    <a:pt x="1218" y="1355"/>
                    <a:pt x="2077" y="1943"/>
                  </a:cubicBezTo>
                  <a:cubicBezTo>
                    <a:pt x="3115" y="2656"/>
                    <a:pt x="4270" y="3721"/>
                    <a:pt x="5046" y="5246"/>
                  </a:cubicBezTo>
                  <a:cubicBezTo>
                    <a:pt x="5126" y="5242"/>
                    <a:pt x="5169" y="5238"/>
                    <a:pt x="5169" y="5238"/>
                  </a:cubicBezTo>
                  <a:lnTo>
                    <a:pt x="5871" y="4404"/>
                  </a:lnTo>
                  <a:cubicBezTo>
                    <a:pt x="5539" y="3418"/>
                    <a:pt x="4763" y="1788"/>
                    <a:pt x="3075" y="792"/>
                  </a:cubicBezTo>
                  <a:cubicBezTo>
                    <a:pt x="2433" y="413"/>
                    <a:pt x="1661" y="123"/>
                    <a:pt x="726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1324946" y="2133139"/>
              <a:ext cx="198960" cy="233509"/>
            </a:xfrm>
            <a:custGeom>
              <a:avLst/>
              <a:gdLst/>
              <a:ahLst/>
              <a:cxnLst/>
              <a:rect l="l" t="t" r="r" b="b"/>
              <a:pathLst>
                <a:path w="3795" h="4454" extrusionOk="0">
                  <a:moveTo>
                    <a:pt x="999" y="0"/>
                  </a:moveTo>
                  <a:lnTo>
                    <a:pt x="1" y="1151"/>
                  </a:lnTo>
                  <a:cubicBezTo>
                    <a:pt x="1039" y="1864"/>
                    <a:pt x="2194" y="2929"/>
                    <a:pt x="2970" y="4454"/>
                  </a:cubicBezTo>
                  <a:cubicBezTo>
                    <a:pt x="3050" y="4450"/>
                    <a:pt x="3093" y="4446"/>
                    <a:pt x="3093" y="4446"/>
                  </a:cubicBezTo>
                  <a:lnTo>
                    <a:pt x="3795" y="3612"/>
                  </a:lnTo>
                  <a:cubicBezTo>
                    <a:pt x="3463" y="2626"/>
                    <a:pt x="2687" y="996"/>
                    <a:pt x="999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1715312" y="1841282"/>
              <a:ext cx="212643" cy="254375"/>
            </a:xfrm>
            <a:custGeom>
              <a:avLst/>
              <a:gdLst/>
              <a:ahLst/>
              <a:cxnLst/>
              <a:rect l="l" t="t" r="r" b="b"/>
              <a:pathLst>
                <a:path w="4056" h="4852" extrusionOk="0">
                  <a:moveTo>
                    <a:pt x="1611" y="1"/>
                  </a:moveTo>
                  <a:cubicBezTo>
                    <a:pt x="1456" y="1"/>
                    <a:pt x="1291" y="13"/>
                    <a:pt x="1115" y="39"/>
                  </a:cubicBezTo>
                  <a:cubicBezTo>
                    <a:pt x="590" y="265"/>
                    <a:pt x="1375" y="821"/>
                    <a:pt x="1375" y="821"/>
                  </a:cubicBezTo>
                  <a:cubicBezTo>
                    <a:pt x="1375" y="821"/>
                    <a:pt x="1323" y="818"/>
                    <a:pt x="1243" y="818"/>
                  </a:cubicBezTo>
                  <a:cubicBezTo>
                    <a:pt x="1014" y="818"/>
                    <a:pt x="556" y="842"/>
                    <a:pt x="459" y="1027"/>
                  </a:cubicBezTo>
                  <a:cubicBezTo>
                    <a:pt x="330" y="1281"/>
                    <a:pt x="1015" y="1750"/>
                    <a:pt x="1015" y="1750"/>
                  </a:cubicBezTo>
                  <a:cubicBezTo>
                    <a:pt x="1015" y="1750"/>
                    <a:pt x="928" y="1740"/>
                    <a:pt x="806" y="1740"/>
                  </a:cubicBezTo>
                  <a:cubicBezTo>
                    <a:pt x="531" y="1740"/>
                    <a:pt x="77" y="1790"/>
                    <a:pt x="46" y="2116"/>
                  </a:cubicBezTo>
                  <a:cubicBezTo>
                    <a:pt x="0" y="2589"/>
                    <a:pt x="1301" y="3301"/>
                    <a:pt x="1301" y="3301"/>
                  </a:cubicBezTo>
                  <a:lnTo>
                    <a:pt x="905" y="3767"/>
                  </a:lnTo>
                  <a:cubicBezTo>
                    <a:pt x="905" y="3767"/>
                    <a:pt x="1998" y="4852"/>
                    <a:pt x="2881" y="4852"/>
                  </a:cubicBezTo>
                  <a:cubicBezTo>
                    <a:pt x="3524" y="4852"/>
                    <a:pt x="4055" y="4277"/>
                    <a:pt x="3974" y="2293"/>
                  </a:cubicBezTo>
                  <a:cubicBezTo>
                    <a:pt x="3974" y="2293"/>
                    <a:pt x="3734" y="1"/>
                    <a:pt x="161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1052225" y="2003489"/>
              <a:ext cx="433099" cy="248451"/>
            </a:xfrm>
            <a:custGeom>
              <a:avLst/>
              <a:gdLst/>
              <a:ahLst/>
              <a:cxnLst/>
              <a:rect l="l" t="t" r="r" b="b"/>
              <a:pathLst>
                <a:path w="8261" h="4739" extrusionOk="0">
                  <a:moveTo>
                    <a:pt x="6729" y="0"/>
                  </a:moveTo>
                  <a:cubicBezTo>
                    <a:pt x="4958" y="0"/>
                    <a:pt x="1356" y="1648"/>
                    <a:pt x="1356" y="1648"/>
                  </a:cubicBezTo>
                  <a:cubicBezTo>
                    <a:pt x="1356" y="1648"/>
                    <a:pt x="1" y="4739"/>
                    <a:pt x="852" y="4739"/>
                  </a:cubicBezTo>
                  <a:cubicBezTo>
                    <a:pt x="918" y="4739"/>
                    <a:pt x="998" y="4720"/>
                    <a:pt x="1092" y="4680"/>
                  </a:cubicBezTo>
                  <a:cubicBezTo>
                    <a:pt x="6840" y="2231"/>
                    <a:pt x="8015" y="2656"/>
                    <a:pt x="7929" y="2203"/>
                  </a:cubicBezTo>
                  <a:cubicBezTo>
                    <a:pt x="7855" y="1815"/>
                    <a:pt x="6914" y="1648"/>
                    <a:pt x="6914" y="1648"/>
                  </a:cubicBezTo>
                  <a:lnTo>
                    <a:pt x="6914" y="1648"/>
                  </a:lnTo>
                  <a:cubicBezTo>
                    <a:pt x="6914" y="1648"/>
                    <a:pt x="7056" y="1660"/>
                    <a:pt x="7238" y="1660"/>
                  </a:cubicBezTo>
                  <a:cubicBezTo>
                    <a:pt x="7566" y="1660"/>
                    <a:pt x="8024" y="1619"/>
                    <a:pt x="8015" y="1388"/>
                  </a:cubicBezTo>
                  <a:cubicBezTo>
                    <a:pt x="8002" y="1029"/>
                    <a:pt x="6671" y="826"/>
                    <a:pt x="6671" y="826"/>
                  </a:cubicBezTo>
                  <a:lnTo>
                    <a:pt x="6671" y="826"/>
                  </a:lnTo>
                  <a:cubicBezTo>
                    <a:pt x="6671" y="826"/>
                    <a:pt x="6836" y="840"/>
                    <a:pt x="7041" y="840"/>
                  </a:cubicBezTo>
                  <a:cubicBezTo>
                    <a:pt x="7535" y="840"/>
                    <a:pt x="8261" y="755"/>
                    <a:pt x="7473" y="177"/>
                  </a:cubicBezTo>
                  <a:cubicBezTo>
                    <a:pt x="7304" y="53"/>
                    <a:pt x="7046" y="0"/>
                    <a:pt x="672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718164" y="2074998"/>
              <a:ext cx="30303" cy="10223"/>
            </a:xfrm>
            <a:custGeom>
              <a:avLst/>
              <a:gdLst/>
              <a:ahLst/>
              <a:cxnLst/>
              <a:rect l="l" t="t" r="r" b="b"/>
              <a:pathLst>
                <a:path w="578" h="195" extrusionOk="0">
                  <a:moveTo>
                    <a:pt x="114" y="1"/>
                  </a:moveTo>
                  <a:cubicBezTo>
                    <a:pt x="30" y="1"/>
                    <a:pt x="0" y="136"/>
                    <a:pt x="93" y="161"/>
                  </a:cubicBezTo>
                  <a:cubicBezTo>
                    <a:pt x="175" y="184"/>
                    <a:pt x="254" y="195"/>
                    <a:pt x="335" y="195"/>
                  </a:cubicBezTo>
                  <a:cubicBezTo>
                    <a:pt x="382" y="195"/>
                    <a:pt x="430" y="191"/>
                    <a:pt x="479" y="184"/>
                  </a:cubicBezTo>
                  <a:cubicBezTo>
                    <a:pt x="578" y="171"/>
                    <a:pt x="542" y="27"/>
                    <a:pt x="448" y="27"/>
                  </a:cubicBezTo>
                  <a:cubicBezTo>
                    <a:pt x="444" y="27"/>
                    <a:pt x="440" y="27"/>
                    <a:pt x="435" y="28"/>
                  </a:cubicBezTo>
                  <a:cubicBezTo>
                    <a:pt x="402" y="32"/>
                    <a:pt x="370" y="34"/>
                    <a:pt x="338" y="34"/>
                  </a:cubicBezTo>
                  <a:cubicBezTo>
                    <a:pt x="270" y="34"/>
                    <a:pt x="204" y="25"/>
                    <a:pt x="136" y="4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753762" y="2089154"/>
              <a:ext cx="24012" cy="18192"/>
            </a:xfrm>
            <a:custGeom>
              <a:avLst/>
              <a:gdLst/>
              <a:ahLst/>
              <a:cxnLst/>
              <a:rect l="l" t="t" r="r" b="b"/>
              <a:pathLst>
                <a:path w="458" h="347" extrusionOk="0">
                  <a:moveTo>
                    <a:pt x="121" y="1"/>
                  </a:moveTo>
                  <a:cubicBezTo>
                    <a:pt x="57" y="1"/>
                    <a:pt x="0" y="84"/>
                    <a:pt x="60" y="141"/>
                  </a:cubicBezTo>
                  <a:cubicBezTo>
                    <a:pt x="136" y="210"/>
                    <a:pt x="216" y="277"/>
                    <a:pt x="303" y="333"/>
                  </a:cubicBezTo>
                  <a:cubicBezTo>
                    <a:pt x="317" y="342"/>
                    <a:pt x="332" y="346"/>
                    <a:pt x="345" y="346"/>
                  </a:cubicBezTo>
                  <a:cubicBezTo>
                    <a:pt x="414" y="346"/>
                    <a:pt x="458" y="241"/>
                    <a:pt x="386" y="193"/>
                  </a:cubicBezTo>
                  <a:cubicBezTo>
                    <a:pt x="309" y="144"/>
                    <a:pt x="239" y="87"/>
                    <a:pt x="176" y="24"/>
                  </a:cubicBezTo>
                  <a:cubicBezTo>
                    <a:pt x="159" y="7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780237" y="2120347"/>
              <a:ext cx="17982" cy="18087"/>
            </a:xfrm>
            <a:custGeom>
              <a:avLst/>
              <a:gdLst/>
              <a:ahLst/>
              <a:cxnLst/>
              <a:rect l="l" t="t" r="r" b="b"/>
              <a:pathLst>
                <a:path w="343" h="345" extrusionOk="0">
                  <a:moveTo>
                    <a:pt x="114" y="1"/>
                  </a:moveTo>
                  <a:cubicBezTo>
                    <a:pt x="57" y="1"/>
                    <a:pt x="1" y="58"/>
                    <a:pt x="40" y="121"/>
                  </a:cubicBezTo>
                  <a:cubicBezTo>
                    <a:pt x="80" y="181"/>
                    <a:pt x="123" y="244"/>
                    <a:pt x="163" y="308"/>
                  </a:cubicBezTo>
                  <a:cubicBezTo>
                    <a:pt x="181" y="334"/>
                    <a:pt x="205" y="345"/>
                    <a:pt x="230" y="345"/>
                  </a:cubicBezTo>
                  <a:cubicBezTo>
                    <a:pt x="287" y="345"/>
                    <a:pt x="343" y="287"/>
                    <a:pt x="303" y="224"/>
                  </a:cubicBezTo>
                  <a:cubicBezTo>
                    <a:pt x="263" y="165"/>
                    <a:pt x="220" y="101"/>
                    <a:pt x="180" y="38"/>
                  </a:cubicBezTo>
                  <a:cubicBezTo>
                    <a:pt x="163" y="11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791247" y="2158723"/>
              <a:ext cx="12792" cy="20027"/>
            </a:xfrm>
            <a:custGeom>
              <a:avLst/>
              <a:gdLst/>
              <a:ahLst/>
              <a:cxnLst/>
              <a:rect l="l" t="t" r="r" b="b"/>
              <a:pathLst>
                <a:path w="244" h="382" extrusionOk="0">
                  <a:moveTo>
                    <a:pt x="111" y="1"/>
                  </a:moveTo>
                  <a:cubicBezTo>
                    <a:pt x="55" y="1"/>
                    <a:pt x="0" y="59"/>
                    <a:pt x="37" y="121"/>
                  </a:cubicBezTo>
                  <a:cubicBezTo>
                    <a:pt x="70" y="181"/>
                    <a:pt x="80" y="238"/>
                    <a:pt x="73" y="304"/>
                  </a:cubicBezTo>
                  <a:cubicBezTo>
                    <a:pt x="68" y="356"/>
                    <a:pt x="107" y="382"/>
                    <a:pt x="148" y="382"/>
                  </a:cubicBezTo>
                  <a:cubicBezTo>
                    <a:pt x="188" y="382"/>
                    <a:pt x="231" y="356"/>
                    <a:pt x="236" y="304"/>
                  </a:cubicBezTo>
                  <a:cubicBezTo>
                    <a:pt x="243" y="208"/>
                    <a:pt x="223" y="121"/>
                    <a:pt x="176" y="41"/>
                  </a:cubicBezTo>
                  <a:cubicBezTo>
                    <a:pt x="160" y="13"/>
                    <a:pt x="135" y="1"/>
                    <a:pt x="11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792348" y="2201556"/>
              <a:ext cx="11848" cy="19083"/>
            </a:xfrm>
            <a:custGeom>
              <a:avLst/>
              <a:gdLst/>
              <a:ahLst/>
              <a:cxnLst/>
              <a:rect l="l" t="t" r="r" b="b"/>
              <a:pathLst>
                <a:path w="226" h="364" extrusionOk="0">
                  <a:moveTo>
                    <a:pt x="109" y="0"/>
                  </a:moveTo>
                  <a:cubicBezTo>
                    <a:pt x="56" y="0"/>
                    <a:pt x="1" y="59"/>
                    <a:pt x="32" y="123"/>
                  </a:cubicBezTo>
                  <a:cubicBezTo>
                    <a:pt x="55" y="180"/>
                    <a:pt x="59" y="230"/>
                    <a:pt x="52" y="286"/>
                  </a:cubicBezTo>
                  <a:cubicBezTo>
                    <a:pt x="45" y="338"/>
                    <a:pt x="83" y="364"/>
                    <a:pt x="124" y="364"/>
                  </a:cubicBezTo>
                  <a:cubicBezTo>
                    <a:pt x="165" y="364"/>
                    <a:pt x="209" y="338"/>
                    <a:pt x="215" y="286"/>
                  </a:cubicBezTo>
                  <a:cubicBezTo>
                    <a:pt x="226" y="200"/>
                    <a:pt x="209" y="123"/>
                    <a:pt x="172" y="43"/>
                  </a:cubicBezTo>
                  <a:cubicBezTo>
                    <a:pt x="157" y="13"/>
                    <a:pt x="134" y="0"/>
                    <a:pt x="10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787891" y="2243759"/>
              <a:ext cx="8598" cy="19922"/>
            </a:xfrm>
            <a:custGeom>
              <a:avLst/>
              <a:gdLst/>
              <a:ahLst/>
              <a:cxnLst/>
              <a:rect l="l" t="t" r="r" b="b"/>
              <a:pathLst>
                <a:path w="164" h="380" extrusionOk="0">
                  <a:moveTo>
                    <a:pt x="82" y="0"/>
                  </a:moveTo>
                  <a:cubicBezTo>
                    <a:pt x="41" y="0"/>
                    <a:pt x="1" y="27"/>
                    <a:pt x="1" y="80"/>
                  </a:cubicBezTo>
                  <a:lnTo>
                    <a:pt x="1" y="300"/>
                  </a:lnTo>
                  <a:cubicBezTo>
                    <a:pt x="1" y="353"/>
                    <a:pt x="41" y="380"/>
                    <a:pt x="82" y="380"/>
                  </a:cubicBezTo>
                  <a:cubicBezTo>
                    <a:pt x="123" y="380"/>
                    <a:pt x="164" y="353"/>
                    <a:pt x="164" y="300"/>
                  </a:cubicBezTo>
                  <a:lnTo>
                    <a:pt x="164" y="80"/>
                  </a:lnTo>
                  <a:cubicBezTo>
                    <a:pt x="164" y="27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782754" y="2280405"/>
              <a:ext cx="11167" cy="20813"/>
            </a:xfrm>
            <a:custGeom>
              <a:avLst/>
              <a:gdLst/>
              <a:ahLst/>
              <a:cxnLst/>
              <a:rect l="l" t="t" r="r" b="b"/>
              <a:pathLst>
                <a:path w="213" h="397" extrusionOk="0">
                  <a:moveTo>
                    <a:pt x="131" y="0"/>
                  </a:moveTo>
                  <a:cubicBezTo>
                    <a:pt x="90" y="0"/>
                    <a:pt x="49" y="27"/>
                    <a:pt x="49" y="80"/>
                  </a:cubicBezTo>
                  <a:cubicBezTo>
                    <a:pt x="49" y="153"/>
                    <a:pt x="39" y="224"/>
                    <a:pt x="19" y="296"/>
                  </a:cubicBezTo>
                  <a:cubicBezTo>
                    <a:pt x="1" y="357"/>
                    <a:pt x="51" y="396"/>
                    <a:pt x="100" y="396"/>
                  </a:cubicBezTo>
                  <a:cubicBezTo>
                    <a:pt x="132" y="396"/>
                    <a:pt x="164" y="379"/>
                    <a:pt x="175" y="339"/>
                  </a:cubicBezTo>
                  <a:cubicBezTo>
                    <a:pt x="199" y="253"/>
                    <a:pt x="212" y="170"/>
                    <a:pt x="212" y="80"/>
                  </a:cubicBezTo>
                  <a:cubicBezTo>
                    <a:pt x="212" y="27"/>
                    <a:pt x="171" y="0"/>
                    <a:pt x="131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740917" y="1907287"/>
              <a:ext cx="27314" cy="10643"/>
            </a:xfrm>
            <a:custGeom>
              <a:avLst/>
              <a:gdLst/>
              <a:ahLst/>
              <a:cxnLst/>
              <a:rect l="l" t="t" r="r" b="b"/>
              <a:pathLst>
                <a:path w="521" h="203" extrusionOk="0">
                  <a:moveTo>
                    <a:pt x="105" y="0"/>
                  </a:moveTo>
                  <a:cubicBezTo>
                    <a:pt x="25" y="0"/>
                    <a:pt x="1" y="131"/>
                    <a:pt x="88" y="161"/>
                  </a:cubicBezTo>
                  <a:cubicBezTo>
                    <a:pt x="180" y="189"/>
                    <a:pt x="269" y="203"/>
                    <a:pt x="362" y="203"/>
                  </a:cubicBezTo>
                  <a:cubicBezTo>
                    <a:pt x="380" y="203"/>
                    <a:pt x="399" y="202"/>
                    <a:pt x="417" y="201"/>
                  </a:cubicBezTo>
                  <a:cubicBezTo>
                    <a:pt x="518" y="195"/>
                    <a:pt x="520" y="38"/>
                    <a:pt x="423" y="38"/>
                  </a:cubicBezTo>
                  <a:cubicBezTo>
                    <a:pt x="421" y="38"/>
                    <a:pt x="419" y="38"/>
                    <a:pt x="417" y="38"/>
                  </a:cubicBezTo>
                  <a:cubicBezTo>
                    <a:pt x="398" y="40"/>
                    <a:pt x="379" y="40"/>
                    <a:pt x="360" y="40"/>
                  </a:cubicBezTo>
                  <a:cubicBezTo>
                    <a:pt x="283" y="40"/>
                    <a:pt x="209" y="29"/>
                    <a:pt x="131" y="5"/>
                  </a:cubicBezTo>
                  <a:cubicBezTo>
                    <a:pt x="122" y="2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779765" y="1912844"/>
              <a:ext cx="35074" cy="10433"/>
            </a:xfrm>
            <a:custGeom>
              <a:avLst/>
              <a:gdLst/>
              <a:ahLst/>
              <a:cxnLst/>
              <a:rect l="l" t="t" r="r" b="b"/>
              <a:pathLst>
                <a:path w="669" h="199" extrusionOk="0">
                  <a:moveTo>
                    <a:pt x="125" y="1"/>
                  </a:moveTo>
                  <a:cubicBezTo>
                    <a:pt x="35" y="1"/>
                    <a:pt x="1" y="142"/>
                    <a:pt x="99" y="158"/>
                  </a:cubicBezTo>
                  <a:cubicBezTo>
                    <a:pt x="252" y="185"/>
                    <a:pt x="406" y="198"/>
                    <a:pt x="562" y="198"/>
                  </a:cubicBezTo>
                  <a:cubicBezTo>
                    <a:pt x="665" y="198"/>
                    <a:pt x="668" y="35"/>
                    <a:pt x="562" y="35"/>
                  </a:cubicBezTo>
                  <a:cubicBezTo>
                    <a:pt x="422" y="35"/>
                    <a:pt x="279" y="26"/>
                    <a:pt x="139" y="2"/>
                  </a:cubicBezTo>
                  <a:cubicBezTo>
                    <a:pt x="134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851327" y="1912896"/>
              <a:ext cx="27681" cy="10590"/>
            </a:xfrm>
            <a:custGeom>
              <a:avLst/>
              <a:gdLst/>
              <a:ahLst/>
              <a:cxnLst/>
              <a:rect l="l" t="t" r="r" b="b"/>
              <a:pathLst>
                <a:path w="528" h="202" extrusionOk="0">
                  <a:moveTo>
                    <a:pt x="397" y="0"/>
                  </a:moveTo>
                  <a:cubicBezTo>
                    <a:pt x="393" y="0"/>
                    <a:pt x="389" y="0"/>
                    <a:pt x="385" y="1"/>
                  </a:cubicBezTo>
                  <a:cubicBezTo>
                    <a:pt x="288" y="14"/>
                    <a:pt x="192" y="28"/>
                    <a:pt x="99" y="45"/>
                  </a:cubicBezTo>
                  <a:cubicBezTo>
                    <a:pt x="0" y="57"/>
                    <a:pt x="36" y="201"/>
                    <a:pt x="127" y="201"/>
                  </a:cubicBezTo>
                  <a:cubicBezTo>
                    <a:pt x="131" y="201"/>
                    <a:pt x="135" y="201"/>
                    <a:pt x="139" y="200"/>
                  </a:cubicBezTo>
                  <a:cubicBezTo>
                    <a:pt x="236" y="184"/>
                    <a:pt x="331" y="171"/>
                    <a:pt x="428" y="157"/>
                  </a:cubicBezTo>
                  <a:cubicBezTo>
                    <a:pt x="527" y="145"/>
                    <a:pt x="491" y="0"/>
                    <a:pt x="397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902967" y="1904403"/>
              <a:ext cx="22596" cy="13788"/>
            </a:xfrm>
            <a:custGeom>
              <a:avLst/>
              <a:gdLst/>
              <a:ahLst/>
              <a:cxnLst/>
              <a:rect l="l" t="t" r="r" b="b"/>
              <a:pathLst>
                <a:path w="431" h="263" extrusionOk="0">
                  <a:moveTo>
                    <a:pt x="332" y="1"/>
                  </a:moveTo>
                  <a:cubicBezTo>
                    <a:pt x="322" y="1"/>
                    <a:pt x="312" y="3"/>
                    <a:pt x="302" y="7"/>
                  </a:cubicBezTo>
                  <a:cubicBezTo>
                    <a:pt x="229" y="40"/>
                    <a:pt x="156" y="70"/>
                    <a:pt x="85" y="100"/>
                  </a:cubicBezTo>
                  <a:cubicBezTo>
                    <a:pt x="0" y="135"/>
                    <a:pt x="22" y="263"/>
                    <a:pt x="95" y="263"/>
                  </a:cubicBezTo>
                  <a:cubicBezTo>
                    <a:pt x="105" y="263"/>
                    <a:pt x="115" y="261"/>
                    <a:pt x="125" y="256"/>
                  </a:cubicBezTo>
                  <a:cubicBezTo>
                    <a:pt x="199" y="227"/>
                    <a:pt x="272" y="193"/>
                    <a:pt x="345" y="163"/>
                  </a:cubicBezTo>
                  <a:cubicBezTo>
                    <a:pt x="431" y="131"/>
                    <a:pt x="406" y="1"/>
                    <a:pt x="332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760210" y="1875307"/>
              <a:ext cx="23854" cy="15780"/>
            </a:xfrm>
            <a:custGeom>
              <a:avLst/>
              <a:gdLst/>
              <a:ahLst/>
              <a:cxnLst/>
              <a:rect l="l" t="t" r="r" b="b"/>
              <a:pathLst>
                <a:path w="455" h="301" extrusionOk="0">
                  <a:moveTo>
                    <a:pt x="339" y="0"/>
                  </a:moveTo>
                  <a:cubicBezTo>
                    <a:pt x="326" y="0"/>
                    <a:pt x="313" y="4"/>
                    <a:pt x="299" y="12"/>
                  </a:cubicBezTo>
                  <a:cubicBezTo>
                    <a:pt x="223" y="59"/>
                    <a:pt x="149" y="103"/>
                    <a:pt x="77" y="149"/>
                  </a:cubicBezTo>
                  <a:cubicBezTo>
                    <a:pt x="0" y="194"/>
                    <a:pt x="48" y="301"/>
                    <a:pt x="117" y="301"/>
                  </a:cubicBezTo>
                  <a:cubicBezTo>
                    <a:pt x="129" y="301"/>
                    <a:pt x="143" y="297"/>
                    <a:pt x="156" y="289"/>
                  </a:cubicBezTo>
                  <a:cubicBezTo>
                    <a:pt x="232" y="243"/>
                    <a:pt x="306" y="199"/>
                    <a:pt x="379" y="152"/>
                  </a:cubicBezTo>
                  <a:cubicBezTo>
                    <a:pt x="455" y="107"/>
                    <a:pt x="407" y="0"/>
                    <a:pt x="33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793186" y="1850771"/>
              <a:ext cx="29936" cy="16147"/>
            </a:xfrm>
            <a:custGeom>
              <a:avLst/>
              <a:gdLst/>
              <a:ahLst/>
              <a:cxnLst/>
              <a:rect l="l" t="t" r="r" b="b"/>
              <a:pathLst>
                <a:path w="571" h="308" extrusionOk="0">
                  <a:moveTo>
                    <a:pt x="460" y="1"/>
                  </a:moveTo>
                  <a:cubicBezTo>
                    <a:pt x="452" y="1"/>
                    <a:pt x="444" y="2"/>
                    <a:pt x="436" y="4"/>
                  </a:cubicBezTo>
                  <a:cubicBezTo>
                    <a:pt x="313" y="48"/>
                    <a:pt x="193" y="98"/>
                    <a:pt x="79" y="158"/>
                  </a:cubicBezTo>
                  <a:cubicBezTo>
                    <a:pt x="0" y="200"/>
                    <a:pt x="49" y="308"/>
                    <a:pt x="121" y="308"/>
                  </a:cubicBezTo>
                  <a:cubicBezTo>
                    <a:pt x="133" y="308"/>
                    <a:pt x="146" y="305"/>
                    <a:pt x="159" y="298"/>
                  </a:cubicBezTo>
                  <a:cubicBezTo>
                    <a:pt x="262" y="244"/>
                    <a:pt x="369" y="198"/>
                    <a:pt x="479" y="161"/>
                  </a:cubicBezTo>
                  <a:cubicBezTo>
                    <a:pt x="570" y="134"/>
                    <a:pt x="542" y="1"/>
                    <a:pt x="460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836700" y="1828805"/>
              <a:ext cx="33501" cy="17248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508" y="0"/>
                  </a:moveTo>
                  <a:cubicBezTo>
                    <a:pt x="497" y="0"/>
                    <a:pt x="486" y="2"/>
                    <a:pt x="475" y="7"/>
                  </a:cubicBezTo>
                  <a:cubicBezTo>
                    <a:pt x="344" y="67"/>
                    <a:pt x="211" y="124"/>
                    <a:pt x="82" y="181"/>
                  </a:cubicBezTo>
                  <a:cubicBezTo>
                    <a:pt x="0" y="218"/>
                    <a:pt x="50" y="329"/>
                    <a:pt x="128" y="329"/>
                  </a:cubicBezTo>
                  <a:cubicBezTo>
                    <a:pt x="140" y="329"/>
                    <a:pt x="152" y="326"/>
                    <a:pt x="165" y="320"/>
                  </a:cubicBezTo>
                  <a:cubicBezTo>
                    <a:pt x="295" y="264"/>
                    <a:pt x="424" y="207"/>
                    <a:pt x="555" y="147"/>
                  </a:cubicBezTo>
                  <a:cubicBezTo>
                    <a:pt x="639" y="112"/>
                    <a:pt x="585" y="0"/>
                    <a:pt x="508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887973" y="1810508"/>
              <a:ext cx="35283" cy="15780"/>
            </a:xfrm>
            <a:custGeom>
              <a:avLst/>
              <a:gdLst/>
              <a:ahLst/>
              <a:cxnLst/>
              <a:rect l="l" t="t" r="r" b="b"/>
              <a:pathLst>
                <a:path w="673" h="301" extrusionOk="0">
                  <a:moveTo>
                    <a:pt x="563" y="0"/>
                  </a:moveTo>
                  <a:cubicBezTo>
                    <a:pt x="555" y="0"/>
                    <a:pt x="547" y="1"/>
                    <a:pt x="538" y="4"/>
                  </a:cubicBezTo>
                  <a:cubicBezTo>
                    <a:pt x="388" y="47"/>
                    <a:pt x="242" y="93"/>
                    <a:pt x="92" y="141"/>
                  </a:cubicBezTo>
                  <a:cubicBezTo>
                    <a:pt x="1" y="168"/>
                    <a:pt x="29" y="300"/>
                    <a:pt x="111" y="300"/>
                  </a:cubicBezTo>
                  <a:cubicBezTo>
                    <a:pt x="119" y="300"/>
                    <a:pt x="127" y="299"/>
                    <a:pt x="136" y="296"/>
                  </a:cubicBezTo>
                  <a:cubicBezTo>
                    <a:pt x="285" y="250"/>
                    <a:pt x="431" y="204"/>
                    <a:pt x="581" y="161"/>
                  </a:cubicBezTo>
                  <a:cubicBezTo>
                    <a:pt x="672" y="133"/>
                    <a:pt x="645" y="0"/>
                    <a:pt x="56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941448" y="1804584"/>
              <a:ext cx="27996" cy="9647"/>
            </a:xfrm>
            <a:custGeom>
              <a:avLst/>
              <a:gdLst/>
              <a:ahLst/>
              <a:cxnLst/>
              <a:rect l="l" t="t" r="r" b="b"/>
              <a:pathLst>
                <a:path w="534" h="184" extrusionOk="0">
                  <a:moveTo>
                    <a:pt x="433" y="0"/>
                  </a:moveTo>
                  <a:cubicBezTo>
                    <a:pt x="431" y="0"/>
                    <a:pt x="429" y="0"/>
                    <a:pt x="426" y="0"/>
                  </a:cubicBezTo>
                  <a:cubicBezTo>
                    <a:pt x="320" y="7"/>
                    <a:pt x="214" y="17"/>
                    <a:pt x="104" y="24"/>
                  </a:cubicBezTo>
                  <a:cubicBezTo>
                    <a:pt x="4" y="30"/>
                    <a:pt x="1" y="184"/>
                    <a:pt x="95" y="184"/>
                  </a:cubicBezTo>
                  <a:cubicBezTo>
                    <a:pt x="98" y="184"/>
                    <a:pt x="101" y="184"/>
                    <a:pt x="104" y="183"/>
                  </a:cubicBezTo>
                  <a:cubicBezTo>
                    <a:pt x="214" y="177"/>
                    <a:pt x="320" y="170"/>
                    <a:pt x="426" y="163"/>
                  </a:cubicBezTo>
                  <a:cubicBezTo>
                    <a:pt x="528" y="157"/>
                    <a:pt x="533" y="0"/>
                    <a:pt x="43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1015474" y="1556607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96" y="1"/>
                  </a:moveTo>
                  <a:cubicBezTo>
                    <a:pt x="53" y="1"/>
                    <a:pt x="13" y="27"/>
                    <a:pt x="7" y="81"/>
                  </a:cubicBezTo>
                  <a:cubicBezTo>
                    <a:pt x="0" y="191"/>
                    <a:pt x="10" y="300"/>
                    <a:pt x="36" y="411"/>
                  </a:cubicBezTo>
                  <a:cubicBezTo>
                    <a:pt x="43" y="451"/>
                    <a:pt x="76" y="467"/>
                    <a:pt x="106" y="467"/>
                  </a:cubicBezTo>
                  <a:cubicBezTo>
                    <a:pt x="156" y="467"/>
                    <a:pt x="206" y="427"/>
                    <a:pt x="189" y="367"/>
                  </a:cubicBezTo>
                  <a:cubicBezTo>
                    <a:pt x="169" y="271"/>
                    <a:pt x="163" y="177"/>
                    <a:pt x="169" y="81"/>
                  </a:cubicBezTo>
                  <a:cubicBezTo>
                    <a:pt x="173" y="27"/>
                    <a:pt x="136" y="1"/>
                    <a:pt x="9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1035343" y="1432042"/>
              <a:ext cx="11010" cy="23068"/>
            </a:xfrm>
            <a:custGeom>
              <a:avLst/>
              <a:gdLst/>
              <a:ahLst/>
              <a:cxnLst/>
              <a:rect l="l" t="t" r="r" b="b"/>
              <a:pathLst>
                <a:path w="210" h="440" extrusionOk="0">
                  <a:moveTo>
                    <a:pt x="107" y="1"/>
                  </a:moveTo>
                  <a:cubicBezTo>
                    <a:pt x="67" y="1"/>
                    <a:pt x="30" y="27"/>
                    <a:pt x="36" y="77"/>
                  </a:cubicBezTo>
                  <a:cubicBezTo>
                    <a:pt x="47" y="167"/>
                    <a:pt x="40" y="251"/>
                    <a:pt x="17" y="337"/>
                  </a:cubicBezTo>
                  <a:cubicBezTo>
                    <a:pt x="1" y="400"/>
                    <a:pt x="50" y="440"/>
                    <a:pt x="100" y="440"/>
                  </a:cubicBezTo>
                  <a:cubicBezTo>
                    <a:pt x="133" y="440"/>
                    <a:pt x="163" y="420"/>
                    <a:pt x="173" y="380"/>
                  </a:cubicBezTo>
                  <a:cubicBezTo>
                    <a:pt x="200" y="280"/>
                    <a:pt x="210" y="180"/>
                    <a:pt x="196" y="77"/>
                  </a:cubicBezTo>
                  <a:cubicBezTo>
                    <a:pt x="193" y="27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1048083" y="1440064"/>
              <a:ext cx="8441" cy="22963"/>
            </a:xfrm>
            <a:custGeom>
              <a:avLst/>
              <a:gdLst/>
              <a:ahLst/>
              <a:cxnLst/>
              <a:rect l="l" t="t" r="r" b="b"/>
              <a:pathLst>
                <a:path w="161" h="438" extrusionOk="0">
                  <a:moveTo>
                    <a:pt x="80" y="1"/>
                  </a:moveTo>
                  <a:cubicBezTo>
                    <a:pt x="40" y="1"/>
                    <a:pt x="0" y="27"/>
                    <a:pt x="0" y="78"/>
                  </a:cubicBezTo>
                  <a:lnTo>
                    <a:pt x="0" y="360"/>
                  </a:lnTo>
                  <a:cubicBezTo>
                    <a:pt x="0" y="410"/>
                    <a:pt x="40" y="437"/>
                    <a:pt x="80" y="437"/>
                  </a:cubicBezTo>
                  <a:cubicBezTo>
                    <a:pt x="120" y="437"/>
                    <a:pt x="160" y="410"/>
                    <a:pt x="160" y="360"/>
                  </a:cubicBezTo>
                  <a:lnTo>
                    <a:pt x="160" y="78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/>
            <p:nvPr/>
          </p:nvSpPr>
          <p:spPr>
            <a:xfrm>
              <a:off x="1302822" y="1332590"/>
              <a:ext cx="10328" cy="28468"/>
            </a:xfrm>
            <a:custGeom>
              <a:avLst/>
              <a:gdLst/>
              <a:ahLst/>
              <a:cxnLst/>
              <a:rect l="l" t="t" r="r" b="b"/>
              <a:pathLst>
                <a:path w="197" h="543" extrusionOk="0">
                  <a:moveTo>
                    <a:pt x="100" y="1"/>
                  </a:moveTo>
                  <a:cubicBezTo>
                    <a:pt x="54" y="1"/>
                    <a:pt x="0" y="40"/>
                    <a:pt x="11" y="100"/>
                  </a:cubicBezTo>
                  <a:cubicBezTo>
                    <a:pt x="31" y="223"/>
                    <a:pt x="34" y="343"/>
                    <a:pt x="23" y="466"/>
                  </a:cubicBezTo>
                  <a:cubicBezTo>
                    <a:pt x="17" y="517"/>
                    <a:pt x="57" y="543"/>
                    <a:pt x="97" y="543"/>
                  </a:cubicBezTo>
                  <a:cubicBezTo>
                    <a:pt x="137" y="543"/>
                    <a:pt x="180" y="517"/>
                    <a:pt x="183" y="466"/>
                  </a:cubicBezTo>
                  <a:cubicBezTo>
                    <a:pt x="197" y="326"/>
                    <a:pt x="190" y="194"/>
                    <a:pt x="166" y="60"/>
                  </a:cubicBezTo>
                  <a:cubicBezTo>
                    <a:pt x="16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/>
            <p:nvPr/>
          </p:nvSpPr>
          <p:spPr>
            <a:xfrm>
              <a:off x="1322377" y="1355605"/>
              <a:ext cx="10852" cy="25742"/>
            </a:xfrm>
            <a:custGeom>
              <a:avLst/>
              <a:gdLst/>
              <a:ahLst/>
              <a:cxnLst/>
              <a:rect l="l" t="t" r="r" b="b"/>
              <a:pathLst>
                <a:path w="207" h="491" extrusionOk="0">
                  <a:moveTo>
                    <a:pt x="100" y="1"/>
                  </a:moveTo>
                  <a:cubicBezTo>
                    <a:pt x="60" y="1"/>
                    <a:pt x="17" y="27"/>
                    <a:pt x="13" y="78"/>
                  </a:cubicBezTo>
                  <a:cubicBezTo>
                    <a:pt x="0" y="197"/>
                    <a:pt x="10" y="314"/>
                    <a:pt x="37" y="434"/>
                  </a:cubicBezTo>
                  <a:cubicBezTo>
                    <a:pt x="47" y="474"/>
                    <a:pt x="77" y="490"/>
                    <a:pt x="107" y="490"/>
                  </a:cubicBezTo>
                  <a:cubicBezTo>
                    <a:pt x="157" y="490"/>
                    <a:pt x="206" y="451"/>
                    <a:pt x="193" y="391"/>
                  </a:cubicBezTo>
                  <a:cubicBezTo>
                    <a:pt x="166" y="287"/>
                    <a:pt x="163" y="184"/>
                    <a:pt x="173" y="78"/>
                  </a:cubicBezTo>
                  <a:cubicBezTo>
                    <a:pt x="180" y="27"/>
                    <a:pt x="143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1187484" y="1779262"/>
              <a:ext cx="8598" cy="27105"/>
            </a:xfrm>
            <a:custGeom>
              <a:avLst/>
              <a:gdLst/>
              <a:ahLst/>
              <a:cxnLst/>
              <a:rect l="l" t="t" r="r" b="b"/>
              <a:pathLst>
                <a:path w="164" h="517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37"/>
                  </a:lnTo>
                  <a:cubicBezTo>
                    <a:pt x="0" y="490"/>
                    <a:pt x="40" y="517"/>
                    <a:pt x="80" y="517"/>
                  </a:cubicBezTo>
                  <a:cubicBezTo>
                    <a:pt x="120" y="517"/>
                    <a:pt x="163" y="490"/>
                    <a:pt x="163" y="437"/>
                  </a:cubicBezTo>
                  <a:lnTo>
                    <a:pt x="163" y="81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1200906" y="1753783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0"/>
                  </a:moveTo>
                  <a:cubicBezTo>
                    <a:pt x="41" y="0"/>
                    <a:pt x="1" y="28"/>
                    <a:pt x="1" y="80"/>
                  </a:cubicBezTo>
                  <a:lnTo>
                    <a:pt x="1" y="334"/>
                  </a:lnTo>
                  <a:cubicBezTo>
                    <a:pt x="1" y="387"/>
                    <a:pt x="41" y="413"/>
                    <a:pt x="81" y="413"/>
                  </a:cubicBezTo>
                  <a:cubicBezTo>
                    <a:pt x="121" y="413"/>
                    <a:pt x="161" y="387"/>
                    <a:pt x="161" y="334"/>
                  </a:cubicBezTo>
                  <a:lnTo>
                    <a:pt x="161" y="80"/>
                  </a:lnTo>
                  <a:cubicBezTo>
                    <a:pt x="161" y="28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1237709" y="1776483"/>
              <a:ext cx="12111" cy="27262"/>
            </a:xfrm>
            <a:custGeom>
              <a:avLst/>
              <a:gdLst/>
              <a:ahLst/>
              <a:cxnLst/>
              <a:rect l="l" t="t" r="r" b="b"/>
              <a:pathLst>
                <a:path w="231" h="520" extrusionOk="0">
                  <a:moveTo>
                    <a:pt x="101" y="0"/>
                  </a:moveTo>
                  <a:cubicBezTo>
                    <a:pt x="54" y="0"/>
                    <a:pt x="1" y="40"/>
                    <a:pt x="11" y="103"/>
                  </a:cubicBezTo>
                  <a:cubicBezTo>
                    <a:pt x="27" y="223"/>
                    <a:pt x="47" y="343"/>
                    <a:pt x="64" y="460"/>
                  </a:cubicBezTo>
                  <a:cubicBezTo>
                    <a:pt x="70" y="503"/>
                    <a:pt x="101" y="520"/>
                    <a:pt x="130" y="520"/>
                  </a:cubicBezTo>
                  <a:cubicBezTo>
                    <a:pt x="177" y="520"/>
                    <a:pt x="230" y="480"/>
                    <a:pt x="221" y="417"/>
                  </a:cubicBezTo>
                  <a:cubicBezTo>
                    <a:pt x="204" y="300"/>
                    <a:pt x="184" y="180"/>
                    <a:pt x="167" y="60"/>
                  </a:cubicBezTo>
                  <a:cubicBezTo>
                    <a:pt x="161" y="20"/>
                    <a:pt x="130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1490194" y="1706861"/>
              <a:ext cx="13316" cy="28520"/>
            </a:xfrm>
            <a:custGeom>
              <a:avLst/>
              <a:gdLst/>
              <a:ahLst/>
              <a:cxnLst/>
              <a:rect l="l" t="t" r="r" b="b"/>
              <a:pathLst>
                <a:path w="254" h="544" extrusionOk="0">
                  <a:moveTo>
                    <a:pt x="94" y="1"/>
                  </a:moveTo>
                  <a:cubicBezTo>
                    <a:pt x="54" y="1"/>
                    <a:pt x="14" y="27"/>
                    <a:pt x="11" y="81"/>
                  </a:cubicBezTo>
                  <a:cubicBezTo>
                    <a:pt x="1" y="221"/>
                    <a:pt x="24" y="356"/>
                    <a:pt x="74" y="490"/>
                  </a:cubicBezTo>
                  <a:cubicBezTo>
                    <a:pt x="87" y="526"/>
                    <a:pt x="121" y="543"/>
                    <a:pt x="154" y="543"/>
                  </a:cubicBezTo>
                  <a:cubicBezTo>
                    <a:pt x="204" y="543"/>
                    <a:pt x="254" y="506"/>
                    <a:pt x="231" y="447"/>
                  </a:cubicBezTo>
                  <a:cubicBezTo>
                    <a:pt x="184" y="327"/>
                    <a:pt x="164" y="207"/>
                    <a:pt x="171" y="81"/>
                  </a:cubicBezTo>
                  <a:cubicBezTo>
                    <a:pt x="174" y="27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1520077" y="1728303"/>
              <a:ext cx="8388" cy="25742"/>
            </a:xfrm>
            <a:custGeom>
              <a:avLst/>
              <a:gdLst/>
              <a:ahLst/>
              <a:cxnLst/>
              <a:rect l="l" t="t" r="r" b="b"/>
              <a:pathLst>
                <a:path w="160" h="491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11"/>
                  </a:lnTo>
                  <a:cubicBezTo>
                    <a:pt x="0" y="463"/>
                    <a:pt x="40" y="490"/>
                    <a:pt x="80" y="490"/>
                  </a:cubicBezTo>
                  <a:cubicBezTo>
                    <a:pt x="120" y="490"/>
                    <a:pt x="160" y="463"/>
                    <a:pt x="160" y="411"/>
                  </a:cubicBezTo>
                  <a:lnTo>
                    <a:pt x="160" y="81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1039328" y="2103676"/>
              <a:ext cx="12845" cy="27262"/>
            </a:xfrm>
            <a:custGeom>
              <a:avLst/>
              <a:gdLst/>
              <a:ahLst/>
              <a:cxnLst/>
              <a:rect l="l" t="t" r="r" b="b"/>
              <a:pathLst>
                <a:path w="245" h="520" extrusionOk="0">
                  <a:moveTo>
                    <a:pt x="100" y="0"/>
                  </a:moveTo>
                  <a:cubicBezTo>
                    <a:pt x="48" y="0"/>
                    <a:pt x="0" y="40"/>
                    <a:pt x="24" y="100"/>
                  </a:cubicBezTo>
                  <a:cubicBezTo>
                    <a:pt x="68" y="203"/>
                    <a:pt x="80" y="306"/>
                    <a:pt x="64" y="415"/>
                  </a:cubicBezTo>
                  <a:cubicBezTo>
                    <a:pt x="54" y="479"/>
                    <a:pt x="104" y="519"/>
                    <a:pt x="151" y="519"/>
                  </a:cubicBezTo>
                  <a:cubicBezTo>
                    <a:pt x="184" y="519"/>
                    <a:pt x="214" y="499"/>
                    <a:pt x="220" y="459"/>
                  </a:cubicBezTo>
                  <a:cubicBezTo>
                    <a:pt x="244" y="320"/>
                    <a:pt x="234" y="186"/>
                    <a:pt x="180" y="56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1064125" y="2122497"/>
              <a:ext cx="8598" cy="24483"/>
            </a:xfrm>
            <a:custGeom>
              <a:avLst/>
              <a:gdLst/>
              <a:ahLst/>
              <a:cxnLst/>
              <a:rect l="l" t="t" r="r" b="b"/>
              <a:pathLst>
                <a:path w="164" h="467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386"/>
                  </a:lnTo>
                  <a:cubicBezTo>
                    <a:pt x="0" y="440"/>
                    <a:pt x="40" y="466"/>
                    <a:pt x="80" y="466"/>
                  </a:cubicBezTo>
                  <a:cubicBezTo>
                    <a:pt x="120" y="466"/>
                    <a:pt x="163" y="440"/>
                    <a:pt x="163" y="386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1169502" y="2084959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101" y="1"/>
                  </a:moveTo>
                  <a:cubicBezTo>
                    <a:pt x="61" y="1"/>
                    <a:pt x="18" y="27"/>
                    <a:pt x="10" y="81"/>
                  </a:cubicBezTo>
                  <a:cubicBezTo>
                    <a:pt x="1" y="190"/>
                    <a:pt x="10" y="300"/>
                    <a:pt x="38" y="410"/>
                  </a:cubicBezTo>
                  <a:cubicBezTo>
                    <a:pt x="47" y="450"/>
                    <a:pt x="77" y="467"/>
                    <a:pt x="107" y="467"/>
                  </a:cubicBezTo>
                  <a:cubicBezTo>
                    <a:pt x="157" y="467"/>
                    <a:pt x="207" y="427"/>
                    <a:pt x="193" y="367"/>
                  </a:cubicBezTo>
                  <a:cubicBezTo>
                    <a:pt x="170" y="270"/>
                    <a:pt x="164" y="177"/>
                    <a:pt x="173" y="81"/>
                  </a:cubicBezTo>
                  <a:cubicBezTo>
                    <a:pt x="181" y="27"/>
                    <a:pt x="14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1186751" y="2095759"/>
              <a:ext cx="11744" cy="30984"/>
            </a:xfrm>
            <a:custGeom>
              <a:avLst/>
              <a:gdLst/>
              <a:ahLst/>
              <a:cxnLst/>
              <a:rect l="l" t="t" r="r" b="b"/>
              <a:pathLst>
                <a:path w="224" h="591" extrusionOk="0">
                  <a:moveTo>
                    <a:pt x="81" y="1"/>
                  </a:moveTo>
                  <a:cubicBezTo>
                    <a:pt x="38" y="1"/>
                    <a:pt x="1" y="27"/>
                    <a:pt x="8" y="78"/>
                  </a:cubicBezTo>
                  <a:cubicBezTo>
                    <a:pt x="24" y="224"/>
                    <a:pt x="41" y="371"/>
                    <a:pt x="58" y="514"/>
                  </a:cubicBezTo>
                  <a:cubicBezTo>
                    <a:pt x="61" y="566"/>
                    <a:pt x="104" y="590"/>
                    <a:pt x="148" y="590"/>
                  </a:cubicBezTo>
                  <a:cubicBezTo>
                    <a:pt x="188" y="590"/>
                    <a:pt x="224" y="566"/>
                    <a:pt x="217" y="514"/>
                  </a:cubicBezTo>
                  <a:cubicBezTo>
                    <a:pt x="201" y="371"/>
                    <a:pt x="188" y="224"/>
                    <a:pt x="171" y="78"/>
                  </a:cubicBez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1746506" y="2107870"/>
              <a:ext cx="8598" cy="22858"/>
            </a:xfrm>
            <a:custGeom>
              <a:avLst/>
              <a:gdLst/>
              <a:ahLst/>
              <a:cxnLst/>
              <a:rect l="l" t="t" r="r" b="b"/>
              <a:pathLst>
                <a:path w="164" h="436" extrusionOk="0">
                  <a:moveTo>
                    <a:pt x="84" y="0"/>
                  </a:moveTo>
                  <a:cubicBezTo>
                    <a:pt x="44" y="0"/>
                    <a:pt x="1" y="26"/>
                    <a:pt x="1" y="76"/>
                  </a:cubicBezTo>
                  <a:lnTo>
                    <a:pt x="1" y="359"/>
                  </a:lnTo>
                  <a:cubicBezTo>
                    <a:pt x="1" y="412"/>
                    <a:pt x="44" y="435"/>
                    <a:pt x="84" y="435"/>
                  </a:cubicBezTo>
                  <a:cubicBezTo>
                    <a:pt x="124" y="435"/>
                    <a:pt x="164" y="412"/>
                    <a:pt x="164" y="359"/>
                  </a:cubicBezTo>
                  <a:lnTo>
                    <a:pt x="164" y="76"/>
                  </a:lnTo>
                  <a:cubicBezTo>
                    <a:pt x="164" y="26"/>
                    <a:pt x="124" y="0"/>
                    <a:pt x="84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1764016" y="2105039"/>
              <a:ext cx="8546" cy="20446"/>
            </a:xfrm>
            <a:custGeom>
              <a:avLst/>
              <a:gdLst/>
              <a:ahLst/>
              <a:cxnLst/>
              <a:rect l="l" t="t" r="r" b="b"/>
              <a:pathLst>
                <a:path w="163" h="390" extrusionOk="0">
                  <a:moveTo>
                    <a:pt x="83" y="0"/>
                  </a:moveTo>
                  <a:cubicBezTo>
                    <a:pt x="40" y="0"/>
                    <a:pt x="0" y="27"/>
                    <a:pt x="0" y="80"/>
                  </a:cubicBezTo>
                  <a:lnTo>
                    <a:pt x="0" y="310"/>
                  </a:lnTo>
                  <a:cubicBezTo>
                    <a:pt x="0" y="363"/>
                    <a:pt x="40" y="389"/>
                    <a:pt x="83" y="389"/>
                  </a:cubicBezTo>
                  <a:cubicBezTo>
                    <a:pt x="123" y="389"/>
                    <a:pt x="163" y="363"/>
                    <a:pt x="163" y="310"/>
                  </a:cubicBezTo>
                  <a:lnTo>
                    <a:pt x="163" y="80"/>
                  </a:lnTo>
                  <a:cubicBezTo>
                    <a:pt x="163" y="27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1822629" y="1898636"/>
              <a:ext cx="10852" cy="20289"/>
            </a:xfrm>
            <a:custGeom>
              <a:avLst/>
              <a:gdLst/>
              <a:ahLst/>
              <a:cxnLst/>
              <a:rect l="l" t="t" r="r" b="b"/>
              <a:pathLst>
                <a:path w="207" h="387" extrusionOk="0">
                  <a:moveTo>
                    <a:pt x="80" y="0"/>
                  </a:moveTo>
                  <a:cubicBezTo>
                    <a:pt x="36" y="0"/>
                    <a:pt x="0" y="27"/>
                    <a:pt x="7" y="80"/>
                  </a:cubicBezTo>
                  <a:cubicBezTo>
                    <a:pt x="16" y="157"/>
                    <a:pt x="27" y="233"/>
                    <a:pt x="36" y="310"/>
                  </a:cubicBezTo>
                  <a:cubicBezTo>
                    <a:pt x="43" y="360"/>
                    <a:pt x="87" y="386"/>
                    <a:pt x="130" y="386"/>
                  </a:cubicBezTo>
                  <a:cubicBezTo>
                    <a:pt x="170" y="386"/>
                    <a:pt x="206" y="360"/>
                    <a:pt x="200" y="310"/>
                  </a:cubicBezTo>
                  <a:cubicBezTo>
                    <a:pt x="190" y="233"/>
                    <a:pt x="180" y="157"/>
                    <a:pt x="170" y="80"/>
                  </a:cubicBezTo>
                  <a:cubicBezTo>
                    <a:pt x="163" y="27"/>
                    <a:pt x="120" y="0"/>
                    <a:pt x="8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1849629" y="1916042"/>
              <a:ext cx="12425" cy="21862"/>
            </a:xfrm>
            <a:custGeom>
              <a:avLst/>
              <a:gdLst/>
              <a:ahLst/>
              <a:cxnLst/>
              <a:rect l="l" t="t" r="r" b="b"/>
              <a:pathLst>
                <a:path w="237" h="417" extrusionOk="0">
                  <a:moveTo>
                    <a:pt x="88" y="1"/>
                  </a:moveTo>
                  <a:cubicBezTo>
                    <a:pt x="48" y="1"/>
                    <a:pt x="4" y="28"/>
                    <a:pt x="4" y="77"/>
                  </a:cubicBezTo>
                  <a:cubicBezTo>
                    <a:pt x="0" y="184"/>
                    <a:pt x="24" y="280"/>
                    <a:pt x="68" y="374"/>
                  </a:cubicBezTo>
                  <a:cubicBezTo>
                    <a:pt x="80" y="404"/>
                    <a:pt x="104" y="417"/>
                    <a:pt x="127" y="417"/>
                  </a:cubicBezTo>
                  <a:cubicBezTo>
                    <a:pt x="180" y="417"/>
                    <a:pt x="237" y="357"/>
                    <a:pt x="207" y="294"/>
                  </a:cubicBezTo>
                  <a:cubicBezTo>
                    <a:pt x="177" y="224"/>
                    <a:pt x="164" y="154"/>
                    <a:pt x="167" y="77"/>
                  </a:cubicBezTo>
                  <a:cubicBezTo>
                    <a:pt x="167" y="28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1442224" y="2927345"/>
              <a:ext cx="13316" cy="29359"/>
            </a:xfrm>
            <a:custGeom>
              <a:avLst/>
              <a:gdLst/>
              <a:ahLst/>
              <a:cxnLst/>
              <a:rect l="l" t="t" r="r" b="b"/>
              <a:pathLst>
                <a:path w="254" h="560" extrusionOk="0">
                  <a:moveTo>
                    <a:pt x="100" y="1"/>
                  </a:moveTo>
                  <a:cubicBezTo>
                    <a:pt x="51" y="1"/>
                    <a:pt x="0" y="38"/>
                    <a:pt x="23" y="97"/>
                  </a:cubicBezTo>
                  <a:cubicBezTo>
                    <a:pt x="74" y="224"/>
                    <a:pt x="91" y="347"/>
                    <a:pt x="77" y="484"/>
                  </a:cubicBezTo>
                  <a:cubicBezTo>
                    <a:pt x="71" y="534"/>
                    <a:pt x="107" y="560"/>
                    <a:pt x="147" y="560"/>
                  </a:cubicBezTo>
                  <a:cubicBezTo>
                    <a:pt x="187" y="560"/>
                    <a:pt x="230" y="534"/>
                    <a:pt x="237" y="484"/>
                  </a:cubicBezTo>
                  <a:cubicBezTo>
                    <a:pt x="254" y="334"/>
                    <a:pt x="237" y="191"/>
                    <a:pt x="180" y="54"/>
                  </a:cubicBezTo>
                  <a:cubicBezTo>
                    <a:pt x="167" y="18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1458791" y="2943073"/>
              <a:ext cx="12478" cy="21862"/>
            </a:xfrm>
            <a:custGeom>
              <a:avLst/>
              <a:gdLst/>
              <a:ahLst/>
              <a:cxnLst/>
              <a:rect l="l" t="t" r="r" b="b"/>
              <a:pathLst>
                <a:path w="238" h="417" extrusionOk="0">
                  <a:moveTo>
                    <a:pt x="100" y="0"/>
                  </a:moveTo>
                  <a:cubicBezTo>
                    <a:pt x="54" y="0"/>
                    <a:pt x="1" y="40"/>
                    <a:pt x="14" y="104"/>
                  </a:cubicBezTo>
                  <a:cubicBezTo>
                    <a:pt x="34" y="187"/>
                    <a:pt x="51" y="274"/>
                    <a:pt x="67" y="357"/>
                  </a:cubicBezTo>
                  <a:cubicBezTo>
                    <a:pt x="77" y="400"/>
                    <a:pt x="107" y="417"/>
                    <a:pt x="137" y="417"/>
                  </a:cubicBezTo>
                  <a:cubicBezTo>
                    <a:pt x="184" y="417"/>
                    <a:pt x="237" y="377"/>
                    <a:pt x="223" y="317"/>
                  </a:cubicBezTo>
                  <a:cubicBezTo>
                    <a:pt x="207" y="230"/>
                    <a:pt x="191" y="144"/>
                    <a:pt x="171" y="60"/>
                  </a:cubicBezTo>
                  <a:cubicBezTo>
                    <a:pt x="164" y="20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1253594" y="2957910"/>
              <a:ext cx="12478" cy="21705"/>
            </a:xfrm>
            <a:custGeom>
              <a:avLst/>
              <a:gdLst/>
              <a:ahLst/>
              <a:cxnLst/>
              <a:rect l="l" t="t" r="r" b="b"/>
              <a:pathLst>
                <a:path w="238" h="414" extrusionOk="0">
                  <a:moveTo>
                    <a:pt x="101" y="1"/>
                  </a:moveTo>
                  <a:cubicBezTo>
                    <a:pt x="51" y="1"/>
                    <a:pt x="1" y="41"/>
                    <a:pt x="14" y="101"/>
                  </a:cubicBezTo>
                  <a:cubicBezTo>
                    <a:pt x="31" y="187"/>
                    <a:pt x="51" y="270"/>
                    <a:pt x="67" y="356"/>
                  </a:cubicBezTo>
                  <a:cubicBezTo>
                    <a:pt x="77" y="396"/>
                    <a:pt x="107" y="413"/>
                    <a:pt x="140" y="413"/>
                  </a:cubicBezTo>
                  <a:cubicBezTo>
                    <a:pt x="187" y="413"/>
                    <a:pt x="237" y="373"/>
                    <a:pt x="224" y="313"/>
                  </a:cubicBezTo>
                  <a:cubicBezTo>
                    <a:pt x="207" y="230"/>
                    <a:pt x="187" y="144"/>
                    <a:pt x="171" y="57"/>
                  </a:cubicBezTo>
                  <a:cubicBezTo>
                    <a:pt x="160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1232833" y="2947110"/>
              <a:ext cx="10538" cy="16462"/>
            </a:xfrm>
            <a:custGeom>
              <a:avLst/>
              <a:gdLst/>
              <a:ahLst/>
              <a:cxnLst/>
              <a:rect l="l" t="t" r="r" b="b"/>
              <a:pathLst>
                <a:path w="201" h="314" extrusionOk="0">
                  <a:moveTo>
                    <a:pt x="100" y="0"/>
                  </a:moveTo>
                  <a:cubicBezTo>
                    <a:pt x="54" y="0"/>
                    <a:pt x="1" y="40"/>
                    <a:pt x="11" y="100"/>
                  </a:cubicBezTo>
                  <a:cubicBezTo>
                    <a:pt x="20" y="153"/>
                    <a:pt x="28" y="203"/>
                    <a:pt x="34" y="253"/>
                  </a:cubicBezTo>
                  <a:cubicBezTo>
                    <a:pt x="40" y="296"/>
                    <a:pt x="71" y="313"/>
                    <a:pt x="100" y="313"/>
                  </a:cubicBezTo>
                  <a:cubicBezTo>
                    <a:pt x="151" y="313"/>
                    <a:pt x="200" y="273"/>
                    <a:pt x="191" y="213"/>
                  </a:cubicBezTo>
                  <a:cubicBezTo>
                    <a:pt x="183" y="160"/>
                    <a:pt x="174" y="110"/>
                    <a:pt x="167" y="57"/>
                  </a:cubicBezTo>
                  <a:cubicBezTo>
                    <a:pt x="160" y="17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1467493" y="1275183"/>
              <a:ext cx="12635" cy="36332"/>
            </a:xfrm>
            <a:custGeom>
              <a:avLst/>
              <a:gdLst/>
              <a:ahLst/>
              <a:cxnLst/>
              <a:rect l="l" t="t" r="r" b="b"/>
              <a:pathLst>
                <a:path w="241" h="693" extrusionOk="0">
                  <a:moveTo>
                    <a:pt x="77" y="0"/>
                  </a:moveTo>
                  <a:cubicBezTo>
                    <a:pt x="38" y="0"/>
                    <a:pt x="1" y="24"/>
                    <a:pt x="8" y="77"/>
                  </a:cubicBezTo>
                  <a:cubicBezTo>
                    <a:pt x="31" y="257"/>
                    <a:pt x="51" y="437"/>
                    <a:pt x="74" y="616"/>
                  </a:cubicBezTo>
                  <a:cubicBezTo>
                    <a:pt x="81" y="667"/>
                    <a:pt x="125" y="693"/>
                    <a:pt x="165" y="693"/>
                  </a:cubicBezTo>
                  <a:cubicBezTo>
                    <a:pt x="204" y="693"/>
                    <a:pt x="240" y="667"/>
                    <a:pt x="234" y="616"/>
                  </a:cubicBezTo>
                  <a:cubicBezTo>
                    <a:pt x="214" y="437"/>
                    <a:pt x="191" y="257"/>
                    <a:pt x="171" y="77"/>
                  </a:cubicBezTo>
                  <a:cubicBezTo>
                    <a:pt x="165" y="24"/>
                    <a:pt x="121" y="0"/>
                    <a:pt x="77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1493182" y="1288447"/>
              <a:ext cx="8598" cy="28468"/>
            </a:xfrm>
            <a:custGeom>
              <a:avLst/>
              <a:gdLst/>
              <a:ahLst/>
              <a:cxnLst/>
              <a:rect l="l" t="t" r="r" b="b"/>
              <a:pathLst>
                <a:path w="164" h="543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463"/>
                  </a:lnTo>
                  <a:cubicBezTo>
                    <a:pt x="0" y="517"/>
                    <a:pt x="40" y="543"/>
                    <a:pt x="80" y="543"/>
                  </a:cubicBezTo>
                  <a:cubicBezTo>
                    <a:pt x="123" y="543"/>
                    <a:pt x="163" y="517"/>
                    <a:pt x="163" y="463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1044046" y="1627802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1"/>
                  </a:moveTo>
                  <a:cubicBezTo>
                    <a:pt x="41" y="1"/>
                    <a:pt x="1" y="24"/>
                    <a:pt x="1" y="77"/>
                  </a:cubicBezTo>
                  <a:lnTo>
                    <a:pt x="1" y="334"/>
                  </a:lnTo>
                  <a:cubicBezTo>
                    <a:pt x="1" y="387"/>
                    <a:pt x="41" y="414"/>
                    <a:pt x="81" y="414"/>
                  </a:cubicBezTo>
                  <a:cubicBezTo>
                    <a:pt x="121" y="414"/>
                    <a:pt x="160" y="387"/>
                    <a:pt x="160" y="334"/>
                  </a:cubicBezTo>
                  <a:lnTo>
                    <a:pt x="160" y="77"/>
                  </a:lnTo>
                  <a:cubicBezTo>
                    <a:pt x="160" y="24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1059407" y="1603581"/>
              <a:ext cx="13159" cy="29674"/>
            </a:xfrm>
            <a:custGeom>
              <a:avLst/>
              <a:gdLst/>
              <a:ahLst/>
              <a:cxnLst/>
              <a:rect l="l" t="t" r="r" b="b"/>
              <a:pathLst>
                <a:path w="251" h="566" extrusionOk="0">
                  <a:moveTo>
                    <a:pt x="101" y="0"/>
                  </a:moveTo>
                  <a:cubicBezTo>
                    <a:pt x="50" y="0"/>
                    <a:pt x="1" y="40"/>
                    <a:pt x="21" y="100"/>
                  </a:cubicBezTo>
                  <a:cubicBezTo>
                    <a:pt x="57" y="226"/>
                    <a:pt x="77" y="357"/>
                    <a:pt x="84" y="489"/>
                  </a:cubicBezTo>
                  <a:cubicBezTo>
                    <a:pt x="87" y="539"/>
                    <a:pt x="130" y="566"/>
                    <a:pt x="170" y="566"/>
                  </a:cubicBezTo>
                  <a:cubicBezTo>
                    <a:pt x="210" y="566"/>
                    <a:pt x="250" y="539"/>
                    <a:pt x="247" y="489"/>
                  </a:cubicBezTo>
                  <a:cubicBezTo>
                    <a:pt x="240" y="343"/>
                    <a:pt x="217" y="197"/>
                    <a:pt x="177" y="57"/>
                  </a:cubicBezTo>
                  <a:cubicBezTo>
                    <a:pt x="164" y="17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829256" y="1338147"/>
              <a:ext cx="8598" cy="25375"/>
            </a:xfrm>
            <a:custGeom>
              <a:avLst/>
              <a:gdLst/>
              <a:ahLst/>
              <a:cxnLst/>
              <a:rect l="l" t="t" r="r" b="b"/>
              <a:pathLst>
                <a:path w="164" h="484" extrusionOk="0">
                  <a:moveTo>
                    <a:pt x="84" y="1"/>
                  </a:moveTo>
                  <a:cubicBezTo>
                    <a:pt x="41" y="1"/>
                    <a:pt x="1" y="25"/>
                    <a:pt x="1" y="77"/>
                  </a:cubicBezTo>
                  <a:lnTo>
                    <a:pt x="1" y="407"/>
                  </a:lnTo>
                  <a:cubicBezTo>
                    <a:pt x="1" y="460"/>
                    <a:pt x="41" y="484"/>
                    <a:pt x="84" y="484"/>
                  </a:cubicBezTo>
                  <a:cubicBezTo>
                    <a:pt x="124" y="484"/>
                    <a:pt x="164" y="460"/>
                    <a:pt x="164" y="407"/>
                  </a:cubicBezTo>
                  <a:lnTo>
                    <a:pt x="164" y="77"/>
                  </a:lnTo>
                  <a:cubicBezTo>
                    <a:pt x="164" y="25"/>
                    <a:pt x="124" y="1"/>
                    <a:pt x="8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843778" y="1345487"/>
              <a:ext cx="11534" cy="26947"/>
            </a:xfrm>
            <a:custGeom>
              <a:avLst/>
              <a:gdLst/>
              <a:ahLst/>
              <a:cxnLst/>
              <a:rect l="l" t="t" r="r" b="b"/>
              <a:pathLst>
                <a:path w="220" h="514" extrusionOk="0">
                  <a:moveTo>
                    <a:pt x="86" y="1"/>
                  </a:moveTo>
                  <a:cubicBezTo>
                    <a:pt x="53" y="1"/>
                    <a:pt x="27" y="20"/>
                    <a:pt x="20" y="60"/>
                  </a:cubicBezTo>
                  <a:cubicBezTo>
                    <a:pt x="0" y="197"/>
                    <a:pt x="3" y="324"/>
                    <a:pt x="43" y="457"/>
                  </a:cubicBezTo>
                  <a:cubicBezTo>
                    <a:pt x="56" y="497"/>
                    <a:pt x="90" y="513"/>
                    <a:pt x="120" y="513"/>
                  </a:cubicBezTo>
                  <a:cubicBezTo>
                    <a:pt x="170" y="513"/>
                    <a:pt x="220" y="473"/>
                    <a:pt x="200" y="413"/>
                  </a:cubicBezTo>
                  <a:cubicBezTo>
                    <a:pt x="170" y="310"/>
                    <a:pt x="160" y="211"/>
                    <a:pt x="176" y="104"/>
                  </a:cubicBezTo>
                  <a:cubicBezTo>
                    <a:pt x="186" y="44"/>
                    <a:pt x="133" y="1"/>
                    <a:pt x="8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948945" y="1320899"/>
              <a:ext cx="8598" cy="15780"/>
            </a:xfrm>
            <a:custGeom>
              <a:avLst/>
              <a:gdLst/>
              <a:ahLst/>
              <a:cxnLst/>
              <a:rect l="l" t="t" r="r" b="b"/>
              <a:pathLst>
                <a:path w="164" h="301" extrusionOk="0">
                  <a:moveTo>
                    <a:pt x="81" y="1"/>
                  </a:moveTo>
                  <a:cubicBezTo>
                    <a:pt x="41" y="1"/>
                    <a:pt x="1" y="27"/>
                    <a:pt x="1" y="77"/>
                  </a:cubicBezTo>
                  <a:lnTo>
                    <a:pt x="1" y="220"/>
                  </a:lnTo>
                  <a:cubicBezTo>
                    <a:pt x="1" y="274"/>
                    <a:pt x="41" y="300"/>
                    <a:pt x="81" y="300"/>
                  </a:cubicBezTo>
                  <a:cubicBezTo>
                    <a:pt x="121" y="300"/>
                    <a:pt x="164" y="274"/>
                    <a:pt x="164" y="220"/>
                  </a:cubicBezTo>
                  <a:lnTo>
                    <a:pt x="164" y="77"/>
                  </a:ln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963939" y="1328396"/>
              <a:ext cx="8650" cy="20132"/>
            </a:xfrm>
            <a:custGeom>
              <a:avLst/>
              <a:gdLst/>
              <a:ahLst/>
              <a:cxnLst/>
              <a:rect l="l" t="t" r="r" b="b"/>
              <a:pathLst>
                <a:path w="165" h="384" extrusionOk="0">
                  <a:moveTo>
                    <a:pt x="85" y="1"/>
                  </a:moveTo>
                  <a:cubicBezTo>
                    <a:pt x="45" y="1"/>
                    <a:pt x="1" y="27"/>
                    <a:pt x="1" y="77"/>
                  </a:cubicBezTo>
                  <a:lnTo>
                    <a:pt x="1" y="303"/>
                  </a:lnTo>
                  <a:cubicBezTo>
                    <a:pt x="1" y="357"/>
                    <a:pt x="45" y="383"/>
                    <a:pt x="85" y="383"/>
                  </a:cubicBezTo>
                  <a:cubicBezTo>
                    <a:pt x="124" y="383"/>
                    <a:pt x="164" y="357"/>
                    <a:pt x="164" y="303"/>
                  </a:cubicBezTo>
                  <a:lnTo>
                    <a:pt x="164" y="77"/>
                  </a:lnTo>
                  <a:cubicBezTo>
                    <a:pt x="16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1123262" y="2048523"/>
              <a:ext cx="101394" cy="41365"/>
            </a:xfrm>
            <a:custGeom>
              <a:avLst/>
              <a:gdLst/>
              <a:ahLst/>
              <a:cxnLst/>
              <a:rect l="l" t="t" r="r" b="b"/>
              <a:pathLst>
                <a:path w="1934" h="789" extrusionOk="0">
                  <a:moveTo>
                    <a:pt x="1934" y="0"/>
                  </a:moveTo>
                  <a:cubicBezTo>
                    <a:pt x="1575" y="34"/>
                    <a:pt x="1242" y="140"/>
                    <a:pt x="916" y="269"/>
                  </a:cubicBezTo>
                  <a:cubicBezTo>
                    <a:pt x="593" y="406"/>
                    <a:pt x="281" y="562"/>
                    <a:pt x="1" y="789"/>
                  </a:cubicBezTo>
                  <a:cubicBezTo>
                    <a:pt x="353" y="719"/>
                    <a:pt x="676" y="599"/>
                    <a:pt x="999" y="469"/>
                  </a:cubicBezTo>
                  <a:cubicBezTo>
                    <a:pt x="1319" y="336"/>
                    <a:pt x="1631" y="197"/>
                    <a:pt x="1934" y="0"/>
                  </a:cubicBezTo>
                  <a:close/>
                </a:path>
              </a:pathLst>
            </a:custGeom>
            <a:solidFill>
              <a:srgbClr val="F4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1923602" y="1499358"/>
              <a:ext cx="105483" cy="106846"/>
            </a:xfrm>
            <a:custGeom>
              <a:avLst/>
              <a:gdLst/>
              <a:ahLst/>
              <a:cxnLst/>
              <a:rect l="l" t="t" r="r" b="b"/>
              <a:pathLst>
                <a:path w="2012" h="2038" extrusionOk="0">
                  <a:moveTo>
                    <a:pt x="2011" y="1"/>
                  </a:moveTo>
                  <a:lnTo>
                    <a:pt x="1" y="724"/>
                  </a:lnTo>
                  <a:cubicBezTo>
                    <a:pt x="151" y="1226"/>
                    <a:pt x="523" y="1898"/>
                    <a:pt x="1469" y="2038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 rot="-544738">
              <a:off x="1222780" y="1443410"/>
              <a:ext cx="58177" cy="68652"/>
            </a:xfrm>
            <a:custGeom>
              <a:avLst/>
              <a:gdLst/>
              <a:ahLst/>
              <a:cxnLst/>
              <a:rect l="l" t="t" r="r" b="b"/>
              <a:pathLst>
                <a:path w="2327" h="2746" extrusionOk="0">
                  <a:moveTo>
                    <a:pt x="229" y="1"/>
                  </a:moveTo>
                  <a:cubicBezTo>
                    <a:pt x="73" y="480"/>
                    <a:pt x="1" y="983"/>
                    <a:pt x="35" y="1503"/>
                  </a:cubicBezTo>
                  <a:cubicBezTo>
                    <a:pt x="52" y="1762"/>
                    <a:pt x="103" y="2027"/>
                    <a:pt x="250" y="2295"/>
                  </a:cubicBezTo>
                  <a:cubicBezTo>
                    <a:pt x="321" y="2425"/>
                    <a:pt x="433" y="2557"/>
                    <a:pt x="589" y="2642"/>
                  </a:cubicBezTo>
                  <a:cubicBezTo>
                    <a:pt x="714" y="2715"/>
                    <a:pt x="856" y="2746"/>
                    <a:pt x="993" y="2746"/>
                  </a:cubicBezTo>
                  <a:cubicBezTo>
                    <a:pt x="1024" y="2746"/>
                    <a:pt x="1055" y="2744"/>
                    <a:pt x="1086" y="2741"/>
                  </a:cubicBezTo>
                  <a:cubicBezTo>
                    <a:pt x="1252" y="2727"/>
                    <a:pt x="1412" y="2659"/>
                    <a:pt x="1541" y="2568"/>
                  </a:cubicBezTo>
                  <a:cubicBezTo>
                    <a:pt x="1670" y="2473"/>
                    <a:pt x="1769" y="2360"/>
                    <a:pt x="1850" y="2245"/>
                  </a:cubicBezTo>
                  <a:cubicBezTo>
                    <a:pt x="2000" y="2007"/>
                    <a:pt x="2102" y="1759"/>
                    <a:pt x="2163" y="1511"/>
                  </a:cubicBezTo>
                  <a:cubicBezTo>
                    <a:pt x="2293" y="1010"/>
                    <a:pt x="2326" y="500"/>
                    <a:pt x="2269" y="1"/>
                  </a:cubicBezTo>
                  <a:lnTo>
                    <a:pt x="2269" y="1"/>
                  </a:lnTo>
                  <a:cubicBezTo>
                    <a:pt x="2122" y="480"/>
                    <a:pt x="1983" y="949"/>
                    <a:pt x="1800" y="1385"/>
                  </a:cubicBezTo>
                  <a:cubicBezTo>
                    <a:pt x="1704" y="1599"/>
                    <a:pt x="1602" y="1806"/>
                    <a:pt x="1469" y="1969"/>
                  </a:cubicBezTo>
                  <a:cubicBezTo>
                    <a:pt x="1341" y="2132"/>
                    <a:pt x="1191" y="2242"/>
                    <a:pt x="1038" y="2251"/>
                  </a:cubicBezTo>
                  <a:cubicBezTo>
                    <a:pt x="1020" y="2253"/>
                    <a:pt x="1002" y="2254"/>
                    <a:pt x="986" y="2254"/>
                  </a:cubicBezTo>
                  <a:cubicBezTo>
                    <a:pt x="846" y="2254"/>
                    <a:pt x="743" y="2190"/>
                    <a:pt x="644" y="2051"/>
                  </a:cubicBezTo>
                  <a:cubicBezTo>
                    <a:pt x="531" y="1895"/>
                    <a:pt x="470" y="1670"/>
                    <a:pt x="413" y="1446"/>
                  </a:cubicBezTo>
                  <a:cubicBezTo>
                    <a:pt x="314" y="990"/>
                    <a:pt x="273" y="500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 rot="-544738">
              <a:off x="1448521" y="1405944"/>
              <a:ext cx="76377" cy="7925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10"/>
          <p:cNvSpPr/>
          <p:nvPr/>
        </p:nvSpPr>
        <p:spPr>
          <a:xfrm>
            <a:off x="1365845" y="55237"/>
            <a:ext cx="6394699" cy="59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* Chặng 1: TÔI CÓ Ý NGHĨA NHƯ THẾ NÀO?</a:t>
            </a:r>
            <a:endParaRPr sz="25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9" name="Google Shape;699;p10"/>
          <p:cNvSpPr/>
          <p:nvPr/>
        </p:nvSpPr>
        <p:spPr>
          <a:xfrm>
            <a:off x="800157" y="730096"/>
            <a:ext cx="8705685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Bài 1.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Hãy chỉ ra tác dụng của việc mở rộng thành phần vị ngữ.</a:t>
            </a:r>
            <a:endParaRPr/>
          </a:p>
        </p:txBody>
      </p:sp>
      <p:graphicFrame>
        <p:nvGraphicFramePr>
          <p:cNvPr id="700" name="Google Shape;700;p10"/>
          <p:cNvGraphicFramePr/>
          <p:nvPr/>
        </p:nvGraphicFramePr>
        <p:xfrm>
          <a:off x="1858796" y="1353103"/>
          <a:ext cx="6885000" cy="2874330"/>
        </p:xfrm>
        <a:graphic>
          <a:graphicData uri="http://schemas.openxmlformats.org/drawingml/2006/table">
            <a:tbl>
              <a:tblPr>
                <a:noFill/>
                <a:tableStyleId>{DC257D1E-7AA2-4CBE-8193-F78895BC6AC5}</a:tableStyleId>
              </a:tblPr>
              <a:tblGrid>
                <a:gridCol w="476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</a:t>
                      </a:r>
                      <a:endParaRPr sz="15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Tác dụng việc mở rộng vị ngữ</a:t>
                      </a:r>
                      <a:endParaRPr sz="15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(1) Chim </a:t>
                      </a:r>
                      <a:r>
                        <a:rPr lang="en-US" sz="15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hót líu lo</a:t>
                      </a: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5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(2) Nắng </a:t>
                      </a:r>
                      <a:r>
                        <a:rPr lang="en-US" sz="15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bốc hương hoa tràm thơm ngây ngất</a:t>
                      </a: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5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(3) Gió </a:t>
                      </a:r>
                      <a:r>
                        <a:rPr lang="en-US" sz="15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đưa mùi hương ngọt lan ra, phảng phất khắp rừng</a:t>
                      </a: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 </a:t>
                      </a:r>
                      <a:endParaRPr sz="15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(3) Mấy con kì nhông </a:t>
                      </a:r>
                      <a:r>
                        <a:rPr lang="en-US" sz="15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nằm vươn mình phơi lưng trên gốc cây mục</a:t>
                      </a: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sắc da lưng </a:t>
                      </a:r>
                      <a:r>
                        <a:rPr lang="en-US" sz="15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luôn luôn biến đổi từ xanh hóa vàng, từ vàng hóa đỏ, từ đỏ hóa tím xanh</a:t>
                      </a:r>
                      <a:r>
                        <a:rPr lang="en-US" sz="15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,...</a:t>
                      </a:r>
                      <a:endParaRPr sz="15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"/>
          <p:cNvSpPr/>
          <p:nvPr/>
        </p:nvSpPr>
        <p:spPr>
          <a:xfrm>
            <a:off x="388705" y="-59474"/>
            <a:ext cx="2286203" cy="5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Bài 1/SGK tr.24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07" name="Google Shape;707;p11"/>
          <p:cNvGraphicFramePr/>
          <p:nvPr/>
        </p:nvGraphicFramePr>
        <p:xfrm>
          <a:off x="388705" y="623345"/>
          <a:ext cx="8606600" cy="4402150"/>
        </p:xfrm>
        <a:graphic>
          <a:graphicData uri="http://schemas.openxmlformats.org/drawingml/2006/table">
            <a:tbl>
              <a:tblPr>
                <a:noFill/>
                <a:tableStyleId>{DC257D1E-7AA2-4CBE-8193-F78895BC6AC5}</a:tableStyleId>
              </a:tblPr>
              <a:tblGrid>
                <a:gridCol w="43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</a:t>
                      </a: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Tác dụng việc mở rộng vị ngữ</a:t>
                      </a: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Chim </a:t>
                      </a:r>
                      <a:r>
                        <a:rPr lang="en-US" sz="17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hót líu lo</a:t>
                      </a: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Nắng </a:t>
                      </a:r>
                      <a:r>
                        <a:rPr lang="en-US" sz="17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bốc hương hoa tràm thơm ngây ngất</a:t>
                      </a: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Gió </a:t>
                      </a:r>
                      <a:r>
                        <a:rPr lang="en-US" sz="17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đưa mùi hương ngọt lan ra, phảng phất khắp rừng</a:t>
                      </a: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 </a:t>
                      </a: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Mấy con kì nhông </a:t>
                      </a:r>
                      <a:r>
                        <a:rPr lang="en-US" sz="17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nằm vươn mình phơi lưng trên gốc cây mục</a:t>
                      </a: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sắc da lưng </a:t>
                      </a:r>
                      <a:r>
                        <a:rPr lang="en-US" sz="1700" b="1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luôn luôn biến đổi từ xanh hóa vàng, từ vàng hóa đỏ, từ đỏ hóa tím xanh</a:t>
                      </a:r>
                      <a:r>
                        <a:rPr lang="en-US" sz="1700" i="1" u="none" strike="noStrike" cap="none">
                          <a:solidFill>
                            <a:srgbClr val="301E3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,...</a:t>
                      </a: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solidFill>
                          <a:srgbClr val="301E3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8" name="Google Shape;708;p11"/>
          <p:cNvSpPr txBox="1"/>
          <p:nvPr/>
        </p:nvSpPr>
        <p:spPr>
          <a:xfrm>
            <a:off x="4692011" y="1077951"/>
            <a:ext cx="400700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Cụ thể hóa tiếng hót của chim.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9" name="Google Shape;709;p11"/>
          <p:cNvSpPr txBox="1"/>
          <p:nvPr/>
        </p:nvSpPr>
        <p:spPr>
          <a:xfrm>
            <a:off x="4692011" y="1578723"/>
            <a:ext cx="400700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Cụ thể hóa cảm giác về mùi thơm của hương hoa tràm.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4692011" y="2426732"/>
            <a:ext cx="430330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Cung cấp thêm thông tin về phương hướng mà hương thơm lan tỏa.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1" name="Google Shape;711;p11"/>
          <p:cNvSpPr txBox="1"/>
          <p:nvPr/>
        </p:nvSpPr>
        <p:spPr>
          <a:xfrm>
            <a:off x="4692011" y="3474443"/>
            <a:ext cx="4007004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Cung cấp thêm thông tin về vị trí mà tính chất màu da của đối tượng (con kì nhông).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12"/>
          <p:cNvGrpSpPr/>
          <p:nvPr/>
        </p:nvGrpSpPr>
        <p:grpSpPr>
          <a:xfrm>
            <a:off x="6683297" y="1445310"/>
            <a:ext cx="2185638" cy="2440762"/>
            <a:chOff x="775475" y="2596825"/>
            <a:chExt cx="1816870" cy="1854378"/>
          </a:xfrm>
        </p:grpSpPr>
        <p:sp>
          <p:nvSpPr>
            <p:cNvPr id="718" name="Google Shape;718;p12"/>
            <p:cNvSpPr/>
            <p:nvPr/>
          </p:nvSpPr>
          <p:spPr>
            <a:xfrm>
              <a:off x="2059207" y="3413361"/>
              <a:ext cx="424519" cy="370876"/>
            </a:xfrm>
            <a:custGeom>
              <a:avLst/>
              <a:gdLst/>
              <a:ahLst/>
              <a:cxnLst/>
              <a:rect l="l" t="t" r="r" b="b"/>
              <a:pathLst>
                <a:path w="5421" h="4736" extrusionOk="0">
                  <a:moveTo>
                    <a:pt x="2917" y="1"/>
                  </a:moveTo>
                  <a:cubicBezTo>
                    <a:pt x="2903" y="1"/>
                    <a:pt x="2889" y="2"/>
                    <a:pt x="2874" y="3"/>
                  </a:cubicBezTo>
                  <a:cubicBezTo>
                    <a:pt x="1943" y="105"/>
                    <a:pt x="1640" y="2893"/>
                    <a:pt x="1640" y="2893"/>
                  </a:cubicBezTo>
                  <a:cubicBezTo>
                    <a:pt x="1640" y="2893"/>
                    <a:pt x="1692" y="162"/>
                    <a:pt x="1034" y="162"/>
                  </a:cubicBezTo>
                  <a:cubicBezTo>
                    <a:pt x="979" y="162"/>
                    <a:pt x="917" y="182"/>
                    <a:pt x="851" y="224"/>
                  </a:cubicBezTo>
                  <a:cubicBezTo>
                    <a:pt x="1" y="769"/>
                    <a:pt x="1300" y="3971"/>
                    <a:pt x="1300" y="3971"/>
                  </a:cubicBezTo>
                  <a:cubicBezTo>
                    <a:pt x="1300" y="3971"/>
                    <a:pt x="688" y="4549"/>
                    <a:pt x="1599" y="4723"/>
                  </a:cubicBezTo>
                  <a:cubicBezTo>
                    <a:pt x="1644" y="4731"/>
                    <a:pt x="1695" y="4735"/>
                    <a:pt x="1749" y="4735"/>
                  </a:cubicBezTo>
                  <a:cubicBezTo>
                    <a:pt x="2786" y="4735"/>
                    <a:pt x="5360" y="3269"/>
                    <a:pt x="4998" y="2771"/>
                  </a:cubicBezTo>
                  <a:cubicBezTo>
                    <a:pt x="4931" y="2677"/>
                    <a:pt x="4834" y="2639"/>
                    <a:pt x="4719" y="2639"/>
                  </a:cubicBezTo>
                  <a:cubicBezTo>
                    <a:pt x="4190" y="2639"/>
                    <a:pt x="3295" y="3465"/>
                    <a:pt x="3295" y="3465"/>
                  </a:cubicBezTo>
                  <a:cubicBezTo>
                    <a:pt x="3295" y="3465"/>
                    <a:pt x="5420" y="1112"/>
                    <a:pt x="4631" y="912"/>
                  </a:cubicBezTo>
                  <a:cubicBezTo>
                    <a:pt x="4596" y="903"/>
                    <a:pt x="4560" y="898"/>
                    <a:pt x="4523" y="898"/>
                  </a:cubicBezTo>
                  <a:cubicBezTo>
                    <a:pt x="3788" y="898"/>
                    <a:pt x="2799" y="2588"/>
                    <a:pt x="2664" y="2859"/>
                  </a:cubicBezTo>
                  <a:lnTo>
                    <a:pt x="2664" y="2859"/>
                  </a:lnTo>
                  <a:cubicBezTo>
                    <a:pt x="2725" y="2705"/>
                    <a:pt x="2952" y="2078"/>
                    <a:pt x="3101" y="1448"/>
                  </a:cubicBezTo>
                  <a:cubicBezTo>
                    <a:pt x="3269" y="724"/>
                    <a:pt x="3335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775475" y="3619159"/>
              <a:ext cx="1816870" cy="832044"/>
            </a:xfrm>
            <a:custGeom>
              <a:avLst/>
              <a:gdLst/>
              <a:ahLst/>
              <a:cxnLst/>
              <a:rect l="l" t="t" r="r" b="b"/>
              <a:pathLst>
                <a:path w="23201" h="10625" extrusionOk="0">
                  <a:moveTo>
                    <a:pt x="11722" y="0"/>
                  </a:moveTo>
                  <a:cubicBezTo>
                    <a:pt x="5868" y="0"/>
                    <a:pt x="1017" y="1945"/>
                    <a:pt x="140" y="4488"/>
                  </a:cubicBezTo>
                  <a:cubicBezTo>
                    <a:pt x="48" y="4756"/>
                    <a:pt x="0" y="5032"/>
                    <a:pt x="0" y="5314"/>
                  </a:cubicBezTo>
                  <a:cubicBezTo>
                    <a:pt x="0" y="8248"/>
                    <a:pt x="5249" y="10625"/>
                    <a:pt x="11722" y="10625"/>
                  </a:cubicBezTo>
                  <a:cubicBezTo>
                    <a:pt x="13361" y="10625"/>
                    <a:pt x="14922" y="10471"/>
                    <a:pt x="16336" y="10196"/>
                  </a:cubicBezTo>
                  <a:cubicBezTo>
                    <a:pt x="16635" y="10139"/>
                    <a:pt x="16924" y="10077"/>
                    <a:pt x="17206" y="10010"/>
                  </a:cubicBezTo>
                  <a:cubicBezTo>
                    <a:pt x="17546" y="9928"/>
                    <a:pt x="17876" y="9839"/>
                    <a:pt x="18196" y="9740"/>
                  </a:cubicBezTo>
                  <a:cubicBezTo>
                    <a:pt x="18553" y="9635"/>
                    <a:pt x="18890" y="9520"/>
                    <a:pt x="19216" y="9394"/>
                  </a:cubicBezTo>
                  <a:cubicBezTo>
                    <a:pt x="21215" y="8643"/>
                    <a:pt x="22653" y="7592"/>
                    <a:pt x="23200" y="6392"/>
                  </a:cubicBezTo>
                  <a:lnTo>
                    <a:pt x="18716" y="5188"/>
                  </a:lnTo>
                  <a:lnTo>
                    <a:pt x="18474" y="5124"/>
                  </a:lnTo>
                  <a:lnTo>
                    <a:pt x="22935" y="3763"/>
                  </a:lnTo>
                  <a:cubicBezTo>
                    <a:pt x="21477" y="1588"/>
                    <a:pt x="17010" y="0"/>
                    <a:pt x="1172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786673" y="3619394"/>
              <a:ext cx="1784920" cy="621312"/>
            </a:xfrm>
            <a:custGeom>
              <a:avLst/>
              <a:gdLst/>
              <a:ahLst/>
              <a:cxnLst/>
              <a:rect l="l" t="t" r="r" b="b"/>
              <a:pathLst>
                <a:path w="22793" h="7934" extrusionOk="0">
                  <a:moveTo>
                    <a:pt x="11579" y="1"/>
                  </a:moveTo>
                  <a:cubicBezTo>
                    <a:pt x="5725" y="1"/>
                    <a:pt x="877" y="1942"/>
                    <a:pt x="0" y="4485"/>
                  </a:cubicBezTo>
                  <a:cubicBezTo>
                    <a:pt x="63" y="4484"/>
                    <a:pt x="127" y="4483"/>
                    <a:pt x="190" y="4483"/>
                  </a:cubicBezTo>
                  <a:cubicBezTo>
                    <a:pt x="1471" y="4483"/>
                    <a:pt x="2756" y="4714"/>
                    <a:pt x="3899" y="5287"/>
                  </a:cubicBezTo>
                  <a:cubicBezTo>
                    <a:pt x="5263" y="5971"/>
                    <a:pt x="6385" y="7113"/>
                    <a:pt x="7833" y="7592"/>
                  </a:cubicBezTo>
                  <a:cubicBezTo>
                    <a:pt x="8710" y="7881"/>
                    <a:pt x="9652" y="7901"/>
                    <a:pt x="10576" y="7922"/>
                  </a:cubicBezTo>
                  <a:cubicBezTo>
                    <a:pt x="10860" y="7928"/>
                    <a:pt x="11145" y="7934"/>
                    <a:pt x="11431" y="7934"/>
                  </a:cubicBezTo>
                  <a:cubicBezTo>
                    <a:pt x="12410" y="7934"/>
                    <a:pt x="13390" y="7865"/>
                    <a:pt x="14292" y="7504"/>
                  </a:cubicBezTo>
                  <a:cubicBezTo>
                    <a:pt x="15098" y="7184"/>
                    <a:pt x="15792" y="6647"/>
                    <a:pt x="16536" y="6205"/>
                  </a:cubicBezTo>
                  <a:cubicBezTo>
                    <a:pt x="17118" y="5858"/>
                    <a:pt x="17815" y="5508"/>
                    <a:pt x="18573" y="5188"/>
                  </a:cubicBezTo>
                  <a:lnTo>
                    <a:pt x="18331" y="5121"/>
                  </a:lnTo>
                  <a:lnTo>
                    <a:pt x="22792" y="3765"/>
                  </a:lnTo>
                  <a:cubicBezTo>
                    <a:pt x="21334" y="1585"/>
                    <a:pt x="16867" y="1"/>
                    <a:pt x="11579" y="1"/>
                  </a:cubicBez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2143077" y="4231228"/>
              <a:ext cx="137199" cy="150747"/>
            </a:xfrm>
            <a:custGeom>
              <a:avLst/>
              <a:gdLst/>
              <a:ahLst/>
              <a:cxnLst/>
              <a:rect l="l" t="t" r="r" b="b"/>
              <a:pathLst>
                <a:path w="1752" h="1925" extrusionOk="0">
                  <a:moveTo>
                    <a:pt x="1" y="0"/>
                  </a:moveTo>
                  <a:lnTo>
                    <a:pt x="732" y="1924"/>
                  </a:lnTo>
                  <a:cubicBezTo>
                    <a:pt x="1089" y="1819"/>
                    <a:pt x="1426" y="1704"/>
                    <a:pt x="1752" y="1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1972675" y="4231228"/>
              <a:ext cx="150277" cy="186456"/>
            </a:xfrm>
            <a:custGeom>
              <a:avLst/>
              <a:gdLst/>
              <a:ahLst/>
              <a:cxnLst/>
              <a:rect l="l" t="t" r="r" b="b"/>
              <a:pathLst>
                <a:path w="1919" h="2381" extrusionOk="0">
                  <a:moveTo>
                    <a:pt x="1" y="0"/>
                  </a:moveTo>
                  <a:lnTo>
                    <a:pt x="1048" y="2380"/>
                  </a:lnTo>
                  <a:cubicBezTo>
                    <a:pt x="1347" y="2323"/>
                    <a:pt x="1636" y="2261"/>
                    <a:pt x="1918" y="21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893096" y="2596825"/>
              <a:ext cx="1473716" cy="1540593"/>
            </a:xfrm>
            <a:custGeom>
              <a:avLst/>
              <a:gdLst/>
              <a:ahLst/>
              <a:cxnLst/>
              <a:rect l="l" t="t" r="r" b="b"/>
              <a:pathLst>
                <a:path w="18819" h="19673" extrusionOk="0">
                  <a:moveTo>
                    <a:pt x="6160" y="1"/>
                  </a:moveTo>
                  <a:cubicBezTo>
                    <a:pt x="6051" y="1"/>
                    <a:pt x="5937" y="8"/>
                    <a:pt x="5818" y="24"/>
                  </a:cubicBezTo>
                  <a:cubicBezTo>
                    <a:pt x="3424" y="333"/>
                    <a:pt x="3645" y="3947"/>
                    <a:pt x="4016" y="4875"/>
                  </a:cubicBezTo>
                  <a:cubicBezTo>
                    <a:pt x="3995" y="5334"/>
                    <a:pt x="3893" y="5953"/>
                    <a:pt x="3710" y="6657"/>
                  </a:cubicBezTo>
                  <a:cubicBezTo>
                    <a:pt x="3635" y="6929"/>
                    <a:pt x="3554" y="7215"/>
                    <a:pt x="3455" y="7507"/>
                  </a:cubicBezTo>
                  <a:cubicBezTo>
                    <a:pt x="2958" y="8989"/>
                    <a:pt x="2136" y="10686"/>
                    <a:pt x="973" y="12018"/>
                  </a:cubicBezTo>
                  <a:cubicBezTo>
                    <a:pt x="0" y="13123"/>
                    <a:pt x="1541" y="15517"/>
                    <a:pt x="4128" y="17336"/>
                  </a:cubicBezTo>
                  <a:cubicBezTo>
                    <a:pt x="5801" y="18505"/>
                    <a:pt x="7909" y="19440"/>
                    <a:pt x="10068" y="19634"/>
                  </a:cubicBezTo>
                  <a:cubicBezTo>
                    <a:pt x="10344" y="19659"/>
                    <a:pt x="10621" y="19672"/>
                    <a:pt x="10897" y="19672"/>
                  </a:cubicBezTo>
                  <a:cubicBezTo>
                    <a:pt x="11547" y="19672"/>
                    <a:pt x="12197" y="19599"/>
                    <a:pt x="12839" y="19437"/>
                  </a:cubicBezTo>
                  <a:cubicBezTo>
                    <a:pt x="13256" y="19335"/>
                    <a:pt x="13675" y="19189"/>
                    <a:pt x="14083" y="19005"/>
                  </a:cubicBezTo>
                  <a:cubicBezTo>
                    <a:pt x="14355" y="18883"/>
                    <a:pt x="14606" y="18764"/>
                    <a:pt x="14844" y="18634"/>
                  </a:cubicBezTo>
                  <a:cubicBezTo>
                    <a:pt x="18819" y="16540"/>
                    <a:pt x="18461" y="13936"/>
                    <a:pt x="17711" y="11906"/>
                  </a:cubicBezTo>
                  <a:cubicBezTo>
                    <a:pt x="17697" y="11858"/>
                    <a:pt x="17676" y="11811"/>
                    <a:pt x="17659" y="11764"/>
                  </a:cubicBezTo>
                  <a:cubicBezTo>
                    <a:pt x="17459" y="11254"/>
                    <a:pt x="17245" y="10780"/>
                    <a:pt x="17074" y="10366"/>
                  </a:cubicBezTo>
                  <a:cubicBezTo>
                    <a:pt x="17010" y="10206"/>
                    <a:pt x="16959" y="10080"/>
                    <a:pt x="16931" y="9992"/>
                  </a:cubicBezTo>
                  <a:cubicBezTo>
                    <a:pt x="16928" y="9969"/>
                    <a:pt x="16918" y="9951"/>
                    <a:pt x="16911" y="9938"/>
                  </a:cubicBezTo>
                  <a:cubicBezTo>
                    <a:pt x="16901" y="9900"/>
                    <a:pt x="16887" y="9870"/>
                    <a:pt x="16878" y="9836"/>
                  </a:cubicBezTo>
                  <a:cubicBezTo>
                    <a:pt x="16225" y="7792"/>
                    <a:pt x="15809" y="4926"/>
                    <a:pt x="15809" y="4926"/>
                  </a:cubicBezTo>
                  <a:cubicBezTo>
                    <a:pt x="15809" y="4926"/>
                    <a:pt x="17901" y="792"/>
                    <a:pt x="14559" y="333"/>
                  </a:cubicBezTo>
                  <a:cubicBezTo>
                    <a:pt x="14387" y="309"/>
                    <a:pt x="14224" y="298"/>
                    <a:pt x="14071" y="298"/>
                  </a:cubicBezTo>
                  <a:cubicBezTo>
                    <a:pt x="11740" y="298"/>
                    <a:pt x="11441" y="2835"/>
                    <a:pt x="11441" y="2835"/>
                  </a:cubicBezTo>
                  <a:cubicBezTo>
                    <a:pt x="11441" y="2835"/>
                    <a:pt x="11212" y="2614"/>
                    <a:pt x="10015" y="2614"/>
                  </a:cubicBezTo>
                  <a:cubicBezTo>
                    <a:pt x="9901" y="2614"/>
                    <a:pt x="9778" y="2616"/>
                    <a:pt x="9646" y="2621"/>
                  </a:cubicBezTo>
                  <a:cubicBezTo>
                    <a:pt x="9330" y="2628"/>
                    <a:pt x="8960" y="2652"/>
                    <a:pt x="8521" y="2696"/>
                  </a:cubicBezTo>
                  <a:cubicBezTo>
                    <a:pt x="8521" y="2696"/>
                    <a:pt x="8241" y="1"/>
                    <a:pt x="6160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1272037" y="2722121"/>
              <a:ext cx="191703" cy="220286"/>
            </a:xfrm>
            <a:custGeom>
              <a:avLst/>
              <a:gdLst/>
              <a:ahLst/>
              <a:cxnLst/>
              <a:rect l="l" t="t" r="r" b="b"/>
              <a:pathLst>
                <a:path w="2448" h="2813" extrusionOk="0">
                  <a:moveTo>
                    <a:pt x="316" y="1"/>
                  </a:moveTo>
                  <a:cubicBezTo>
                    <a:pt x="115" y="460"/>
                    <a:pt x="3" y="950"/>
                    <a:pt x="0" y="1466"/>
                  </a:cubicBezTo>
                  <a:cubicBezTo>
                    <a:pt x="0" y="1728"/>
                    <a:pt x="30" y="1997"/>
                    <a:pt x="156" y="2273"/>
                  </a:cubicBezTo>
                  <a:cubicBezTo>
                    <a:pt x="220" y="2408"/>
                    <a:pt x="319" y="2544"/>
                    <a:pt x="462" y="2650"/>
                  </a:cubicBezTo>
                  <a:cubicBezTo>
                    <a:pt x="605" y="2752"/>
                    <a:pt x="778" y="2806"/>
                    <a:pt x="942" y="2809"/>
                  </a:cubicBezTo>
                  <a:cubicBezTo>
                    <a:pt x="1026" y="2806"/>
                    <a:pt x="1111" y="2813"/>
                    <a:pt x="1193" y="2789"/>
                  </a:cubicBezTo>
                  <a:cubicBezTo>
                    <a:pt x="1271" y="2765"/>
                    <a:pt x="1356" y="2745"/>
                    <a:pt x="1424" y="2707"/>
                  </a:cubicBezTo>
                  <a:cubicBezTo>
                    <a:pt x="1492" y="2667"/>
                    <a:pt x="1560" y="2626"/>
                    <a:pt x="1621" y="2579"/>
                  </a:cubicBezTo>
                  <a:cubicBezTo>
                    <a:pt x="1676" y="2530"/>
                    <a:pt x="1730" y="2480"/>
                    <a:pt x="1781" y="2425"/>
                  </a:cubicBezTo>
                  <a:cubicBezTo>
                    <a:pt x="1965" y="2208"/>
                    <a:pt x="2094" y="1973"/>
                    <a:pt x="2186" y="1732"/>
                  </a:cubicBezTo>
                  <a:cubicBezTo>
                    <a:pt x="2362" y="1253"/>
                    <a:pt x="2448" y="756"/>
                    <a:pt x="2431" y="256"/>
                  </a:cubicBezTo>
                  <a:lnTo>
                    <a:pt x="2431" y="256"/>
                  </a:lnTo>
                  <a:cubicBezTo>
                    <a:pt x="2227" y="708"/>
                    <a:pt x="2033" y="1151"/>
                    <a:pt x="1802" y="1551"/>
                  </a:cubicBezTo>
                  <a:cubicBezTo>
                    <a:pt x="1679" y="1745"/>
                    <a:pt x="1560" y="1932"/>
                    <a:pt x="1411" y="2072"/>
                  </a:cubicBezTo>
                  <a:cubicBezTo>
                    <a:pt x="1274" y="2203"/>
                    <a:pt x="1134" y="2270"/>
                    <a:pt x="996" y="2270"/>
                  </a:cubicBezTo>
                  <a:cubicBezTo>
                    <a:pt x="987" y="2270"/>
                    <a:pt x="978" y="2270"/>
                    <a:pt x="969" y="2269"/>
                  </a:cubicBezTo>
                  <a:cubicBezTo>
                    <a:pt x="812" y="2269"/>
                    <a:pt x="707" y="2194"/>
                    <a:pt x="608" y="2034"/>
                  </a:cubicBezTo>
                  <a:cubicBezTo>
                    <a:pt x="510" y="1878"/>
                    <a:pt x="465" y="1657"/>
                    <a:pt x="421" y="1436"/>
                  </a:cubicBezTo>
                  <a:cubicBezTo>
                    <a:pt x="350" y="980"/>
                    <a:pt x="336" y="498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1305006" y="2956737"/>
              <a:ext cx="77527" cy="77840"/>
            </a:xfrm>
            <a:custGeom>
              <a:avLst/>
              <a:gdLst/>
              <a:ahLst/>
              <a:cxnLst/>
              <a:rect l="l" t="t" r="r" b="b"/>
              <a:pathLst>
                <a:path w="990" h="994" extrusionOk="0">
                  <a:moveTo>
                    <a:pt x="493" y="0"/>
                  </a:moveTo>
                  <a:cubicBezTo>
                    <a:pt x="221" y="0"/>
                    <a:pt x="0" y="225"/>
                    <a:pt x="0" y="497"/>
                  </a:cubicBezTo>
                  <a:cubicBezTo>
                    <a:pt x="0" y="772"/>
                    <a:pt x="221" y="993"/>
                    <a:pt x="493" y="993"/>
                  </a:cubicBezTo>
                  <a:cubicBezTo>
                    <a:pt x="769" y="993"/>
                    <a:pt x="990" y="772"/>
                    <a:pt x="990" y="497"/>
                  </a:cubicBezTo>
                  <a:cubicBezTo>
                    <a:pt x="990" y="225"/>
                    <a:pt x="769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1159114" y="3297854"/>
              <a:ext cx="1014349" cy="839640"/>
            </a:xfrm>
            <a:custGeom>
              <a:avLst/>
              <a:gdLst/>
              <a:ahLst/>
              <a:cxnLst/>
              <a:rect l="l" t="t" r="r" b="b"/>
              <a:pathLst>
                <a:path w="12953" h="10722" extrusionOk="0">
                  <a:moveTo>
                    <a:pt x="6719" y="1"/>
                  </a:moveTo>
                  <a:cubicBezTo>
                    <a:pt x="6498" y="1"/>
                    <a:pt x="6270" y="13"/>
                    <a:pt x="6035" y="37"/>
                  </a:cubicBezTo>
                  <a:cubicBezTo>
                    <a:pt x="578" y="609"/>
                    <a:pt x="0" y="6881"/>
                    <a:pt x="0" y="6881"/>
                  </a:cubicBezTo>
                  <a:cubicBezTo>
                    <a:pt x="0" y="6881"/>
                    <a:pt x="214" y="7547"/>
                    <a:pt x="735" y="8384"/>
                  </a:cubicBezTo>
                  <a:cubicBezTo>
                    <a:pt x="2615" y="9704"/>
                    <a:pt x="5054" y="10722"/>
                    <a:pt x="7490" y="10722"/>
                  </a:cubicBezTo>
                  <a:cubicBezTo>
                    <a:pt x="8572" y="10722"/>
                    <a:pt x="9654" y="10521"/>
                    <a:pt x="10686" y="10056"/>
                  </a:cubicBezTo>
                  <a:cubicBezTo>
                    <a:pt x="10958" y="9934"/>
                    <a:pt x="11209" y="9812"/>
                    <a:pt x="11447" y="9686"/>
                  </a:cubicBezTo>
                  <a:cubicBezTo>
                    <a:pt x="12147" y="9111"/>
                    <a:pt x="12715" y="8438"/>
                    <a:pt x="12780" y="7728"/>
                  </a:cubicBezTo>
                  <a:cubicBezTo>
                    <a:pt x="12952" y="5886"/>
                    <a:pt x="11615" y="1"/>
                    <a:pt x="671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1576819" y="3264729"/>
              <a:ext cx="412146" cy="1049667"/>
            </a:xfrm>
            <a:custGeom>
              <a:avLst/>
              <a:gdLst/>
              <a:ahLst/>
              <a:cxnLst/>
              <a:rect l="l" t="t" r="r" b="b"/>
              <a:pathLst>
                <a:path w="5263" h="13404" extrusionOk="0">
                  <a:moveTo>
                    <a:pt x="3291" y="1"/>
                  </a:moveTo>
                  <a:cubicBezTo>
                    <a:pt x="3144" y="1"/>
                    <a:pt x="2992" y="22"/>
                    <a:pt x="2836" y="69"/>
                  </a:cubicBezTo>
                  <a:lnTo>
                    <a:pt x="1374" y="10724"/>
                  </a:lnTo>
                  <a:lnTo>
                    <a:pt x="1238" y="11737"/>
                  </a:lnTo>
                  <a:cubicBezTo>
                    <a:pt x="1238" y="11737"/>
                    <a:pt x="0" y="12842"/>
                    <a:pt x="249" y="12985"/>
                  </a:cubicBezTo>
                  <a:cubicBezTo>
                    <a:pt x="263" y="12993"/>
                    <a:pt x="279" y="12997"/>
                    <a:pt x="297" y="12997"/>
                  </a:cubicBezTo>
                  <a:cubicBezTo>
                    <a:pt x="598" y="12997"/>
                    <a:pt x="1439" y="11999"/>
                    <a:pt x="1439" y="11999"/>
                  </a:cubicBezTo>
                  <a:lnTo>
                    <a:pt x="1439" y="11999"/>
                  </a:lnTo>
                  <a:cubicBezTo>
                    <a:pt x="1439" y="11999"/>
                    <a:pt x="1017" y="13397"/>
                    <a:pt x="1381" y="13403"/>
                  </a:cubicBezTo>
                  <a:cubicBezTo>
                    <a:pt x="1745" y="13403"/>
                    <a:pt x="1874" y="12030"/>
                    <a:pt x="1874" y="12030"/>
                  </a:cubicBezTo>
                  <a:cubicBezTo>
                    <a:pt x="1874" y="12030"/>
                    <a:pt x="1883" y="13222"/>
                    <a:pt x="2295" y="13222"/>
                  </a:cubicBezTo>
                  <a:cubicBezTo>
                    <a:pt x="2315" y="13222"/>
                    <a:pt x="2337" y="13219"/>
                    <a:pt x="2360" y="13213"/>
                  </a:cubicBezTo>
                  <a:cubicBezTo>
                    <a:pt x="2840" y="13077"/>
                    <a:pt x="2346" y="11859"/>
                    <a:pt x="2346" y="11859"/>
                  </a:cubicBezTo>
                  <a:lnTo>
                    <a:pt x="2611" y="10897"/>
                  </a:lnTo>
                  <a:lnTo>
                    <a:pt x="5263" y="1266"/>
                  </a:lnTo>
                  <a:cubicBezTo>
                    <a:pt x="5263" y="1266"/>
                    <a:pt x="4433" y="1"/>
                    <a:pt x="329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1361154" y="3300595"/>
              <a:ext cx="237593" cy="984357"/>
            </a:xfrm>
            <a:custGeom>
              <a:avLst/>
              <a:gdLst/>
              <a:ahLst/>
              <a:cxnLst/>
              <a:rect l="l" t="t" r="r" b="b"/>
              <a:pathLst>
                <a:path w="3034" h="12570" extrusionOk="0">
                  <a:moveTo>
                    <a:pt x="1951" y="1"/>
                  </a:moveTo>
                  <a:cubicBezTo>
                    <a:pt x="1452" y="1"/>
                    <a:pt x="754" y="99"/>
                    <a:pt x="0" y="508"/>
                  </a:cubicBezTo>
                  <a:lnTo>
                    <a:pt x="1293" y="10864"/>
                  </a:lnTo>
                  <a:cubicBezTo>
                    <a:pt x="1293" y="10864"/>
                    <a:pt x="334" y="12251"/>
                    <a:pt x="647" y="12323"/>
                  </a:cubicBezTo>
                  <a:cubicBezTo>
                    <a:pt x="658" y="12326"/>
                    <a:pt x="669" y="12327"/>
                    <a:pt x="680" y="12327"/>
                  </a:cubicBezTo>
                  <a:cubicBezTo>
                    <a:pt x="986" y="12327"/>
                    <a:pt x="1293" y="11432"/>
                    <a:pt x="1293" y="11432"/>
                  </a:cubicBezTo>
                  <a:cubicBezTo>
                    <a:pt x="1293" y="11432"/>
                    <a:pt x="1316" y="12296"/>
                    <a:pt x="1636" y="12327"/>
                  </a:cubicBezTo>
                  <a:cubicBezTo>
                    <a:pt x="1641" y="12327"/>
                    <a:pt x="1645" y="12327"/>
                    <a:pt x="1649" y="12327"/>
                  </a:cubicBezTo>
                  <a:cubicBezTo>
                    <a:pt x="1952" y="12327"/>
                    <a:pt x="1707" y="11290"/>
                    <a:pt x="1707" y="11289"/>
                  </a:cubicBezTo>
                  <a:lnTo>
                    <a:pt x="1707" y="11289"/>
                  </a:lnTo>
                  <a:cubicBezTo>
                    <a:pt x="1707" y="11290"/>
                    <a:pt x="2091" y="12569"/>
                    <a:pt x="2495" y="12569"/>
                  </a:cubicBezTo>
                  <a:cubicBezTo>
                    <a:pt x="2530" y="12569"/>
                    <a:pt x="2564" y="12560"/>
                    <a:pt x="2598" y="12540"/>
                  </a:cubicBezTo>
                  <a:cubicBezTo>
                    <a:pt x="3033" y="12282"/>
                    <a:pt x="2078" y="10970"/>
                    <a:pt x="2078" y="10970"/>
                  </a:cubicBezTo>
                  <a:lnTo>
                    <a:pt x="2710" y="87"/>
                  </a:lnTo>
                  <a:cubicBezTo>
                    <a:pt x="2710" y="87"/>
                    <a:pt x="2418" y="1"/>
                    <a:pt x="195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873441" y="3445546"/>
              <a:ext cx="583331" cy="782317"/>
            </a:xfrm>
            <a:custGeom>
              <a:avLst/>
              <a:gdLst/>
              <a:ahLst/>
              <a:cxnLst/>
              <a:rect l="l" t="t" r="r" b="b"/>
              <a:pathLst>
                <a:path w="7449" h="9990" extrusionOk="0">
                  <a:moveTo>
                    <a:pt x="2115" y="0"/>
                  </a:moveTo>
                  <a:lnTo>
                    <a:pt x="1492" y="728"/>
                  </a:lnTo>
                  <a:cubicBezTo>
                    <a:pt x="1006" y="1293"/>
                    <a:pt x="690" y="1982"/>
                    <a:pt x="598" y="2721"/>
                  </a:cubicBezTo>
                  <a:cubicBezTo>
                    <a:pt x="0" y="7463"/>
                    <a:pt x="6001" y="9989"/>
                    <a:pt x="6405" y="9989"/>
                  </a:cubicBezTo>
                  <a:cubicBezTo>
                    <a:pt x="6712" y="9989"/>
                    <a:pt x="6306" y="9436"/>
                    <a:pt x="6029" y="9096"/>
                  </a:cubicBezTo>
                  <a:lnTo>
                    <a:pt x="6029" y="9096"/>
                  </a:lnTo>
                  <a:cubicBezTo>
                    <a:pt x="6213" y="9295"/>
                    <a:pt x="6477" y="9537"/>
                    <a:pt x="6667" y="9537"/>
                  </a:cubicBezTo>
                  <a:cubicBezTo>
                    <a:pt x="6692" y="9537"/>
                    <a:pt x="6716" y="9532"/>
                    <a:pt x="6738" y="9523"/>
                  </a:cubicBezTo>
                  <a:cubicBezTo>
                    <a:pt x="6865" y="9473"/>
                    <a:pt x="6769" y="9288"/>
                    <a:pt x="6611" y="9088"/>
                  </a:cubicBezTo>
                  <a:lnTo>
                    <a:pt x="6611" y="9088"/>
                  </a:lnTo>
                  <a:cubicBezTo>
                    <a:pt x="6752" y="9200"/>
                    <a:pt x="6898" y="9282"/>
                    <a:pt x="7020" y="9282"/>
                  </a:cubicBezTo>
                  <a:cubicBezTo>
                    <a:pt x="7040" y="9282"/>
                    <a:pt x="7060" y="9280"/>
                    <a:pt x="7078" y="9275"/>
                  </a:cubicBezTo>
                  <a:cubicBezTo>
                    <a:pt x="7449" y="9183"/>
                    <a:pt x="7408" y="8109"/>
                    <a:pt x="5753" y="7347"/>
                  </a:cubicBezTo>
                  <a:cubicBezTo>
                    <a:pt x="5881" y="681"/>
                    <a:pt x="2115" y="0"/>
                    <a:pt x="211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2"/>
            <p:cNvSpPr/>
            <p:nvPr/>
          </p:nvSpPr>
          <p:spPr>
            <a:xfrm>
              <a:off x="1786376" y="3368019"/>
              <a:ext cx="563675" cy="917715"/>
            </a:xfrm>
            <a:custGeom>
              <a:avLst/>
              <a:gdLst/>
              <a:ahLst/>
              <a:cxnLst/>
              <a:rect l="l" t="t" r="r" b="b"/>
              <a:pathLst>
                <a:path w="7198" h="11719" extrusionOk="0">
                  <a:moveTo>
                    <a:pt x="5372" y="0"/>
                  </a:moveTo>
                  <a:cubicBezTo>
                    <a:pt x="4996" y="0"/>
                    <a:pt x="4165" y="1279"/>
                    <a:pt x="4165" y="1279"/>
                  </a:cubicBezTo>
                  <a:cubicBezTo>
                    <a:pt x="4165" y="1279"/>
                    <a:pt x="796" y="3948"/>
                    <a:pt x="1432" y="9589"/>
                  </a:cubicBezTo>
                  <a:cubicBezTo>
                    <a:pt x="1435" y="9667"/>
                    <a:pt x="1449" y="9745"/>
                    <a:pt x="1459" y="9826"/>
                  </a:cubicBezTo>
                  <a:cubicBezTo>
                    <a:pt x="0" y="10606"/>
                    <a:pt x="289" y="11078"/>
                    <a:pt x="572" y="11078"/>
                  </a:cubicBezTo>
                  <a:cubicBezTo>
                    <a:pt x="803" y="11078"/>
                    <a:pt x="1302" y="10789"/>
                    <a:pt x="1485" y="10677"/>
                  </a:cubicBezTo>
                  <a:lnTo>
                    <a:pt x="1485" y="10677"/>
                  </a:lnTo>
                  <a:cubicBezTo>
                    <a:pt x="1261" y="10833"/>
                    <a:pt x="575" y="11323"/>
                    <a:pt x="918" y="11458"/>
                  </a:cubicBezTo>
                  <a:cubicBezTo>
                    <a:pt x="971" y="11478"/>
                    <a:pt x="1027" y="11487"/>
                    <a:pt x="1085" y="11487"/>
                  </a:cubicBezTo>
                  <a:cubicBezTo>
                    <a:pt x="1439" y="11487"/>
                    <a:pt x="1863" y="11158"/>
                    <a:pt x="1948" y="11091"/>
                  </a:cubicBezTo>
                  <a:lnTo>
                    <a:pt x="1948" y="11091"/>
                  </a:lnTo>
                  <a:cubicBezTo>
                    <a:pt x="1863" y="11169"/>
                    <a:pt x="1459" y="11564"/>
                    <a:pt x="1683" y="11710"/>
                  </a:cubicBezTo>
                  <a:cubicBezTo>
                    <a:pt x="1691" y="11716"/>
                    <a:pt x="1704" y="11718"/>
                    <a:pt x="1722" y="11718"/>
                  </a:cubicBezTo>
                  <a:cubicBezTo>
                    <a:pt x="2263" y="11718"/>
                    <a:pt x="7148" y="9430"/>
                    <a:pt x="7181" y="6495"/>
                  </a:cubicBezTo>
                  <a:cubicBezTo>
                    <a:pt x="7197" y="4894"/>
                    <a:pt x="6793" y="3408"/>
                    <a:pt x="6375" y="2255"/>
                  </a:cubicBezTo>
                  <a:cubicBezTo>
                    <a:pt x="6351" y="2191"/>
                    <a:pt x="6327" y="2123"/>
                    <a:pt x="6304" y="2058"/>
                  </a:cubicBezTo>
                  <a:cubicBezTo>
                    <a:pt x="6290" y="2010"/>
                    <a:pt x="6269" y="1963"/>
                    <a:pt x="6252" y="1916"/>
                  </a:cubicBezTo>
                  <a:cubicBezTo>
                    <a:pt x="6028" y="1331"/>
                    <a:pt x="5814" y="851"/>
                    <a:pt x="5667" y="518"/>
                  </a:cubicBezTo>
                  <a:cubicBezTo>
                    <a:pt x="5603" y="358"/>
                    <a:pt x="5552" y="232"/>
                    <a:pt x="5524" y="144"/>
                  </a:cubicBezTo>
                  <a:cubicBezTo>
                    <a:pt x="5521" y="121"/>
                    <a:pt x="5511" y="103"/>
                    <a:pt x="5504" y="90"/>
                  </a:cubicBezTo>
                  <a:cubicBezTo>
                    <a:pt x="5472" y="27"/>
                    <a:pt x="5427" y="0"/>
                    <a:pt x="537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2"/>
            <p:cNvSpPr/>
            <p:nvPr/>
          </p:nvSpPr>
          <p:spPr>
            <a:xfrm>
              <a:off x="1152223" y="3505688"/>
              <a:ext cx="81756" cy="90370"/>
            </a:xfrm>
            <a:custGeom>
              <a:avLst/>
              <a:gdLst/>
              <a:ahLst/>
              <a:cxnLst/>
              <a:rect l="l" t="t" r="r" b="b"/>
              <a:pathLst>
                <a:path w="1044" h="1154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280"/>
                    <a:pt x="673" y="654"/>
                    <a:pt x="992" y="1153"/>
                  </a:cubicBezTo>
                  <a:cubicBezTo>
                    <a:pt x="1009" y="1120"/>
                    <a:pt x="1027" y="1085"/>
                    <a:pt x="1044" y="1051"/>
                  </a:cubicBezTo>
                  <a:cubicBezTo>
                    <a:pt x="564" y="317"/>
                    <a:pt x="34" y="21"/>
                    <a:pt x="0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1229907" y="3587992"/>
              <a:ext cx="55678" cy="129211"/>
            </a:xfrm>
            <a:custGeom>
              <a:avLst/>
              <a:gdLst/>
              <a:ahLst/>
              <a:cxnLst/>
              <a:rect l="l" t="t" r="r" b="b"/>
              <a:pathLst>
                <a:path w="711" h="1650" extrusionOk="0">
                  <a:moveTo>
                    <a:pt x="52" y="0"/>
                  </a:moveTo>
                  <a:cubicBezTo>
                    <a:pt x="35" y="34"/>
                    <a:pt x="17" y="69"/>
                    <a:pt x="0" y="102"/>
                  </a:cubicBezTo>
                  <a:cubicBezTo>
                    <a:pt x="265" y="524"/>
                    <a:pt x="514" y="1031"/>
                    <a:pt x="711" y="1649"/>
                  </a:cubicBezTo>
                  <a:cubicBezTo>
                    <a:pt x="568" y="946"/>
                    <a:pt x="317" y="405"/>
                    <a:pt x="52" y="0"/>
                  </a:cubicBezTo>
                  <a:close/>
                </a:path>
              </a:pathLst>
            </a:custGeom>
            <a:solidFill>
              <a:srgbClr val="50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2"/>
            <p:cNvSpPr/>
            <p:nvPr/>
          </p:nvSpPr>
          <p:spPr>
            <a:xfrm>
              <a:off x="1151910" y="3505688"/>
              <a:ext cx="133988" cy="212063"/>
            </a:xfrm>
            <a:custGeom>
              <a:avLst/>
              <a:gdLst/>
              <a:ahLst/>
              <a:cxnLst/>
              <a:rect l="l" t="t" r="r" b="b"/>
              <a:pathLst>
                <a:path w="1711" h="2708" extrusionOk="0">
                  <a:moveTo>
                    <a:pt x="0" y="1"/>
                  </a:moveTo>
                  <a:lnTo>
                    <a:pt x="1710" y="2707"/>
                  </a:lnTo>
                  <a:cubicBezTo>
                    <a:pt x="1710" y="2703"/>
                    <a:pt x="1707" y="2700"/>
                    <a:pt x="1707" y="2700"/>
                  </a:cubicBezTo>
                  <a:cubicBezTo>
                    <a:pt x="1510" y="2082"/>
                    <a:pt x="1261" y="1575"/>
                    <a:pt x="996" y="1153"/>
                  </a:cubicBezTo>
                  <a:cubicBezTo>
                    <a:pt x="677" y="654"/>
                    <a:pt x="334" y="280"/>
                    <a:pt x="4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1163656" y="3118055"/>
              <a:ext cx="51685" cy="70636"/>
            </a:xfrm>
            <a:custGeom>
              <a:avLst/>
              <a:gdLst/>
              <a:ahLst/>
              <a:cxnLst/>
              <a:rect l="l" t="t" r="r" b="b"/>
              <a:pathLst>
                <a:path w="660" h="902" extrusionOk="0">
                  <a:moveTo>
                    <a:pt x="255" y="1"/>
                  </a:moveTo>
                  <a:cubicBezTo>
                    <a:pt x="180" y="273"/>
                    <a:pt x="99" y="559"/>
                    <a:pt x="0" y="851"/>
                  </a:cubicBezTo>
                  <a:cubicBezTo>
                    <a:pt x="61" y="881"/>
                    <a:pt x="129" y="901"/>
                    <a:pt x="207" y="901"/>
                  </a:cubicBezTo>
                  <a:cubicBezTo>
                    <a:pt x="455" y="901"/>
                    <a:pt x="659" y="697"/>
                    <a:pt x="659" y="449"/>
                  </a:cubicBezTo>
                  <a:cubicBezTo>
                    <a:pt x="659" y="215"/>
                    <a:pt x="482" y="24"/>
                    <a:pt x="255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2"/>
            <p:cNvSpPr/>
            <p:nvPr/>
          </p:nvSpPr>
          <p:spPr>
            <a:xfrm>
              <a:off x="1215263" y="3047028"/>
              <a:ext cx="35474" cy="35474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5" y="0"/>
                  </a:moveTo>
                  <a:cubicBezTo>
                    <a:pt x="102" y="0"/>
                    <a:pt x="0" y="99"/>
                    <a:pt x="0" y="225"/>
                  </a:cubicBezTo>
                  <a:cubicBezTo>
                    <a:pt x="0" y="350"/>
                    <a:pt x="102" y="452"/>
                    <a:pt x="225" y="452"/>
                  </a:cubicBezTo>
                  <a:cubicBezTo>
                    <a:pt x="350" y="452"/>
                    <a:pt x="452" y="350"/>
                    <a:pt x="452" y="225"/>
                  </a:cubicBezTo>
                  <a:cubicBezTo>
                    <a:pt x="452" y="99"/>
                    <a:pt x="350" y="0"/>
                    <a:pt x="225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2"/>
            <p:cNvSpPr/>
            <p:nvPr/>
          </p:nvSpPr>
          <p:spPr>
            <a:xfrm>
              <a:off x="1232804" y="3198792"/>
              <a:ext cx="17933" cy="17855"/>
            </a:xfrm>
            <a:custGeom>
              <a:avLst/>
              <a:gdLst/>
              <a:ahLst/>
              <a:cxnLst/>
              <a:rect l="l" t="t" r="r" b="b"/>
              <a:pathLst>
                <a:path w="229" h="228" extrusionOk="0">
                  <a:moveTo>
                    <a:pt x="117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6"/>
                    <a:pt x="52" y="228"/>
                    <a:pt x="117" y="228"/>
                  </a:cubicBezTo>
                  <a:cubicBezTo>
                    <a:pt x="178" y="228"/>
                    <a:pt x="228" y="176"/>
                    <a:pt x="228" y="112"/>
                  </a:cubicBezTo>
                  <a:cubicBezTo>
                    <a:pt x="228" y="51"/>
                    <a:pt x="178" y="0"/>
                    <a:pt x="117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1232804" y="3108736"/>
              <a:ext cx="17933" cy="17933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7" y="0"/>
                  </a:moveTo>
                  <a:cubicBezTo>
                    <a:pt x="52" y="0"/>
                    <a:pt x="1" y="52"/>
                    <a:pt x="1" y="116"/>
                  </a:cubicBezTo>
                  <a:cubicBezTo>
                    <a:pt x="1" y="178"/>
                    <a:pt x="52" y="229"/>
                    <a:pt x="117" y="229"/>
                  </a:cubicBezTo>
                  <a:cubicBezTo>
                    <a:pt x="178" y="229"/>
                    <a:pt x="228" y="178"/>
                    <a:pt x="228" y="116"/>
                  </a:cubicBezTo>
                  <a:cubicBezTo>
                    <a:pt x="228" y="52"/>
                    <a:pt x="178" y="0"/>
                    <a:pt x="117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988399" y="3749075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0" y="0"/>
                  </a:moveTo>
                  <a:cubicBezTo>
                    <a:pt x="1" y="0"/>
                    <a:pt x="1" y="201"/>
                    <a:pt x="130" y="201"/>
                  </a:cubicBezTo>
                  <a:cubicBezTo>
                    <a:pt x="263" y="201"/>
                    <a:pt x="263" y="0"/>
                    <a:pt x="130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1012362" y="3688933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3" y="200"/>
                    <a:pt x="263" y="0"/>
                    <a:pt x="134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966551" y="3657766"/>
              <a:ext cx="16054" cy="17855"/>
            </a:xfrm>
            <a:custGeom>
              <a:avLst/>
              <a:gdLst/>
              <a:ahLst/>
              <a:cxnLst/>
              <a:rect l="l" t="t" r="r" b="b"/>
              <a:pathLst>
                <a:path w="205" h="228" extrusionOk="0">
                  <a:moveTo>
                    <a:pt x="103" y="0"/>
                  </a:moveTo>
                  <a:cubicBezTo>
                    <a:pt x="52" y="0"/>
                    <a:pt x="1" y="34"/>
                    <a:pt x="1" y="99"/>
                  </a:cubicBezTo>
                  <a:lnTo>
                    <a:pt x="1" y="129"/>
                  </a:lnTo>
                  <a:cubicBezTo>
                    <a:pt x="1" y="194"/>
                    <a:pt x="52" y="228"/>
                    <a:pt x="103" y="228"/>
                  </a:cubicBezTo>
                  <a:cubicBezTo>
                    <a:pt x="154" y="228"/>
                    <a:pt x="205" y="194"/>
                    <a:pt x="205" y="129"/>
                  </a:cubicBezTo>
                  <a:lnTo>
                    <a:pt x="205" y="99"/>
                  </a:lnTo>
                  <a:cubicBezTo>
                    <a:pt x="205" y="34"/>
                    <a:pt x="154" y="0"/>
                    <a:pt x="103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1166554" y="3375850"/>
              <a:ext cx="22945" cy="16054"/>
            </a:xfrm>
            <a:custGeom>
              <a:avLst/>
              <a:gdLst/>
              <a:ahLst/>
              <a:cxnLst/>
              <a:rect l="l" t="t" r="r" b="b"/>
              <a:pathLst>
                <a:path w="293" h="205" extrusionOk="0">
                  <a:moveTo>
                    <a:pt x="133" y="0"/>
                  </a:moveTo>
                  <a:cubicBezTo>
                    <a:pt x="1" y="0"/>
                    <a:pt x="1" y="204"/>
                    <a:pt x="133" y="204"/>
                  </a:cubicBezTo>
                  <a:lnTo>
                    <a:pt x="164" y="204"/>
                  </a:lnTo>
                  <a:cubicBezTo>
                    <a:pt x="293" y="204"/>
                    <a:pt x="293" y="0"/>
                    <a:pt x="164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1173758" y="3421818"/>
              <a:ext cx="16054" cy="17698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02" y="1"/>
                  </a:moveTo>
                  <a:cubicBezTo>
                    <a:pt x="51" y="1"/>
                    <a:pt x="0" y="32"/>
                    <a:pt x="0" y="99"/>
                  </a:cubicBezTo>
                  <a:lnTo>
                    <a:pt x="0" y="130"/>
                  </a:lnTo>
                  <a:cubicBezTo>
                    <a:pt x="0" y="195"/>
                    <a:pt x="51" y="225"/>
                    <a:pt x="102" y="225"/>
                  </a:cubicBezTo>
                  <a:cubicBezTo>
                    <a:pt x="153" y="225"/>
                    <a:pt x="204" y="195"/>
                    <a:pt x="204" y="130"/>
                  </a:cubicBezTo>
                  <a:lnTo>
                    <a:pt x="204" y="99"/>
                  </a:lnTo>
                  <a:cubicBezTo>
                    <a:pt x="204" y="32"/>
                    <a:pt x="153" y="1"/>
                    <a:pt x="102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1224347" y="3373423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2" y="204"/>
                    <a:pt x="262" y="0"/>
                    <a:pt x="132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2143390" y="3057365"/>
              <a:ext cx="36023" cy="179017"/>
            </a:xfrm>
            <a:custGeom>
              <a:avLst/>
              <a:gdLst/>
              <a:ahLst/>
              <a:cxnLst/>
              <a:rect l="l" t="t" r="r" b="b"/>
              <a:pathLst>
                <a:path w="460" h="2286" extrusionOk="0">
                  <a:moveTo>
                    <a:pt x="0" y="0"/>
                  </a:moveTo>
                  <a:cubicBezTo>
                    <a:pt x="2" y="17"/>
                    <a:pt x="5" y="34"/>
                    <a:pt x="8" y="51"/>
                  </a:cubicBezTo>
                  <a:lnTo>
                    <a:pt x="8" y="51"/>
                  </a:lnTo>
                  <a:cubicBezTo>
                    <a:pt x="5" y="34"/>
                    <a:pt x="2" y="17"/>
                    <a:pt x="0" y="0"/>
                  </a:cubicBezTo>
                  <a:close/>
                  <a:moveTo>
                    <a:pt x="8" y="51"/>
                  </a:moveTo>
                  <a:cubicBezTo>
                    <a:pt x="11" y="70"/>
                    <a:pt x="15" y="89"/>
                    <a:pt x="18" y="107"/>
                  </a:cubicBezTo>
                  <a:lnTo>
                    <a:pt x="18" y="107"/>
                  </a:lnTo>
                  <a:cubicBezTo>
                    <a:pt x="17" y="103"/>
                    <a:pt x="17" y="100"/>
                    <a:pt x="17" y="96"/>
                  </a:cubicBezTo>
                  <a:cubicBezTo>
                    <a:pt x="14" y="81"/>
                    <a:pt x="11" y="66"/>
                    <a:pt x="8" y="51"/>
                  </a:cubicBezTo>
                  <a:close/>
                  <a:moveTo>
                    <a:pt x="18" y="107"/>
                  </a:moveTo>
                  <a:cubicBezTo>
                    <a:pt x="19" y="120"/>
                    <a:pt x="21" y="134"/>
                    <a:pt x="24" y="146"/>
                  </a:cubicBezTo>
                  <a:cubicBezTo>
                    <a:pt x="22" y="134"/>
                    <a:pt x="20" y="120"/>
                    <a:pt x="18" y="107"/>
                  </a:cubicBezTo>
                  <a:close/>
                  <a:moveTo>
                    <a:pt x="218" y="1174"/>
                  </a:moveTo>
                  <a:cubicBezTo>
                    <a:pt x="289" y="1527"/>
                    <a:pt x="371" y="1905"/>
                    <a:pt x="460" y="2285"/>
                  </a:cubicBezTo>
                  <a:cubicBezTo>
                    <a:pt x="429" y="2150"/>
                    <a:pt x="398" y="2017"/>
                    <a:pt x="371" y="1884"/>
                  </a:cubicBezTo>
                  <a:cubicBezTo>
                    <a:pt x="317" y="1643"/>
                    <a:pt x="265" y="1401"/>
                    <a:pt x="218" y="1174"/>
                  </a:cubicBezTo>
                  <a:close/>
                </a:path>
              </a:pathLst>
            </a:custGeom>
            <a:solidFill>
              <a:srgbClr val="B2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2"/>
            <p:cNvSpPr/>
            <p:nvPr/>
          </p:nvSpPr>
          <p:spPr>
            <a:xfrm>
              <a:off x="2279962" y="3529181"/>
              <a:ext cx="3524" cy="9632"/>
            </a:xfrm>
            <a:custGeom>
              <a:avLst/>
              <a:gdLst/>
              <a:ahLst/>
              <a:cxnLst/>
              <a:rect l="l" t="t" r="r" b="b"/>
              <a:pathLst>
                <a:path w="45" h="123" extrusionOk="0">
                  <a:moveTo>
                    <a:pt x="1" y="0"/>
                  </a:moveTo>
                  <a:lnTo>
                    <a:pt x="1" y="7"/>
                  </a:lnTo>
                  <a:cubicBezTo>
                    <a:pt x="4" y="14"/>
                    <a:pt x="7" y="21"/>
                    <a:pt x="10" y="29"/>
                  </a:cubicBezTo>
                  <a:lnTo>
                    <a:pt x="10" y="29"/>
                  </a:lnTo>
                  <a:cubicBezTo>
                    <a:pt x="7" y="19"/>
                    <a:pt x="4" y="10"/>
                    <a:pt x="1" y="0"/>
                  </a:cubicBezTo>
                  <a:close/>
                  <a:moveTo>
                    <a:pt x="10" y="29"/>
                  </a:moveTo>
                  <a:cubicBezTo>
                    <a:pt x="21" y="60"/>
                    <a:pt x="34" y="91"/>
                    <a:pt x="45" y="123"/>
                  </a:cubicBezTo>
                  <a:cubicBezTo>
                    <a:pt x="37" y="98"/>
                    <a:pt x="28" y="75"/>
                    <a:pt x="21" y="54"/>
                  </a:cubicBezTo>
                  <a:cubicBezTo>
                    <a:pt x="17" y="46"/>
                    <a:pt x="14" y="37"/>
                    <a:pt x="10" y="29"/>
                  </a:cubicBezTo>
                  <a:close/>
                </a:path>
              </a:pathLst>
            </a:custGeom>
            <a:solidFill>
              <a:srgbClr val="B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2"/>
            <p:cNvSpPr/>
            <p:nvPr/>
          </p:nvSpPr>
          <p:spPr>
            <a:xfrm>
              <a:off x="1599998" y="4282364"/>
              <a:ext cx="161397" cy="17855"/>
            </a:xfrm>
            <a:custGeom>
              <a:avLst/>
              <a:gdLst/>
              <a:ahLst/>
              <a:cxnLst/>
              <a:rect l="l" t="t" r="r" b="b"/>
              <a:pathLst>
                <a:path w="2061" h="228" extrusionOk="0">
                  <a:moveTo>
                    <a:pt x="1999" y="228"/>
                  </a:moveTo>
                  <a:lnTo>
                    <a:pt x="1999" y="228"/>
                  </a:lnTo>
                  <a:lnTo>
                    <a:pt x="1999" y="228"/>
                  </a:lnTo>
                  <a:lnTo>
                    <a:pt x="1999" y="228"/>
                  </a:lnTo>
                  <a:close/>
                  <a:moveTo>
                    <a:pt x="2061" y="218"/>
                  </a:moveTo>
                  <a:cubicBezTo>
                    <a:pt x="2040" y="224"/>
                    <a:pt x="2020" y="228"/>
                    <a:pt x="1999" y="228"/>
                  </a:cubicBezTo>
                  <a:cubicBezTo>
                    <a:pt x="2020" y="228"/>
                    <a:pt x="2040" y="224"/>
                    <a:pt x="2061" y="218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1618871" y="2620240"/>
              <a:ext cx="664852" cy="919124"/>
            </a:xfrm>
            <a:custGeom>
              <a:avLst/>
              <a:gdLst/>
              <a:ahLst/>
              <a:cxnLst/>
              <a:rect l="l" t="t" r="r" b="b"/>
              <a:pathLst>
                <a:path w="8490" h="11737" extrusionOk="0">
                  <a:moveTo>
                    <a:pt x="4801" y="0"/>
                  </a:moveTo>
                  <a:cubicBezTo>
                    <a:pt x="2472" y="0"/>
                    <a:pt x="2173" y="2536"/>
                    <a:pt x="2173" y="2536"/>
                  </a:cubicBezTo>
                  <a:cubicBezTo>
                    <a:pt x="2170" y="2536"/>
                    <a:pt x="2085" y="2455"/>
                    <a:pt x="1741" y="2390"/>
                  </a:cubicBezTo>
                  <a:cubicBezTo>
                    <a:pt x="1541" y="2350"/>
                    <a:pt x="1252" y="2322"/>
                    <a:pt x="840" y="2315"/>
                  </a:cubicBezTo>
                  <a:lnTo>
                    <a:pt x="589" y="2315"/>
                  </a:lnTo>
                  <a:cubicBezTo>
                    <a:pt x="521" y="2319"/>
                    <a:pt x="450" y="2319"/>
                    <a:pt x="378" y="2322"/>
                  </a:cubicBezTo>
                  <a:cubicBezTo>
                    <a:pt x="1833" y="4049"/>
                    <a:pt x="1065" y="5861"/>
                    <a:pt x="330" y="7779"/>
                  </a:cubicBezTo>
                  <a:cubicBezTo>
                    <a:pt x="215" y="8082"/>
                    <a:pt x="100" y="8394"/>
                    <a:pt x="1" y="8707"/>
                  </a:cubicBezTo>
                  <a:cubicBezTo>
                    <a:pt x="55" y="8700"/>
                    <a:pt x="109" y="8694"/>
                    <a:pt x="164" y="8690"/>
                  </a:cubicBezTo>
                  <a:cubicBezTo>
                    <a:pt x="398" y="8663"/>
                    <a:pt x="626" y="8653"/>
                    <a:pt x="847" y="8653"/>
                  </a:cubicBezTo>
                  <a:cubicBezTo>
                    <a:pt x="1344" y="8653"/>
                    <a:pt x="1802" y="8714"/>
                    <a:pt x="2228" y="8823"/>
                  </a:cubicBezTo>
                  <a:lnTo>
                    <a:pt x="2299" y="8299"/>
                  </a:lnTo>
                  <a:cubicBezTo>
                    <a:pt x="2455" y="8251"/>
                    <a:pt x="2609" y="8231"/>
                    <a:pt x="2755" y="8231"/>
                  </a:cubicBezTo>
                  <a:cubicBezTo>
                    <a:pt x="3894" y="8231"/>
                    <a:pt x="4726" y="9496"/>
                    <a:pt x="4726" y="9496"/>
                  </a:cubicBezTo>
                  <a:lnTo>
                    <a:pt x="4542" y="10155"/>
                  </a:lnTo>
                  <a:cubicBezTo>
                    <a:pt x="4927" y="10533"/>
                    <a:pt x="5256" y="10961"/>
                    <a:pt x="5539" y="11413"/>
                  </a:cubicBezTo>
                  <a:cubicBezTo>
                    <a:pt x="5739" y="11203"/>
                    <a:pt x="5984" y="11002"/>
                    <a:pt x="6280" y="10845"/>
                  </a:cubicBezTo>
                  <a:cubicBezTo>
                    <a:pt x="6297" y="10832"/>
                    <a:pt x="6304" y="10828"/>
                    <a:pt x="6304" y="10828"/>
                  </a:cubicBezTo>
                  <a:cubicBezTo>
                    <a:pt x="6304" y="10828"/>
                    <a:pt x="7133" y="9550"/>
                    <a:pt x="7511" y="9550"/>
                  </a:cubicBezTo>
                  <a:cubicBezTo>
                    <a:pt x="7566" y="9550"/>
                    <a:pt x="7613" y="9577"/>
                    <a:pt x="7643" y="9639"/>
                  </a:cubicBezTo>
                  <a:cubicBezTo>
                    <a:pt x="7633" y="9601"/>
                    <a:pt x="7619" y="9571"/>
                    <a:pt x="7610" y="9537"/>
                  </a:cubicBezTo>
                  <a:cubicBezTo>
                    <a:pt x="7477" y="9125"/>
                    <a:pt x="7354" y="8680"/>
                    <a:pt x="7246" y="8231"/>
                  </a:cubicBezTo>
                  <a:cubicBezTo>
                    <a:pt x="7215" y="8109"/>
                    <a:pt x="7184" y="7986"/>
                    <a:pt x="7158" y="7867"/>
                  </a:cubicBezTo>
                  <a:cubicBezTo>
                    <a:pt x="7069" y="7487"/>
                    <a:pt x="6987" y="7109"/>
                    <a:pt x="6916" y="6756"/>
                  </a:cubicBezTo>
                  <a:cubicBezTo>
                    <a:pt x="6902" y="6677"/>
                    <a:pt x="6885" y="6602"/>
                    <a:pt x="6872" y="6528"/>
                  </a:cubicBezTo>
                  <a:cubicBezTo>
                    <a:pt x="6814" y="6238"/>
                    <a:pt x="6763" y="5970"/>
                    <a:pt x="6722" y="5728"/>
                  </a:cubicBezTo>
                  <a:cubicBezTo>
                    <a:pt x="6715" y="5681"/>
                    <a:pt x="6705" y="5631"/>
                    <a:pt x="6698" y="5582"/>
                  </a:cubicBezTo>
                  <a:cubicBezTo>
                    <a:pt x="6593" y="5005"/>
                    <a:pt x="6541" y="4627"/>
                    <a:pt x="6541" y="4627"/>
                  </a:cubicBezTo>
                  <a:cubicBezTo>
                    <a:pt x="6541" y="4627"/>
                    <a:pt x="7184" y="3349"/>
                    <a:pt x="7188" y="2138"/>
                  </a:cubicBezTo>
                  <a:cubicBezTo>
                    <a:pt x="7188" y="1170"/>
                    <a:pt x="6773" y="238"/>
                    <a:pt x="5291" y="34"/>
                  </a:cubicBezTo>
                  <a:cubicBezTo>
                    <a:pt x="5118" y="14"/>
                    <a:pt x="4954" y="0"/>
                    <a:pt x="4801" y="0"/>
                  </a:cubicBezTo>
                  <a:close/>
                  <a:moveTo>
                    <a:pt x="8463" y="11661"/>
                  </a:moveTo>
                  <a:cubicBezTo>
                    <a:pt x="8469" y="11682"/>
                    <a:pt x="8477" y="11705"/>
                    <a:pt x="8486" y="11726"/>
                  </a:cubicBezTo>
                  <a:lnTo>
                    <a:pt x="8486" y="11726"/>
                  </a:lnTo>
                  <a:cubicBezTo>
                    <a:pt x="8478" y="11703"/>
                    <a:pt x="8469" y="11681"/>
                    <a:pt x="8463" y="11661"/>
                  </a:cubicBezTo>
                  <a:close/>
                  <a:moveTo>
                    <a:pt x="8486" y="11726"/>
                  </a:moveTo>
                  <a:lnTo>
                    <a:pt x="8486" y="11726"/>
                  </a:lnTo>
                  <a:cubicBezTo>
                    <a:pt x="8486" y="11728"/>
                    <a:pt x="8486" y="11729"/>
                    <a:pt x="8487" y="11730"/>
                  </a:cubicBezTo>
                  <a:cubicBezTo>
                    <a:pt x="8487" y="11733"/>
                    <a:pt x="8487" y="11736"/>
                    <a:pt x="8490" y="11736"/>
                  </a:cubicBezTo>
                  <a:cubicBezTo>
                    <a:pt x="8489" y="11733"/>
                    <a:pt x="8487" y="11730"/>
                    <a:pt x="8486" y="11726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2"/>
            <p:cNvSpPr/>
            <p:nvPr/>
          </p:nvSpPr>
          <p:spPr>
            <a:xfrm>
              <a:off x="1588252" y="3297776"/>
              <a:ext cx="464378" cy="838778"/>
            </a:xfrm>
            <a:custGeom>
              <a:avLst/>
              <a:gdLst/>
              <a:ahLst/>
              <a:cxnLst/>
              <a:rect l="l" t="t" r="r" b="b"/>
              <a:pathLst>
                <a:path w="5930" h="10711" extrusionOk="0">
                  <a:moveTo>
                    <a:pt x="1238" y="1"/>
                  </a:moveTo>
                  <a:cubicBezTo>
                    <a:pt x="1017" y="1"/>
                    <a:pt x="789" y="11"/>
                    <a:pt x="555" y="38"/>
                  </a:cubicBezTo>
                  <a:cubicBezTo>
                    <a:pt x="500" y="42"/>
                    <a:pt x="446" y="48"/>
                    <a:pt x="392" y="55"/>
                  </a:cubicBezTo>
                  <a:cubicBezTo>
                    <a:pt x="150" y="814"/>
                    <a:pt x="1" y="1602"/>
                    <a:pt x="147" y="2394"/>
                  </a:cubicBezTo>
                  <a:cubicBezTo>
                    <a:pt x="307" y="3234"/>
                    <a:pt x="779" y="3975"/>
                    <a:pt x="1112" y="4760"/>
                  </a:cubicBezTo>
                  <a:cubicBezTo>
                    <a:pt x="1520" y="5730"/>
                    <a:pt x="1643" y="6753"/>
                    <a:pt x="1575" y="7783"/>
                  </a:cubicBezTo>
                  <a:lnTo>
                    <a:pt x="2619" y="171"/>
                  </a:lnTo>
                  <a:cubicBezTo>
                    <a:pt x="2193" y="62"/>
                    <a:pt x="1735" y="1"/>
                    <a:pt x="1238" y="1"/>
                  </a:cubicBezTo>
                  <a:close/>
                  <a:moveTo>
                    <a:pt x="1398" y="9061"/>
                  </a:moveTo>
                  <a:lnTo>
                    <a:pt x="1398" y="9061"/>
                  </a:lnTo>
                  <a:cubicBezTo>
                    <a:pt x="1360" y="9262"/>
                    <a:pt x="1337" y="9472"/>
                    <a:pt x="1313" y="9687"/>
                  </a:cubicBezTo>
                  <a:lnTo>
                    <a:pt x="1398" y="9061"/>
                  </a:lnTo>
                  <a:close/>
                  <a:moveTo>
                    <a:pt x="4933" y="1503"/>
                  </a:moveTo>
                  <a:lnTo>
                    <a:pt x="2465" y="10475"/>
                  </a:lnTo>
                  <a:lnTo>
                    <a:pt x="2401" y="10710"/>
                  </a:lnTo>
                  <a:cubicBezTo>
                    <a:pt x="2925" y="10687"/>
                    <a:pt x="3444" y="10615"/>
                    <a:pt x="3962" y="10486"/>
                  </a:cubicBezTo>
                  <a:cubicBezTo>
                    <a:pt x="3638" y="7633"/>
                    <a:pt x="4342" y="5539"/>
                    <a:pt x="5117" y="4165"/>
                  </a:cubicBezTo>
                  <a:cubicBezTo>
                    <a:pt x="5121" y="4152"/>
                    <a:pt x="5325" y="3400"/>
                    <a:pt x="5930" y="2761"/>
                  </a:cubicBezTo>
                  <a:cubicBezTo>
                    <a:pt x="5647" y="2309"/>
                    <a:pt x="5318" y="1881"/>
                    <a:pt x="4933" y="1503"/>
                  </a:cubicBezTo>
                  <a:close/>
                </a:path>
              </a:pathLst>
            </a:custGeom>
            <a:solidFill>
              <a:srgbClr val="50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1593577" y="3264807"/>
              <a:ext cx="395387" cy="1049589"/>
            </a:xfrm>
            <a:custGeom>
              <a:avLst/>
              <a:gdLst/>
              <a:ahLst/>
              <a:cxnLst/>
              <a:rect l="l" t="t" r="r" b="b"/>
              <a:pathLst>
                <a:path w="5049" h="13403" extrusionOk="0">
                  <a:moveTo>
                    <a:pt x="3078" y="0"/>
                  </a:moveTo>
                  <a:cubicBezTo>
                    <a:pt x="2932" y="0"/>
                    <a:pt x="2778" y="20"/>
                    <a:pt x="2622" y="68"/>
                  </a:cubicBezTo>
                  <a:lnTo>
                    <a:pt x="2551" y="592"/>
                  </a:lnTo>
                  <a:lnTo>
                    <a:pt x="1507" y="8204"/>
                  </a:lnTo>
                  <a:cubicBezTo>
                    <a:pt x="1479" y="8619"/>
                    <a:pt x="1418" y="9037"/>
                    <a:pt x="1336" y="9451"/>
                  </a:cubicBezTo>
                  <a:cubicBezTo>
                    <a:pt x="1333" y="9462"/>
                    <a:pt x="1333" y="9472"/>
                    <a:pt x="1330" y="9482"/>
                  </a:cubicBezTo>
                  <a:lnTo>
                    <a:pt x="1245" y="10108"/>
                  </a:lnTo>
                  <a:cubicBezTo>
                    <a:pt x="1225" y="10315"/>
                    <a:pt x="1204" y="10523"/>
                    <a:pt x="1181" y="10727"/>
                  </a:cubicBezTo>
                  <a:lnTo>
                    <a:pt x="1160" y="10723"/>
                  </a:lnTo>
                  <a:lnTo>
                    <a:pt x="1024" y="11736"/>
                  </a:lnTo>
                  <a:cubicBezTo>
                    <a:pt x="1024" y="11736"/>
                    <a:pt x="1" y="12651"/>
                    <a:pt x="1" y="12923"/>
                  </a:cubicBezTo>
                  <a:cubicBezTo>
                    <a:pt x="1" y="12950"/>
                    <a:pt x="10" y="12970"/>
                    <a:pt x="35" y="12984"/>
                  </a:cubicBezTo>
                  <a:cubicBezTo>
                    <a:pt x="48" y="12991"/>
                    <a:pt x="65" y="12994"/>
                    <a:pt x="82" y="12994"/>
                  </a:cubicBezTo>
                  <a:cubicBezTo>
                    <a:pt x="385" y="12994"/>
                    <a:pt x="1225" y="11998"/>
                    <a:pt x="1225" y="11998"/>
                  </a:cubicBezTo>
                  <a:lnTo>
                    <a:pt x="1225" y="11998"/>
                  </a:lnTo>
                  <a:cubicBezTo>
                    <a:pt x="1225" y="11998"/>
                    <a:pt x="1017" y="12678"/>
                    <a:pt x="1017" y="13093"/>
                  </a:cubicBezTo>
                  <a:cubicBezTo>
                    <a:pt x="1017" y="13270"/>
                    <a:pt x="1058" y="13399"/>
                    <a:pt x="1167" y="13402"/>
                  </a:cubicBezTo>
                  <a:cubicBezTo>
                    <a:pt x="1531" y="13402"/>
                    <a:pt x="1660" y="12029"/>
                    <a:pt x="1660" y="12029"/>
                  </a:cubicBezTo>
                  <a:cubicBezTo>
                    <a:pt x="1660" y="12029"/>
                    <a:pt x="1670" y="13218"/>
                    <a:pt x="2081" y="13222"/>
                  </a:cubicBezTo>
                  <a:cubicBezTo>
                    <a:pt x="2102" y="13222"/>
                    <a:pt x="2122" y="13218"/>
                    <a:pt x="2143" y="13212"/>
                  </a:cubicBezTo>
                  <a:lnTo>
                    <a:pt x="2146" y="13212"/>
                  </a:lnTo>
                  <a:cubicBezTo>
                    <a:pt x="2303" y="13168"/>
                    <a:pt x="2356" y="13005"/>
                    <a:pt x="2356" y="12810"/>
                  </a:cubicBezTo>
                  <a:cubicBezTo>
                    <a:pt x="2356" y="12409"/>
                    <a:pt x="2132" y="11858"/>
                    <a:pt x="2132" y="11858"/>
                  </a:cubicBezTo>
                  <a:lnTo>
                    <a:pt x="2333" y="11131"/>
                  </a:lnTo>
                  <a:lnTo>
                    <a:pt x="2397" y="10896"/>
                  </a:lnTo>
                  <a:lnTo>
                    <a:pt x="4865" y="1924"/>
                  </a:lnTo>
                  <a:lnTo>
                    <a:pt x="5049" y="1265"/>
                  </a:lnTo>
                  <a:cubicBezTo>
                    <a:pt x="5049" y="1265"/>
                    <a:pt x="4217" y="0"/>
                    <a:pt x="3078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2324990" y="3675855"/>
              <a:ext cx="12843" cy="63196"/>
            </a:xfrm>
            <a:custGeom>
              <a:avLst/>
              <a:gdLst/>
              <a:ahLst/>
              <a:cxnLst/>
              <a:rect l="l" t="t" r="r" b="b"/>
              <a:pathLst>
                <a:path w="164" h="807" extrusionOk="0">
                  <a:moveTo>
                    <a:pt x="3" y="0"/>
                  </a:moveTo>
                  <a:cubicBezTo>
                    <a:pt x="0" y="0"/>
                    <a:pt x="0" y="0"/>
                    <a:pt x="0" y="4"/>
                  </a:cubicBezTo>
                  <a:cubicBezTo>
                    <a:pt x="3" y="11"/>
                    <a:pt x="3" y="17"/>
                    <a:pt x="7" y="25"/>
                  </a:cubicBezTo>
                  <a:lnTo>
                    <a:pt x="7" y="20"/>
                  </a:lnTo>
                  <a:cubicBezTo>
                    <a:pt x="3" y="14"/>
                    <a:pt x="3" y="7"/>
                    <a:pt x="3" y="0"/>
                  </a:cubicBezTo>
                  <a:close/>
                  <a:moveTo>
                    <a:pt x="156" y="779"/>
                  </a:moveTo>
                  <a:cubicBezTo>
                    <a:pt x="160" y="789"/>
                    <a:pt x="160" y="800"/>
                    <a:pt x="163" y="806"/>
                  </a:cubicBezTo>
                  <a:cubicBezTo>
                    <a:pt x="163" y="800"/>
                    <a:pt x="160" y="789"/>
                    <a:pt x="160" y="779"/>
                  </a:cubicBezTo>
                  <a:close/>
                </a:path>
              </a:pathLst>
            </a:custGeom>
            <a:solidFill>
              <a:srgbClr val="B2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2299696" y="3586112"/>
              <a:ext cx="37902" cy="150825"/>
            </a:xfrm>
            <a:custGeom>
              <a:avLst/>
              <a:gdLst/>
              <a:ahLst/>
              <a:cxnLst/>
              <a:rect l="l" t="t" r="r" b="b"/>
              <a:pathLst>
                <a:path w="484" h="1926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359"/>
                    <a:pt x="229" y="743"/>
                    <a:pt x="323" y="1150"/>
                  </a:cubicBezTo>
                  <a:cubicBezTo>
                    <a:pt x="323" y="1146"/>
                    <a:pt x="323" y="1146"/>
                    <a:pt x="326" y="1146"/>
                  </a:cubicBezTo>
                  <a:cubicBezTo>
                    <a:pt x="229" y="743"/>
                    <a:pt x="118" y="359"/>
                    <a:pt x="1" y="0"/>
                  </a:cubicBezTo>
                  <a:close/>
                  <a:moveTo>
                    <a:pt x="330" y="1166"/>
                  </a:moveTo>
                  <a:lnTo>
                    <a:pt x="330" y="1171"/>
                  </a:lnTo>
                  <a:cubicBezTo>
                    <a:pt x="388" y="1415"/>
                    <a:pt x="438" y="1667"/>
                    <a:pt x="479" y="1925"/>
                  </a:cubicBezTo>
                  <a:lnTo>
                    <a:pt x="483" y="1925"/>
                  </a:lnTo>
                  <a:cubicBezTo>
                    <a:pt x="438" y="1667"/>
                    <a:pt x="388" y="1415"/>
                    <a:pt x="330" y="1166"/>
                  </a:cubicBezTo>
                  <a:close/>
                </a:path>
              </a:pathLst>
            </a:custGeom>
            <a:solidFill>
              <a:srgbClr val="B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2337755" y="3738973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2"/>
            <p:cNvSpPr/>
            <p:nvPr/>
          </p:nvSpPr>
          <p:spPr>
            <a:xfrm>
              <a:off x="2332116" y="3738973"/>
              <a:ext cx="17150" cy="218642"/>
            </a:xfrm>
            <a:custGeom>
              <a:avLst/>
              <a:gdLst/>
              <a:ahLst/>
              <a:cxnLst/>
              <a:rect l="l" t="t" r="r" b="b"/>
              <a:pathLst>
                <a:path w="219" h="2792" extrusionOk="0">
                  <a:moveTo>
                    <a:pt x="0" y="2792"/>
                  </a:moveTo>
                  <a:lnTo>
                    <a:pt x="0" y="2792"/>
                  </a:lnTo>
                  <a:lnTo>
                    <a:pt x="0" y="2792"/>
                  </a:lnTo>
                  <a:close/>
                  <a:moveTo>
                    <a:pt x="4" y="2784"/>
                  </a:moveTo>
                  <a:lnTo>
                    <a:pt x="4" y="2788"/>
                  </a:lnTo>
                  <a:lnTo>
                    <a:pt x="4" y="2784"/>
                  </a:lnTo>
                  <a:close/>
                  <a:moveTo>
                    <a:pt x="8" y="2774"/>
                  </a:moveTo>
                  <a:lnTo>
                    <a:pt x="8" y="2778"/>
                  </a:lnTo>
                  <a:lnTo>
                    <a:pt x="8" y="2774"/>
                  </a:lnTo>
                  <a:close/>
                  <a:moveTo>
                    <a:pt x="21" y="2743"/>
                  </a:moveTo>
                  <a:lnTo>
                    <a:pt x="21" y="2743"/>
                  </a:lnTo>
                  <a:lnTo>
                    <a:pt x="21" y="2743"/>
                  </a:lnTo>
                  <a:close/>
                  <a:moveTo>
                    <a:pt x="24" y="2734"/>
                  </a:moveTo>
                  <a:cubicBezTo>
                    <a:pt x="24" y="2737"/>
                    <a:pt x="21" y="2737"/>
                    <a:pt x="21" y="2740"/>
                  </a:cubicBezTo>
                  <a:cubicBezTo>
                    <a:pt x="21" y="2737"/>
                    <a:pt x="24" y="2737"/>
                    <a:pt x="24" y="2734"/>
                  </a:cubicBezTo>
                  <a:close/>
                  <a:moveTo>
                    <a:pt x="31" y="2720"/>
                  </a:moveTo>
                  <a:lnTo>
                    <a:pt x="28" y="2720"/>
                  </a:lnTo>
                  <a:lnTo>
                    <a:pt x="31" y="2720"/>
                  </a:lnTo>
                  <a:close/>
                  <a:moveTo>
                    <a:pt x="35" y="2703"/>
                  </a:moveTo>
                  <a:lnTo>
                    <a:pt x="35" y="2703"/>
                  </a:lnTo>
                  <a:lnTo>
                    <a:pt x="35" y="2703"/>
                  </a:lnTo>
                  <a:close/>
                  <a:moveTo>
                    <a:pt x="38" y="2693"/>
                  </a:moveTo>
                  <a:lnTo>
                    <a:pt x="38" y="2696"/>
                  </a:lnTo>
                  <a:lnTo>
                    <a:pt x="38" y="2693"/>
                  </a:lnTo>
                  <a:close/>
                  <a:moveTo>
                    <a:pt x="41" y="2686"/>
                  </a:moveTo>
                  <a:lnTo>
                    <a:pt x="41" y="2690"/>
                  </a:lnTo>
                  <a:lnTo>
                    <a:pt x="41" y="2686"/>
                  </a:lnTo>
                  <a:close/>
                  <a:moveTo>
                    <a:pt x="45" y="2679"/>
                  </a:moveTo>
                  <a:cubicBezTo>
                    <a:pt x="45" y="2679"/>
                    <a:pt x="41" y="2679"/>
                    <a:pt x="41" y="2682"/>
                  </a:cubicBezTo>
                  <a:cubicBezTo>
                    <a:pt x="41" y="2679"/>
                    <a:pt x="45" y="2679"/>
                    <a:pt x="45" y="2679"/>
                  </a:cubicBezTo>
                  <a:close/>
                  <a:moveTo>
                    <a:pt x="49" y="2669"/>
                  </a:moveTo>
                  <a:cubicBezTo>
                    <a:pt x="45" y="2672"/>
                    <a:pt x="45" y="2672"/>
                    <a:pt x="45" y="2676"/>
                  </a:cubicBezTo>
                  <a:cubicBezTo>
                    <a:pt x="45" y="2672"/>
                    <a:pt x="45" y="2672"/>
                    <a:pt x="49" y="2669"/>
                  </a:cubicBezTo>
                  <a:close/>
                  <a:moveTo>
                    <a:pt x="49" y="2662"/>
                  </a:moveTo>
                  <a:lnTo>
                    <a:pt x="49" y="2669"/>
                  </a:lnTo>
                  <a:lnTo>
                    <a:pt x="49" y="2662"/>
                  </a:lnTo>
                  <a:close/>
                  <a:moveTo>
                    <a:pt x="52" y="2652"/>
                  </a:moveTo>
                  <a:lnTo>
                    <a:pt x="52" y="2659"/>
                  </a:lnTo>
                  <a:lnTo>
                    <a:pt x="52" y="2652"/>
                  </a:lnTo>
                  <a:close/>
                  <a:moveTo>
                    <a:pt x="58" y="2638"/>
                  </a:moveTo>
                  <a:cubicBezTo>
                    <a:pt x="55" y="2641"/>
                    <a:pt x="55" y="2646"/>
                    <a:pt x="52" y="2652"/>
                  </a:cubicBezTo>
                  <a:cubicBezTo>
                    <a:pt x="55" y="2646"/>
                    <a:pt x="55" y="2641"/>
                    <a:pt x="58" y="2638"/>
                  </a:cubicBezTo>
                  <a:close/>
                  <a:moveTo>
                    <a:pt x="201" y="1952"/>
                  </a:moveTo>
                  <a:cubicBezTo>
                    <a:pt x="181" y="2186"/>
                    <a:pt x="133" y="2414"/>
                    <a:pt x="58" y="2638"/>
                  </a:cubicBezTo>
                  <a:cubicBezTo>
                    <a:pt x="133" y="2414"/>
                    <a:pt x="181" y="2186"/>
                    <a:pt x="201" y="1952"/>
                  </a:cubicBezTo>
                  <a:close/>
                  <a:moveTo>
                    <a:pt x="204" y="1927"/>
                  </a:moveTo>
                  <a:lnTo>
                    <a:pt x="204" y="1932"/>
                  </a:lnTo>
                  <a:lnTo>
                    <a:pt x="204" y="1927"/>
                  </a:lnTo>
                  <a:close/>
                  <a:moveTo>
                    <a:pt x="204" y="1911"/>
                  </a:moveTo>
                  <a:lnTo>
                    <a:pt x="204" y="1927"/>
                  </a:lnTo>
                  <a:lnTo>
                    <a:pt x="204" y="1911"/>
                  </a:lnTo>
                  <a:close/>
                  <a:moveTo>
                    <a:pt x="204" y="1897"/>
                  </a:moveTo>
                  <a:lnTo>
                    <a:pt x="204" y="1907"/>
                  </a:lnTo>
                  <a:lnTo>
                    <a:pt x="204" y="1897"/>
                  </a:lnTo>
                  <a:close/>
                  <a:moveTo>
                    <a:pt x="208" y="1880"/>
                  </a:moveTo>
                  <a:cubicBezTo>
                    <a:pt x="208" y="1883"/>
                    <a:pt x="204" y="1887"/>
                    <a:pt x="204" y="1891"/>
                  </a:cubicBezTo>
                  <a:cubicBezTo>
                    <a:pt x="204" y="1887"/>
                    <a:pt x="208" y="1883"/>
                    <a:pt x="208" y="1880"/>
                  </a:cubicBezTo>
                  <a:close/>
                  <a:moveTo>
                    <a:pt x="212" y="1758"/>
                  </a:moveTo>
                  <a:lnTo>
                    <a:pt x="212" y="1785"/>
                  </a:lnTo>
                  <a:lnTo>
                    <a:pt x="212" y="1758"/>
                  </a:lnTo>
                  <a:close/>
                  <a:moveTo>
                    <a:pt x="72" y="0"/>
                  </a:moveTo>
                  <a:cubicBezTo>
                    <a:pt x="164" y="561"/>
                    <a:pt x="218" y="1152"/>
                    <a:pt x="212" y="1758"/>
                  </a:cubicBezTo>
                  <a:cubicBezTo>
                    <a:pt x="218" y="1152"/>
                    <a:pt x="164" y="561"/>
                    <a:pt x="72" y="0"/>
                  </a:cubicBezTo>
                  <a:close/>
                </a:path>
              </a:pathLst>
            </a:custGeom>
            <a:solidFill>
              <a:srgbClr val="236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2"/>
            <p:cNvSpPr/>
            <p:nvPr/>
          </p:nvSpPr>
          <p:spPr>
            <a:xfrm>
              <a:off x="1871577" y="4236553"/>
              <a:ext cx="67425" cy="30932"/>
            </a:xfrm>
            <a:custGeom>
              <a:avLst/>
              <a:gdLst/>
              <a:ahLst/>
              <a:cxnLst/>
              <a:rect l="l" t="t" r="r" b="b"/>
              <a:pathLst>
                <a:path w="861" h="39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775" y="69"/>
                    <a:pt x="353" y="395"/>
                    <a:pt x="0" y="395"/>
                  </a:cubicBezTo>
                  <a:cubicBezTo>
                    <a:pt x="333" y="395"/>
                    <a:pt x="728" y="106"/>
                    <a:pt x="843" y="17"/>
                  </a:cubicBezTo>
                  <a:cubicBezTo>
                    <a:pt x="850" y="11"/>
                    <a:pt x="857" y="4"/>
                    <a:pt x="860" y="0"/>
                  </a:cubicBez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2"/>
            <p:cNvSpPr/>
            <p:nvPr/>
          </p:nvSpPr>
          <p:spPr>
            <a:xfrm>
              <a:off x="1812923" y="3368098"/>
              <a:ext cx="536345" cy="917480"/>
            </a:xfrm>
            <a:custGeom>
              <a:avLst/>
              <a:gdLst/>
              <a:ahLst/>
              <a:cxnLst/>
              <a:rect l="l" t="t" r="r" b="b"/>
              <a:pathLst>
                <a:path w="6849" h="11716" extrusionOk="0">
                  <a:moveTo>
                    <a:pt x="5930" y="4159"/>
                  </a:moveTo>
                  <a:cubicBezTo>
                    <a:pt x="6059" y="4159"/>
                    <a:pt x="6059" y="4358"/>
                    <a:pt x="5930" y="4358"/>
                  </a:cubicBezTo>
                  <a:cubicBezTo>
                    <a:pt x="5797" y="4358"/>
                    <a:pt x="5797" y="4159"/>
                    <a:pt x="5930" y="4159"/>
                  </a:cubicBezTo>
                  <a:close/>
                  <a:moveTo>
                    <a:pt x="5039" y="4526"/>
                  </a:moveTo>
                  <a:cubicBezTo>
                    <a:pt x="5169" y="4526"/>
                    <a:pt x="5169" y="4730"/>
                    <a:pt x="5039" y="4730"/>
                  </a:cubicBezTo>
                  <a:cubicBezTo>
                    <a:pt x="4907" y="4730"/>
                    <a:pt x="4907" y="4526"/>
                    <a:pt x="5039" y="4526"/>
                  </a:cubicBezTo>
                  <a:close/>
                  <a:moveTo>
                    <a:pt x="4363" y="5293"/>
                  </a:moveTo>
                  <a:cubicBezTo>
                    <a:pt x="4492" y="5293"/>
                    <a:pt x="4492" y="5497"/>
                    <a:pt x="4363" y="5497"/>
                  </a:cubicBezTo>
                  <a:cubicBezTo>
                    <a:pt x="4231" y="5497"/>
                    <a:pt x="4231" y="5293"/>
                    <a:pt x="4363" y="5293"/>
                  </a:cubicBezTo>
                  <a:close/>
                  <a:moveTo>
                    <a:pt x="5223" y="5909"/>
                  </a:moveTo>
                  <a:cubicBezTo>
                    <a:pt x="5353" y="5909"/>
                    <a:pt x="5353" y="6113"/>
                    <a:pt x="5223" y="6113"/>
                  </a:cubicBezTo>
                  <a:cubicBezTo>
                    <a:pt x="5091" y="6113"/>
                    <a:pt x="5091" y="5909"/>
                    <a:pt x="5223" y="5909"/>
                  </a:cubicBezTo>
                  <a:close/>
                  <a:moveTo>
                    <a:pt x="5033" y="0"/>
                  </a:moveTo>
                  <a:cubicBezTo>
                    <a:pt x="4655" y="0"/>
                    <a:pt x="3826" y="1278"/>
                    <a:pt x="3826" y="1278"/>
                  </a:cubicBezTo>
                  <a:cubicBezTo>
                    <a:pt x="3826" y="1278"/>
                    <a:pt x="3819" y="1282"/>
                    <a:pt x="3802" y="1295"/>
                  </a:cubicBezTo>
                  <a:cubicBezTo>
                    <a:pt x="3969" y="1210"/>
                    <a:pt x="4149" y="1135"/>
                    <a:pt x="4343" y="1085"/>
                  </a:cubicBezTo>
                  <a:lnTo>
                    <a:pt x="4343" y="1085"/>
                  </a:lnTo>
                  <a:lnTo>
                    <a:pt x="2248" y="3267"/>
                  </a:lnTo>
                  <a:cubicBezTo>
                    <a:pt x="1473" y="4641"/>
                    <a:pt x="769" y="6735"/>
                    <a:pt x="1093" y="9588"/>
                  </a:cubicBezTo>
                  <a:cubicBezTo>
                    <a:pt x="1096" y="9666"/>
                    <a:pt x="1110" y="9744"/>
                    <a:pt x="1120" y="9825"/>
                  </a:cubicBezTo>
                  <a:cubicBezTo>
                    <a:pt x="253" y="10288"/>
                    <a:pt x="4" y="10641"/>
                    <a:pt x="4" y="10856"/>
                  </a:cubicBezTo>
                  <a:cubicBezTo>
                    <a:pt x="1" y="10999"/>
                    <a:pt x="120" y="11077"/>
                    <a:pt x="233" y="11077"/>
                  </a:cubicBezTo>
                  <a:cubicBezTo>
                    <a:pt x="464" y="11077"/>
                    <a:pt x="963" y="10788"/>
                    <a:pt x="1146" y="10676"/>
                  </a:cubicBezTo>
                  <a:lnTo>
                    <a:pt x="1146" y="10676"/>
                  </a:lnTo>
                  <a:cubicBezTo>
                    <a:pt x="967" y="10801"/>
                    <a:pt x="487" y="11145"/>
                    <a:pt x="484" y="11342"/>
                  </a:cubicBezTo>
                  <a:cubicBezTo>
                    <a:pt x="484" y="11389"/>
                    <a:pt x="514" y="11430"/>
                    <a:pt x="579" y="11457"/>
                  </a:cubicBezTo>
                  <a:cubicBezTo>
                    <a:pt x="606" y="11468"/>
                    <a:pt x="636" y="11474"/>
                    <a:pt x="664" y="11478"/>
                  </a:cubicBezTo>
                  <a:cubicBezTo>
                    <a:pt x="691" y="11482"/>
                    <a:pt x="718" y="11485"/>
                    <a:pt x="749" y="11485"/>
                  </a:cubicBezTo>
                  <a:cubicBezTo>
                    <a:pt x="1102" y="11485"/>
                    <a:pt x="1524" y="11159"/>
                    <a:pt x="1609" y="11090"/>
                  </a:cubicBezTo>
                  <a:lnTo>
                    <a:pt x="1609" y="11090"/>
                  </a:lnTo>
                  <a:cubicBezTo>
                    <a:pt x="1606" y="11094"/>
                    <a:pt x="1599" y="11101"/>
                    <a:pt x="1592" y="11107"/>
                  </a:cubicBezTo>
                  <a:lnTo>
                    <a:pt x="1595" y="11104"/>
                  </a:lnTo>
                  <a:lnTo>
                    <a:pt x="1595" y="11104"/>
                  </a:lnTo>
                  <a:cubicBezTo>
                    <a:pt x="1510" y="11182"/>
                    <a:pt x="1279" y="11420"/>
                    <a:pt x="1276" y="11587"/>
                  </a:cubicBezTo>
                  <a:cubicBezTo>
                    <a:pt x="1276" y="11634"/>
                    <a:pt x="1297" y="11678"/>
                    <a:pt x="1344" y="11709"/>
                  </a:cubicBezTo>
                  <a:cubicBezTo>
                    <a:pt x="1350" y="11713"/>
                    <a:pt x="1364" y="11716"/>
                    <a:pt x="1385" y="11716"/>
                  </a:cubicBezTo>
                  <a:cubicBezTo>
                    <a:pt x="1857" y="11716"/>
                    <a:pt x="5689" y="9948"/>
                    <a:pt x="6630" y="7528"/>
                  </a:cubicBezTo>
                  <a:lnTo>
                    <a:pt x="6634" y="7524"/>
                  </a:lnTo>
                  <a:lnTo>
                    <a:pt x="6634" y="7520"/>
                  </a:lnTo>
                  <a:cubicBezTo>
                    <a:pt x="6638" y="7517"/>
                    <a:pt x="6638" y="7517"/>
                    <a:pt x="6638" y="7514"/>
                  </a:cubicBezTo>
                  <a:lnTo>
                    <a:pt x="6638" y="7510"/>
                  </a:lnTo>
                  <a:cubicBezTo>
                    <a:pt x="6641" y="7500"/>
                    <a:pt x="6648" y="7490"/>
                    <a:pt x="6651" y="7479"/>
                  </a:cubicBezTo>
                  <a:lnTo>
                    <a:pt x="6651" y="7476"/>
                  </a:lnTo>
                  <a:cubicBezTo>
                    <a:pt x="6651" y="7473"/>
                    <a:pt x="6654" y="7473"/>
                    <a:pt x="6654" y="7470"/>
                  </a:cubicBezTo>
                  <a:cubicBezTo>
                    <a:pt x="6654" y="7466"/>
                    <a:pt x="6658" y="7459"/>
                    <a:pt x="6658" y="7456"/>
                  </a:cubicBezTo>
                  <a:lnTo>
                    <a:pt x="6661" y="7456"/>
                  </a:lnTo>
                  <a:cubicBezTo>
                    <a:pt x="6661" y="7449"/>
                    <a:pt x="6665" y="7446"/>
                    <a:pt x="6665" y="7439"/>
                  </a:cubicBezTo>
                  <a:cubicBezTo>
                    <a:pt x="6668" y="7435"/>
                    <a:pt x="6668" y="7432"/>
                    <a:pt x="6668" y="7432"/>
                  </a:cubicBezTo>
                  <a:lnTo>
                    <a:pt x="6668" y="7429"/>
                  </a:lnTo>
                  <a:cubicBezTo>
                    <a:pt x="6668" y="7429"/>
                    <a:pt x="6668" y="7426"/>
                    <a:pt x="6671" y="7426"/>
                  </a:cubicBezTo>
                  <a:lnTo>
                    <a:pt x="6671" y="7422"/>
                  </a:lnTo>
                  <a:lnTo>
                    <a:pt x="6671" y="7418"/>
                  </a:lnTo>
                  <a:cubicBezTo>
                    <a:pt x="6671" y="7415"/>
                    <a:pt x="6675" y="7415"/>
                    <a:pt x="6675" y="7415"/>
                  </a:cubicBezTo>
                  <a:lnTo>
                    <a:pt x="6675" y="7412"/>
                  </a:lnTo>
                  <a:cubicBezTo>
                    <a:pt x="6675" y="7408"/>
                    <a:pt x="6675" y="7408"/>
                    <a:pt x="6679" y="7405"/>
                  </a:cubicBezTo>
                  <a:lnTo>
                    <a:pt x="6679" y="7398"/>
                  </a:lnTo>
                  <a:cubicBezTo>
                    <a:pt x="6682" y="7398"/>
                    <a:pt x="6682" y="7395"/>
                    <a:pt x="6682" y="7395"/>
                  </a:cubicBezTo>
                  <a:lnTo>
                    <a:pt x="6682" y="7388"/>
                  </a:lnTo>
                  <a:cubicBezTo>
                    <a:pt x="6685" y="7382"/>
                    <a:pt x="6685" y="7377"/>
                    <a:pt x="6688" y="7374"/>
                  </a:cubicBezTo>
                  <a:cubicBezTo>
                    <a:pt x="6763" y="7150"/>
                    <a:pt x="6811" y="6922"/>
                    <a:pt x="6831" y="6688"/>
                  </a:cubicBezTo>
                  <a:cubicBezTo>
                    <a:pt x="6831" y="6681"/>
                    <a:pt x="6831" y="6674"/>
                    <a:pt x="6834" y="6668"/>
                  </a:cubicBezTo>
                  <a:lnTo>
                    <a:pt x="6834" y="6663"/>
                  </a:lnTo>
                  <a:lnTo>
                    <a:pt x="6834" y="6647"/>
                  </a:lnTo>
                  <a:lnTo>
                    <a:pt x="6834" y="6643"/>
                  </a:lnTo>
                  <a:lnTo>
                    <a:pt x="6834" y="6633"/>
                  </a:lnTo>
                  <a:lnTo>
                    <a:pt x="6834" y="6627"/>
                  </a:lnTo>
                  <a:cubicBezTo>
                    <a:pt x="6834" y="6623"/>
                    <a:pt x="6838" y="6619"/>
                    <a:pt x="6838" y="6616"/>
                  </a:cubicBezTo>
                  <a:cubicBezTo>
                    <a:pt x="6838" y="6586"/>
                    <a:pt x="6842" y="6555"/>
                    <a:pt x="6842" y="6521"/>
                  </a:cubicBezTo>
                  <a:lnTo>
                    <a:pt x="6842" y="6494"/>
                  </a:lnTo>
                  <a:cubicBezTo>
                    <a:pt x="6848" y="5888"/>
                    <a:pt x="6794" y="5297"/>
                    <a:pt x="6702" y="4736"/>
                  </a:cubicBezTo>
                  <a:cubicBezTo>
                    <a:pt x="6699" y="4730"/>
                    <a:pt x="6699" y="4719"/>
                    <a:pt x="6695" y="4709"/>
                  </a:cubicBezTo>
                  <a:cubicBezTo>
                    <a:pt x="6654" y="4451"/>
                    <a:pt x="6604" y="4199"/>
                    <a:pt x="6546" y="3955"/>
                  </a:cubicBezTo>
                  <a:cubicBezTo>
                    <a:pt x="6542" y="3947"/>
                    <a:pt x="6542" y="3941"/>
                    <a:pt x="6539" y="3934"/>
                  </a:cubicBezTo>
                  <a:cubicBezTo>
                    <a:pt x="6444" y="3522"/>
                    <a:pt x="6332" y="3134"/>
                    <a:pt x="6213" y="2771"/>
                  </a:cubicBezTo>
                  <a:cubicBezTo>
                    <a:pt x="6209" y="2758"/>
                    <a:pt x="6205" y="2744"/>
                    <a:pt x="6199" y="2731"/>
                  </a:cubicBezTo>
                  <a:cubicBezTo>
                    <a:pt x="6144" y="2567"/>
                    <a:pt x="6090" y="2407"/>
                    <a:pt x="6032" y="2254"/>
                  </a:cubicBezTo>
                  <a:cubicBezTo>
                    <a:pt x="6026" y="2234"/>
                    <a:pt x="6019" y="2210"/>
                    <a:pt x="6012" y="2186"/>
                  </a:cubicBezTo>
                  <a:cubicBezTo>
                    <a:pt x="6001" y="2163"/>
                    <a:pt x="5992" y="2135"/>
                    <a:pt x="5985" y="2111"/>
                  </a:cubicBezTo>
                  <a:cubicBezTo>
                    <a:pt x="5978" y="2094"/>
                    <a:pt x="5971" y="2078"/>
                    <a:pt x="5965" y="2064"/>
                  </a:cubicBezTo>
                  <a:lnTo>
                    <a:pt x="5965" y="2057"/>
                  </a:lnTo>
                  <a:cubicBezTo>
                    <a:pt x="5951" y="2009"/>
                    <a:pt x="5930" y="1962"/>
                    <a:pt x="5913" y="1915"/>
                  </a:cubicBezTo>
                  <a:cubicBezTo>
                    <a:pt x="5770" y="1547"/>
                    <a:pt x="5634" y="1221"/>
                    <a:pt x="5516" y="945"/>
                  </a:cubicBezTo>
                  <a:cubicBezTo>
                    <a:pt x="5447" y="782"/>
                    <a:pt x="5383" y="639"/>
                    <a:pt x="5328" y="517"/>
                  </a:cubicBezTo>
                  <a:cubicBezTo>
                    <a:pt x="5264" y="357"/>
                    <a:pt x="5213" y="231"/>
                    <a:pt x="5185" y="143"/>
                  </a:cubicBezTo>
                  <a:cubicBezTo>
                    <a:pt x="5182" y="120"/>
                    <a:pt x="5172" y="102"/>
                    <a:pt x="5165" y="89"/>
                  </a:cubicBezTo>
                  <a:cubicBezTo>
                    <a:pt x="5135" y="27"/>
                    <a:pt x="5088" y="0"/>
                    <a:pt x="5033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2"/>
            <p:cNvSpPr/>
            <p:nvPr/>
          </p:nvSpPr>
          <p:spPr>
            <a:xfrm>
              <a:off x="2052550" y="3469509"/>
              <a:ext cx="58184" cy="53877"/>
            </a:xfrm>
            <a:custGeom>
              <a:avLst/>
              <a:gdLst/>
              <a:ahLst/>
              <a:cxnLst/>
              <a:rect l="l" t="t" r="r" b="b"/>
              <a:pathLst>
                <a:path w="743" h="688" extrusionOk="0">
                  <a:moveTo>
                    <a:pt x="742" y="0"/>
                  </a:moveTo>
                  <a:cubicBezTo>
                    <a:pt x="446" y="157"/>
                    <a:pt x="201" y="358"/>
                    <a:pt x="1" y="568"/>
                  </a:cubicBezTo>
                  <a:cubicBezTo>
                    <a:pt x="24" y="609"/>
                    <a:pt x="52" y="647"/>
                    <a:pt x="76" y="687"/>
                  </a:cubicBezTo>
                  <a:cubicBezTo>
                    <a:pt x="405" y="293"/>
                    <a:pt x="667" y="65"/>
                    <a:pt x="742" y="0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2"/>
            <p:cNvSpPr/>
            <p:nvPr/>
          </p:nvSpPr>
          <p:spPr>
            <a:xfrm>
              <a:off x="1988885" y="3513989"/>
              <a:ext cx="69618" cy="110026"/>
            </a:xfrm>
            <a:custGeom>
              <a:avLst/>
              <a:gdLst/>
              <a:ahLst/>
              <a:cxnLst/>
              <a:rect l="l" t="t" r="r" b="b"/>
              <a:pathLst>
                <a:path w="889" h="1405" extrusionOk="0">
                  <a:moveTo>
                    <a:pt x="814" y="0"/>
                  </a:moveTo>
                  <a:cubicBezTo>
                    <a:pt x="209" y="639"/>
                    <a:pt x="5" y="1391"/>
                    <a:pt x="1" y="1404"/>
                  </a:cubicBezTo>
                  <a:cubicBezTo>
                    <a:pt x="304" y="868"/>
                    <a:pt x="620" y="439"/>
                    <a:pt x="889" y="119"/>
                  </a:cubicBezTo>
                  <a:cubicBezTo>
                    <a:pt x="865" y="79"/>
                    <a:pt x="837" y="41"/>
                    <a:pt x="814" y="0"/>
                  </a:cubicBezTo>
                  <a:close/>
                </a:path>
              </a:pathLst>
            </a:custGeom>
            <a:solidFill>
              <a:srgbClr val="38B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1988885" y="3452986"/>
              <a:ext cx="164138" cy="171029"/>
            </a:xfrm>
            <a:custGeom>
              <a:avLst/>
              <a:gdLst/>
              <a:ahLst/>
              <a:cxnLst/>
              <a:rect l="l" t="t" r="r" b="b"/>
              <a:pathLst>
                <a:path w="2096" h="2184" extrusionOk="0">
                  <a:moveTo>
                    <a:pt x="2096" y="1"/>
                  </a:moveTo>
                  <a:lnTo>
                    <a:pt x="2096" y="1"/>
                  </a:lnTo>
                  <a:cubicBezTo>
                    <a:pt x="1902" y="51"/>
                    <a:pt x="1722" y="126"/>
                    <a:pt x="1555" y="211"/>
                  </a:cubicBezTo>
                  <a:cubicBezTo>
                    <a:pt x="1480" y="276"/>
                    <a:pt x="1218" y="504"/>
                    <a:pt x="889" y="898"/>
                  </a:cubicBezTo>
                  <a:cubicBezTo>
                    <a:pt x="620" y="1218"/>
                    <a:pt x="304" y="1647"/>
                    <a:pt x="1" y="2183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2"/>
            <p:cNvSpPr/>
            <p:nvPr/>
          </p:nvSpPr>
          <p:spPr>
            <a:xfrm>
              <a:off x="2144173" y="3782591"/>
              <a:ext cx="20517" cy="16054"/>
            </a:xfrm>
            <a:custGeom>
              <a:avLst/>
              <a:gdLst/>
              <a:ahLst/>
              <a:cxnLst/>
              <a:rect l="l" t="t" r="r" b="b"/>
              <a:pathLst>
                <a:path w="262" h="205" extrusionOk="0">
                  <a:moveTo>
                    <a:pt x="133" y="0"/>
                  </a:moveTo>
                  <a:cubicBezTo>
                    <a:pt x="1" y="0"/>
                    <a:pt x="1" y="204"/>
                    <a:pt x="133" y="204"/>
                  </a:cubicBezTo>
                  <a:cubicBezTo>
                    <a:pt x="262" y="204"/>
                    <a:pt x="262" y="0"/>
                    <a:pt x="133" y="0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2"/>
            <p:cNvSpPr/>
            <p:nvPr/>
          </p:nvSpPr>
          <p:spPr>
            <a:xfrm>
              <a:off x="2197189" y="3722449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2" y="1"/>
                  </a:moveTo>
                  <a:cubicBezTo>
                    <a:pt x="0" y="1"/>
                    <a:pt x="0" y="205"/>
                    <a:pt x="132" y="205"/>
                  </a:cubicBezTo>
                  <a:cubicBezTo>
                    <a:pt x="262" y="205"/>
                    <a:pt x="262" y="1"/>
                    <a:pt x="132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2211519" y="3830752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3" y="1"/>
                  </a:moveTo>
                  <a:cubicBezTo>
                    <a:pt x="1" y="1"/>
                    <a:pt x="1" y="205"/>
                    <a:pt x="133" y="205"/>
                  </a:cubicBezTo>
                  <a:cubicBezTo>
                    <a:pt x="263" y="205"/>
                    <a:pt x="263" y="1"/>
                    <a:pt x="133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2"/>
            <p:cNvSpPr/>
            <p:nvPr/>
          </p:nvSpPr>
          <p:spPr>
            <a:xfrm>
              <a:off x="2266884" y="3693710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3" y="1"/>
                  </a:moveTo>
                  <a:cubicBezTo>
                    <a:pt x="0" y="1"/>
                    <a:pt x="0" y="200"/>
                    <a:pt x="133" y="200"/>
                  </a:cubicBezTo>
                  <a:cubicBezTo>
                    <a:pt x="262" y="200"/>
                    <a:pt x="262" y="1"/>
                    <a:pt x="133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1548392" y="2893071"/>
              <a:ext cx="272362" cy="67816"/>
            </a:xfrm>
            <a:custGeom>
              <a:avLst/>
              <a:gdLst/>
              <a:ahLst/>
              <a:cxnLst/>
              <a:rect l="l" t="t" r="r" b="b"/>
              <a:pathLst>
                <a:path w="3478" h="866" extrusionOk="0">
                  <a:moveTo>
                    <a:pt x="3478" y="1"/>
                  </a:moveTo>
                  <a:lnTo>
                    <a:pt x="3478" y="1"/>
                  </a:lnTo>
                  <a:cubicBezTo>
                    <a:pt x="3328" y="69"/>
                    <a:pt x="3189" y="147"/>
                    <a:pt x="3049" y="222"/>
                  </a:cubicBezTo>
                  <a:cubicBezTo>
                    <a:pt x="2900" y="280"/>
                    <a:pt x="2760" y="355"/>
                    <a:pt x="2614" y="405"/>
                  </a:cubicBezTo>
                  <a:cubicBezTo>
                    <a:pt x="2318" y="511"/>
                    <a:pt x="2019" y="579"/>
                    <a:pt x="1717" y="596"/>
                  </a:cubicBezTo>
                  <a:cubicBezTo>
                    <a:pt x="1687" y="597"/>
                    <a:pt x="1658" y="598"/>
                    <a:pt x="1628" y="598"/>
                  </a:cubicBezTo>
                  <a:cubicBezTo>
                    <a:pt x="1053" y="598"/>
                    <a:pt x="488" y="379"/>
                    <a:pt x="0" y="1"/>
                  </a:cubicBezTo>
                  <a:lnTo>
                    <a:pt x="0" y="1"/>
                  </a:lnTo>
                  <a:cubicBezTo>
                    <a:pt x="176" y="276"/>
                    <a:pt x="438" y="501"/>
                    <a:pt x="741" y="650"/>
                  </a:cubicBezTo>
                  <a:cubicBezTo>
                    <a:pt x="1025" y="794"/>
                    <a:pt x="1346" y="866"/>
                    <a:pt x="1668" y="866"/>
                  </a:cubicBezTo>
                  <a:cubicBezTo>
                    <a:pt x="1688" y="866"/>
                    <a:pt x="1709" y="865"/>
                    <a:pt x="1730" y="865"/>
                  </a:cubicBezTo>
                  <a:cubicBezTo>
                    <a:pt x="2070" y="844"/>
                    <a:pt x="2403" y="752"/>
                    <a:pt x="2699" y="600"/>
                  </a:cubicBezTo>
                  <a:cubicBezTo>
                    <a:pt x="2848" y="524"/>
                    <a:pt x="2981" y="422"/>
                    <a:pt x="3117" y="334"/>
                  </a:cubicBezTo>
                  <a:cubicBezTo>
                    <a:pt x="3243" y="225"/>
                    <a:pt x="3366" y="116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2"/>
            <p:cNvSpPr/>
            <p:nvPr/>
          </p:nvSpPr>
          <p:spPr>
            <a:xfrm>
              <a:off x="1890449" y="2741072"/>
              <a:ext cx="191233" cy="198281"/>
            </a:xfrm>
            <a:custGeom>
              <a:avLst/>
              <a:gdLst/>
              <a:ahLst/>
              <a:cxnLst/>
              <a:rect l="l" t="t" r="r" b="b"/>
              <a:pathLst>
                <a:path w="2442" h="2532" extrusionOk="0">
                  <a:moveTo>
                    <a:pt x="2000" y="0"/>
                  </a:moveTo>
                  <a:cubicBezTo>
                    <a:pt x="2054" y="460"/>
                    <a:pt x="2102" y="909"/>
                    <a:pt x="2058" y="1323"/>
                  </a:cubicBezTo>
                  <a:cubicBezTo>
                    <a:pt x="2027" y="1527"/>
                    <a:pt x="1979" y="1721"/>
                    <a:pt x="1877" y="1844"/>
                  </a:cubicBezTo>
                  <a:cubicBezTo>
                    <a:pt x="1779" y="1969"/>
                    <a:pt x="1639" y="2031"/>
                    <a:pt x="1455" y="2051"/>
                  </a:cubicBezTo>
                  <a:cubicBezTo>
                    <a:pt x="1424" y="2052"/>
                    <a:pt x="1392" y="2053"/>
                    <a:pt x="1360" y="2053"/>
                  </a:cubicBezTo>
                  <a:cubicBezTo>
                    <a:pt x="1211" y="2053"/>
                    <a:pt x="1065" y="2037"/>
                    <a:pt x="939" y="1969"/>
                  </a:cubicBezTo>
                  <a:cubicBezTo>
                    <a:pt x="782" y="1891"/>
                    <a:pt x="650" y="1748"/>
                    <a:pt x="534" y="1585"/>
                  </a:cubicBezTo>
                  <a:cubicBezTo>
                    <a:pt x="303" y="1245"/>
                    <a:pt x="167" y="810"/>
                    <a:pt x="45" y="368"/>
                  </a:cubicBezTo>
                  <a:cubicBezTo>
                    <a:pt x="1" y="599"/>
                    <a:pt x="1" y="830"/>
                    <a:pt x="21" y="1069"/>
                  </a:cubicBezTo>
                  <a:cubicBezTo>
                    <a:pt x="48" y="1299"/>
                    <a:pt x="99" y="1541"/>
                    <a:pt x="208" y="1765"/>
                  </a:cubicBezTo>
                  <a:cubicBezTo>
                    <a:pt x="310" y="1993"/>
                    <a:pt x="480" y="2211"/>
                    <a:pt x="715" y="2360"/>
                  </a:cubicBezTo>
                  <a:cubicBezTo>
                    <a:pt x="916" y="2491"/>
                    <a:pt x="1150" y="2531"/>
                    <a:pt x="1375" y="2531"/>
                  </a:cubicBezTo>
                  <a:cubicBezTo>
                    <a:pt x="1421" y="2531"/>
                    <a:pt x="1466" y="2530"/>
                    <a:pt x="1510" y="2527"/>
                  </a:cubicBezTo>
                  <a:cubicBezTo>
                    <a:pt x="1642" y="2513"/>
                    <a:pt x="1785" y="2472"/>
                    <a:pt x="1918" y="2404"/>
                  </a:cubicBezTo>
                  <a:cubicBezTo>
                    <a:pt x="2047" y="2337"/>
                    <a:pt x="2169" y="2231"/>
                    <a:pt x="2248" y="2105"/>
                  </a:cubicBezTo>
                  <a:cubicBezTo>
                    <a:pt x="2404" y="1853"/>
                    <a:pt x="2441" y="1582"/>
                    <a:pt x="2431" y="1337"/>
                  </a:cubicBezTo>
                  <a:cubicBezTo>
                    <a:pt x="2404" y="844"/>
                    <a:pt x="2241" y="399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1947146" y="2956737"/>
              <a:ext cx="77840" cy="77840"/>
            </a:xfrm>
            <a:custGeom>
              <a:avLst/>
              <a:gdLst/>
              <a:ahLst/>
              <a:cxnLst/>
              <a:rect l="l" t="t" r="r" b="b"/>
              <a:pathLst>
                <a:path w="994" h="994" extrusionOk="0">
                  <a:moveTo>
                    <a:pt x="497" y="0"/>
                  </a:moveTo>
                  <a:cubicBezTo>
                    <a:pt x="221" y="0"/>
                    <a:pt x="0" y="225"/>
                    <a:pt x="0" y="497"/>
                  </a:cubicBezTo>
                  <a:cubicBezTo>
                    <a:pt x="0" y="772"/>
                    <a:pt x="221" y="993"/>
                    <a:pt x="497" y="993"/>
                  </a:cubicBezTo>
                  <a:cubicBezTo>
                    <a:pt x="769" y="993"/>
                    <a:pt x="993" y="772"/>
                    <a:pt x="993" y="497"/>
                  </a:cubicBezTo>
                  <a:cubicBezTo>
                    <a:pt x="993" y="225"/>
                    <a:pt x="769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2061165" y="3198792"/>
              <a:ext cx="36806" cy="36806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4"/>
                    <a:pt x="105" y="469"/>
                    <a:pt x="234" y="469"/>
                  </a:cubicBezTo>
                  <a:cubicBezTo>
                    <a:pt x="363" y="469"/>
                    <a:pt x="469" y="364"/>
                    <a:pt x="469" y="234"/>
                  </a:cubicBezTo>
                  <a:cubicBezTo>
                    <a:pt x="469" y="105"/>
                    <a:pt x="363" y="0"/>
                    <a:pt x="234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2"/>
            <p:cNvSpPr/>
            <p:nvPr/>
          </p:nvSpPr>
          <p:spPr>
            <a:xfrm>
              <a:off x="2140649" y="3204900"/>
              <a:ext cx="45655" cy="61708"/>
            </a:xfrm>
            <a:custGeom>
              <a:avLst/>
              <a:gdLst/>
              <a:ahLst/>
              <a:cxnLst/>
              <a:rect l="l" t="t" r="r" b="b"/>
              <a:pathLst>
                <a:path w="583" h="788" extrusionOk="0">
                  <a:moveTo>
                    <a:pt x="406" y="0"/>
                  </a:moveTo>
                  <a:cubicBezTo>
                    <a:pt x="368" y="0"/>
                    <a:pt x="331" y="7"/>
                    <a:pt x="297" y="24"/>
                  </a:cubicBezTo>
                  <a:cubicBezTo>
                    <a:pt x="96" y="112"/>
                    <a:pt x="1" y="343"/>
                    <a:pt x="90" y="547"/>
                  </a:cubicBezTo>
                  <a:cubicBezTo>
                    <a:pt x="153" y="698"/>
                    <a:pt x="297" y="787"/>
                    <a:pt x="451" y="787"/>
                  </a:cubicBezTo>
                  <a:cubicBezTo>
                    <a:pt x="494" y="787"/>
                    <a:pt x="539" y="780"/>
                    <a:pt x="583" y="765"/>
                  </a:cubicBezTo>
                  <a:cubicBezTo>
                    <a:pt x="518" y="510"/>
                    <a:pt x="460" y="252"/>
                    <a:pt x="406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1684416" y="2801527"/>
              <a:ext cx="70871" cy="38685"/>
            </a:xfrm>
            <a:custGeom>
              <a:avLst/>
              <a:gdLst/>
              <a:ahLst/>
              <a:cxnLst/>
              <a:rect l="l" t="t" r="r" b="b"/>
              <a:pathLst>
                <a:path w="905" h="494" extrusionOk="0">
                  <a:moveTo>
                    <a:pt x="3" y="0"/>
                  </a:moveTo>
                  <a:cubicBezTo>
                    <a:pt x="0" y="14"/>
                    <a:pt x="0" y="27"/>
                    <a:pt x="0" y="41"/>
                  </a:cubicBezTo>
                  <a:cubicBezTo>
                    <a:pt x="0" y="289"/>
                    <a:pt x="204" y="493"/>
                    <a:pt x="452" y="493"/>
                  </a:cubicBezTo>
                  <a:cubicBezTo>
                    <a:pt x="694" y="493"/>
                    <a:pt x="887" y="306"/>
                    <a:pt x="904" y="75"/>
                  </a:cubicBezTo>
                  <a:cubicBezTo>
                    <a:pt x="704" y="35"/>
                    <a:pt x="415" y="7"/>
                    <a:pt x="3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2105253" y="3064569"/>
              <a:ext cx="51763" cy="70871"/>
            </a:xfrm>
            <a:custGeom>
              <a:avLst/>
              <a:gdLst/>
              <a:ahLst/>
              <a:cxnLst/>
              <a:rect l="l" t="t" r="r" b="b"/>
              <a:pathLst>
                <a:path w="661" h="905" extrusionOk="0">
                  <a:moveTo>
                    <a:pt x="453" y="1"/>
                  </a:moveTo>
                  <a:cubicBezTo>
                    <a:pt x="205" y="1"/>
                    <a:pt x="1" y="205"/>
                    <a:pt x="1" y="453"/>
                  </a:cubicBezTo>
                  <a:cubicBezTo>
                    <a:pt x="1" y="704"/>
                    <a:pt x="205" y="905"/>
                    <a:pt x="453" y="905"/>
                  </a:cubicBezTo>
                  <a:cubicBezTo>
                    <a:pt x="531" y="905"/>
                    <a:pt x="600" y="884"/>
                    <a:pt x="661" y="854"/>
                  </a:cubicBezTo>
                  <a:cubicBezTo>
                    <a:pt x="600" y="544"/>
                    <a:pt x="545" y="255"/>
                    <a:pt x="504" y="4"/>
                  </a:cubicBezTo>
                  <a:cubicBezTo>
                    <a:pt x="487" y="1"/>
                    <a:pt x="470" y="1"/>
                    <a:pt x="45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1631714" y="2814526"/>
              <a:ext cx="35474" cy="35474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8" y="1"/>
                  </a:moveTo>
                  <a:cubicBezTo>
                    <a:pt x="102" y="1"/>
                    <a:pt x="0" y="100"/>
                    <a:pt x="0" y="225"/>
                  </a:cubicBezTo>
                  <a:cubicBezTo>
                    <a:pt x="0" y="351"/>
                    <a:pt x="102" y="453"/>
                    <a:pt x="228" y="453"/>
                  </a:cubicBezTo>
                  <a:cubicBezTo>
                    <a:pt x="350" y="453"/>
                    <a:pt x="452" y="351"/>
                    <a:pt x="452" y="225"/>
                  </a:cubicBezTo>
                  <a:cubicBezTo>
                    <a:pt x="452" y="100"/>
                    <a:pt x="350" y="1"/>
                    <a:pt x="228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>
              <a:off x="2105253" y="3170757"/>
              <a:ext cx="17933" cy="17933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3" y="1"/>
                  </a:moveTo>
                  <a:cubicBezTo>
                    <a:pt x="52" y="1"/>
                    <a:pt x="1" y="52"/>
                    <a:pt x="1" y="113"/>
                  </a:cubicBezTo>
                  <a:cubicBezTo>
                    <a:pt x="1" y="178"/>
                    <a:pt x="52" y="228"/>
                    <a:pt x="113" y="228"/>
                  </a:cubicBezTo>
                  <a:cubicBezTo>
                    <a:pt x="178" y="228"/>
                    <a:pt x="228" y="178"/>
                    <a:pt x="228" y="113"/>
                  </a:cubicBezTo>
                  <a:cubicBezTo>
                    <a:pt x="228" y="52"/>
                    <a:pt x="178" y="1"/>
                    <a:pt x="11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>
              <a:off x="1687001" y="2857675"/>
              <a:ext cx="18011" cy="17933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3" y="1"/>
                  </a:moveTo>
                  <a:cubicBezTo>
                    <a:pt x="52" y="1"/>
                    <a:pt x="1" y="52"/>
                    <a:pt x="1" y="116"/>
                  </a:cubicBezTo>
                  <a:cubicBezTo>
                    <a:pt x="1" y="178"/>
                    <a:pt x="52" y="228"/>
                    <a:pt x="113" y="228"/>
                  </a:cubicBezTo>
                  <a:cubicBezTo>
                    <a:pt x="178" y="228"/>
                    <a:pt x="229" y="178"/>
                    <a:pt x="229" y="116"/>
                  </a:cubicBezTo>
                  <a:cubicBezTo>
                    <a:pt x="229" y="52"/>
                    <a:pt x="178" y="1"/>
                    <a:pt x="11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" name="Google Shape;773;p12"/>
          <p:cNvSpPr/>
          <p:nvPr/>
        </p:nvSpPr>
        <p:spPr>
          <a:xfrm>
            <a:off x="963577" y="467148"/>
            <a:ext cx="726316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* Chặng 2: NẾU KHÔNG CÓ TÔI, BẠN SẼ THẾ NÀO?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4" name="Google Shape;774;p12"/>
          <p:cNvSpPr/>
          <p:nvPr/>
        </p:nvSpPr>
        <p:spPr>
          <a:xfrm>
            <a:off x="1527758" y="1610227"/>
            <a:ext cx="4572000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HS làm việc cá nhân.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+ Hs nhóm 1 + 2: Bài 2 – câu 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+ Hs nhóm 3 + 4 +5: Bài 3 – câu a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3"/>
          <p:cNvSpPr/>
          <p:nvPr/>
        </p:nvSpPr>
        <p:spPr>
          <a:xfrm>
            <a:off x="175670" y="0"/>
            <a:ext cx="2369559" cy="5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Bài 2/SGK/tr.25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81" name="Google Shape;781;p13"/>
          <p:cNvGraphicFramePr/>
          <p:nvPr/>
        </p:nvGraphicFramePr>
        <p:xfrm>
          <a:off x="242576" y="505493"/>
          <a:ext cx="8670975" cy="1897164"/>
        </p:xfrm>
        <a:graphic>
          <a:graphicData uri="http://schemas.openxmlformats.org/drawingml/2006/table">
            <a:tbl>
              <a:tblPr>
                <a:noFill/>
                <a:tableStyleId>{DC257D1E-7AA2-4CBE-8193-F78895BC6AC5}</a:tableStyleId>
              </a:tblPr>
              <a:tblGrid>
                <a:gridCol w="61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725">
                <a:tc>
                  <a:txBody>
                    <a:bodyPr/>
                    <a:lstStyle/>
                    <a:p>
                      <a:pPr marL="0" marR="3175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Chủ ngữ</a:t>
                      </a:r>
                      <a:endParaRPr sz="17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(cụm từ)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Chủ ngữ khi rút gọn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Sự thay đổi nghĩa của câu sau khi chủ ngữ được rút gọn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/>
                    </a:p>
                  </a:txBody>
                  <a:tcPr marL="63375" marR="63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Một tiếng lá rơi lúc này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375" marR="63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2" name="Google Shape;782;p13"/>
          <p:cNvSpPr/>
          <p:nvPr/>
        </p:nvSpPr>
        <p:spPr>
          <a:xfrm>
            <a:off x="175669" y="2532585"/>
            <a:ext cx="2369559" cy="5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Bài 3/SGK/tr.25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83" name="Google Shape;783;p13"/>
          <p:cNvGraphicFramePr/>
          <p:nvPr/>
        </p:nvGraphicFramePr>
        <p:xfrm>
          <a:off x="242577" y="3090174"/>
          <a:ext cx="8670950" cy="1840200"/>
        </p:xfrm>
        <a:graphic>
          <a:graphicData uri="http://schemas.openxmlformats.org/drawingml/2006/table">
            <a:tbl>
              <a:tblPr>
                <a:noFill/>
                <a:tableStyleId>{DC257D1E-7AA2-4CBE-8193-F78895BC6AC5}</a:tableStyleId>
              </a:tblPr>
              <a:tblGrid>
                <a:gridCol w="74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Vị ngữ (cụm từ)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Vị ngữ khi rút gọn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Sự thay đổi nghĩa của câu sau khi vị ngữ được rút gọn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chạy tung tăng sục sạo trong các bụi cây</a:t>
                      </a:r>
                      <a:endParaRPr sz="1700" b="1" i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4" name="Google Shape;784;p13"/>
          <p:cNvSpPr txBox="1"/>
          <p:nvPr/>
        </p:nvSpPr>
        <p:spPr>
          <a:xfrm>
            <a:off x="2788869" y="1156394"/>
            <a:ext cx="237786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Tiếng lá rơi lúc này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Một tiếng lá rơi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Tiếng lá rơi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Tiếng lá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5" name="Google Shape;785;p13"/>
          <p:cNvSpPr txBox="1"/>
          <p:nvPr/>
        </p:nvSpPr>
        <p:spPr>
          <a:xfrm>
            <a:off x="5387103" y="1357116"/>
            <a:ext cx="342236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Không xác định được địa điểm, thời gian, số lượng của tiếng lá rơi.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6" name="Google Shape;786;p13"/>
          <p:cNvSpPr txBox="1"/>
          <p:nvPr/>
        </p:nvSpPr>
        <p:spPr>
          <a:xfrm>
            <a:off x="3087936" y="4032958"/>
            <a:ext cx="177972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chạy tung tăng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chạy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7" name="Google Shape;787;p13"/>
          <p:cNvSpPr txBox="1"/>
          <p:nvPr/>
        </p:nvSpPr>
        <p:spPr>
          <a:xfrm>
            <a:off x="5013480" y="3902152"/>
            <a:ext cx="3900061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Không xác định được tính chất và phương hướng của hành động </a:t>
            </a:r>
            <a:r>
              <a:rPr lang="en-US" sz="1700" b="0" i="1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chạy tung tăng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(chạy như thế nào, chạy đi đâu).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14"/>
          <p:cNvGrpSpPr/>
          <p:nvPr/>
        </p:nvGrpSpPr>
        <p:grpSpPr>
          <a:xfrm>
            <a:off x="7099610" y="2587083"/>
            <a:ext cx="1851101" cy="2288980"/>
            <a:chOff x="4459081" y="808256"/>
            <a:chExt cx="3324155" cy="4148284"/>
          </a:xfrm>
        </p:grpSpPr>
        <p:grpSp>
          <p:nvGrpSpPr>
            <p:cNvPr id="794" name="Google Shape;794;p14"/>
            <p:cNvGrpSpPr/>
            <p:nvPr/>
          </p:nvGrpSpPr>
          <p:grpSpPr>
            <a:xfrm>
              <a:off x="4459081" y="808256"/>
              <a:ext cx="3324155" cy="4148284"/>
              <a:chOff x="1360275" y="2785325"/>
              <a:chExt cx="671750" cy="838325"/>
            </a:xfrm>
          </p:grpSpPr>
          <p:sp>
            <p:nvSpPr>
              <p:cNvPr id="795" name="Google Shape;795;p14"/>
              <p:cNvSpPr/>
              <p:nvPr/>
            </p:nvSpPr>
            <p:spPr>
              <a:xfrm>
                <a:off x="1381075" y="3055675"/>
                <a:ext cx="318625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12745" h="8761" extrusionOk="0">
                    <a:moveTo>
                      <a:pt x="10034" y="0"/>
                    </a:moveTo>
                    <a:cubicBezTo>
                      <a:pt x="9608" y="0"/>
                      <a:pt x="9001" y="127"/>
                      <a:pt x="8168" y="420"/>
                    </a:cubicBezTo>
                    <a:cubicBezTo>
                      <a:pt x="2034" y="2576"/>
                      <a:pt x="1" y="7279"/>
                      <a:pt x="649" y="8427"/>
                    </a:cubicBezTo>
                    <a:lnTo>
                      <a:pt x="2603" y="8760"/>
                    </a:lnTo>
                    <a:lnTo>
                      <a:pt x="8141" y="5126"/>
                    </a:lnTo>
                    <a:cubicBezTo>
                      <a:pt x="8141" y="5126"/>
                      <a:pt x="12745" y="0"/>
                      <a:pt x="10034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>
                <a:off x="1659800" y="3061500"/>
                <a:ext cx="257675" cy="271175"/>
              </a:xfrm>
              <a:custGeom>
                <a:avLst/>
                <a:gdLst/>
                <a:ahLst/>
                <a:cxnLst/>
                <a:rect l="l" t="t" r="r" b="b"/>
                <a:pathLst>
                  <a:path w="10307" h="10847" extrusionOk="0">
                    <a:moveTo>
                      <a:pt x="3452" y="1"/>
                    </a:moveTo>
                    <a:lnTo>
                      <a:pt x="3452" y="1"/>
                    </a:lnTo>
                    <a:cubicBezTo>
                      <a:pt x="3452" y="1"/>
                      <a:pt x="1" y="9142"/>
                      <a:pt x="5143" y="10531"/>
                    </a:cubicBezTo>
                    <a:cubicBezTo>
                      <a:pt x="5960" y="10751"/>
                      <a:pt x="6651" y="10847"/>
                      <a:pt x="7232" y="10847"/>
                    </a:cubicBezTo>
                    <a:cubicBezTo>
                      <a:pt x="10307" y="10847"/>
                      <a:pt x="10286" y="8160"/>
                      <a:pt x="9429" y="7059"/>
                    </a:cubicBezTo>
                    <a:cubicBezTo>
                      <a:pt x="8408" y="5755"/>
                      <a:pt x="8082" y="4041"/>
                      <a:pt x="7389" y="2037"/>
                    </a:cubicBezTo>
                    <a:cubicBezTo>
                      <a:pt x="6694" y="33"/>
                      <a:pt x="3452" y="1"/>
                      <a:pt x="3452" y="1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4"/>
              <p:cNvSpPr/>
              <p:nvPr/>
            </p:nvSpPr>
            <p:spPr>
              <a:xfrm>
                <a:off x="1760025" y="3069575"/>
                <a:ext cx="170975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352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64" y="0"/>
                      <a:pt x="1" y="5352"/>
                      <a:pt x="3962" y="5352"/>
                    </a:cubicBezTo>
                    <a:cubicBezTo>
                      <a:pt x="4017" y="5352"/>
                      <a:pt x="4073" y="5351"/>
                      <a:pt x="4130" y="5349"/>
                    </a:cubicBezTo>
                    <a:cubicBezTo>
                      <a:pt x="6838" y="5249"/>
                      <a:pt x="5008" y="2566"/>
                      <a:pt x="3261" y="1015"/>
                    </a:cubicBezTo>
                    <a:cubicBezTo>
                      <a:pt x="2322" y="183"/>
                      <a:pt x="1264" y="0"/>
                      <a:pt x="1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4"/>
              <p:cNvSpPr/>
              <p:nvPr/>
            </p:nvSpPr>
            <p:spPr>
              <a:xfrm>
                <a:off x="1771550" y="3363350"/>
                <a:ext cx="249450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4714" extrusionOk="0">
                    <a:moveTo>
                      <a:pt x="9637" y="0"/>
                    </a:moveTo>
                    <a:cubicBezTo>
                      <a:pt x="9610" y="0"/>
                      <a:pt x="9581" y="8"/>
                      <a:pt x="9549" y="24"/>
                    </a:cubicBezTo>
                    <a:cubicBezTo>
                      <a:pt x="9113" y="244"/>
                      <a:pt x="9260" y="986"/>
                      <a:pt x="9260" y="986"/>
                    </a:cubicBezTo>
                    <a:lnTo>
                      <a:pt x="8813" y="1675"/>
                    </a:lnTo>
                    <a:cubicBezTo>
                      <a:pt x="8813" y="1675"/>
                      <a:pt x="8399" y="1364"/>
                      <a:pt x="8009" y="1364"/>
                    </a:cubicBezTo>
                    <a:cubicBezTo>
                      <a:pt x="7906" y="1364"/>
                      <a:pt x="7804" y="1386"/>
                      <a:pt x="7712" y="1442"/>
                    </a:cubicBezTo>
                    <a:cubicBezTo>
                      <a:pt x="7279" y="1712"/>
                      <a:pt x="7712" y="2444"/>
                      <a:pt x="7712" y="2444"/>
                    </a:cubicBezTo>
                    <a:lnTo>
                      <a:pt x="6810" y="2893"/>
                    </a:lnTo>
                    <a:cubicBezTo>
                      <a:pt x="6810" y="2893"/>
                      <a:pt x="6509" y="2218"/>
                      <a:pt x="5980" y="2218"/>
                    </a:cubicBezTo>
                    <a:cubicBezTo>
                      <a:pt x="5926" y="2218"/>
                      <a:pt x="5870" y="2225"/>
                      <a:pt x="5812" y="2240"/>
                    </a:cubicBezTo>
                    <a:cubicBezTo>
                      <a:pt x="5176" y="2411"/>
                      <a:pt x="5047" y="3026"/>
                      <a:pt x="5047" y="3026"/>
                    </a:cubicBezTo>
                    <a:lnTo>
                      <a:pt x="4074" y="3323"/>
                    </a:lnTo>
                    <a:cubicBezTo>
                      <a:pt x="4074" y="3323"/>
                      <a:pt x="3825" y="2341"/>
                      <a:pt x="3263" y="2341"/>
                    </a:cubicBezTo>
                    <a:cubicBezTo>
                      <a:pt x="3244" y="2341"/>
                      <a:pt x="3225" y="2342"/>
                      <a:pt x="3205" y="2344"/>
                    </a:cubicBezTo>
                    <a:cubicBezTo>
                      <a:pt x="2606" y="2411"/>
                      <a:pt x="2304" y="3176"/>
                      <a:pt x="2304" y="3176"/>
                    </a:cubicBezTo>
                    <a:lnTo>
                      <a:pt x="1282" y="3043"/>
                    </a:lnTo>
                    <a:cubicBezTo>
                      <a:pt x="1282" y="3043"/>
                      <a:pt x="1335" y="2108"/>
                      <a:pt x="969" y="1974"/>
                    </a:cubicBezTo>
                    <a:cubicBezTo>
                      <a:pt x="940" y="1964"/>
                      <a:pt x="909" y="1959"/>
                      <a:pt x="877" y="1959"/>
                    </a:cubicBezTo>
                    <a:cubicBezTo>
                      <a:pt x="511" y="1959"/>
                      <a:pt x="1" y="2610"/>
                      <a:pt x="1" y="2610"/>
                    </a:cubicBezTo>
                    <a:lnTo>
                      <a:pt x="374" y="3143"/>
                    </a:lnTo>
                    <a:lnTo>
                      <a:pt x="1838" y="4177"/>
                    </a:lnTo>
                    <a:lnTo>
                      <a:pt x="5209" y="4713"/>
                    </a:lnTo>
                    <a:lnTo>
                      <a:pt x="9949" y="1202"/>
                    </a:lnTo>
                    <a:cubicBezTo>
                      <a:pt x="9949" y="1202"/>
                      <a:pt x="9977" y="0"/>
                      <a:pt x="9637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>
                <a:off x="1398375" y="3074375"/>
                <a:ext cx="212300" cy="220250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8810" extrusionOk="0">
                    <a:moveTo>
                      <a:pt x="4776" y="0"/>
                    </a:moveTo>
                    <a:cubicBezTo>
                      <a:pt x="4727" y="0"/>
                      <a:pt x="4677" y="11"/>
                      <a:pt x="4630" y="34"/>
                    </a:cubicBezTo>
                    <a:lnTo>
                      <a:pt x="234" y="2228"/>
                    </a:lnTo>
                    <a:cubicBezTo>
                      <a:pt x="60" y="2314"/>
                      <a:pt x="0" y="2530"/>
                      <a:pt x="100" y="2693"/>
                    </a:cubicBezTo>
                    <a:lnTo>
                      <a:pt x="3768" y="8655"/>
                    </a:lnTo>
                    <a:cubicBezTo>
                      <a:pt x="3831" y="8754"/>
                      <a:pt x="3937" y="8810"/>
                      <a:pt x="4047" y="8810"/>
                    </a:cubicBezTo>
                    <a:cubicBezTo>
                      <a:pt x="4101" y="8810"/>
                      <a:pt x="4157" y="8796"/>
                      <a:pt x="4208" y="8767"/>
                    </a:cubicBezTo>
                    <a:lnTo>
                      <a:pt x="8275" y="6508"/>
                    </a:lnTo>
                    <a:cubicBezTo>
                      <a:pt x="8435" y="6421"/>
                      <a:pt x="8491" y="6218"/>
                      <a:pt x="8401" y="6059"/>
                    </a:cubicBezTo>
                    <a:lnTo>
                      <a:pt x="5063" y="168"/>
                    </a:lnTo>
                    <a:cubicBezTo>
                      <a:pt x="5003" y="60"/>
                      <a:pt x="4891" y="0"/>
                      <a:pt x="4776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4"/>
              <p:cNvSpPr/>
              <p:nvPr/>
            </p:nvSpPr>
            <p:spPr>
              <a:xfrm>
                <a:off x="1500900" y="3231825"/>
                <a:ext cx="4627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117" extrusionOk="0">
                    <a:moveTo>
                      <a:pt x="1850" y="0"/>
                    </a:moveTo>
                    <a:lnTo>
                      <a:pt x="269" y="1059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1850" y="988"/>
                    </a:lnTo>
                    <a:lnTo>
                      <a:pt x="1850" y="0"/>
                    </a:ln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4"/>
              <p:cNvSpPr/>
              <p:nvPr/>
            </p:nvSpPr>
            <p:spPr>
              <a:xfrm>
                <a:off x="1406850" y="3106425"/>
                <a:ext cx="107625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4305" h="7133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61" y="1"/>
                      <a:pt x="284" y="872"/>
                      <a:pt x="1" y="1202"/>
                    </a:cubicBezTo>
                    <a:cubicBezTo>
                      <a:pt x="234" y="1611"/>
                      <a:pt x="3762" y="7133"/>
                      <a:pt x="3762" y="7133"/>
                    </a:cubicBezTo>
                    <a:cubicBezTo>
                      <a:pt x="3762" y="7133"/>
                      <a:pt x="4305" y="6743"/>
                      <a:pt x="4071" y="6161"/>
                    </a:cubicBezTo>
                    <a:cubicBezTo>
                      <a:pt x="3839" y="5582"/>
                      <a:pt x="61" y="1"/>
                      <a:pt x="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>
                <a:off x="1402275" y="3044950"/>
                <a:ext cx="209725" cy="22115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8846" extrusionOk="0">
                    <a:moveTo>
                      <a:pt x="4812" y="0"/>
                    </a:moveTo>
                    <a:cubicBezTo>
                      <a:pt x="4771" y="0"/>
                      <a:pt x="4729" y="10"/>
                      <a:pt x="4691" y="30"/>
                    </a:cubicBezTo>
                    <a:lnTo>
                      <a:pt x="197" y="2270"/>
                    </a:lnTo>
                    <a:cubicBezTo>
                      <a:pt x="55" y="2343"/>
                      <a:pt x="1" y="2526"/>
                      <a:pt x="88" y="2663"/>
                    </a:cubicBezTo>
                    <a:lnTo>
                      <a:pt x="3812" y="8713"/>
                    </a:lnTo>
                    <a:cubicBezTo>
                      <a:pt x="3862" y="8799"/>
                      <a:pt x="3954" y="8845"/>
                      <a:pt x="4046" y="8845"/>
                    </a:cubicBezTo>
                    <a:cubicBezTo>
                      <a:pt x="4058" y="8845"/>
                      <a:pt x="4070" y="8844"/>
                      <a:pt x="4082" y="8843"/>
                    </a:cubicBezTo>
                    <a:cubicBezTo>
                      <a:pt x="4115" y="8836"/>
                      <a:pt x="4148" y="8830"/>
                      <a:pt x="4182" y="8810"/>
                    </a:cubicBezTo>
                    <a:lnTo>
                      <a:pt x="5792" y="7915"/>
                    </a:lnTo>
                    <a:lnTo>
                      <a:pt x="8388" y="6021"/>
                    </a:lnTo>
                    <a:lnTo>
                      <a:pt x="5056" y="143"/>
                    </a:lnTo>
                    <a:cubicBezTo>
                      <a:pt x="5036" y="107"/>
                      <a:pt x="5010" y="79"/>
                      <a:pt x="4984" y="60"/>
                    </a:cubicBezTo>
                    <a:cubicBezTo>
                      <a:pt x="4936" y="22"/>
                      <a:pt x="4875" y="0"/>
                      <a:pt x="4812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4"/>
              <p:cNvSpPr/>
              <p:nvPr/>
            </p:nvSpPr>
            <p:spPr>
              <a:xfrm>
                <a:off x="1758150" y="2840425"/>
                <a:ext cx="48025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766" extrusionOk="0">
                    <a:moveTo>
                      <a:pt x="693" y="0"/>
                    </a:moveTo>
                    <a:lnTo>
                      <a:pt x="184" y="220"/>
                    </a:lnTo>
                    <a:lnTo>
                      <a:pt x="1" y="7765"/>
                    </a:lnTo>
                    <a:cubicBezTo>
                      <a:pt x="1" y="7765"/>
                      <a:pt x="926" y="7572"/>
                      <a:pt x="999" y="7039"/>
                    </a:cubicBezTo>
                    <a:cubicBezTo>
                      <a:pt x="1076" y="6503"/>
                      <a:pt x="184" y="6257"/>
                      <a:pt x="184" y="6257"/>
                    </a:cubicBezTo>
                    <a:lnTo>
                      <a:pt x="397" y="5022"/>
                    </a:lnTo>
                    <a:cubicBezTo>
                      <a:pt x="397" y="5022"/>
                      <a:pt x="1565" y="4942"/>
                      <a:pt x="1458" y="4354"/>
                    </a:cubicBezTo>
                    <a:cubicBezTo>
                      <a:pt x="1352" y="3764"/>
                      <a:pt x="693" y="3458"/>
                      <a:pt x="693" y="3458"/>
                    </a:cubicBezTo>
                    <a:lnTo>
                      <a:pt x="693" y="2027"/>
                    </a:lnTo>
                    <a:cubicBezTo>
                      <a:pt x="693" y="2027"/>
                      <a:pt x="1705" y="2027"/>
                      <a:pt x="1812" y="1388"/>
                    </a:cubicBezTo>
                    <a:cubicBezTo>
                      <a:pt x="1921" y="749"/>
                      <a:pt x="693" y="0"/>
                      <a:pt x="69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4"/>
              <p:cNvSpPr/>
              <p:nvPr/>
            </p:nvSpPr>
            <p:spPr>
              <a:xfrm>
                <a:off x="1360275" y="2785325"/>
                <a:ext cx="671750" cy="740450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29618" extrusionOk="0">
                    <a:moveTo>
                      <a:pt x="16000" y="1"/>
                    </a:moveTo>
                    <a:cubicBezTo>
                      <a:pt x="14709" y="1"/>
                      <a:pt x="14169" y="1845"/>
                      <a:pt x="14169" y="1845"/>
                    </a:cubicBezTo>
                    <a:cubicBezTo>
                      <a:pt x="14169" y="1845"/>
                      <a:pt x="14358" y="224"/>
                      <a:pt x="13337" y="14"/>
                    </a:cubicBezTo>
                    <a:cubicBezTo>
                      <a:pt x="13307" y="8"/>
                      <a:pt x="13277" y="5"/>
                      <a:pt x="13248" y="5"/>
                    </a:cubicBezTo>
                    <a:cubicBezTo>
                      <a:pt x="12296" y="5"/>
                      <a:pt x="11936" y="3249"/>
                      <a:pt x="11936" y="3249"/>
                    </a:cubicBezTo>
                    <a:lnTo>
                      <a:pt x="2679" y="3632"/>
                    </a:lnTo>
                    <a:cubicBezTo>
                      <a:pt x="2679" y="3632"/>
                      <a:pt x="3066" y="1782"/>
                      <a:pt x="2363" y="1782"/>
                    </a:cubicBezTo>
                    <a:cubicBezTo>
                      <a:pt x="1658" y="1782"/>
                      <a:pt x="1595" y="2993"/>
                      <a:pt x="1595" y="2993"/>
                    </a:cubicBezTo>
                    <a:cubicBezTo>
                      <a:pt x="1595" y="2993"/>
                      <a:pt x="1323" y="1954"/>
                      <a:pt x="775" y="1954"/>
                    </a:cubicBezTo>
                    <a:cubicBezTo>
                      <a:pt x="732" y="1954"/>
                      <a:pt x="686" y="1960"/>
                      <a:pt x="639" y="1974"/>
                    </a:cubicBezTo>
                    <a:cubicBezTo>
                      <a:pt x="0" y="2165"/>
                      <a:pt x="1658" y="6375"/>
                      <a:pt x="1658" y="6375"/>
                    </a:cubicBezTo>
                    <a:lnTo>
                      <a:pt x="12638" y="4717"/>
                    </a:lnTo>
                    <a:lnTo>
                      <a:pt x="12638" y="4717"/>
                    </a:lnTo>
                    <a:lnTo>
                      <a:pt x="6254" y="9100"/>
                    </a:lnTo>
                    <a:cubicBezTo>
                      <a:pt x="6254" y="9100"/>
                      <a:pt x="9189" y="8864"/>
                      <a:pt x="10530" y="7845"/>
                    </a:cubicBezTo>
                    <a:lnTo>
                      <a:pt x="10530" y="7845"/>
                    </a:lnTo>
                    <a:cubicBezTo>
                      <a:pt x="9762" y="8864"/>
                      <a:pt x="8850" y="10488"/>
                      <a:pt x="8085" y="12485"/>
                    </a:cubicBezTo>
                    <a:cubicBezTo>
                      <a:pt x="7080" y="15111"/>
                      <a:pt x="6327" y="18383"/>
                      <a:pt x="6510" y="21754"/>
                    </a:cubicBezTo>
                    <a:cubicBezTo>
                      <a:pt x="6567" y="22836"/>
                      <a:pt x="6873" y="23791"/>
                      <a:pt x="7359" y="24627"/>
                    </a:cubicBezTo>
                    <a:cubicBezTo>
                      <a:pt x="8677" y="26899"/>
                      <a:pt x="11343" y="28304"/>
                      <a:pt x="14075" y="29023"/>
                    </a:cubicBezTo>
                    <a:cubicBezTo>
                      <a:pt x="15627" y="29429"/>
                      <a:pt x="17199" y="29617"/>
                      <a:pt x="18558" y="29617"/>
                    </a:cubicBezTo>
                    <a:cubicBezTo>
                      <a:pt x="18758" y="29617"/>
                      <a:pt x="18954" y="29613"/>
                      <a:pt x="19144" y="29605"/>
                    </a:cubicBezTo>
                    <a:cubicBezTo>
                      <a:pt x="22742" y="29455"/>
                      <a:pt x="25205" y="28014"/>
                      <a:pt x="26286" y="25315"/>
                    </a:cubicBezTo>
                    <a:cubicBezTo>
                      <a:pt x="26590" y="24567"/>
                      <a:pt x="26782" y="23718"/>
                      <a:pt x="26869" y="22776"/>
                    </a:cubicBezTo>
                    <a:lnTo>
                      <a:pt x="26869" y="22776"/>
                    </a:lnTo>
                    <a:cubicBezTo>
                      <a:pt x="25768" y="24141"/>
                      <a:pt x="24183" y="26202"/>
                      <a:pt x="20504" y="26202"/>
                    </a:cubicBezTo>
                    <a:cubicBezTo>
                      <a:pt x="18846" y="26202"/>
                      <a:pt x="16762" y="25783"/>
                      <a:pt x="14105" y="24693"/>
                    </a:cubicBezTo>
                    <a:cubicBezTo>
                      <a:pt x="10661" y="22659"/>
                      <a:pt x="15952" y="11483"/>
                      <a:pt x="15952" y="11483"/>
                    </a:cubicBezTo>
                    <a:cubicBezTo>
                      <a:pt x="15952" y="11483"/>
                      <a:pt x="18189" y="547"/>
                      <a:pt x="16401" y="57"/>
                    </a:cubicBezTo>
                    <a:cubicBezTo>
                      <a:pt x="16260" y="18"/>
                      <a:pt x="16126" y="1"/>
                      <a:pt x="16000" y="1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>
                <a:off x="1702250" y="3418200"/>
                <a:ext cx="3152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4303" extrusionOk="0">
                    <a:moveTo>
                      <a:pt x="12607" y="0"/>
                    </a:moveTo>
                    <a:lnTo>
                      <a:pt x="12607" y="0"/>
                    </a:lnTo>
                    <a:cubicBezTo>
                      <a:pt x="11559" y="170"/>
                      <a:pt x="11283" y="1395"/>
                      <a:pt x="8581" y="2519"/>
                    </a:cubicBezTo>
                    <a:cubicBezTo>
                      <a:pt x="7321" y="3044"/>
                      <a:pt x="5689" y="3200"/>
                      <a:pt x="4187" y="3200"/>
                    </a:cubicBezTo>
                    <a:cubicBezTo>
                      <a:pt x="1950" y="3200"/>
                      <a:pt x="0" y="2852"/>
                      <a:pt x="0" y="2852"/>
                    </a:cubicBezTo>
                    <a:lnTo>
                      <a:pt x="0" y="2852"/>
                    </a:lnTo>
                    <a:lnTo>
                      <a:pt x="396" y="3708"/>
                    </a:lnTo>
                    <a:cubicBezTo>
                      <a:pt x="1948" y="4114"/>
                      <a:pt x="3520" y="4302"/>
                      <a:pt x="4879" y="4302"/>
                    </a:cubicBezTo>
                    <a:cubicBezTo>
                      <a:pt x="5079" y="4302"/>
                      <a:pt x="5275" y="4298"/>
                      <a:pt x="5465" y="4290"/>
                    </a:cubicBezTo>
                    <a:cubicBezTo>
                      <a:pt x="9063" y="4140"/>
                      <a:pt x="11526" y="2699"/>
                      <a:pt x="12607" y="0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4"/>
              <p:cNvSpPr/>
              <p:nvPr/>
            </p:nvSpPr>
            <p:spPr>
              <a:xfrm>
                <a:off x="1592325" y="3059500"/>
                <a:ext cx="25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0155" h="12956" extrusionOk="0">
                    <a:moveTo>
                      <a:pt x="6314" y="1"/>
                    </a:moveTo>
                    <a:lnTo>
                      <a:pt x="1" y="4307"/>
                    </a:lnTo>
                    <a:cubicBezTo>
                      <a:pt x="1" y="4307"/>
                      <a:pt x="4463" y="12956"/>
                      <a:pt x="7348" y="12956"/>
                    </a:cubicBezTo>
                    <a:cubicBezTo>
                      <a:pt x="8097" y="12956"/>
                      <a:pt x="8739" y="12375"/>
                      <a:pt x="9170" y="10910"/>
                    </a:cubicBezTo>
                    <a:cubicBezTo>
                      <a:pt x="10155" y="3299"/>
                      <a:pt x="6314" y="1"/>
                      <a:pt x="6314" y="1"/>
                    </a:cubicBezTo>
                    <a:close/>
                  </a:path>
                </a:pathLst>
              </a:custGeom>
              <a:solidFill>
                <a:srgbClr val="3EC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4"/>
              <p:cNvSpPr/>
              <p:nvPr/>
            </p:nvSpPr>
            <p:spPr>
              <a:xfrm>
                <a:off x="1425925" y="2937425"/>
                <a:ext cx="262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6" extrusionOk="0">
                    <a:moveTo>
                      <a:pt x="966" y="1"/>
                    </a:moveTo>
                    <a:lnTo>
                      <a:pt x="1" y="144"/>
                    </a:lnTo>
                    <a:cubicBezTo>
                      <a:pt x="1" y="144"/>
                      <a:pt x="175" y="945"/>
                      <a:pt x="579" y="945"/>
                    </a:cubicBezTo>
                    <a:cubicBezTo>
                      <a:pt x="592" y="945"/>
                      <a:pt x="606" y="944"/>
                      <a:pt x="620" y="943"/>
                    </a:cubicBezTo>
                    <a:cubicBezTo>
                      <a:pt x="1049" y="890"/>
                      <a:pt x="966" y="1"/>
                      <a:pt x="9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>
                <a:off x="1474350" y="2930375"/>
                <a:ext cx="235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59" extrusionOk="0">
                    <a:moveTo>
                      <a:pt x="892" y="0"/>
                    </a:moveTo>
                    <a:lnTo>
                      <a:pt x="1" y="133"/>
                    </a:lnTo>
                    <a:cubicBezTo>
                      <a:pt x="1" y="133"/>
                      <a:pt x="79" y="958"/>
                      <a:pt x="474" y="958"/>
                    </a:cubicBezTo>
                    <a:cubicBezTo>
                      <a:pt x="486" y="958"/>
                      <a:pt x="499" y="957"/>
                      <a:pt x="513" y="955"/>
                    </a:cubicBezTo>
                    <a:cubicBezTo>
                      <a:pt x="942" y="902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4"/>
              <p:cNvSpPr/>
              <p:nvPr/>
            </p:nvSpPr>
            <p:spPr>
              <a:xfrm>
                <a:off x="1504300" y="3046425"/>
                <a:ext cx="557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8784" extrusionOk="0">
                    <a:moveTo>
                      <a:pt x="903" y="1"/>
                    </a:moveTo>
                    <a:lnTo>
                      <a:pt x="1" y="8784"/>
                    </a:lnTo>
                    <a:cubicBezTo>
                      <a:pt x="34" y="8777"/>
                      <a:pt x="67" y="8771"/>
                      <a:pt x="101" y="8751"/>
                    </a:cubicBezTo>
                    <a:lnTo>
                      <a:pt x="816" y="8355"/>
                    </a:lnTo>
                    <a:cubicBezTo>
                      <a:pt x="1026" y="6161"/>
                      <a:pt x="1565" y="4088"/>
                      <a:pt x="2227" y="2297"/>
                    </a:cubicBezTo>
                    <a:lnTo>
                      <a:pt x="1725" y="1409"/>
                    </a:lnTo>
                    <a:lnTo>
                      <a:pt x="975" y="84"/>
                    </a:lnTo>
                    <a:cubicBezTo>
                      <a:pt x="955" y="48"/>
                      <a:pt x="929" y="20"/>
                      <a:pt x="903" y="1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>
                <a:off x="1524675" y="3103825"/>
                <a:ext cx="353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59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750" y="1792"/>
                      <a:pt x="211" y="3865"/>
                      <a:pt x="1" y="6059"/>
                    </a:cubicBezTo>
                    <a:lnTo>
                      <a:pt x="1" y="6059"/>
                    </a:lnTo>
                    <a:cubicBezTo>
                      <a:pt x="211" y="3865"/>
                      <a:pt x="750" y="1792"/>
                      <a:pt x="1412" y="1"/>
                    </a:cubicBezTo>
                    <a:close/>
                  </a:path>
                </a:pathLst>
              </a:custGeom>
              <a:solidFill>
                <a:srgbClr val="3EA8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>
                <a:off x="1514700" y="2923375"/>
                <a:ext cx="28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43" extrusionOk="0">
                    <a:moveTo>
                      <a:pt x="1115" y="1"/>
                    </a:moveTo>
                    <a:lnTo>
                      <a:pt x="0" y="170"/>
                    </a:lnTo>
                    <a:cubicBezTo>
                      <a:pt x="0" y="170"/>
                      <a:pt x="297" y="1042"/>
                      <a:pt x="674" y="1042"/>
                    </a:cubicBezTo>
                    <a:cubicBezTo>
                      <a:pt x="693" y="1042"/>
                      <a:pt x="711" y="1040"/>
                      <a:pt x="730" y="1036"/>
                    </a:cubicBezTo>
                    <a:cubicBezTo>
                      <a:pt x="1132" y="939"/>
                      <a:pt x="1115" y="1"/>
                      <a:pt x="1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4"/>
              <p:cNvSpPr/>
              <p:nvPr/>
            </p:nvSpPr>
            <p:spPr>
              <a:xfrm>
                <a:off x="1565225" y="2916125"/>
                <a:ext cx="256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62" extrusionOk="0">
                    <a:moveTo>
                      <a:pt x="1025" y="1"/>
                    </a:moveTo>
                    <a:lnTo>
                      <a:pt x="0" y="154"/>
                    </a:lnTo>
                    <a:cubicBezTo>
                      <a:pt x="0" y="154"/>
                      <a:pt x="238" y="862"/>
                      <a:pt x="557" y="862"/>
                    </a:cubicBezTo>
                    <a:cubicBezTo>
                      <a:pt x="577" y="862"/>
                      <a:pt x="598" y="859"/>
                      <a:pt x="619" y="853"/>
                    </a:cubicBezTo>
                    <a:cubicBezTo>
                      <a:pt x="971" y="747"/>
                      <a:pt x="1025" y="1"/>
                      <a:pt x="1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4"/>
              <p:cNvSpPr/>
              <p:nvPr/>
            </p:nvSpPr>
            <p:spPr>
              <a:xfrm>
                <a:off x="1525925" y="2976375"/>
                <a:ext cx="2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26" extrusionOk="0">
                    <a:moveTo>
                      <a:pt x="364" y="1"/>
                    </a:moveTo>
                    <a:cubicBezTo>
                      <a:pt x="327" y="1"/>
                      <a:pt x="293" y="11"/>
                      <a:pt x="261" y="34"/>
                    </a:cubicBezTo>
                    <a:cubicBezTo>
                      <a:pt x="1" y="220"/>
                      <a:pt x="261" y="1025"/>
                      <a:pt x="261" y="1025"/>
                    </a:cubicBezTo>
                    <a:lnTo>
                      <a:pt x="983" y="530"/>
                    </a:lnTo>
                    <a:cubicBezTo>
                      <a:pt x="983" y="530"/>
                      <a:pt x="628" y="1"/>
                      <a:pt x="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>
                <a:off x="1558050" y="2954400"/>
                <a:ext cx="312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926" extrusionOk="0">
                    <a:moveTo>
                      <a:pt x="601" y="0"/>
                    </a:moveTo>
                    <a:cubicBezTo>
                      <a:pt x="536" y="0"/>
                      <a:pt x="469" y="13"/>
                      <a:pt x="403" y="44"/>
                    </a:cubicBezTo>
                    <a:cubicBezTo>
                      <a:pt x="0" y="234"/>
                      <a:pt x="403" y="926"/>
                      <a:pt x="403" y="926"/>
                    </a:cubicBezTo>
                    <a:lnTo>
                      <a:pt x="1249" y="343"/>
                    </a:lnTo>
                    <a:cubicBezTo>
                      <a:pt x="1249" y="343"/>
                      <a:pt x="940" y="0"/>
                      <a:pt x="6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4"/>
              <p:cNvSpPr/>
              <p:nvPr/>
            </p:nvSpPr>
            <p:spPr>
              <a:xfrm>
                <a:off x="1422325" y="3496400"/>
                <a:ext cx="14372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912" extrusionOk="0">
                    <a:moveTo>
                      <a:pt x="2007" y="2201"/>
                    </a:moveTo>
                    <a:cubicBezTo>
                      <a:pt x="2000" y="2203"/>
                      <a:pt x="1989" y="2208"/>
                      <a:pt x="1978" y="2210"/>
                    </a:cubicBezTo>
                    <a:cubicBezTo>
                      <a:pt x="1990" y="2205"/>
                      <a:pt x="2001" y="2202"/>
                      <a:pt x="2007" y="2201"/>
                    </a:cubicBezTo>
                    <a:close/>
                    <a:moveTo>
                      <a:pt x="3739" y="1"/>
                    </a:moveTo>
                    <a:lnTo>
                      <a:pt x="3739" y="1172"/>
                    </a:lnTo>
                    <a:cubicBezTo>
                      <a:pt x="3739" y="1172"/>
                      <a:pt x="1552" y="1731"/>
                      <a:pt x="560" y="2134"/>
                    </a:cubicBezTo>
                    <a:cubicBezTo>
                      <a:pt x="208" y="2281"/>
                      <a:pt x="1" y="2407"/>
                      <a:pt x="101" y="2480"/>
                    </a:cubicBezTo>
                    <a:cubicBezTo>
                      <a:pt x="179" y="2535"/>
                      <a:pt x="305" y="2559"/>
                      <a:pt x="456" y="2559"/>
                    </a:cubicBezTo>
                    <a:cubicBezTo>
                      <a:pt x="497" y="2559"/>
                      <a:pt x="540" y="2557"/>
                      <a:pt x="584" y="2554"/>
                    </a:cubicBezTo>
                    <a:cubicBezTo>
                      <a:pt x="1096" y="2514"/>
                      <a:pt x="1792" y="2277"/>
                      <a:pt x="1972" y="2214"/>
                    </a:cubicBezTo>
                    <a:lnTo>
                      <a:pt x="1972" y="2214"/>
                    </a:lnTo>
                    <a:cubicBezTo>
                      <a:pt x="1812" y="2281"/>
                      <a:pt x="1253" y="2517"/>
                      <a:pt x="880" y="2743"/>
                    </a:cubicBezTo>
                    <a:cubicBezTo>
                      <a:pt x="614" y="2903"/>
                      <a:pt x="440" y="3056"/>
                      <a:pt x="570" y="3139"/>
                    </a:cubicBezTo>
                    <a:cubicBezTo>
                      <a:pt x="623" y="3171"/>
                      <a:pt x="690" y="3185"/>
                      <a:pt x="764" y="3185"/>
                    </a:cubicBezTo>
                    <a:cubicBezTo>
                      <a:pt x="822" y="3185"/>
                      <a:pt x="885" y="3177"/>
                      <a:pt x="950" y="3162"/>
                    </a:cubicBezTo>
                    <a:cubicBezTo>
                      <a:pt x="1349" y="3076"/>
                      <a:pt x="1852" y="2766"/>
                      <a:pt x="1905" y="2733"/>
                    </a:cubicBezTo>
                    <a:lnTo>
                      <a:pt x="1905" y="2733"/>
                    </a:lnTo>
                    <a:cubicBezTo>
                      <a:pt x="1855" y="2769"/>
                      <a:pt x="1489" y="3053"/>
                      <a:pt x="1226" y="3342"/>
                    </a:cubicBezTo>
                    <a:cubicBezTo>
                      <a:pt x="1043" y="3548"/>
                      <a:pt x="913" y="3755"/>
                      <a:pt x="979" y="3892"/>
                    </a:cubicBezTo>
                    <a:cubicBezTo>
                      <a:pt x="987" y="3905"/>
                      <a:pt x="1011" y="3912"/>
                      <a:pt x="1048" y="3912"/>
                    </a:cubicBezTo>
                    <a:cubicBezTo>
                      <a:pt x="1110" y="3912"/>
                      <a:pt x="1209" y="3894"/>
                      <a:pt x="1339" y="3861"/>
                    </a:cubicBezTo>
                    <a:cubicBezTo>
                      <a:pt x="2448" y="3588"/>
                      <a:pt x="5749" y="2261"/>
                      <a:pt x="5749" y="2261"/>
                    </a:cubicBezTo>
                    <a:lnTo>
                      <a:pt x="5749" y="377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4"/>
              <p:cNvSpPr/>
              <p:nvPr/>
            </p:nvSpPr>
            <p:spPr>
              <a:xfrm>
                <a:off x="1575450" y="3496400"/>
                <a:ext cx="16192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090" extrusionOk="0">
                    <a:moveTo>
                      <a:pt x="6227" y="1"/>
                    </a:moveTo>
                    <a:lnTo>
                      <a:pt x="3388" y="383"/>
                    </a:lnTo>
                    <a:lnTo>
                      <a:pt x="3388" y="1748"/>
                    </a:lnTo>
                    <a:cubicBezTo>
                      <a:pt x="3388" y="1748"/>
                      <a:pt x="1441" y="2866"/>
                      <a:pt x="530" y="3548"/>
                    </a:cubicBezTo>
                    <a:cubicBezTo>
                      <a:pt x="197" y="3798"/>
                      <a:pt x="0" y="3987"/>
                      <a:pt x="90" y="4044"/>
                    </a:cubicBezTo>
                    <a:cubicBezTo>
                      <a:pt x="134" y="4074"/>
                      <a:pt x="192" y="4087"/>
                      <a:pt x="261" y="4087"/>
                    </a:cubicBezTo>
                    <a:cubicBezTo>
                      <a:pt x="396" y="4087"/>
                      <a:pt x="570" y="4036"/>
                      <a:pt x="742" y="3968"/>
                    </a:cubicBezTo>
                    <a:cubicBezTo>
                      <a:pt x="1098" y="3825"/>
                      <a:pt x="1455" y="3602"/>
                      <a:pt x="1488" y="3582"/>
                    </a:cubicBezTo>
                    <a:lnTo>
                      <a:pt x="1488" y="3582"/>
                    </a:lnTo>
                    <a:cubicBezTo>
                      <a:pt x="1458" y="3602"/>
                      <a:pt x="1181" y="3812"/>
                      <a:pt x="955" y="4035"/>
                    </a:cubicBezTo>
                    <a:cubicBezTo>
                      <a:pt x="756" y="4227"/>
                      <a:pt x="599" y="4431"/>
                      <a:pt x="699" y="4514"/>
                    </a:cubicBezTo>
                    <a:cubicBezTo>
                      <a:pt x="727" y="4537"/>
                      <a:pt x="765" y="4547"/>
                      <a:pt x="809" y="4547"/>
                    </a:cubicBezTo>
                    <a:cubicBezTo>
                      <a:pt x="958" y="4547"/>
                      <a:pt x="1182" y="4437"/>
                      <a:pt x="1372" y="4324"/>
                    </a:cubicBezTo>
                    <a:cubicBezTo>
                      <a:pt x="1554" y="4214"/>
                      <a:pt x="1708" y="4101"/>
                      <a:pt x="1728" y="4091"/>
                    </a:cubicBezTo>
                    <a:lnTo>
                      <a:pt x="1728" y="4091"/>
                    </a:lnTo>
                    <a:cubicBezTo>
                      <a:pt x="1711" y="4111"/>
                      <a:pt x="1574" y="4287"/>
                      <a:pt x="1455" y="4487"/>
                    </a:cubicBezTo>
                    <a:cubicBezTo>
                      <a:pt x="1304" y="4740"/>
                      <a:pt x="1185" y="5026"/>
                      <a:pt x="1381" y="5086"/>
                    </a:cubicBezTo>
                    <a:cubicBezTo>
                      <a:pt x="1388" y="5088"/>
                      <a:pt x="1398" y="5089"/>
                      <a:pt x="1409" y="5089"/>
                    </a:cubicBezTo>
                    <a:cubicBezTo>
                      <a:pt x="1519" y="5089"/>
                      <a:pt x="1814" y="4983"/>
                      <a:pt x="2210" y="4817"/>
                    </a:cubicBezTo>
                    <a:cubicBezTo>
                      <a:pt x="3665" y="4194"/>
                      <a:pt x="6476" y="2733"/>
                      <a:pt x="6476" y="2733"/>
                    </a:cubicBezTo>
                    <a:lnTo>
                      <a:pt x="6227" y="1"/>
                    </a:ln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>
                <a:off x="1390975" y="3144300"/>
                <a:ext cx="154125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5896" extrusionOk="0">
                    <a:moveTo>
                      <a:pt x="4423" y="0"/>
                    </a:moveTo>
                    <a:cubicBezTo>
                      <a:pt x="3212" y="0"/>
                      <a:pt x="1398" y="2148"/>
                      <a:pt x="526" y="3278"/>
                    </a:cubicBezTo>
                    <a:cubicBezTo>
                      <a:pt x="130" y="3794"/>
                      <a:pt x="1" y="4492"/>
                      <a:pt x="273" y="5085"/>
                    </a:cubicBezTo>
                    <a:cubicBezTo>
                      <a:pt x="457" y="5486"/>
                      <a:pt x="830" y="5895"/>
                      <a:pt x="1475" y="5895"/>
                    </a:cubicBezTo>
                    <a:cubicBezTo>
                      <a:pt x="1729" y="5895"/>
                      <a:pt x="2026" y="5831"/>
                      <a:pt x="2370" y="5678"/>
                    </a:cubicBezTo>
                    <a:cubicBezTo>
                      <a:pt x="4184" y="4866"/>
                      <a:pt x="6164" y="196"/>
                      <a:pt x="4534" y="7"/>
                    </a:cubicBezTo>
                    <a:cubicBezTo>
                      <a:pt x="4498" y="2"/>
                      <a:pt x="4461" y="0"/>
                      <a:pt x="442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4"/>
              <p:cNvSpPr/>
              <p:nvPr/>
            </p:nvSpPr>
            <p:spPr>
              <a:xfrm>
                <a:off x="1491075" y="3112425"/>
                <a:ext cx="4960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373" extrusionOk="0">
                    <a:moveTo>
                      <a:pt x="421" y="0"/>
                    </a:moveTo>
                    <a:cubicBezTo>
                      <a:pt x="419" y="0"/>
                      <a:pt x="416" y="0"/>
                      <a:pt x="413" y="0"/>
                    </a:cubicBezTo>
                    <a:cubicBezTo>
                      <a:pt x="80" y="30"/>
                      <a:pt x="0" y="1987"/>
                      <a:pt x="0" y="1987"/>
                    </a:cubicBezTo>
                    <a:lnTo>
                      <a:pt x="530" y="2373"/>
                    </a:lnTo>
                    <a:cubicBezTo>
                      <a:pt x="530" y="2373"/>
                      <a:pt x="1984" y="1408"/>
                      <a:pt x="1821" y="1278"/>
                    </a:cubicBezTo>
                    <a:cubicBezTo>
                      <a:pt x="1804" y="1265"/>
                      <a:pt x="1778" y="1258"/>
                      <a:pt x="1746" y="1258"/>
                    </a:cubicBezTo>
                    <a:cubicBezTo>
                      <a:pt x="1466" y="1258"/>
                      <a:pt x="690" y="1724"/>
                      <a:pt x="690" y="1724"/>
                    </a:cubicBezTo>
                    <a:cubicBezTo>
                      <a:pt x="690" y="1724"/>
                      <a:pt x="1405" y="500"/>
                      <a:pt x="1162" y="443"/>
                    </a:cubicBezTo>
                    <a:cubicBezTo>
                      <a:pt x="1156" y="442"/>
                      <a:pt x="1150" y="441"/>
                      <a:pt x="1144" y="441"/>
                    </a:cubicBezTo>
                    <a:cubicBezTo>
                      <a:pt x="893" y="441"/>
                      <a:pt x="413" y="1601"/>
                      <a:pt x="413" y="1601"/>
                    </a:cubicBezTo>
                    <a:cubicBezTo>
                      <a:pt x="413" y="1601"/>
                      <a:pt x="737" y="0"/>
                      <a:pt x="42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1518450" y="3090925"/>
                <a:ext cx="151150" cy="355475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14219" extrusionOk="0">
                    <a:moveTo>
                      <a:pt x="2963" y="1"/>
                    </a:moveTo>
                    <a:cubicBezTo>
                      <a:pt x="2677" y="1"/>
                      <a:pt x="1844" y="44"/>
                      <a:pt x="1758" y="261"/>
                    </a:cubicBezTo>
                    <a:cubicBezTo>
                      <a:pt x="753" y="2887"/>
                      <a:pt x="0" y="6159"/>
                      <a:pt x="183" y="9530"/>
                    </a:cubicBezTo>
                    <a:cubicBezTo>
                      <a:pt x="243" y="10612"/>
                      <a:pt x="546" y="11567"/>
                      <a:pt x="1032" y="12403"/>
                    </a:cubicBezTo>
                    <a:lnTo>
                      <a:pt x="2346" y="13357"/>
                    </a:lnTo>
                    <a:cubicBezTo>
                      <a:pt x="2346" y="13357"/>
                      <a:pt x="4324" y="14219"/>
                      <a:pt x="5268" y="14219"/>
                    </a:cubicBezTo>
                    <a:cubicBezTo>
                      <a:pt x="5860" y="14219"/>
                      <a:pt x="6045" y="13879"/>
                      <a:pt x="5076" y="12772"/>
                    </a:cubicBezTo>
                    <a:cubicBezTo>
                      <a:pt x="4417" y="12023"/>
                      <a:pt x="4231" y="10971"/>
                      <a:pt x="4174" y="10009"/>
                    </a:cubicBezTo>
                    <a:cubicBezTo>
                      <a:pt x="4084" y="8545"/>
                      <a:pt x="4280" y="7071"/>
                      <a:pt x="4473" y="5623"/>
                    </a:cubicBezTo>
                    <a:cubicBezTo>
                      <a:pt x="4633" y="4431"/>
                      <a:pt x="4803" y="3246"/>
                      <a:pt x="4853" y="2045"/>
                    </a:cubicBezTo>
                    <a:cubicBezTo>
                      <a:pt x="4866" y="1669"/>
                      <a:pt x="4850" y="1283"/>
                      <a:pt x="4710" y="936"/>
                    </a:cubicBezTo>
                    <a:cubicBezTo>
                      <a:pt x="4430" y="231"/>
                      <a:pt x="3728" y="18"/>
                      <a:pt x="3025" y="2"/>
                    </a:cubicBezTo>
                    <a:cubicBezTo>
                      <a:pt x="3009" y="1"/>
                      <a:pt x="2988" y="1"/>
                      <a:pt x="2963" y="1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1485500" y="3345650"/>
                <a:ext cx="28450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7202" extrusionOk="0">
                    <a:moveTo>
                      <a:pt x="1572" y="0"/>
                    </a:moveTo>
                    <a:cubicBezTo>
                      <a:pt x="1572" y="0"/>
                      <a:pt x="1372" y="666"/>
                      <a:pt x="1085" y="1704"/>
                    </a:cubicBezTo>
                    <a:cubicBezTo>
                      <a:pt x="779" y="2799"/>
                      <a:pt x="377" y="4310"/>
                      <a:pt x="0" y="5888"/>
                    </a:cubicBezTo>
                    <a:cubicBezTo>
                      <a:pt x="2369" y="6843"/>
                      <a:pt x="4292" y="6879"/>
                      <a:pt x="4574" y="6879"/>
                    </a:cubicBezTo>
                    <a:cubicBezTo>
                      <a:pt x="4598" y="6879"/>
                      <a:pt x="4610" y="6879"/>
                      <a:pt x="4610" y="6879"/>
                    </a:cubicBezTo>
                    <a:lnTo>
                      <a:pt x="4902" y="5119"/>
                    </a:lnTo>
                    <a:lnTo>
                      <a:pt x="5652" y="5269"/>
                    </a:lnTo>
                    <a:cubicBezTo>
                      <a:pt x="5652" y="5269"/>
                      <a:pt x="5948" y="5425"/>
                      <a:pt x="5831" y="7046"/>
                    </a:cubicBezTo>
                    <a:cubicBezTo>
                      <a:pt x="6374" y="7166"/>
                      <a:pt x="7196" y="7202"/>
                      <a:pt x="8034" y="7202"/>
                    </a:cubicBezTo>
                    <a:cubicBezTo>
                      <a:pt x="9626" y="7195"/>
                      <a:pt x="11289" y="7046"/>
                      <a:pt x="11289" y="7046"/>
                    </a:cubicBezTo>
                    <a:cubicBezTo>
                      <a:pt x="11289" y="7046"/>
                      <a:pt x="11380" y="4982"/>
                      <a:pt x="11090" y="1051"/>
                    </a:cubicBezTo>
                    <a:cubicBezTo>
                      <a:pt x="9857" y="1428"/>
                      <a:pt x="8682" y="1572"/>
                      <a:pt x="7606" y="1572"/>
                    </a:cubicBezTo>
                    <a:cubicBezTo>
                      <a:pt x="4055" y="1572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FF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>
                <a:off x="1657725" y="3062650"/>
                <a:ext cx="117775" cy="33077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231" extrusionOk="0">
                    <a:moveTo>
                      <a:pt x="4124" y="1"/>
                    </a:moveTo>
                    <a:cubicBezTo>
                      <a:pt x="1" y="5881"/>
                      <a:pt x="2633" y="13104"/>
                      <a:pt x="2633" y="13104"/>
                    </a:cubicBezTo>
                    <a:lnTo>
                      <a:pt x="4414" y="13230"/>
                    </a:lnTo>
                    <a:cubicBezTo>
                      <a:pt x="310" y="7683"/>
                      <a:pt x="4569" y="656"/>
                      <a:pt x="4708" y="656"/>
                    </a:cubicBezTo>
                    <a:cubicBezTo>
                      <a:pt x="4709" y="656"/>
                      <a:pt x="4710" y="656"/>
                      <a:pt x="4710" y="657"/>
                    </a:cubicBezTo>
                    <a:lnTo>
                      <a:pt x="4124" y="1"/>
                    </a:ln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1575450" y="3585100"/>
                <a:ext cx="195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40" extrusionOk="0">
                    <a:moveTo>
                      <a:pt x="530" y="0"/>
                    </a:moveTo>
                    <a:cubicBezTo>
                      <a:pt x="197" y="250"/>
                      <a:pt x="0" y="439"/>
                      <a:pt x="90" y="496"/>
                    </a:cubicBezTo>
                    <a:cubicBezTo>
                      <a:pt x="134" y="526"/>
                      <a:pt x="192" y="539"/>
                      <a:pt x="261" y="539"/>
                    </a:cubicBezTo>
                    <a:cubicBezTo>
                      <a:pt x="396" y="539"/>
                      <a:pt x="570" y="488"/>
                      <a:pt x="742" y="420"/>
                    </a:cubicBezTo>
                    <a:cubicBezTo>
                      <a:pt x="782" y="244"/>
                      <a:pt x="699" y="74"/>
                      <a:pt x="53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1590425" y="3597175"/>
                <a:ext cx="194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517" extrusionOk="0">
                    <a:moveTo>
                      <a:pt x="412" y="1"/>
                    </a:moveTo>
                    <a:cubicBezTo>
                      <a:pt x="394" y="1"/>
                      <a:pt x="375" y="2"/>
                      <a:pt x="356" y="4"/>
                    </a:cubicBezTo>
                    <a:cubicBezTo>
                      <a:pt x="157" y="196"/>
                      <a:pt x="0" y="400"/>
                      <a:pt x="100" y="483"/>
                    </a:cubicBezTo>
                    <a:cubicBezTo>
                      <a:pt x="128" y="506"/>
                      <a:pt x="166" y="516"/>
                      <a:pt x="210" y="516"/>
                    </a:cubicBezTo>
                    <a:cubicBezTo>
                      <a:pt x="359" y="516"/>
                      <a:pt x="583" y="406"/>
                      <a:pt x="773" y="293"/>
                    </a:cubicBezTo>
                    <a:cubicBezTo>
                      <a:pt x="778" y="127"/>
                      <a:pt x="628" y="1"/>
                      <a:pt x="412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1422325" y="3549750"/>
                <a:ext cx="1670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25" extrusionOk="0">
                    <a:moveTo>
                      <a:pt x="560" y="0"/>
                    </a:moveTo>
                    <a:cubicBezTo>
                      <a:pt x="208" y="147"/>
                      <a:pt x="1" y="273"/>
                      <a:pt x="101" y="346"/>
                    </a:cubicBezTo>
                    <a:cubicBezTo>
                      <a:pt x="179" y="401"/>
                      <a:pt x="305" y="425"/>
                      <a:pt x="456" y="425"/>
                    </a:cubicBezTo>
                    <a:cubicBezTo>
                      <a:pt x="497" y="425"/>
                      <a:pt x="540" y="423"/>
                      <a:pt x="584" y="420"/>
                    </a:cubicBezTo>
                    <a:cubicBezTo>
                      <a:pt x="667" y="273"/>
                      <a:pt x="644" y="120"/>
                      <a:pt x="56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>
                <a:off x="1433325" y="3564950"/>
                <a:ext cx="146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44" extrusionOk="0">
                    <a:moveTo>
                      <a:pt x="440" y="1"/>
                    </a:moveTo>
                    <a:cubicBezTo>
                      <a:pt x="174" y="161"/>
                      <a:pt x="0" y="314"/>
                      <a:pt x="130" y="397"/>
                    </a:cubicBezTo>
                    <a:cubicBezTo>
                      <a:pt x="183" y="429"/>
                      <a:pt x="250" y="443"/>
                      <a:pt x="324" y="443"/>
                    </a:cubicBezTo>
                    <a:cubicBezTo>
                      <a:pt x="382" y="443"/>
                      <a:pt x="445" y="435"/>
                      <a:pt x="510" y="420"/>
                    </a:cubicBezTo>
                    <a:cubicBezTo>
                      <a:pt x="583" y="271"/>
                      <a:pt x="559" y="98"/>
                      <a:pt x="440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1445150" y="3579950"/>
                <a:ext cx="140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70" extrusionOk="0">
                    <a:moveTo>
                      <a:pt x="313" y="0"/>
                    </a:moveTo>
                    <a:cubicBezTo>
                      <a:pt x="130" y="206"/>
                      <a:pt x="0" y="413"/>
                      <a:pt x="66" y="550"/>
                    </a:cubicBezTo>
                    <a:cubicBezTo>
                      <a:pt x="74" y="563"/>
                      <a:pt x="98" y="570"/>
                      <a:pt x="135" y="570"/>
                    </a:cubicBezTo>
                    <a:cubicBezTo>
                      <a:pt x="197" y="570"/>
                      <a:pt x="296" y="552"/>
                      <a:pt x="426" y="519"/>
                    </a:cubicBezTo>
                    <a:cubicBezTo>
                      <a:pt x="503" y="353"/>
                      <a:pt x="562" y="103"/>
                      <a:pt x="31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1522600" y="3320250"/>
                <a:ext cx="1002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9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3" y="241"/>
                      <a:pt x="570" y="427"/>
                      <a:pt x="893" y="574"/>
                    </a:cubicBezTo>
                    <a:cubicBezTo>
                      <a:pt x="1212" y="720"/>
                      <a:pt x="1555" y="833"/>
                      <a:pt x="1901" y="903"/>
                    </a:cubicBezTo>
                    <a:cubicBezTo>
                      <a:pt x="2196" y="956"/>
                      <a:pt x="2497" y="993"/>
                      <a:pt x="2798" y="993"/>
                    </a:cubicBezTo>
                    <a:cubicBezTo>
                      <a:pt x="2853" y="993"/>
                      <a:pt x="2908" y="992"/>
                      <a:pt x="2963" y="989"/>
                    </a:cubicBezTo>
                    <a:cubicBezTo>
                      <a:pt x="3139" y="989"/>
                      <a:pt x="3315" y="963"/>
                      <a:pt x="3492" y="943"/>
                    </a:cubicBezTo>
                    <a:cubicBezTo>
                      <a:pt x="3665" y="916"/>
                      <a:pt x="3838" y="876"/>
                      <a:pt x="4008" y="836"/>
                    </a:cubicBezTo>
                    <a:lnTo>
                      <a:pt x="4008" y="836"/>
                    </a:lnTo>
                    <a:cubicBezTo>
                      <a:pt x="3772" y="848"/>
                      <a:pt x="3539" y="859"/>
                      <a:pt x="3307" y="859"/>
                    </a:cubicBezTo>
                    <a:cubicBezTo>
                      <a:pt x="3192" y="859"/>
                      <a:pt x="3078" y="856"/>
                      <a:pt x="2963" y="849"/>
                    </a:cubicBezTo>
                    <a:cubicBezTo>
                      <a:pt x="2616" y="840"/>
                      <a:pt x="2274" y="793"/>
                      <a:pt x="1938" y="726"/>
                    </a:cubicBezTo>
                    <a:cubicBezTo>
                      <a:pt x="1598" y="663"/>
                      <a:pt x="1269" y="563"/>
                      <a:pt x="946" y="443"/>
                    </a:cubicBezTo>
                    <a:cubicBezTo>
                      <a:pt x="623" y="324"/>
                      <a:pt x="303" y="1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1523850" y="3287475"/>
                <a:ext cx="989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7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0" y="343"/>
                      <a:pt x="1249" y="567"/>
                      <a:pt x="1921" y="696"/>
                    </a:cubicBezTo>
                    <a:cubicBezTo>
                      <a:pt x="2227" y="750"/>
                      <a:pt x="2536" y="777"/>
                      <a:pt x="2848" y="777"/>
                    </a:cubicBezTo>
                    <a:cubicBezTo>
                      <a:pt x="2882" y="777"/>
                      <a:pt x="2915" y="777"/>
                      <a:pt x="2949" y="776"/>
                    </a:cubicBezTo>
                    <a:cubicBezTo>
                      <a:pt x="3293" y="766"/>
                      <a:pt x="3635" y="702"/>
                      <a:pt x="3958" y="596"/>
                    </a:cubicBezTo>
                    <a:lnTo>
                      <a:pt x="3958" y="596"/>
                    </a:lnTo>
                    <a:cubicBezTo>
                      <a:pt x="3704" y="626"/>
                      <a:pt x="3451" y="641"/>
                      <a:pt x="3200" y="641"/>
                    </a:cubicBezTo>
                    <a:cubicBezTo>
                      <a:pt x="3116" y="641"/>
                      <a:pt x="3033" y="640"/>
                      <a:pt x="2949" y="636"/>
                    </a:cubicBezTo>
                    <a:cubicBezTo>
                      <a:pt x="2614" y="616"/>
                      <a:pt x="2281" y="579"/>
                      <a:pt x="1951" y="520"/>
                    </a:cubicBezTo>
                    <a:cubicBezTo>
                      <a:pt x="1622" y="460"/>
                      <a:pt x="1296" y="383"/>
                      <a:pt x="972" y="297"/>
                    </a:cubicBezTo>
                    <a:cubicBezTo>
                      <a:pt x="646" y="207"/>
                      <a:pt x="324" y="11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1525425" y="3247800"/>
                <a:ext cx="988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7" y="329"/>
                      <a:pt x="1319" y="509"/>
                      <a:pt x="2047" y="609"/>
                    </a:cubicBezTo>
                    <a:cubicBezTo>
                      <a:pt x="2295" y="641"/>
                      <a:pt x="2546" y="655"/>
                      <a:pt x="2796" y="655"/>
                    </a:cubicBezTo>
                    <a:cubicBezTo>
                      <a:pt x="2916" y="655"/>
                      <a:pt x="3036" y="652"/>
                      <a:pt x="3156" y="646"/>
                    </a:cubicBezTo>
                    <a:cubicBezTo>
                      <a:pt x="3525" y="619"/>
                      <a:pt x="3609" y="579"/>
                      <a:pt x="3955" y="456"/>
                    </a:cubicBezTo>
                    <a:lnTo>
                      <a:pt x="3955" y="456"/>
                    </a:lnTo>
                    <a:cubicBezTo>
                      <a:pt x="3631" y="503"/>
                      <a:pt x="3533" y="506"/>
                      <a:pt x="3258" y="506"/>
                    </a:cubicBezTo>
                    <a:cubicBezTo>
                      <a:pt x="3225" y="506"/>
                      <a:pt x="3189" y="506"/>
                      <a:pt x="3150" y="506"/>
                    </a:cubicBezTo>
                    <a:cubicBezTo>
                      <a:pt x="2790" y="499"/>
                      <a:pt x="2431" y="483"/>
                      <a:pt x="2071" y="432"/>
                    </a:cubicBezTo>
                    <a:cubicBezTo>
                      <a:pt x="1712" y="389"/>
                      <a:pt x="1359" y="323"/>
                      <a:pt x="1003" y="249"/>
                    </a:cubicBezTo>
                    <a:cubicBezTo>
                      <a:pt x="650" y="170"/>
                      <a:pt x="354" y="10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1532175" y="3203350"/>
                <a:ext cx="10020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6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6" y="241"/>
                      <a:pt x="1302" y="404"/>
                      <a:pt x="1974" y="513"/>
                    </a:cubicBezTo>
                    <a:cubicBezTo>
                      <a:pt x="2310" y="567"/>
                      <a:pt x="2650" y="603"/>
                      <a:pt x="2992" y="613"/>
                    </a:cubicBezTo>
                    <a:cubicBezTo>
                      <a:pt x="3040" y="614"/>
                      <a:pt x="3088" y="614"/>
                      <a:pt x="3136" y="614"/>
                    </a:cubicBezTo>
                    <a:cubicBezTo>
                      <a:pt x="3430" y="614"/>
                      <a:pt x="3727" y="592"/>
                      <a:pt x="4008" y="503"/>
                    </a:cubicBezTo>
                    <a:lnTo>
                      <a:pt x="4008" y="503"/>
                    </a:lnTo>
                    <a:cubicBezTo>
                      <a:pt x="3908" y="513"/>
                      <a:pt x="3809" y="517"/>
                      <a:pt x="3709" y="517"/>
                    </a:cubicBezTo>
                    <a:cubicBezTo>
                      <a:pt x="3472" y="517"/>
                      <a:pt x="3236" y="494"/>
                      <a:pt x="3000" y="473"/>
                    </a:cubicBezTo>
                    <a:cubicBezTo>
                      <a:pt x="2666" y="437"/>
                      <a:pt x="2333" y="393"/>
                      <a:pt x="2001" y="337"/>
                    </a:cubicBezTo>
                    <a:cubicBezTo>
                      <a:pt x="1335" y="233"/>
                      <a:pt x="673" y="104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1542575" y="3158175"/>
                <a:ext cx="951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6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83" y="294"/>
                      <a:pt x="1215" y="480"/>
                      <a:pt x="1857" y="593"/>
                    </a:cubicBezTo>
                    <a:cubicBezTo>
                      <a:pt x="2180" y="643"/>
                      <a:pt x="2507" y="673"/>
                      <a:pt x="2833" y="673"/>
                    </a:cubicBezTo>
                    <a:cubicBezTo>
                      <a:pt x="3163" y="670"/>
                      <a:pt x="3489" y="630"/>
                      <a:pt x="3805" y="543"/>
                    </a:cubicBezTo>
                    <a:lnTo>
                      <a:pt x="3805" y="543"/>
                    </a:lnTo>
                    <a:cubicBezTo>
                      <a:pt x="3672" y="550"/>
                      <a:pt x="3539" y="553"/>
                      <a:pt x="3408" y="553"/>
                    </a:cubicBezTo>
                    <a:cubicBezTo>
                      <a:pt x="3217" y="553"/>
                      <a:pt x="3028" y="546"/>
                      <a:pt x="2839" y="536"/>
                    </a:cubicBezTo>
                    <a:cubicBezTo>
                      <a:pt x="2520" y="507"/>
                      <a:pt x="2200" y="470"/>
                      <a:pt x="1888" y="417"/>
                    </a:cubicBezTo>
                    <a:cubicBezTo>
                      <a:pt x="1571" y="367"/>
                      <a:pt x="1255" y="300"/>
                      <a:pt x="942" y="230"/>
                    </a:cubicBezTo>
                    <a:cubicBezTo>
                      <a:pt x="630" y="157"/>
                      <a:pt x="313" y="8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1637925" y="3140625"/>
                <a:ext cx="89150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014" extrusionOk="0">
                    <a:moveTo>
                      <a:pt x="576" y="0"/>
                    </a:moveTo>
                    <a:cubicBezTo>
                      <a:pt x="573" y="0"/>
                      <a:pt x="570" y="0"/>
                      <a:pt x="567" y="0"/>
                    </a:cubicBezTo>
                    <a:cubicBezTo>
                      <a:pt x="0" y="27"/>
                      <a:pt x="163" y="2567"/>
                      <a:pt x="163" y="2567"/>
                    </a:cubicBezTo>
                    <a:cubicBezTo>
                      <a:pt x="172" y="2916"/>
                      <a:pt x="428" y="3013"/>
                      <a:pt x="710" y="3013"/>
                    </a:cubicBezTo>
                    <a:cubicBezTo>
                      <a:pt x="1061" y="3013"/>
                      <a:pt x="1452" y="2862"/>
                      <a:pt x="1452" y="2862"/>
                    </a:cubicBezTo>
                    <a:cubicBezTo>
                      <a:pt x="1452" y="2862"/>
                      <a:pt x="3565" y="1162"/>
                      <a:pt x="3298" y="859"/>
                    </a:cubicBezTo>
                    <a:cubicBezTo>
                      <a:pt x="3280" y="838"/>
                      <a:pt x="3253" y="828"/>
                      <a:pt x="3220" y="828"/>
                    </a:cubicBezTo>
                    <a:cubicBezTo>
                      <a:pt x="2784" y="828"/>
                      <a:pt x="1215" y="2567"/>
                      <a:pt x="1215" y="2567"/>
                    </a:cubicBezTo>
                    <a:cubicBezTo>
                      <a:pt x="1215" y="2567"/>
                      <a:pt x="2487" y="433"/>
                      <a:pt x="1785" y="217"/>
                    </a:cubicBezTo>
                    <a:cubicBezTo>
                      <a:pt x="1756" y="208"/>
                      <a:pt x="1727" y="203"/>
                      <a:pt x="1699" y="203"/>
                    </a:cubicBezTo>
                    <a:cubicBezTo>
                      <a:pt x="1126" y="203"/>
                      <a:pt x="813" y="2014"/>
                      <a:pt x="751" y="2418"/>
                    </a:cubicBezTo>
                    <a:lnTo>
                      <a:pt x="751" y="2418"/>
                    </a:lnTo>
                    <a:cubicBezTo>
                      <a:pt x="812" y="1993"/>
                      <a:pt x="1072" y="0"/>
                      <a:pt x="57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>
                <a:off x="1803075" y="3498150"/>
                <a:ext cx="2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83"/>
                      <a:pt x="15" y="363"/>
                      <a:pt x="15" y="540"/>
                    </a:cubicBezTo>
                    <a:lnTo>
                      <a:pt x="7" y="809"/>
                    </a:lnTo>
                    <a:cubicBezTo>
                      <a:pt x="7" y="899"/>
                      <a:pt x="1" y="989"/>
                      <a:pt x="1" y="1082"/>
                    </a:cubicBezTo>
                    <a:cubicBezTo>
                      <a:pt x="71" y="909"/>
                      <a:pt x="98" y="726"/>
                      <a:pt x="101" y="540"/>
                    </a:cubicBezTo>
                    <a:cubicBezTo>
                      <a:pt x="101" y="450"/>
                      <a:pt x="94" y="357"/>
                      <a:pt x="78" y="267"/>
                    </a:cubicBezTo>
                    <a:cubicBezTo>
                      <a:pt x="64" y="177"/>
                      <a:pt x="41" y="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4"/>
              <p:cNvSpPr/>
              <p:nvPr/>
            </p:nvSpPr>
            <p:spPr>
              <a:xfrm>
                <a:off x="1831475" y="3497575"/>
                <a:ext cx="43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93"/>
                      <a:pt x="57" y="376"/>
                      <a:pt x="69" y="563"/>
                    </a:cubicBezTo>
                    <a:cubicBezTo>
                      <a:pt x="77" y="656"/>
                      <a:pt x="80" y="749"/>
                      <a:pt x="77" y="842"/>
                    </a:cubicBezTo>
                    <a:cubicBezTo>
                      <a:pt x="73" y="936"/>
                      <a:pt x="60" y="1029"/>
                      <a:pt x="43" y="1125"/>
                    </a:cubicBezTo>
                    <a:cubicBezTo>
                      <a:pt x="149" y="959"/>
                      <a:pt x="173" y="749"/>
                      <a:pt x="160" y="556"/>
                    </a:cubicBezTo>
                    <a:cubicBezTo>
                      <a:pt x="143" y="363"/>
                      <a:pt x="93" y="17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>
                <a:off x="1857350" y="3495400"/>
                <a:ext cx="65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193"/>
                      <a:pt x="110" y="377"/>
                      <a:pt x="146" y="563"/>
                    </a:cubicBezTo>
                    <a:cubicBezTo>
                      <a:pt x="163" y="657"/>
                      <a:pt x="177" y="749"/>
                      <a:pt x="186" y="846"/>
                    </a:cubicBezTo>
                    <a:cubicBezTo>
                      <a:pt x="193" y="939"/>
                      <a:pt x="190" y="1036"/>
                      <a:pt x="177" y="1132"/>
                    </a:cubicBezTo>
                    <a:cubicBezTo>
                      <a:pt x="223" y="1046"/>
                      <a:pt x="246" y="946"/>
                      <a:pt x="253" y="846"/>
                    </a:cubicBezTo>
                    <a:cubicBezTo>
                      <a:pt x="263" y="743"/>
                      <a:pt x="249" y="643"/>
                      <a:pt x="233" y="546"/>
                    </a:cubicBezTo>
                    <a:cubicBezTo>
                      <a:pt x="213" y="447"/>
                      <a:pt x="183" y="353"/>
                      <a:pt x="143" y="261"/>
                    </a:cubicBezTo>
                    <a:cubicBezTo>
                      <a:pt x="106" y="170"/>
                      <a:pt x="60" y="8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1884300" y="3491000"/>
                <a:ext cx="88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119" extrusionOk="0">
                    <a:moveTo>
                      <a:pt x="1" y="0"/>
                    </a:moveTo>
                    <a:cubicBezTo>
                      <a:pt x="80" y="186"/>
                      <a:pt x="163" y="363"/>
                      <a:pt x="220" y="549"/>
                    </a:cubicBezTo>
                    <a:cubicBezTo>
                      <a:pt x="277" y="733"/>
                      <a:pt x="310" y="922"/>
                      <a:pt x="270" y="1119"/>
                    </a:cubicBezTo>
                    <a:cubicBezTo>
                      <a:pt x="323" y="1032"/>
                      <a:pt x="346" y="929"/>
                      <a:pt x="350" y="826"/>
                    </a:cubicBezTo>
                    <a:cubicBezTo>
                      <a:pt x="353" y="722"/>
                      <a:pt x="333" y="619"/>
                      <a:pt x="303" y="523"/>
                    </a:cubicBezTo>
                    <a:cubicBezTo>
                      <a:pt x="273" y="423"/>
                      <a:pt x="233" y="329"/>
                      <a:pt x="180" y="243"/>
                    </a:cubicBezTo>
                    <a:cubicBezTo>
                      <a:pt x="130" y="157"/>
                      <a:pt x="70" y="7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1909000" y="3484175"/>
                <a:ext cx="128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10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1" y="163"/>
                      <a:pt x="247" y="330"/>
                      <a:pt x="334" y="510"/>
                    </a:cubicBezTo>
                    <a:cubicBezTo>
                      <a:pt x="377" y="599"/>
                      <a:pt x="407" y="696"/>
                      <a:pt x="434" y="793"/>
                    </a:cubicBezTo>
                    <a:cubicBezTo>
                      <a:pt x="460" y="892"/>
                      <a:pt x="463" y="992"/>
                      <a:pt x="467" y="1099"/>
                    </a:cubicBezTo>
                    <a:cubicBezTo>
                      <a:pt x="500" y="999"/>
                      <a:pt x="513" y="889"/>
                      <a:pt x="500" y="782"/>
                    </a:cubicBezTo>
                    <a:cubicBezTo>
                      <a:pt x="490" y="676"/>
                      <a:pt x="460" y="570"/>
                      <a:pt x="414" y="473"/>
                    </a:cubicBezTo>
                    <a:cubicBezTo>
                      <a:pt x="367" y="376"/>
                      <a:pt x="311" y="287"/>
                      <a:pt x="237" y="207"/>
                    </a:cubicBezTo>
                    <a:cubicBezTo>
                      <a:pt x="168" y="127"/>
                      <a:pt x="91" y="5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1935050" y="3471950"/>
                <a:ext cx="183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19" extrusionOk="0">
                    <a:moveTo>
                      <a:pt x="0" y="0"/>
                    </a:moveTo>
                    <a:cubicBezTo>
                      <a:pt x="187" y="97"/>
                      <a:pt x="353" y="213"/>
                      <a:pt x="476" y="369"/>
                    </a:cubicBezTo>
                    <a:cubicBezTo>
                      <a:pt x="539" y="446"/>
                      <a:pt x="593" y="532"/>
                      <a:pt x="633" y="623"/>
                    </a:cubicBezTo>
                    <a:cubicBezTo>
                      <a:pt x="673" y="716"/>
                      <a:pt x="696" y="816"/>
                      <a:pt x="723" y="919"/>
                    </a:cubicBezTo>
                    <a:cubicBezTo>
                      <a:pt x="733" y="812"/>
                      <a:pt x="729" y="706"/>
                      <a:pt x="696" y="603"/>
                    </a:cubicBezTo>
                    <a:cubicBezTo>
                      <a:pt x="670" y="496"/>
                      <a:pt x="616" y="400"/>
                      <a:pt x="547" y="313"/>
                    </a:cubicBezTo>
                    <a:cubicBezTo>
                      <a:pt x="479" y="230"/>
                      <a:pt x="396" y="157"/>
                      <a:pt x="300" y="107"/>
                    </a:cubicBezTo>
                    <a:cubicBezTo>
                      <a:pt x="207" y="53"/>
                      <a:pt x="107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1955850" y="3460650"/>
                <a:ext cx="20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689" extrusionOk="0">
                    <a:moveTo>
                      <a:pt x="125" y="1"/>
                    </a:moveTo>
                    <a:cubicBezTo>
                      <a:pt x="83" y="1"/>
                      <a:pt x="41" y="5"/>
                      <a:pt x="0" y="13"/>
                    </a:cubicBezTo>
                    <a:cubicBezTo>
                      <a:pt x="194" y="46"/>
                      <a:pt x="374" y="106"/>
                      <a:pt x="513" y="222"/>
                    </a:cubicBezTo>
                    <a:cubicBezTo>
                      <a:pt x="583" y="282"/>
                      <a:pt x="643" y="349"/>
                      <a:pt x="690" y="429"/>
                    </a:cubicBezTo>
                    <a:cubicBezTo>
                      <a:pt x="743" y="509"/>
                      <a:pt x="773" y="599"/>
                      <a:pt x="813" y="689"/>
                    </a:cubicBezTo>
                    <a:cubicBezTo>
                      <a:pt x="810" y="638"/>
                      <a:pt x="806" y="592"/>
                      <a:pt x="799" y="542"/>
                    </a:cubicBezTo>
                    <a:cubicBezTo>
                      <a:pt x="782" y="495"/>
                      <a:pt x="776" y="442"/>
                      <a:pt x="753" y="399"/>
                    </a:cubicBezTo>
                    <a:cubicBezTo>
                      <a:pt x="716" y="302"/>
                      <a:pt x="646" y="222"/>
                      <a:pt x="570" y="156"/>
                    </a:cubicBezTo>
                    <a:cubicBezTo>
                      <a:pt x="490" y="90"/>
                      <a:pt x="397" y="43"/>
                      <a:pt x="297" y="19"/>
                    </a:cubicBezTo>
                    <a:cubicBezTo>
                      <a:pt x="241" y="8"/>
                      <a:pt x="183" y="1"/>
                      <a:pt x="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1978400" y="3444000"/>
                <a:ext cx="165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9" extrusionOk="0">
                    <a:moveTo>
                      <a:pt x="108" y="1"/>
                    </a:moveTo>
                    <a:cubicBezTo>
                      <a:pt x="72" y="1"/>
                      <a:pt x="36" y="5"/>
                      <a:pt x="0" y="13"/>
                    </a:cubicBezTo>
                    <a:cubicBezTo>
                      <a:pt x="154" y="46"/>
                      <a:pt x="290" y="103"/>
                      <a:pt x="396" y="197"/>
                    </a:cubicBezTo>
                    <a:cubicBezTo>
                      <a:pt x="450" y="243"/>
                      <a:pt x="500" y="296"/>
                      <a:pt x="543" y="356"/>
                    </a:cubicBezTo>
                    <a:cubicBezTo>
                      <a:pt x="590" y="416"/>
                      <a:pt x="623" y="483"/>
                      <a:pt x="662" y="549"/>
                    </a:cubicBezTo>
                    <a:cubicBezTo>
                      <a:pt x="659" y="509"/>
                      <a:pt x="653" y="472"/>
                      <a:pt x="646" y="432"/>
                    </a:cubicBezTo>
                    <a:cubicBezTo>
                      <a:pt x="630" y="396"/>
                      <a:pt x="623" y="356"/>
                      <a:pt x="603" y="320"/>
                    </a:cubicBezTo>
                    <a:cubicBezTo>
                      <a:pt x="570" y="246"/>
                      <a:pt x="516" y="183"/>
                      <a:pt x="453" y="129"/>
                    </a:cubicBezTo>
                    <a:cubicBezTo>
                      <a:pt x="358" y="47"/>
                      <a:pt x="232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4"/>
              <p:cNvSpPr/>
              <p:nvPr/>
            </p:nvSpPr>
            <p:spPr>
              <a:xfrm>
                <a:off x="1715375" y="3174975"/>
                <a:ext cx="5587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5135" extrusionOk="0">
                    <a:moveTo>
                      <a:pt x="753" y="1"/>
                    </a:moveTo>
                    <a:cubicBezTo>
                      <a:pt x="1" y="2187"/>
                      <a:pt x="507" y="4707"/>
                      <a:pt x="454" y="4787"/>
                    </a:cubicBezTo>
                    <a:cubicBezTo>
                      <a:pt x="454" y="4787"/>
                      <a:pt x="1379" y="5135"/>
                      <a:pt x="1835" y="5135"/>
                    </a:cubicBezTo>
                    <a:cubicBezTo>
                      <a:pt x="2139" y="5135"/>
                      <a:pt x="2235" y="4981"/>
                      <a:pt x="1712" y="4468"/>
                    </a:cubicBezTo>
                    <a:cubicBezTo>
                      <a:pt x="796" y="3569"/>
                      <a:pt x="879" y="1442"/>
                      <a:pt x="75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>
                <a:off x="1650625" y="3019325"/>
                <a:ext cx="44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15" extrusionOk="0">
                    <a:moveTo>
                      <a:pt x="113" y="1"/>
                    </a:moveTo>
                    <a:cubicBezTo>
                      <a:pt x="79" y="1"/>
                      <a:pt x="44" y="21"/>
                      <a:pt x="39" y="63"/>
                    </a:cubicBezTo>
                    <a:cubicBezTo>
                      <a:pt x="28" y="193"/>
                      <a:pt x="15" y="322"/>
                      <a:pt x="5" y="453"/>
                    </a:cubicBezTo>
                    <a:cubicBezTo>
                      <a:pt x="0" y="494"/>
                      <a:pt x="31" y="515"/>
                      <a:pt x="64" y="515"/>
                    </a:cubicBezTo>
                    <a:cubicBezTo>
                      <a:pt x="97" y="515"/>
                      <a:pt x="133" y="494"/>
                      <a:pt x="139" y="453"/>
                    </a:cubicBezTo>
                    <a:cubicBezTo>
                      <a:pt x="148" y="322"/>
                      <a:pt x="162" y="193"/>
                      <a:pt x="171" y="63"/>
                    </a:cubicBezTo>
                    <a:cubicBezTo>
                      <a:pt x="177" y="21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1672300" y="3004800"/>
                <a:ext cx="33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6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95"/>
                    </a:lnTo>
                    <a:cubicBezTo>
                      <a:pt x="0" y="438"/>
                      <a:pt x="33" y="459"/>
                      <a:pt x="67" y="459"/>
                    </a:cubicBezTo>
                    <a:cubicBezTo>
                      <a:pt x="100" y="459"/>
                      <a:pt x="133" y="438"/>
                      <a:pt x="133" y="395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1675525" y="3060875"/>
                <a:ext cx="44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43" extrusionOk="0">
                    <a:moveTo>
                      <a:pt x="66" y="0"/>
                    </a:moveTo>
                    <a:cubicBezTo>
                      <a:pt x="32" y="0"/>
                      <a:pt x="1" y="22"/>
                      <a:pt x="4" y="66"/>
                    </a:cubicBezTo>
                    <a:cubicBezTo>
                      <a:pt x="17" y="201"/>
                      <a:pt x="28" y="341"/>
                      <a:pt x="41" y="478"/>
                    </a:cubicBezTo>
                    <a:cubicBezTo>
                      <a:pt x="44" y="521"/>
                      <a:pt x="79" y="543"/>
                      <a:pt x="113" y="543"/>
                    </a:cubicBezTo>
                    <a:cubicBezTo>
                      <a:pt x="146" y="543"/>
                      <a:pt x="177" y="521"/>
                      <a:pt x="174" y="478"/>
                    </a:cubicBezTo>
                    <a:cubicBezTo>
                      <a:pt x="164" y="341"/>
                      <a:pt x="151" y="201"/>
                      <a:pt x="137" y="66"/>
                    </a:cubicBezTo>
                    <a:cubicBezTo>
                      <a:pt x="134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1742625" y="2975700"/>
                <a:ext cx="50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92" extrusionOk="0">
                    <a:moveTo>
                      <a:pt x="83" y="1"/>
                    </a:moveTo>
                    <a:cubicBezTo>
                      <a:pt x="44" y="1"/>
                      <a:pt x="0" y="34"/>
                      <a:pt x="6" y="84"/>
                    </a:cubicBezTo>
                    <a:cubicBezTo>
                      <a:pt x="26" y="204"/>
                      <a:pt x="46" y="324"/>
                      <a:pt x="63" y="444"/>
                    </a:cubicBezTo>
                    <a:cubicBezTo>
                      <a:pt x="68" y="477"/>
                      <a:pt x="92" y="491"/>
                      <a:pt x="118" y="491"/>
                    </a:cubicBezTo>
                    <a:cubicBezTo>
                      <a:pt x="157" y="491"/>
                      <a:pt x="200" y="459"/>
                      <a:pt x="193" y="407"/>
                    </a:cubicBezTo>
                    <a:cubicBezTo>
                      <a:pt x="173" y="287"/>
                      <a:pt x="156" y="167"/>
                      <a:pt x="136" y="47"/>
                    </a:cubicBezTo>
                    <a:cubicBezTo>
                      <a:pt x="131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4"/>
              <p:cNvSpPr/>
              <p:nvPr/>
            </p:nvSpPr>
            <p:spPr>
              <a:xfrm>
                <a:off x="1712475" y="2941125"/>
                <a:ext cx="33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5" extrusionOk="0">
                    <a:moveTo>
                      <a:pt x="67" y="0"/>
                    </a:moveTo>
                    <a:cubicBezTo>
                      <a:pt x="34" y="0"/>
                      <a:pt x="1" y="21"/>
                      <a:pt x="1" y="63"/>
                    </a:cubicBezTo>
                    <a:lnTo>
                      <a:pt x="1" y="342"/>
                    </a:lnTo>
                    <a:cubicBezTo>
                      <a:pt x="1" y="384"/>
                      <a:pt x="34" y="405"/>
                      <a:pt x="67" y="405"/>
                    </a:cubicBezTo>
                    <a:cubicBezTo>
                      <a:pt x="100" y="405"/>
                      <a:pt x="134" y="384"/>
                      <a:pt x="134" y="342"/>
                    </a:cubicBezTo>
                    <a:lnTo>
                      <a:pt x="134" y="63"/>
                    </a:lnTo>
                    <a:cubicBezTo>
                      <a:pt x="134" y="21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4"/>
              <p:cNvSpPr/>
              <p:nvPr/>
            </p:nvSpPr>
            <p:spPr>
              <a:xfrm>
                <a:off x="1709525" y="3097500"/>
                <a:ext cx="51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1" extrusionOk="0">
                    <a:moveTo>
                      <a:pt x="81" y="0"/>
                    </a:moveTo>
                    <a:cubicBezTo>
                      <a:pt x="43" y="0"/>
                      <a:pt x="1" y="33"/>
                      <a:pt x="9" y="85"/>
                    </a:cubicBezTo>
                    <a:lnTo>
                      <a:pt x="65" y="444"/>
                    </a:lnTo>
                    <a:cubicBezTo>
                      <a:pt x="72" y="477"/>
                      <a:pt x="96" y="491"/>
                      <a:pt x="121" y="491"/>
                    </a:cubicBezTo>
                    <a:cubicBezTo>
                      <a:pt x="160" y="491"/>
                      <a:pt x="203" y="458"/>
                      <a:pt x="195" y="407"/>
                    </a:cubicBezTo>
                    <a:lnTo>
                      <a:pt x="135" y="48"/>
                    </a:lnTo>
                    <a:cubicBezTo>
                      <a:pt x="130" y="15"/>
                      <a:pt x="106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>
                <a:off x="1686550" y="310925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83" y="0"/>
                    </a:moveTo>
                    <a:cubicBezTo>
                      <a:pt x="43" y="0"/>
                      <a:pt x="0" y="33"/>
                      <a:pt x="12" y="83"/>
                    </a:cubicBezTo>
                    <a:lnTo>
                      <a:pt x="59" y="280"/>
                    </a:lnTo>
                    <a:cubicBezTo>
                      <a:pt x="67" y="313"/>
                      <a:pt x="92" y="327"/>
                      <a:pt x="119" y="327"/>
                    </a:cubicBezTo>
                    <a:cubicBezTo>
                      <a:pt x="158" y="327"/>
                      <a:pt x="201" y="294"/>
                      <a:pt x="189" y="243"/>
                    </a:cubicBezTo>
                    <a:cubicBezTo>
                      <a:pt x="172" y="180"/>
                      <a:pt x="159" y="114"/>
                      <a:pt x="143" y="48"/>
                    </a:cubicBezTo>
                    <a:cubicBezTo>
                      <a:pt x="135" y="14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>
                <a:off x="1758500" y="3188200"/>
                <a:ext cx="56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34" extrusionOk="0">
                    <a:moveTo>
                      <a:pt x="89" y="1"/>
                    </a:moveTo>
                    <a:cubicBezTo>
                      <a:pt x="55" y="1"/>
                      <a:pt x="18" y="22"/>
                      <a:pt x="13" y="65"/>
                    </a:cubicBezTo>
                    <a:cubicBezTo>
                      <a:pt x="0" y="184"/>
                      <a:pt x="27" y="294"/>
                      <a:pt x="83" y="400"/>
                    </a:cubicBezTo>
                    <a:cubicBezTo>
                      <a:pt x="96" y="424"/>
                      <a:pt x="115" y="434"/>
                      <a:pt x="135" y="434"/>
                    </a:cubicBezTo>
                    <a:cubicBezTo>
                      <a:pt x="179" y="434"/>
                      <a:pt x="224" y="385"/>
                      <a:pt x="197" y="334"/>
                    </a:cubicBezTo>
                    <a:cubicBezTo>
                      <a:pt x="153" y="248"/>
                      <a:pt x="137" y="160"/>
                      <a:pt x="147" y="65"/>
                    </a:cubicBezTo>
                    <a:cubicBezTo>
                      <a:pt x="152" y="22"/>
                      <a:pt x="122" y="1"/>
                      <a:pt x="8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4"/>
              <p:cNvSpPr/>
              <p:nvPr/>
            </p:nvSpPr>
            <p:spPr>
              <a:xfrm>
                <a:off x="1773400" y="3163975"/>
                <a:ext cx="58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37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cubicBezTo>
                      <a:pt x="0" y="185"/>
                      <a:pt x="30" y="298"/>
                      <a:pt x="90" y="404"/>
                    </a:cubicBezTo>
                    <a:cubicBezTo>
                      <a:pt x="103" y="427"/>
                      <a:pt x="123" y="436"/>
                      <a:pt x="143" y="436"/>
                    </a:cubicBezTo>
                    <a:cubicBezTo>
                      <a:pt x="188" y="436"/>
                      <a:pt x="233" y="388"/>
                      <a:pt x="203" y="338"/>
                    </a:cubicBezTo>
                    <a:cubicBezTo>
                      <a:pt x="156" y="251"/>
                      <a:pt x="133" y="161"/>
                      <a:pt x="133" y="65"/>
                    </a:cubicBez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4"/>
              <p:cNvSpPr/>
              <p:nvPr/>
            </p:nvSpPr>
            <p:spPr>
              <a:xfrm>
                <a:off x="1776125" y="3206150"/>
                <a:ext cx="33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35" extrusionOk="0">
                    <a:moveTo>
                      <a:pt x="67" y="0"/>
                    </a:moveTo>
                    <a:cubicBezTo>
                      <a:pt x="34" y="0"/>
                      <a:pt x="1" y="22"/>
                      <a:pt x="1" y="66"/>
                    </a:cubicBezTo>
                    <a:lnTo>
                      <a:pt x="1" y="371"/>
                    </a:lnTo>
                    <a:cubicBezTo>
                      <a:pt x="1" y="413"/>
                      <a:pt x="35" y="435"/>
                      <a:pt x="68" y="435"/>
                    </a:cubicBezTo>
                    <a:cubicBezTo>
                      <a:pt x="101" y="435"/>
                      <a:pt x="134" y="414"/>
                      <a:pt x="134" y="371"/>
                    </a:cubicBezTo>
                    <a:lnTo>
                      <a:pt x="134" y="66"/>
                    </a:lnTo>
                    <a:cubicBezTo>
                      <a:pt x="134" y="22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>
                <a:off x="1587000" y="3057400"/>
                <a:ext cx="45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07" extrusionOk="0">
                    <a:moveTo>
                      <a:pt x="92" y="1"/>
                    </a:moveTo>
                    <a:cubicBezTo>
                      <a:pt x="59" y="1"/>
                      <a:pt x="29" y="22"/>
                      <a:pt x="34" y="65"/>
                    </a:cubicBezTo>
                    <a:cubicBezTo>
                      <a:pt x="48" y="154"/>
                      <a:pt x="40" y="237"/>
                      <a:pt x="14" y="324"/>
                    </a:cubicBezTo>
                    <a:cubicBezTo>
                      <a:pt x="0" y="374"/>
                      <a:pt x="40" y="406"/>
                      <a:pt x="80" y="406"/>
                    </a:cubicBezTo>
                    <a:cubicBezTo>
                      <a:pt x="107" y="406"/>
                      <a:pt x="133" y="392"/>
                      <a:pt x="144" y="360"/>
                    </a:cubicBezTo>
                    <a:cubicBezTo>
                      <a:pt x="171" y="260"/>
                      <a:pt x="180" y="165"/>
                      <a:pt x="167" y="65"/>
                    </a:cubicBezTo>
                    <a:cubicBezTo>
                      <a:pt x="162" y="22"/>
                      <a:pt x="126" y="1"/>
                      <a:pt x="92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>
                <a:off x="1608425" y="3071250"/>
                <a:ext cx="60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24" extrusionOk="0">
                    <a:moveTo>
                      <a:pt x="159" y="0"/>
                    </a:moveTo>
                    <a:cubicBezTo>
                      <a:pt x="132" y="0"/>
                      <a:pt x="104" y="14"/>
                      <a:pt x="92" y="46"/>
                    </a:cubicBezTo>
                    <a:cubicBezTo>
                      <a:pt x="69" y="110"/>
                      <a:pt x="42" y="176"/>
                      <a:pt x="19" y="242"/>
                    </a:cubicBezTo>
                    <a:cubicBezTo>
                      <a:pt x="1" y="291"/>
                      <a:pt x="42" y="324"/>
                      <a:pt x="84" y="324"/>
                    </a:cubicBezTo>
                    <a:cubicBezTo>
                      <a:pt x="110" y="324"/>
                      <a:pt x="137" y="310"/>
                      <a:pt x="149" y="279"/>
                    </a:cubicBezTo>
                    <a:cubicBezTo>
                      <a:pt x="172" y="213"/>
                      <a:pt x="196" y="146"/>
                      <a:pt x="222" y="79"/>
                    </a:cubicBezTo>
                    <a:cubicBezTo>
                      <a:pt x="240" y="31"/>
                      <a:pt x="200" y="0"/>
                      <a:pt x="159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>
                <a:off x="1786025" y="3440750"/>
                <a:ext cx="5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632" extrusionOk="0">
                    <a:moveTo>
                      <a:pt x="81" y="0"/>
                    </a:moveTo>
                    <a:cubicBezTo>
                      <a:pt x="56" y="0"/>
                      <a:pt x="33" y="15"/>
                      <a:pt x="27" y="50"/>
                    </a:cubicBezTo>
                    <a:cubicBezTo>
                      <a:pt x="1" y="233"/>
                      <a:pt x="10" y="410"/>
                      <a:pt x="70" y="586"/>
                    </a:cubicBezTo>
                    <a:cubicBezTo>
                      <a:pt x="81" y="618"/>
                      <a:pt x="107" y="632"/>
                      <a:pt x="134" y="632"/>
                    </a:cubicBezTo>
                    <a:cubicBezTo>
                      <a:pt x="174" y="632"/>
                      <a:pt x="213" y="600"/>
                      <a:pt x="197" y="549"/>
                    </a:cubicBezTo>
                    <a:cubicBezTo>
                      <a:pt x="150" y="399"/>
                      <a:pt x="134" y="243"/>
                      <a:pt x="154" y="87"/>
                    </a:cubicBezTo>
                    <a:cubicBezTo>
                      <a:pt x="162" y="35"/>
                      <a:pt x="119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>
                <a:off x="1797250" y="3459500"/>
                <a:ext cx="64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92" extrusionOk="0">
                    <a:moveTo>
                      <a:pt x="79" y="1"/>
                    </a:moveTo>
                    <a:cubicBezTo>
                      <a:pt x="40" y="1"/>
                      <a:pt x="0" y="33"/>
                      <a:pt x="14" y="82"/>
                    </a:cubicBezTo>
                    <a:cubicBezTo>
                      <a:pt x="48" y="202"/>
                      <a:pt x="81" y="325"/>
                      <a:pt x="117" y="445"/>
                    </a:cubicBezTo>
                    <a:cubicBezTo>
                      <a:pt x="126" y="478"/>
                      <a:pt x="152" y="492"/>
                      <a:pt x="178" y="492"/>
                    </a:cubicBezTo>
                    <a:cubicBezTo>
                      <a:pt x="217" y="492"/>
                      <a:pt x="258" y="458"/>
                      <a:pt x="244" y="408"/>
                    </a:cubicBezTo>
                    <a:cubicBezTo>
                      <a:pt x="211" y="288"/>
                      <a:pt x="177" y="168"/>
                      <a:pt x="141" y="49"/>
                    </a:cubicBezTo>
                    <a:cubicBezTo>
                      <a:pt x="131" y="15"/>
                      <a:pt x="105" y="1"/>
                      <a:pt x="7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>
                <a:off x="1851500" y="3450500"/>
                <a:ext cx="5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65" extrusionOk="0">
                    <a:moveTo>
                      <a:pt x="66" y="0"/>
                    </a:moveTo>
                    <a:cubicBezTo>
                      <a:pt x="33" y="0"/>
                      <a:pt x="1" y="21"/>
                      <a:pt x="4" y="63"/>
                    </a:cubicBezTo>
                    <a:cubicBezTo>
                      <a:pt x="15" y="192"/>
                      <a:pt x="44" y="312"/>
                      <a:pt x="94" y="429"/>
                    </a:cubicBezTo>
                    <a:cubicBezTo>
                      <a:pt x="105" y="454"/>
                      <a:pt x="124" y="465"/>
                      <a:pt x="144" y="465"/>
                    </a:cubicBezTo>
                    <a:cubicBezTo>
                      <a:pt x="186" y="465"/>
                      <a:pt x="233" y="417"/>
                      <a:pt x="211" y="362"/>
                    </a:cubicBezTo>
                    <a:cubicBezTo>
                      <a:pt x="167" y="269"/>
                      <a:pt x="144" y="169"/>
                      <a:pt x="138" y="63"/>
                    </a:cubicBezTo>
                    <a:cubicBezTo>
                      <a:pt x="134" y="21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1853675" y="3476800"/>
                <a:ext cx="3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94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29"/>
                    </a:lnTo>
                    <a:cubicBezTo>
                      <a:pt x="0" y="272"/>
                      <a:pt x="34" y="294"/>
                      <a:pt x="67" y="294"/>
                    </a:cubicBezTo>
                    <a:cubicBezTo>
                      <a:pt x="100" y="294"/>
                      <a:pt x="134" y="272"/>
                      <a:pt x="134" y="229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931875" y="3447025"/>
                <a:ext cx="33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97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5"/>
                    </a:cubicBezTo>
                    <a:lnTo>
                      <a:pt x="1" y="231"/>
                    </a:lnTo>
                    <a:cubicBezTo>
                      <a:pt x="1" y="275"/>
                      <a:pt x="34" y="297"/>
                      <a:pt x="68" y="297"/>
                    </a:cubicBezTo>
                    <a:cubicBezTo>
                      <a:pt x="101" y="297"/>
                      <a:pt x="134" y="275"/>
                      <a:pt x="134" y="231"/>
                    </a:cubicBezTo>
                    <a:lnTo>
                      <a:pt x="134" y="65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1944300" y="3440125"/>
                <a:ext cx="33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284"/>
                    </a:lnTo>
                    <a:cubicBezTo>
                      <a:pt x="0" y="328"/>
                      <a:pt x="33" y="350"/>
                      <a:pt x="67" y="350"/>
                    </a:cubicBezTo>
                    <a:cubicBezTo>
                      <a:pt x="100" y="350"/>
                      <a:pt x="133" y="328"/>
                      <a:pt x="133" y="284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1628400" y="3570200"/>
                <a:ext cx="520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354" extrusionOk="0">
                    <a:moveTo>
                      <a:pt x="83" y="1"/>
                    </a:moveTo>
                    <a:cubicBezTo>
                      <a:pt x="43" y="1"/>
                      <a:pt x="0" y="34"/>
                      <a:pt x="12" y="84"/>
                    </a:cubicBezTo>
                    <a:cubicBezTo>
                      <a:pt x="32" y="157"/>
                      <a:pt x="49" y="234"/>
                      <a:pt x="65" y="307"/>
                    </a:cubicBezTo>
                    <a:cubicBezTo>
                      <a:pt x="73" y="340"/>
                      <a:pt x="98" y="354"/>
                      <a:pt x="124" y="354"/>
                    </a:cubicBezTo>
                    <a:cubicBezTo>
                      <a:pt x="164" y="354"/>
                      <a:pt x="207" y="321"/>
                      <a:pt x="195" y="270"/>
                    </a:cubicBezTo>
                    <a:cubicBezTo>
                      <a:pt x="175" y="197"/>
                      <a:pt x="159" y="124"/>
                      <a:pt x="142" y="47"/>
                    </a:cubicBezTo>
                    <a:cubicBezTo>
                      <a:pt x="134" y="15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1639800" y="3568825"/>
                <a:ext cx="43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349" extrusionOk="0">
                    <a:moveTo>
                      <a:pt x="64" y="1"/>
                    </a:moveTo>
                    <a:cubicBezTo>
                      <a:pt x="31" y="1"/>
                      <a:pt x="0" y="23"/>
                      <a:pt x="5" y="66"/>
                    </a:cubicBezTo>
                    <a:cubicBezTo>
                      <a:pt x="16" y="139"/>
                      <a:pt x="22" y="212"/>
                      <a:pt x="32" y="285"/>
                    </a:cubicBezTo>
                    <a:cubicBezTo>
                      <a:pt x="37" y="327"/>
                      <a:pt x="74" y="349"/>
                      <a:pt x="108" y="349"/>
                    </a:cubicBezTo>
                    <a:cubicBezTo>
                      <a:pt x="142" y="349"/>
                      <a:pt x="172" y="328"/>
                      <a:pt x="165" y="285"/>
                    </a:cubicBezTo>
                    <a:cubicBezTo>
                      <a:pt x="159" y="212"/>
                      <a:pt x="148" y="139"/>
                      <a:pt x="139" y="66"/>
                    </a:cubicBezTo>
                    <a:cubicBezTo>
                      <a:pt x="133" y="23"/>
                      <a:pt x="98" y="1"/>
                      <a:pt x="64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1699325" y="3535625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1" y="23"/>
                      <a:pt x="1" y="66"/>
                    </a:cubicBezTo>
                    <a:lnTo>
                      <a:pt x="1" y="286"/>
                    </a:lnTo>
                    <a:cubicBezTo>
                      <a:pt x="1" y="329"/>
                      <a:pt x="34" y="350"/>
                      <a:pt x="67" y="350"/>
                    </a:cubicBezTo>
                    <a:cubicBezTo>
                      <a:pt x="101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3"/>
                      <a:pt x="101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1711400" y="3543275"/>
                <a:ext cx="5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573" extrusionOk="0">
                    <a:moveTo>
                      <a:pt x="90" y="1"/>
                    </a:moveTo>
                    <a:cubicBezTo>
                      <a:pt x="56" y="1"/>
                      <a:pt x="20" y="21"/>
                      <a:pt x="17" y="63"/>
                    </a:cubicBezTo>
                    <a:cubicBezTo>
                      <a:pt x="0" y="219"/>
                      <a:pt x="20" y="375"/>
                      <a:pt x="67" y="525"/>
                    </a:cubicBezTo>
                    <a:cubicBezTo>
                      <a:pt x="78" y="558"/>
                      <a:pt x="104" y="572"/>
                      <a:pt x="131" y="572"/>
                    </a:cubicBezTo>
                    <a:cubicBezTo>
                      <a:pt x="172" y="572"/>
                      <a:pt x="213" y="539"/>
                      <a:pt x="197" y="489"/>
                    </a:cubicBezTo>
                    <a:cubicBezTo>
                      <a:pt x="150" y="349"/>
                      <a:pt x="137" y="209"/>
                      <a:pt x="150" y="63"/>
                    </a:cubicBezTo>
                    <a:cubicBezTo>
                      <a:pt x="155" y="21"/>
                      <a:pt x="123" y="1"/>
                      <a:pt x="90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1480575" y="3536975"/>
                <a:ext cx="337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53" extrusionOk="0">
                    <a:moveTo>
                      <a:pt x="68" y="0"/>
                    </a:moveTo>
                    <a:cubicBezTo>
                      <a:pt x="34" y="0"/>
                      <a:pt x="1" y="22"/>
                      <a:pt x="1" y="65"/>
                    </a:cubicBezTo>
                    <a:lnTo>
                      <a:pt x="1" y="288"/>
                    </a:lnTo>
                    <a:cubicBezTo>
                      <a:pt x="1" y="331"/>
                      <a:pt x="34" y="353"/>
                      <a:pt x="68" y="353"/>
                    </a:cubicBezTo>
                    <a:cubicBezTo>
                      <a:pt x="101" y="353"/>
                      <a:pt x="134" y="331"/>
                      <a:pt x="134" y="288"/>
                    </a:cubicBezTo>
                    <a:lnTo>
                      <a:pt x="134" y="65"/>
                    </a:lnTo>
                    <a:cubicBezTo>
                      <a:pt x="134" y="22"/>
                      <a:pt x="101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1488225" y="3541850"/>
                <a:ext cx="3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24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3"/>
                    </a:cubicBezTo>
                    <a:lnTo>
                      <a:pt x="1" y="260"/>
                    </a:lnTo>
                    <a:cubicBezTo>
                      <a:pt x="1" y="302"/>
                      <a:pt x="35" y="323"/>
                      <a:pt x="69" y="323"/>
                    </a:cubicBezTo>
                    <a:cubicBezTo>
                      <a:pt x="102" y="323"/>
                      <a:pt x="134" y="302"/>
                      <a:pt x="134" y="260"/>
                    </a:cubicBezTo>
                    <a:lnTo>
                      <a:pt x="134" y="63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1527675" y="3523150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86"/>
                    </a:lnTo>
                    <a:cubicBezTo>
                      <a:pt x="0" y="329"/>
                      <a:pt x="34" y="350"/>
                      <a:pt x="67" y="350"/>
                    </a:cubicBezTo>
                    <a:cubicBezTo>
                      <a:pt x="100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1533175" y="3525900"/>
                <a:ext cx="34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97" extrusionOk="0">
                    <a:moveTo>
                      <a:pt x="68" y="1"/>
                    </a:moveTo>
                    <a:cubicBezTo>
                      <a:pt x="34" y="1"/>
                      <a:pt x="0" y="22"/>
                      <a:pt x="0" y="65"/>
                    </a:cubicBezTo>
                    <a:lnTo>
                      <a:pt x="0" y="231"/>
                    </a:lnTo>
                    <a:cubicBezTo>
                      <a:pt x="0" y="275"/>
                      <a:pt x="34" y="297"/>
                      <a:pt x="68" y="297"/>
                    </a:cubicBezTo>
                    <a:cubicBezTo>
                      <a:pt x="103" y="297"/>
                      <a:pt x="137" y="275"/>
                      <a:pt x="137" y="231"/>
                    </a:cubicBezTo>
                    <a:lnTo>
                      <a:pt x="137" y="65"/>
                    </a:lnTo>
                    <a:cubicBezTo>
                      <a:pt x="137" y="22"/>
                      <a:pt x="103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1509575" y="2879550"/>
                <a:ext cx="43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432" extrusionOk="0">
                    <a:moveTo>
                      <a:pt x="110" y="0"/>
                    </a:moveTo>
                    <a:cubicBezTo>
                      <a:pt x="76" y="0"/>
                      <a:pt x="41" y="21"/>
                      <a:pt x="36" y="63"/>
                    </a:cubicBezTo>
                    <a:cubicBezTo>
                      <a:pt x="26" y="166"/>
                      <a:pt x="16" y="265"/>
                      <a:pt x="6" y="369"/>
                    </a:cubicBezTo>
                    <a:cubicBezTo>
                      <a:pt x="1" y="411"/>
                      <a:pt x="32" y="432"/>
                      <a:pt x="65" y="432"/>
                    </a:cubicBezTo>
                    <a:cubicBezTo>
                      <a:pt x="98" y="432"/>
                      <a:pt x="134" y="411"/>
                      <a:pt x="139" y="369"/>
                    </a:cubicBezTo>
                    <a:cubicBezTo>
                      <a:pt x="149" y="265"/>
                      <a:pt x="159" y="166"/>
                      <a:pt x="169" y="63"/>
                    </a:cubicBezTo>
                    <a:cubicBezTo>
                      <a:pt x="174" y="21"/>
                      <a:pt x="143" y="0"/>
                      <a:pt x="110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1519150" y="2882950"/>
                <a:ext cx="427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78" extrusionOk="0">
                    <a:moveTo>
                      <a:pt x="105" y="1"/>
                    </a:moveTo>
                    <a:cubicBezTo>
                      <a:pt x="71" y="1"/>
                      <a:pt x="36" y="22"/>
                      <a:pt x="32" y="63"/>
                    </a:cubicBezTo>
                    <a:cubicBezTo>
                      <a:pt x="22" y="146"/>
                      <a:pt x="12" y="229"/>
                      <a:pt x="6" y="313"/>
                    </a:cubicBezTo>
                    <a:cubicBezTo>
                      <a:pt x="1" y="356"/>
                      <a:pt x="32" y="378"/>
                      <a:pt x="65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6" y="229"/>
                      <a:pt x="155" y="146"/>
                      <a:pt x="166" y="63"/>
                    </a:cubicBezTo>
                    <a:cubicBezTo>
                      <a:pt x="170" y="22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1643925" y="2878825"/>
                <a:ext cx="33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12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148"/>
                    </a:lnTo>
                    <a:cubicBezTo>
                      <a:pt x="0" y="190"/>
                      <a:pt x="34" y="212"/>
                      <a:pt x="68" y="212"/>
                    </a:cubicBezTo>
                    <a:cubicBezTo>
                      <a:pt x="101" y="212"/>
                      <a:pt x="133" y="191"/>
                      <a:pt x="133" y="148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1652750" y="2874625"/>
                <a:ext cx="45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30" extrusionOk="0">
                    <a:moveTo>
                      <a:pt x="68" y="0"/>
                    </a:moveTo>
                    <a:cubicBezTo>
                      <a:pt x="42" y="0"/>
                      <a:pt x="19" y="15"/>
                      <a:pt x="14" y="50"/>
                    </a:cubicBezTo>
                    <a:cubicBezTo>
                      <a:pt x="0" y="137"/>
                      <a:pt x="6" y="213"/>
                      <a:pt x="43" y="293"/>
                    </a:cubicBezTo>
                    <a:cubicBezTo>
                      <a:pt x="54" y="319"/>
                      <a:pt x="73" y="329"/>
                      <a:pt x="93" y="329"/>
                    </a:cubicBezTo>
                    <a:cubicBezTo>
                      <a:pt x="136" y="329"/>
                      <a:pt x="183" y="281"/>
                      <a:pt x="160" y="227"/>
                    </a:cubicBezTo>
                    <a:cubicBezTo>
                      <a:pt x="140" y="180"/>
                      <a:pt x="133" y="133"/>
                      <a:pt x="140" y="83"/>
                    </a:cubicBezTo>
                    <a:cubicBezTo>
                      <a:pt x="148" y="33"/>
                      <a:pt x="106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1763000" y="2901625"/>
                <a:ext cx="33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407" extrusionOk="0">
                    <a:moveTo>
                      <a:pt x="66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41"/>
                    </a:lnTo>
                    <a:cubicBezTo>
                      <a:pt x="0" y="384"/>
                      <a:pt x="33" y="406"/>
                      <a:pt x="66" y="406"/>
                    </a:cubicBezTo>
                    <a:cubicBezTo>
                      <a:pt x="99" y="406"/>
                      <a:pt x="133" y="384"/>
                      <a:pt x="133" y="341"/>
                    </a:cubicBezTo>
                    <a:lnTo>
                      <a:pt x="133" y="65"/>
                    </a:lnTo>
                    <a:cubicBezTo>
                      <a:pt x="133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1711525" y="3017900"/>
                <a:ext cx="42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78" extrusionOk="0">
                    <a:moveTo>
                      <a:pt x="106" y="1"/>
                    </a:moveTo>
                    <a:cubicBezTo>
                      <a:pt x="73" y="1"/>
                      <a:pt x="37" y="22"/>
                      <a:pt x="32" y="63"/>
                    </a:cubicBezTo>
                    <a:cubicBezTo>
                      <a:pt x="22" y="147"/>
                      <a:pt x="15" y="230"/>
                      <a:pt x="5" y="313"/>
                    </a:cubicBezTo>
                    <a:cubicBezTo>
                      <a:pt x="0" y="356"/>
                      <a:pt x="31" y="378"/>
                      <a:pt x="64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8" y="230"/>
                      <a:pt x="159" y="147"/>
                      <a:pt x="165" y="63"/>
                    </a:cubicBezTo>
                    <a:cubicBezTo>
                      <a:pt x="170" y="22"/>
                      <a:pt x="139" y="1"/>
                      <a:pt x="106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717975" y="3023425"/>
                <a:ext cx="3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7" extrusionOk="0">
                    <a:moveTo>
                      <a:pt x="67" y="1"/>
                    </a:moveTo>
                    <a:cubicBezTo>
                      <a:pt x="34" y="1"/>
                      <a:pt x="1" y="22"/>
                      <a:pt x="1" y="66"/>
                    </a:cubicBezTo>
                    <a:lnTo>
                      <a:pt x="1" y="341"/>
                    </a:lnTo>
                    <a:cubicBezTo>
                      <a:pt x="1" y="385"/>
                      <a:pt x="34" y="407"/>
                      <a:pt x="67" y="407"/>
                    </a:cubicBezTo>
                    <a:cubicBezTo>
                      <a:pt x="100" y="407"/>
                      <a:pt x="133" y="385"/>
                      <a:pt x="133" y="341"/>
                    </a:cubicBezTo>
                    <a:lnTo>
                      <a:pt x="133" y="66"/>
                    </a:lnTo>
                    <a:cubicBezTo>
                      <a:pt x="133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1512625" y="3345650"/>
                <a:ext cx="25545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7202" extrusionOk="0">
                    <a:moveTo>
                      <a:pt x="487" y="0"/>
                    </a:moveTo>
                    <a:cubicBezTo>
                      <a:pt x="487" y="0"/>
                      <a:pt x="287" y="666"/>
                      <a:pt x="0" y="1704"/>
                    </a:cubicBezTo>
                    <a:cubicBezTo>
                      <a:pt x="3032" y="2779"/>
                      <a:pt x="6949" y="2902"/>
                      <a:pt x="6949" y="2902"/>
                    </a:cubicBezTo>
                    <a:lnTo>
                      <a:pt x="6949" y="7202"/>
                    </a:lnTo>
                    <a:cubicBezTo>
                      <a:pt x="8541" y="7195"/>
                      <a:pt x="10204" y="7046"/>
                      <a:pt x="10204" y="7046"/>
                    </a:cubicBezTo>
                    <a:cubicBezTo>
                      <a:pt x="10204" y="7046"/>
                      <a:pt x="10218" y="6750"/>
                      <a:pt x="10218" y="6163"/>
                    </a:cubicBezTo>
                    <a:cubicBezTo>
                      <a:pt x="10218" y="5325"/>
                      <a:pt x="10192" y="3894"/>
                      <a:pt x="10061" y="1900"/>
                    </a:cubicBezTo>
                    <a:lnTo>
                      <a:pt x="8437" y="1784"/>
                    </a:lnTo>
                    <a:cubicBezTo>
                      <a:pt x="8437" y="1784"/>
                      <a:pt x="8394" y="1661"/>
                      <a:pt x="8324" y="1435"/>
                    </a:cubicBezTo>
                    <a:cubicBezTo>
                      <a:pt x="7975" y="1487"/>
                      <a:pt x="7632" y="1524"/>
                      <a:pt x="7296" y="1547"/>
                    </a:cubicBezTo>
                    <a:cubicBezTo>
                      <a:pt x="7032" y="1564"/>
                      <a:pt x="6773" y="1571"/>
                      <a:pt x="6520" y="1571"/>
                    </a:cubicBezTo>
                    <a:cubicBezTo>
                      <a:pt x="5868" y="1571"/>
                      <a:pt x="5249" y="1518"/>
                      <a:pt x="4680" y="1431"/>
                    </a:cubicBezTo>
                    <a:cubicBezTo>
                      <a:pt x="2140" y="1048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1755250" y="3371925"/>
                <a:ext cx="85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24" extrusionOk="0">
                    <a:moveTo>
                      <a:pt x="300" y="0"/>
                    </a:moveTo>
                    <a:cubicBezTo>
                      <a:pt x="200" y="31"/>
                      <a:pt x="100" y="60"/>
                      <a:pt x="0" y="87"/>
                    </a:cubicBezTo>
                    <a:cubicBezTo>
                      <a:pt x="107" y="267"/>
                      <a:pt x="220" y="447"/>
                      <a:pt x="343" y="623"/>
                    </a:cubicBezTo>
                    <a:cubicBezTo>
                      <a:pt x="330" y="420"/>
                      <a:pt x="313" y="214"/>
                      <a:pt x="300" y="0"/>
                    </a:cubicBezTo>
                    <a:close/>
                  </a:path>
                </a:pathLst>
              </a:custGeom>
              <a:solidFill>
                <a:srgbClr val="FF62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1720725" y="3374100"/>
                <a:ext cx="43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763" extrusionOk="0">
                    <a:moveTo>
                      <a:pt x="1381" y="0"/>
                    </a:moveTo>
                    <a:cubicBezTo>
                      <a:pt x="912" y="130"/>
                      <a:pt x="450" y="226"/>
                      <a:pt x="0" y="297"/>
                    </a:cubicBezTo>
                    <a:cubicBezTo>
                      <a:pt x="70" y="523"/>
                      <a:pt x="113" y="646"/>
                      <a:pt x="113" y="646"/>
                    </a:cubicBezTo>
                    <a:lnTo>
                      <a:pt x="1737" y="762"/>
                    </a:lnTo>
                    <a:cubicBezTo>
                      <a:pt x="1734" y="686"/>
                      <a:pt x="1728" y="612"/>
                      <a:pt x="1724" y="536"/>
                    </a:cubicBezTo>
                    <a:cubicBezTo>
                      <a:pt x="1601" y="360"/>
                      <a:pt x="1488" y="180"/>
                      <a:pt x="1381" y="0"/>
                    </a:cubicBezTo>
                    <a:close/>
                  </a:path>
                </a:pathLst>
              </a:custGeom>
              <a:solidFill>
                <a:srgbClr val="FF83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618550" y="3183850"/>
                <a:ext cx="216350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8654" h="8622" extrusionOk="0">
                    <a:moveTo>
                      <a:pt x="1736" y="0"/>
                    </a:moveTo>
                    <a:cubicBezTo>
                      <a:pt x="155" y="0"/>
                      <a:pt x="0" y="2925"/>
                      <a:pt x="446" y="5137"/>
                    </a:cubicBezTo>
                    <a:cubicBezTo>
                      <a:pt x="855" y="7166"/>
                      <a:pt x="2468" y="8622"/>
                      <a:pt x="4546" y="8622"/>
                    </a:cubicBezTo>
                    <a:cubicBezTo>
                      <a:pt x="4834" y="8622"/>
                      <a:pt x="5131" y="8594"/>
                      <a:pt x="5435" y="8535"/>
                    </a:cubicBezTo>
                    <a:cubicBezTo>
                      <a:pt x="7928" y="8056"/>
                      <a:pt x="8654" y="5234"/>
                      <a:pt x="8001" y="4013"/>
                    </a:cubicBezTo>
                    <a:cubicBezTo>
                      <a:pt x="7812" y="3662"/>
                      <a:pt x="7383" y="3520"/>
                      <a:pt x="6849" y="3520"/>
                    </a:cubicBezTo>
                    <a:cubicBezTo>
                      <a:pt x="5530" y="3520"/>
                      <a:pt x="3574" y="4391"/>
                      <a:pt x="3045" y="5137"/>
                    </a:cubicBezTo>
                    <a:cubicBezTo>
                      <a:pt x="3045" y="5137"/>
                      <a:pt x="3751" y="305"/>
                      <a:pt x="1961" y="19"/>
                    </a:cubicBezTo>
                    <a:cubicBezTo>
                      <a:pt x="1883" y="6"/>
                      <a:pt x="1808" y="0"/>
                      <a:pt x="173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760800" y="3027500"/>
                <a:ext cx="694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413" extrusionOk="0">
                    <a:moveTo>
                      <a:pt x="1876" y="0"/>
                    </a:moveTo>
                    <a:cubicBezTo>
                      <a:pt x="1129" y="0"/>
                      <a:pt x="1" y="1407"/>
                      <a:pt x="1" y="1407"/>
                    </a:cubicBezTo>
                    <a:cubicBezTo>
                      <a:pt x="39" y="1411"/>
                      <a:pt x="78" y="1412"/>
                      <a:pt x="119" y="1412"/>
                    </a:cubicBezTo>
                    <a:cubicBezTo>
                      <a:pt x="1108" y="1412"/>
                      <a:pt x="2778" y="356"/>
                      <a:pt x="2082" y="43"/>
                    </a:cubicBezTo>
                    <a:cubicBezTo>
                      <a:pt x="2018" y="13"/>
                      <a:pt x="1948" y="0"/>
                      <a:pt x="1876" y="0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868825" y="3167425"/>
                <a:ext cx="150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7" extrusionOk="0">
                    <a:moveTo>
                      <a:pt x="300" y="0"/>
                    </a:moveTo>
                    <a:cubicBezTo>
                      <a:pt x="137" y="0"/>
                      <a:pt x="0" y="133"/>
                      <a:pt x="0" y="297"/>
                    </a:cubicBezTo>
                    <a:cubicBezTo>
                      <a:pt x="0" y="463"/>
                      <a:pt x="137" y="596"/>
                      <a:pt x="300" y="596"/>
                    </a:cubicBezTo>
                    <a:cubicBezTo>
                      <a:pt x="466" y="596"/>
                      <a:pt x="600" y="463"/>
                      <a:pt x="600" y="297"/>
                    </a:cubicBezTo>
                    <a:cubicBezTo>
                      <a:pt x="600" y="133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1605400" y="3607850"/>
                <a:ext cx="25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32" extrusionOk="0">
                    <a:moveTo>
                      <a:pt x="484" y="1"/>
                    </a:moveTo>
                    <a:cubicBezTo>
                      <a:pt x="419" y="1"/>
                      <a:pt x="348" y="9"/>
                      <a:pt x="270" y="29"/>
                    </a:cubicBezTo>
                    <a:cubicBezTo>
                      <a:pt x="120" y="282"/>
                      <a:pt x="0" y="568"/>
                      <a:pt x="194" y="628"/>
                    </a:cubicBezTo>
                    <a:cubicBezTo>
                      <a:pt x="201" y="630"/>
                      <a:pt x="211" y="631"/>
                      <a:pt x="222" y="631"/>
                    </a:cubicBezTo>
                    <a:cubicBezTo>
                      <a:pt x="335" y="631"/>
                      <a:pt x="629" y="525"/>
                      <a:pt x="1025" y="359"/>
                    </a:cubicBezTo>
                    <a:cubicBezTo>
                      <a:pt x="943" y="189"/>
                      <a:pt x="784" y="1"/>
                      <a:pt x="484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739675" y="2885450"/>
                <a:ext cx="15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56" extrusionOk="0">
                    <a:moveTo>
                      <a:pt x="311" y="0"/>
                    </a:moveTo>
                    <a:cubicBezTo>
                      <a:pt x="232" y="0"/>
                      <a:pt x="152" y="34"/>
                      <a:pt x="98" y="100"/>
                    </a:cubicBezTo>
                    <a:cubicBezTo>
                      <a:pt x="1" y="220"/>
                      <a:pt x="18" y="393"/>
                      <a:pt x="134" y="493"/>
                    </a:cubicBezTo>
                    <a:cubicBezTo>
                      <a:pt x="187" y="535"/>
                      <a:pt x="249" y="555"/>
                      <a:pt x="311" y="555"/>
                    </a:cubicBezTo>
                    <a:cubicBezTo>
                      <a:pt x="391" y="555"/>
                      <a:pt x="469" y="521"/>
                      <a:pt x="523" y="456"/>
                    </a:cubicBezTo>
                    <a:cubicBezTo>
                      <a:pt x="623" y="336"/>
                      <a:pt x="606" y="163"/>
                      <a:pt x="487" y="63"/>
                    </a:cubicBezTo>
                    <a:cubicBezTo>
                      <a:pt x="436" y="21"/>
                      <a:pt x="374" y="0"/>
                      <a:pt x="31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14"/>
            <p:cNvSpPr/>
            <p:nvPr/>
          </p:nvSpPr>
          <p:spPr>
            <a:xfrm rot="644626">
              <a:off x="6272086" y="1080870"/>
              <a:ext cx="130817" cy="135740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4"/>
            <p:cNvSpPr/>
            <p:nvPr/>
          </p:nvSpPr>
          <p:spPr>
            <a:xfrm rot="644697">
              <a:off x="6025240" y="1082866"/>
              <a:ext cx="111344" cy="11554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5" name="Google Shape;885;p14"/>
          <p:cNvSpPr/>
          <p:nvPr/>
        </p:nvSpPr>
        <p:spPr>
          <a:xfrm>
            <a:off x="1800969" y="81718"/>
            <a:ext cx="5482591" cy="5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* Chặng 3: HÃY GIÚP TÔI ĐẶC SẮC HƠN.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6" name="Google Shape;886;p14"/>
          <p:cNvSpPr/>
          <p:nvPr/>
        </p:nvSpPr>
        <p:spPr>
          <a:xfrm>
            <a:off x="549354" y="723541"/>
            <a:ext cx="752671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Các nhóm thảo luận trong vòng 3 phút sau đó phát biểu ý kiến</a:t>
            </a:r>
            <a:endParaRPr sz="2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Nhóm nào đặt được nhiều câu mở rộng thành phần chính đúng nhất sẽ dành chiến thắng.</a:t>
            </a:r>
            <a:endParaRPr/>
          </a:p>
        </p:txBody>
      </p:sp>
      <p:graphicFrame>
        <p:nvGraphicFramePr>
          <p:cNvPr id="887" name="Google Shape;887;p14"/>
          <p:cNvGraphicFramePr/>
          <p:nvPr/>
        </p:nvGraphicFramePr>
        <p:xfrm>
          <a:off x="646702" y="2411771"/>
          <a:ext cx="5694300" cy="1738822"/>
        </p:xfrm>
        <a:graphic>
          <a:graphicData uri="http://schemas.openxmlformats.org/drawingml/2006/table">
            <a:tbl>
              <a:tblPr>
                <a:noFill/>
                <a:tableStyleId>{DC257D1E-7AA2-4CBE-8193-F78895BC6AC5}</a:tableStyleId>
              </a:tblPr>
              <a:tblGrid>
                <a:gridCol w="10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Nhóm</a:t>
                      </a:r>
                      <a:endParaRPr sz="23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</a:t>
                      </a:r>
                      <a:endParaRPr sz="23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3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a. Gió thổi.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3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b. Không khí trong lành.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3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c. Ong bay.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3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d. Mây trôi.</a:t>
                      </a:r>
                      <a:endParaRPr sz="23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5"/>
          <p:cNvSpPr/>
          <p:nvPr/>
        </p:nvSpPr>
        <p:spPr>
          <a:xfrm>
            <a:off x="452614" y="356839"/>
            <a:ext cx="2286203" cy="5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Bài 4/SGK tr.25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894" name="Google Shape;894;p15"/>
          <p:cNvGraphicFramePr/>
          <p:nvPr/>
        </p:nvGraphicFramePr>
        <p:xfrm>
          <a:off x="452614" y="1451056"/>
          <a:ext cx="8185850" cy="2810975"/>
        </p:xfrm>
        <a:graphic>
          <a:graphicData uri="http://schemas.openxmlformats.org/drawingml/2006/table">
            <a:tbl>
              <a:tblPr>
                <a:noFill/>
                <a:tableStyleId>{DC257D1E-7AA2-4CBE-8193-F78895BC6AC5}</a:tableStyleId>
              </a:tblPr>
              <a:tblGrid>
                <a:gridCol w="368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Mở rộng thành phần chính của câu thành cụm từ</a:t>
                      </a:r>
                      <a:endParaRPr sz="17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a. Gió thổi.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Gió từ phía vườn</a:t>
                      </a:r>
                      <a:r>
                        <a:rPr lang="en-US" sz="1700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đang thổi.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b. Không khí trong lành.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Không khí ở khu rừng này</a:t>
                      </a:r>
                      <a:r>
                        <a:rPr lang="en-US" sz="1700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thật trong lành.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c. Ong bay.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Đàn ong đang</a:t>
                      </a:r>
                      <a:r>
                        <a:rPr lang="en-US" sz="1700" i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r>
                        <a:rPr lang="en-US" sz="17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bay.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"/>
          <p:cNvSpPr txBox="1">
            <a:spLocks noGrp="1"/>
          </p:cNvSpPr>
          <p:nvPr>
            <p:ph type="title" idx="4"/>
          </p:nvPr>
        </p:nvSpPr>
        <p:spPr>
          <a:xfrm>
            <a:off x="1257400" y="40582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DẶN DÒ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1" name="Google Shape;901;p16"/>
          <p:cNvSpPr txBox="1">
            <a:spLocks noGrp="1"/>
          </p:cNvSpPr>
          <p:nvPr>
            <p:ph type="ctrTitle"/>
          </p:nvPr>
        </p:nvSpPr>
        <p:spPr>
          <a:xfrm>
            <a:off x="1347175" y="2581638"/>
            <a:ext cx="222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902" name="Google Shape;902;p16"/>
          <p:cNvSpPr txBox="1">
            <a:spLocks noGrp="1"/>
          </p:cNvSpPr>
          <p:nvPr>
            <p:ph type="subTitle" idx="1"/>
          </p:nvPr>
        </p:nvSpPr>
        <p:spPr>
          <a:xfrm>
            <a:off x="760975" y="3177425"/>
            <a:ext cx="3398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Saturn is a gas giant, composed mostly of hydrogen and helium</a:t>
            </a:r>
            <a:endParaRPr/>
          </a:p>
        </p:txBody>
      </p:sp>
      <p:sp>
        <p:nvSpPr>
          <p:cNvPr id="903" name="Google Shape;903;p16"/>
          <p:cNvSpPr txBox="1">
            <a:spLocks noGrp="1"/>
          </p:cNvSpPr>
          <p:nvPr>
            <p:ph type="ctrTitle" idx="2"/>
          </p:nvPr>
        </p:nvSpPr>
        <p:spPr>
          <a:xfrm>
            <a:off x="5571150" y="2581633"/>
            <a:ext cx="222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904" name="Google Shape;904;p16"/>
          <p:cNvSpPr txBox="1">
            <a:spLocks noGrp="1"/>
          </p:cNvSpPr>
          <p:nvPr>
            <p:ph type="subTitle" idx="3"/>
          </p:nvPr>
        </p:nvSpPr>
        <p:spPr>
          <a:xfrm>
            <a:off x="4984950" y="3177425"/>
            <a:ext cx="3398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Despite being red, Mars is actually a cold place full of iron oxide dust</a:t>
            </a:r>
            <a:endParaRPr/>
          </a:p>
        </p:txBody>
      </p:sp>
      <p:sp>
        <p:nvSpPr>
          <p:cNvPr id="905" name="Google Shape;905;p16"/>
          <p:cNvSpPr/>
          <p:nvPr/>
        </p:nvSpPr>
        <p:spPr>
          <a:xfrm flipH="1">
            <a:off x="1246613" y="4499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6" name="Google Shape;906;p16"/>
          <p:cNvGrpSpPr/>
          <p:nvPr/>
        </p:nvGrpSpPr>
        <p:grpSpPr>
          <a:xfrm>
            <a:off x="6380781" y="1926990"/>
            <a:ext cx="606433" cy="568659"/>
            <a:chOff x="3017166" y="3216013"/>
            <a:chExt cx="394376" cy="369812"/>
          </a:xfrm>
        </p:grpSpPr>
        <p:sp>
          <p:nvSpPr>
            <p:cNvPr id="907" name="Google Shape;907;p16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16"/>
          <p:cNvGrpSpPr/>
          <p:nvPr/>
        </p:nvGrpSpPr>
        <p:grpSpPr>
          <a:xfrm>
            <a:off x="2166254" y="1927020"/>
            <a:ext cx="587530" cy="582710"/>
            <a:chOff x="830742" y="2763601"/>
            <a:chExt cx="384735" cy="381555"/>
          </a:xfrm>
        </p:grpSpPr>
        <p:sp>
          <p:nvSpPr>
            <p:cNvPr id="910" name="Google Shape;910;p16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" descr="Meo Meo Meo Rửa Mặt Như Mèo 💙Nhạc Thiếu Nhi Mèo Con Cho Bé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244" y="1300976"/>
            <a:ext cx="4439658" cy="335538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"/>
          <p:cNvSpPr txBox="1">
            <a:spLocks noGrp="1"/>
          </p:cNvSpPr>
          <p:nvPr>
            <p:ph type="title" idx="4294967295"/>
          </p:nvPr>
        </p:nvSpPr>
        <p:spPr>
          <a:xfrm>
            <a:off x="665823" y="506888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latin typeface="Cambria"/>
                <a:ea typeface="Cambria"/>
                <a:cs typeface="Cambria"/>
                <a:sym typeface="Cambria"/>
              </a:rPr>
              <a:t>HIỂU Ý ĐỒNG ĐỘI</a:t>
            </a:r>
            <a:endParaRPr sz="25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"/>
          <p:cNvSpPr txBox="1">
            <a:spLocks noGrp="1"/>
          </p:cNvSpPr>
          <p:nvPr>
            <p:ph type="subTitle" idx="1"/>
          </p:nvPr>
        </p:nvSpPr>
        <p:spPr>
          <a:xfrm>
            <a:off x="504162" y="1887271"/>
            <a:ext cx="8425521" cy="97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TIẾT 6. THỰC HÀNH TIẾNG VIỆT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US" sz="25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MỞ RỘNG THÀNH PHẦN CHÍNH CỦA CÂU BẰNG CỤM TỪ</a:t>
            </a:r>
            <a:endParaRPr sz="25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9" name="Google Shape;289;p3"/>
          <p:cNvGrpSpPr/>
          <p:nvPr/>
        </p:nvGrpSpPr>
        <p:grpSpPr>
          <a:xfrm>
            <a:off x="891621" y="2998922"/>
            <a:ext cx="1805086" cy="1909902"/>
            <a:chOff x="620400" y="2400250"/>
            <a:chExt cx="2175270" cy="2268350"/>
          </a:xfrm>
        </p:grpSpPr>
        <p:sp>
          <p:nvSpPr>
            <p:cNvPr id="290" name="Google Shape;290;p3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"/>
          <p:cNvSpPr/>
          <p:nvPr/>
        </p:nvSpPr>
        <p:spPr>
          <a:xfrm>
            <a:off x="4769223" y="3174624"/>
            <a:ext cx="2067655" cy="1067070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"/>
          <p:cNvSpPr txBox="1">
            <a:spLocks noGrp="1"/>
          </p:cNvSpPr>
          <p:nvPr>
            <p:ph type="title" idx="8"/>
          </p:nvPr>
        </p:nvSpPr>
        <p:spPr>
          <a:xfrm>
            <a:off x="732053" y="426736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MỤC TIÊU BÀI HỌC</a:t>
            </a:r>
            <a:endParaRPr sz="25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4" name="Google Shape;364;p4"/>
          <p:cNvSpPr txBox="1">
            <a:spLocks noGrp="1"/>
          </p:cNvSpPr>
          <p:nvPr>
            <p:ph type="ctrTitle" idx="2"/>
          </p:nvPr>
        </p:nvSpPr>
        <p:spPr>
          <a:xfrm>
            <a:off x="864000" y="2071887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</a:t>
            </a:r>
            <a:endParaRPr/>
          </a:p>
        </p:txBody>
      </p:sp>
      <p:sp>
        <p:nvSpPr>
          <p:cNvPr id="365" name="Google Shape;365;p4"/>
          <p:cNvSpPr txBox="1">
            <a:spLocks noGrp="1"/>
          </p:cNvSpPr>
          <p:nvPr>
            <p:ph type="subTitle" idx="3"/>
          </p:nvPr>
        </p:nvSpPr>
        <p:spPr>
          <a:xfrm>
            <a:off x="126777" y="1362830"/>
            <a:ext cx="2537868" cy="139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Xác định được cụm từ mở rộng thành phần chính trong câu.</a:t>
            </a:r>
            <a:endParaRPr sz="23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4"/>
          <p:cNvSpPr txBox="1">
            <a:spLocks noGrp="1"/>
          </p:cNvSpPr>
          <p:nvPr>
            <p:ph type="ctrTitle" idx="4"/>
          </p:nvPr>
        </p:nvSpPr>
        <p:spPr>
          <a:xfrm>
            <a:off x="6137334" y="2548812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</a:t>
            </a:r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subTitle" idx="5"/>
          </p:nvPr>
        </p:nvSpPr>
        <p:spPr>
          <a:xfrm>
            <a:off x="6147756" y="2902690"/>
            <a:ext cx="2663899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Chỉ ra được tác dụng của việc mở rộng thành phần chính của câu bằng cụm từ.</a:t>
            </a:r>
            <a:endParaRPr sz="23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4"/>
          <p:cNvSpPr/>
          <p:nvPr/>
        </p:nvSpPr>
        <p:spPr>
          <a:xfrm>
            <a:off x="2299248" y="649920"/>
            <a:ext cx="482423" cy="248979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4"/>
          <p:cNvGrpSpPr/>
          <p:nvPr/>
        </p:nvGrpSpPr>
        <p:grpSpPr>
          <a:xfrm>
            <a:off x="2952805" y="1619574"/>
            <a:ext cx="3194951" cy="2291139"/>
            <a:chOff x="2981705" y="1619574"/>
            <a:chExt cx="3194951" cy="2291139"/>
          </a:xfrm>
        </p:grpSpPr>
        <p:grpSp>
          <p:nvGrpSpPr>
            <p:cNvPr id="370" name="Google Shape;370;p4"/>
            <p:cNvGrpSpPr/>
            <p:nvPr/>
          </p:nvGrpSpPr>
          <p:grpSpPr>
            <a:xfrm>
              <a:off x="2981705" y="1619574"/>
              <a:ext cx="3194951" cy="2291139"/>
              <a:chOff x="2981705" y="1619574"/>
              <a:chExt cx="3194951" cy="2291139"/>
            </a:xfrm>
          </p:grpSpPr>
          <p:sp>
            <p:nvSpPr>
              <p:cNvPr id="371" name="Google Shape;371;p4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2" name="Google Shape;372;p4"/>
              <p:cNvGrpSpPr/>
              <p:nvPr/>
            </p:nvGrpSpPr>
            <p:grpSpPr>
              <a:xfrm>
                <a:off x="2981705" y="1619574"/>
                <a:ext cx="3194951" cy="2291139"/>
                <a:chOff x="6646898" y="3473600"/>
                <a:chExt cx="862731" cy="618675"/>
              </a:xfrm>
            </p:grpSpPr>
            <p:sp>
              <p:nvSpPr>
                <p:cNvPr id="373" name="Google Shape;373;p4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4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4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4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0" name="Google Shape;390;p4"/>
            <p:cNvGrpSpPr/>
            <p:nvPr/>
          </p:nvGrpSpPr>
          <p:grpSpPr>
            <a:xfrm>
              <a:off x="4089725" y="2497025"/>
              <a:ext cx="964551" cy="536250"/>
              <a:chOff x="4089725" y="2497025"/>
              <a:chExt cx="964551" cy="536250"/>
            </a:xfrm>
          </p:grpSpPr>
          <p:sp>
            <p:nvSpPr>
              <p:cNvPr id="391" name="Google Shape;391;p4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"/>
          <p:cNvSpPr txBox="1">
            <a:spLocks noGrp="1"/>
          </p:cNvSpPr>
          <p:nvPr>
            <p:ph type="title"/>
          </p:nvPr>
        </p:nvSpPr>
        <p:spPr>
          <a:xfrm>
            <a:off x="970082" y="677397"/>
            <a:ext cx="7223400" cy="88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I. HỆ THỐNG KIẾN THỨC</a:t>
            </a:r>
            <a:endParaRPr sz="30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2" name="Google Shape;402;p5"/>
          <p:cNvGrpSpPr/>
          <p:nvPr/>
        </p:nvGrpSpPr>
        <p:grpSpPr>
          <a:xfrm>
            <a:off x="3449350" y="1879700"/>
            <a:ext cx="2245310" cy="2788900"/>
            <a:chOff x="3449350" y="1879700"/>
            <a:chExt cx="2245310" cy="2788900"/>
          </a:xfrm>
        </p:grpSpPr>
        <p:sp>
          <p:nvSpPr>
            <p:cNvPr id="403" name="Google Shape;403;p5"/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" name="Google Shape;404;p5"/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5"/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5"/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Google Shape;503;p6"/>
          <p:cNvGraphicFramePr/>
          <p:nvPr/>
        </p:nvGraphicFramePr>
        <p:xfrm>
          <a:off x="543697" y="660332"/>
          <a:ext cx="7865325" cy="3601149"/>
        </p:xfrm>
        <a:graphic>
          <a:graphicData uri="http://schemas.openxmlformats.org/drawingml/2006/table">
            <a:tbl>
              <a:tblPr firstRow="1" firstCol="1" bandRow="1">
                <a:noFill/>
                <a:tableStyleId>{93A242F5-E78A-49CF-BB43-6BFB7654C274}</a:tableStyleId>
              </a:tblPr>
              <a:tblGrid>
                <a:gridCol w="786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PHT số 1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Cho câu sau đây: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“Chiếc xe đang lao xuống dốc.”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 1.</a:t>
                      </a:r>
                      <a:r>
                        <a:rPr lang="en-US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Chỉ ra thành phần chính, thành phần phụ của câu (phân tích cấu tạo chủ ngữ, vị ngữ).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 2.</a:t>
                      </a:r>
                      <a:r>
                        <a:rPr lang="en-US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Viết lại câu mở rộng thành phần chính bằng cụm từ.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Câu 3.</a:t>
                      </a:r>
                      <a:r>
                        <a:rPr lang="en-US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Chỉ ra tác dụng việc mở rộng thành phần chính của câu bằng cụm từ.</a:t>
                      </a:r>
                      <a:endParaRPr/>
                    </a:p>
                  </a:txBody>
                  <a:tcPr marL="68575" marR="68575" marT="0" marB="0">
                    <a:solidFill>
                      <a:srgbClr val="DEC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"/>
          <p:cNvSpPr/>
          <p:nvPr/>
        </p:nvSpPr>
        <p:spPr>
          <a:xfrm>
            <a:off x="558018" y="337106"/>
            <a:ext cx="5478509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Câu 1.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Chiếc xe // đang lao xuống dốc.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11" name="Google Shape;511;p7"/>
          <p:cNvCxnSpPr/>
          <p:nvPr/>
        </p:nvCxnSpPr>
        <p:spPr>
          <a:xfrm>
            <a:off x="661639" y="1137325"/>
            <a:ext cx="97387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12" name="Google Shape;512;p7"/>
          <p:cNvCxnSpPr/>
          <p:nvPr/>
        </p:nvCxnSpPr>
        <p:spPr>
          <a:xfrm rot="10800000" flipH="1">
            <a:off x="2085278" y="1137325"/>
            <a:ext cx="2412381" cy="1105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3" name="Google Shape;513;p7"/>
          <p:cNvSpPr txBox="1"/>
          <p:nvPr/>
        </p:nvSpPr>
        <p:spPr>
          <a:xfrm>
            <a:off x="914400" y="1148377"/>
            <a:ext cx="66907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CN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4" name="Google Shape;514;p7"/>
          <p:cNvSpPr txBox="1"/>
          <p:nvPr/>
        </p:nvSpPr>
        <p:spPr>
          <a:xfrm>
            <a:off x="3110733" y="1148377"/>
            <a:ext cx="66907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VN</a:t>
            </a:r>
            <a:endParaRPr sz="23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5" name="Google Shape;515;p7"/>
          <p:cNvSpPr/>
          <p:nvPr/>
        </p:nvSpPr>
        <p:spPr>
          <a:xfrm>
            <a:off x="-498087" y="1778388"/>
            <a:ext cx="744158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63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Câu 2.</a:t>
            </a:r>
            <a:endParaRPr/>
          </a:p>
          <a:p>
            <a:pPr marL="0" marR="0" lvl="0" indent="1063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Chiếc xe </a:t>
            </a:r>
            <a:r>
              <a:rPr lang="en-US" sz="23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cà tàng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đang lao xuống dốc.</a:t>
            </a:r>
            <a:endParaRPr/>
          </a:p>
        </p:txBody>
      </p:sp>
      <p:sp>
        <p:nvSpPr>
          <p:cNvPr id="516" name="Google Shape;516;p7"/>
          <p:cNvSpPr/>
          <p:nvPr/>
        </p:nvSpPr>
        <p:spPr>
          <a:xfrm>
            <a:off x="-498087" y="3378898"/>
            <a:ext cx="928524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63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Câu 3.</a:t>
            </a:r>
            <a:endParaRPr/>
          </a:p>
          <a:p>
            <a:pPr marL="0" marR="0" lvl="0" indent="10636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Tác dụng : Cung cấp thông tin đặc điểm cũ nát của chiếc xe.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"/>
          <p:cNvSpPr/>
          <p:nvPr/>
        </p:nvSpPr>
        <p:spPr>
          <a:xfrm flipH="1">
            <a:off x="564636" y="832801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"/>
          <p:cNvSpPr/>
          <p:nvPr/>
        </p:nvSpPr>
        <p:spPr>
          <a:xfrm rot="-126069" flipH="1">
            <a:off x="3447640" y="1906799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"/>
          <p:cNvSpPr/>
          <p:nvPr/>
        </p:nvSpPr>
        <p:spPr>
          <a:xfrm rot="-126069" flipH="1">
            <a:off x="6350262" y="1062472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"/>
          <p:cNvSpPr txBox="1">
            <a:spLocks noGrp="1"/>
          </p:cNvSpPr>
          <p:nvPr>
            <p:ph type="title" idx="6"/>
          </p:nvPr>
        </p:nvSpPr>
        <p:spPr>
          <a:xfrm>
            <a:off x="719976" y="402809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latin typeface="Cambria"/>
                <a:ea typeface="Cambria"/>
                <a:cs typeface="Cambria"/>
                <a:sym typeface="Cambria"/>
              </a:rPr>
              <a:t>KẾT LUẬN</a:t>
            </a:r>
            <a:endParaRPr sz="2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5" name="Google Shape;525;p8"/>
          <p:cNvSpPr txBox="1">
            <a:spLocks noGrp="1"/>
          </p:cNvSpPr>
          <p:nvPr>
            <p:ph type="subTitle" idx="1"/>
          </p:nvPr>
        </p:nvSpPr>
        <p:spPr>
          <a:xfrm>
            <a:off x="336516" y="1933850"/>
            <a:ext cx="247083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latin typeface="Cambria"/>
                <a:ea typeface="Cambria"/>
                <a:cs typeface="Cambria"/>
                <a:sym typeface="Cambria"/>
              </a:rPr>
              <a:t>Thành phần chính bắt buộc của câu bao gồm </a:t>
            </a:r>
            <a:r>
              <a:rPr lang="en-US" sz="23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chủ ngữ và vị ngữ</a:t>
            </a:r>
            <a:r>
              <a:rPr lang="en-US" sz="23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3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6" name="Google Shape;526;p8"/>
          <p:cNvSpPr txBox="1">
            <a:spLocks noGrp="1"/>
          </p:cNvSpPr>
          <p:nvPr>
            <p:ph type="subTitle" idx="3"/>
          </p:nvPr>
        </p:nvSpPr>
        <p:spPr>
          <a:xfrm>
            <a:off x="3098317" y="3055494"/>
            <a:ext cx="2757339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latin typeface="Cambria"/>
                <a:ea typeface="Cambria"/>
                <a:cs typeface="Cambria"/>
                <a:sym typeface="Cambria"/>
              </a:rPr>
              <a:t>Có thể mở rộng thành phần chính của câu bằng </a:t>
            </a:r>
            <a:r>
              <a:rPr lang="en-US" sz="23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cụm danh từ, cụm động từ hoặc cụm tính từ</a:t>
            </a:r>
            <a:r>
              <a:rPr lang="en-US" sz="2300"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527" name="Google Shape;527;p8"/>
          <p:cNvSpPr txBox="1">
            <a:spLocks noGrp="1"/>
          </p:cNvSpPr>
          <p:nvPr>
            <p:ph type="subTitle" idx="5"/>
          </p:nvPr>
        </p:nvSpPr>
        <p:spPr>
          <a:xfrm>
            <a:off x="6476330" y="2118687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300">
                <a:latin typeface="Cambria"/>
                <a:ea typeface="Cambria"/>
                <a:cs typeface="Cambria"/>
                <a:sym typeface="Cambria"/>
              </a:rPr>
              <a:t>Mở rộng thành phần chính bằng cụm từ có thể giúp câu </a:t>
            </a:r>
            <a:r>
              <a:rPr lang="en-US" sz="23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cung cấp được nhiều thông tin hơn</a:t>
            </a:r>
            <a:r>
              <a:rPr lang="en-US" sz="2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9"/>
          <p:cNvGrpSpPr/>
          <p:nvPr/>
        </p:nvGrpSpPr>
        <p:grpSpPr>
          <a:xfrm>
            <a:off x="1742818" y="32871"/>
            <a:ext cx="3028592" cy="4316028"/>
            <a:chOff x="3079418" y="2910538"/>
            <a:chExt cx="1180737" cy="1682662"/>
          </a:xfrm>
        </p:grpSpPr>
        <p:sp>
          <p:nvSpPr>
            <p:cNvPr id="534" name="Google Shape;534;p9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9"/>
          <p:cNvSpPr/>
          <p:nvPr/>
        </p:nvSpPr>
        <p:spPr>
          <a:xfrm>
            <a:off x="6554031" y="123582"/>
            <a:ext cx="401242" cy="416592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rgbClr val="FFE8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9"/>
          <p:cNvSpPr/>
          <p:nvPr/>
        </p:nvSpPr>
        <p:spPr>
          <a:xfrm>
            <a:off x="5084036" y="1998047"/>
            <a:ext cx="107410" cy="110088"/>
          </a:xfrm>
          <a:custGeom>
            <a:avLst/>
            <a:gdLst/>
            <a:ahLst/>
            <a:cxnLst/>
            <a:rect l="l" t="t" r="r" b="b"/>
            <a:pathLst>
              <a:path w="2573" h="2637" extrusionOk="0">
                <a:moveTo>
                  <a:pt x="849" y="1"/>
                </a:moveTo>
                <a:lnTo>
                  <a:pt x="792" y="922"/>
                </a:lnTo>
                <a:lnTo>
                  <a:pt x="0" y="1397"/>
                </a:lnTo>
                <a:lnTo>
                  <a:pt x="859" y="1738"/>
                </a:lnTo>
                <a:lnTo>
                  <a:pt x="1065" y="2636"/>
                </a:lnTo>
                <a:lnTo>
                  <a:pt x="1654" y="1924"/>
                </a:lnTo>
                <a:lnTo>
                  <a:pt x="2573" y="2005"/>
                </a:lnTo>
                <a:lnTo>
                  <a:pt x="2573" y="2005"/>
                </a:lnTo>
                <a:lnTo>
                  <a:pt x="2078" y="1227"/>
                </a:lnTo>
                <a:lnTo>
                  <a:pt x="2439" y="378"/>
                </a:lnTo>
                <a:lnTo>
                  <a:pt x="1546" y="609"/>
                </a:lnTo>
                <a:lnTo>
                  <a:pt x="849" y="1"/>
                </a:lnTo>
                <a:close/>
              </a:path>
            </a:pathLst>
          </a:custGeom>
          <a:solidFill>
            <a:srgbClr val="E590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9" name="Google Shape;539;p9"/>
          <p:cNvGrpSpPr/>
          <p:nvPr/>
        </p:nvGrpSpPr>
        <p:grpSpPr>
          <a:xfrm>
            <a:off x="2545955" y="2127312"/>
            <a:ext cx="2645591" cy="852354"/>
            <a:chOff x="4566207" y="1958250"/>
            <a:chExt cx="4266395" cy="1374543"/>
          </a:xfrm>
        </p:grpSpPr>
        <p:sp>
          <p:nvSpPr>
            <p:cNvPr id="540" name="Google Shape;540;p9"/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9"/>
          <p:cNvGrpSpPr/>
          <p:nvPr/>
        </p:nvGrpSpPr>
        <p:grpSpPr>
          <a:xfrm>
            <a:off x="5191550" y="1382691"/>
            <a:ext cx="2846100" cy="3348783"/>
            <a:chOff x="5191550" y="1382691"/>
            <a:chExt cx="2846100" cy="3348783"/>
          </a:xfrm>
        </p:grpSpPr>
        <p:sp>
          <p:nvSpPr>
            <p:cNvPr id="546" name="Google Shape;546;p9"/>
            <p:cNvSpPr/>
            <p:nvPr/>
          </p:nvSpPr>
          <p:spPr>
            <a:xfrm>
              <a:off x="5191550" y="4216074"/>
              <a:ext cx="2846100" cy="515400"/>
            </a:xfrm>
            <a:prstGeom prst="ellipse">
              <a:avLst/>
            </a:prstGeom>
            <a:solidFill>
              <a:srgbClr val="41294A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606945" y="3016568"/>
              <a:ext cx="536832" cy="1290694"/>
            </a:xfrm>
            <a:custGeom>
              <a:avLst/>
              <a:gdLst/>
              <a:ahLst/>
              <a:cxnLst/>
              <a:rect l="l" t="t" r="r" b="b"/>
              <a:pathLst>
                <a:path w="6498" h="15623" extrusionOk="0">
                  <a:moveTo>
                    <a:pt x="3944" y="0"/>
                  </a:moveTo>
                  <a:cubicBezTo>
                    <a:pt x="3944" y="0"/>
                    <a:pt x="1" y="11464"/>
                    <a:pt x="327" y="15500"/>
                  </a:cubicBezTo>
                  <a:cubicBezTo>
                    <a:pt x="767" y="15585"/>
                    <a:pt x="1184" y="15622"/>
                    <a:pt x="1576" y="15622"/>
                  </a:cubicBezTo>
                  <a:cubicBezTo>
                    <a:pt x="4083" y="15622"/>
                    <a:pt x="5590" y="14113"/>
                    <a:pt x="5590" y="14113"/>
                  </a:cubicBezTo>
                  <a:lnTo>
                    <a:pt x="6497" y="918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7131274" y="3461780"/>
              <a:ext cx="757332" cy="879602"/>
            </a:xfrm>
            <a:custGeom>
              <a:avLst/>
              <a:gdLst/>
              <a:ahLst/>
              <a:cxnLst/>
              <a:rect l="l" t="t" r="r" b="b"/>
              <a:pathLst>
                <a:path w="9167" h="10647" extrusionOk="0">
                  <a:moveTo>
                    <a:pt x="7983" y="0"/>
                  </a:moveTo>
                  <a:lnTo>
                    <a:pt x="7983" y="0"/>
                  </a:lnTo>
                  <a:cubicBezTo>
                    <a:pt x="7450" y="62"/>
                    <a:pt x="7262" y="833"/>
                    <a:pt x="7164" y="1258"/>
                  </a:cubicBezTo>
                  <a:cubicBezTo>
                    <a:pt x="7052" y="1741"/>
                    <a:pt x="7065" y="2248"/>
                    <a:pt x="7136" y="2737"/>
                  </a:cubicBezTo>
                  <a:cubicBezTo>
                    <a:pt x="7282" y="3733"/>
                    <a:pt x="7664" y="4675"/>
                    <a:pt x="7963" y="5630"/>
                  </a:cubicBezTo>
                  <a:cubicBezTo>
                    <a:pt x="9020" y="8976"/>
                    <a:pt x="5901" y="9137"/>
                    <a:pt x="5291" y="9137"/>
                  </a:cubicBezTo>
                  <a:cubicBezTo>
                    <a:pt x="5225" y="9137"/>
                    <a:pt x="5189" y="9135"/>
                    <a:pt x="5189" y="9135"/>
                  </a:cubicBezTo>
                  <a:cubicBezTo>
                    <a:pt x="5189" y="9135"/>
                    <a:pt x="0" y="10135"/>
                    <a:pt x="5189" y="10618"/>
                  </a:cubicBezTo>
                  <a:cubicBezTo>
                    <a:pt x="5385" y="10636"/>
                    <a:pt x="5585" y="10646"/>
                    <a:pt x="5786" y="10646"/>
                  </a:cubicBezTo>
                  <a:cubicBezTo>
                    <a:pt x="6962" y="10646"/>
                    <a:pt x="8157" y="10295"/>
                    <a:pt x="8718" y="9159"/>
                  </a:cubicBezTo>
                  <a:cubicBezTo>
                    <a:pt x="9166" y="8251"/>
                    <a:pt x="9126" y="7153"/>
                    <a:pt x="8952" y="6181"/>
                  </a:cubicBezTo>
                  <a:cubicBezTo>
                    <a:pt x="8745" y="5005"/>
                    <a:pt x="8109" y="3954"/>
                    <a:pt x="7871" y="2781"/>
                  </a:cubicBezTo>
                  <a:cubicBezTo>
                    <a:pt x="7684" y="1860"/>
                    <a:pt x="7674" y="887"/>
                    <a:pt x="7983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5907250" y="2900246"/>
              <a:ext cx="1778288" cy="1610084"/>
            </a:xfrm>
            <a:custGeom>
              <a:avLst/>
              <a:gdLst/>
              <a:ahLst/>
              <a:cxnLst/>
              <a:rect l="l" t="t" r="r" b="b"/>
              <a:pathLst>
                <a:path w="21525" h="19489" extrusionOk="0">
                  <a:moveTo>
                    <a:pt x="4550" y="1"/>
                  </a:moveTo>
                  <a:cubicBezTo>
                    <a:pt x="3418" y="1"/>
                    <a:pt x="2488" y="382"/>
                    <a:pt x="2023" y="1401"/>
                  </a:cubicBezTo>
                  <a:cubicBezTo>
                    <a:pt x="1687" y="2136"/>
                    <a:pt x="1404" y="3146"/>
                    <a:pt x="1173" y="4305"/>
                  </a:cubicBezTo>
                  <a:cubicBezTo>
                    <a:pt x="337" y="8429"/>
                    <a:pt x="92" y="14450"/>
                    <a:pt x="24" y="16793"/>
                  </a:cubicBezTo>
                  <a:cubicBezTo>
                    <a:pt x="3" y="17411"/>
                    <a:pt x="0" y="17775"/>
                    <a:pt x="0" y="17775"/>
                  </a:cubicBezTo>
                  <a:cubicBezTo>
                    <a:pt x="0" y="17775"/>
                    <a:pt x="717" y="17663"/>
                    <a:pt x="1737" y="17530"/>
                  </a:cubicBezTo>
                  <a:cubicBezTo>
                    <a:pt x="1891" y="17510"/>
                    <a:pt x="2051" y="17490"/>
                    <a:pt x="2217" y="17466"/>
                  </a:cubicBezTo>
                  <a:cubicBezTo>
                    <a:pt x="3691" y="17281"/>
                    <a:pt x="5602" y="17081"/>
                    <a:pt x="6969" y="17081"/>
                  </a:cubicBezTo>
                  <a:cubicBezTo>
                    <a:pt x="7994" y="17081"/>
                    <a:pt x="8714" y="17194"/>
                    <a:pt x="8714" y="17510"/>
                  </a:cubicBezTo>
                  <a:cubicBezTo>
                    <a:pt x="5457" y="17642"/>
                    <a:pt x="4773" y="19489"/>
                    <a:pt x="4773" y="19489"/>
                  </a:cubicBezTo>
                  <a:cubicBezTo>
                    <a:pt x="4773" y="19489"/>
                    <a:pt x="15398" y="19183"/>
                    <a:pt x="21524" y="19183"/>
                  </a:cubicBezTo>
                  <a:cubicBezTo>
                    <a:pt x="21396" y="8741"/>
                    <a:pt x="14623" y="8575"/>
                    <a:pt x="14074" y="8575"/>
                  </a:cubicBezTo>
                  <a:cubicBezTo>
                    <a:pt x="14056" y="8575"/>
                    <a:pt x="14045" y="8575"/>
                    <a:pt x="14041" y="8575"/>
                  </a:cubicBezTo>
                  <a:cubicBezTo>
                    <a:pt x="13909" y="8575"/>
                    <a:pt x="13076" y="3380"/>
                    <a:pt x="13076" y="3380"/>
                  </a:cubicBezTo>
                  <a:cubicBezTo>
                    <a:pt x="13076" y="3380"/>
                    <a:pt x="7919" y="1"/>
                    <a:pt x="4550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7693882" y="3275235"/>
              <a:ext cx="260816" cy="255859"/>
            </a:xfrm>
            <a:custGeom>
              <a:avLst/>
              <a:gdLst/>
              <a:ahLst/>
              <a:cxnLst/>
              <a:rect l="l" t="t" r="r" b="b"/>
              <a:pathLst>
                <a:path w="3157" h="3097" extrusionOk="0">
                  <a:moveTo>
                    <a:pt x="838" y="0"/>
                  </a:moveTo>
                  <a:cubicBezTo>
                    <a:pt x="833" y="0"/>
                    <a:pt x="828" y="0"/>
                    <a:pt x="823" y="1"/>
                  </a:cubicBezTo>
                  <a:cubicBezTo>
                    <a:pt x="0" y="28"/>
                    <a:pt x="602" y="2748"/>
                    <a:pt x="602" y="2748"/>
                  </a:cubicBezTo>
                  <a:cubicBezTo>
                    <a:pt x="602" y="2748"/>
                    <a:pt x="1601" y="3097"/>
                    <a:pt x="2242" y="3097"/>
                  </a:cubicBezTo>
                  <a:cubicBezTo>
                    <a:pt x="2562" y="3097"/>
                    <a:pt x="2793" y="3010"/>
                    <a:pt x="2764" y="2748"/>
                  </a:cubicBezTo>
                  <a:cubicBezTo>
                    <a:pt x="2726" y="2381"/>
                    <a:pt x="2477" y="2283"/>
                    <a:pt x="2224" y="2283"/>
                  </a:cubicBezTo>
                  <a:cubicBezTo>
                    <a:pt x="1984" y="2283"/>
                    <a:pt x="1741" y="2370"/>
                    <a:pt x="1668" y="2399"/>
                  </a:cubicBezTo>
                  <a:lnTo>
                    <a:pt x="1668" y="2399"/>
                  </a:lnTo>
                  <a:cubicBezTo>
                    <a:pt x="1854" y="2323"/>
                    <a:pt x="3156" y="1775"/>
                    <a:pt x="2904" y="1374"/>
                  </a:cubicBezTo>
                  <a:cubicBezTo>
                    <a:pt x="2862" y="1308"/>
                    <a:pt x="2795" y="1280"/>
                    <a:pt x="2713" y="1280"/>
                  </a:cubicBezTo>
                  <a:cubicBezTo>
                    <a:pt x="2451" y="1280"/>
                    <a:pt x="2027" y="1567"/>
                    <a:pt x="1717" y="1808"/>
                  </a:cubicBezTo>
                  <a:lnTo>
                    <a:pt x="1717" y="1808"/>
                  </a:lnTo>
                  <a:cubicBezTo>
                    <a:pt x="2108" y="1445"/>
                    <a:pt x="2607" y="857"/>
                    <a:pt x="2264" y="467"/>
                  </a:cubicBezTo>
                  <a:cubicBezTo>
                    <a:pt x="2205" y="399"/>
                    <a:pt x="2142" y="369"/>
                    <a:pt x="2075" y="369"/>
                  </a:cubicBezTo>
                  <a:cubicBezTo>
                    <a:pt x="1544" y="369"/>
                    <a:pt x="823" y="2258"/>
                    <a:pt x="823" y="2258"/>
                  </a:cubicBezTo>
                  <a:cubicBezTo>
                    <a:pt x="823" y="2258"/>
                    <a:pt x="1633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7024784" y="3461945"/>
              <a:ext cx="149285" cy="162999"/>
            </a:xfrm>
            <a:custGeom>
              <a:avLst/>
              <a:gdLst/>
              <a:ahLst/>
              <a:cxnLst/>
              <a:rect l="l" t="t" r="r" b="b"/>
              <a:pathLst>
                <a:path w="1807" h="1973" extrusionOk="0">
                  <a:moveTo>
                    <a:pt x="990" y="1"/>
                  </a:moveTo>
                  <a:cubicBezTo>
                    <a:pt x="691" y="1"/>
                    <a:pt x="1" y="1651"/>
                    <a:pt x="1" y="1651"/>
                  </a:cubicBezTo>
                  <a:lnTo>
                    <a:pt x="327" y="1973"/>
                  </a:lnTo>
                  <a:cubicBezTo>
                    <a:pt x="327" y="1973"/>
                    <a:pt x="1806" y="780"/>
                    <a:pt x="1626" y="617"/>
                  </a:cubicBezTo>
                  <a:cubicBezTo>
                    <a:pt x="1615" y="607"/>
                    <a:pt x="1599" y="602"/>
                    <a:pt x="1581" y="602"/>
                  </a:cubicBezTo>
                  <a:cubicBezTo>
                    <a:pt x="1307" y="602"/>
                    <a:pt x="327" y="1651"/>
                    <a:pt x="327" y="1651"/>
                  </a:cubicBezTo>
                  <a:cubicBezTo>
                    <a:pt x="327" y="1651"/>
                    <a:pt x="1289" y="39"/>
                    <a:pt x="1000" y="2"/>
                  </a:cubicBezTo>
                  <a:cubicBezTo>
                    <a:pt x="997" y="1"/>
                    <a:pt x="993" y="1"/>
                    <a:pt x="990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5909151" y="3250038"/>
              <a:ext cx="616391" cy="1104149"/>
            </a:xfrm>
            <a:custGeom>
              <a:avLst/>
              <a:gdLst/>
              <a:ahLst/>
              <a:cxnLst/>
              <a:rect l="l" t="t" r="r" b="b"/>
              <a:pathLst>
                <a:path w="7461" h="13365" extrusionOk="0">
                  <a:moveTo>
                    <a:pt x="1710" y="1"/>
                  </a:moveTo>
                  <a:cubicBezTo>
                    <a:pt x="1522" y="1"/>
                    <a:pt x="1334" y="26"/>
                    <a:pt x="1150" y="71"/>
                  </a:cubicBezTo>
                  <a:cubicBezTo>
                    <a:pt x="314" y="4195"/>
                    <a:pt x="69" y="10216"/>
                    <a:pt x="1" y="12559"/>
                  </a:cubicBezTo>
                  <a:lnTo>
                    <a:pt x="1714" y="13296"/>
                  </a:lnTo>
                  <a:lnTo>
                    <a:pt x="1877" y="13364"/>
                  </a:lnTo>
                  <a:lnTo>
                    <a:pt x="2194" y="13232"/>
                  </a:lnTo>
                  <a:lnTo>
                    <a:pt x="7460" y="11053"/>
                  </a:lnTo>
                  <a:lnTo>
                    <a:pt x="7460" y="11053"/>
                  </a:lnTo>
                  <a:cubicBezTo>
                    <a:pt x="7459" y="11053"/>
                    <a:pt x="7457" y="11053"/>
                    <a:pt x="7456" y="11053"/>
                  </a:cubicBezTo>
                  <a:cubicBezTo>
                    <a:pt x="7353" y="11053"/>
                    <a:pt x="6630" y="9967"/>
                    <a:pt x="6576" y="9890"/>
                  </a:cubicBezTo>
                  <a:cubicBezTo>
                    <a:pt x="5889" y="8911"/>
                    <a:pt x="5264" y="7887"/>
                    <a:pt x="4852" y="6766"/>
                  </a:cubicBezTo>
                  <a:cubicBezTo>
                    <a:pt x="4346" y="5463"/>
                    <a:pt x="4278" y="4097"/>
                    <a:pt x="4033" y="2733"/>
                  </a:cubicBezTo>
                  <a:cubicBezTo>
                    <a:pt x="3850" y="1710"/>
                    <a:pt x="3445" y="524"/>
                    <a:pt x="2374" y="119"/>
                  </a:cubicBezTo>
                  <a:cubicBezTo>
                    <a:pt x="2159" y="37"/>
                    <a:pt x="1935" y="1"/>
                    <a:pt x="1710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5583400" y="3536700"/>
              <a:ext cx="1074986" cy="1084404"/>
            </a:xfrm>
            <a:custGeom>
              <a:avLst/>
              <a:gdLst/>
              <a:ahLst/>
              <a:cxnLst/>
              <a:rect l="l" t="t" r="r" b="b"/>
              <a:pathLst>
                <a:path w="13012" h="13126" extrusionOk="0">
                  <a:moveTo>
                    <a:pt x="8119" y="0"/>
                  </a:moveTo>
                  <a:cubicBezTo>
                    <a:pt x="8119" y="0"/>
                    <a:pt x="7490" y="6269"/>
                    <a:pt x="7177" y="8146"/>
                  </a:cubicBezTo>
                  <a:cubicBezTo>
                    <a:pt x="1387" y="9656"/>
                    <a:pt x="0" y="12426"/>
                    <a:pt x="449" y="12508"/>
                  </a:cubicBezTo>
                  <a:cubicBezTo>
                    <a:pt x="470" y="12512"/>
                    <a:pt x="492" y="12514"/>
                    <a:pt x="515" y="12514"/>
                  </a:cubicBezTo>
                  <a:cubicBezTo>
                    <a:pt x="834" y="12514"/>
                    <a:pt x="1261" y="12143"/>
                    <a:pt x="1484" y="11926"/>
                  </a:cubicBezTo>
                  <a:lnTo>
                    <a:pt x="1484" y="11926"/>
                  </a:lnTo>
                  <a:cubicBezTo>
                    <a:pt x="1229" y="12201"/>
                    <a:pt x="766" y="12764"/>
                    <a:pt x="1102" y="12916"/>
                  </a:cubicBezTo>
                  <a:cubicBezTo>
                    <a:pt x="1134" y="12931"/>
                    <a:pt x="1171" y="12938"/>
                    <a:pt x="1212" y="12938"/>
                  </a:cubicBezTo>
                  <a:cubicBezTo>
                    <a:pt x="1699" y="12938"/>
                    <a:pt x="2711" y="11957"/>
                    <a:pt x="2842" y="11828"/>
                  </a:cubicBezTo>
                  <a:lnTo>
                    <a:pt x="2842" y="11828"/>
                  </a:lnTo>
                  <a:cubicBezTo>
                    <a:pt x="2701" y="11968"/>
                    <a:pt x="1551" y="13126"/>
                    <a:pt x="2015" y="13126"/>
                  </a:cubicBezTo>
                  <a:cubicBezTo>
                    <a:pt x="2162" y="13126"/>
                    <a:pt x="2469" y="13010"/>
                    <a:pt x="3019" y="12712"/>
                  </a:cubicBezTo>
                  <a:cubicBezTo>
                    <a:pt x="5426" y="11407"/>
                    <a:pt x="13011" y="9285"/>
                    <a:pt x="13011" y="9285"/>
                  </a:cubicBezTo>
                  <a:lnTo>
                    <a:pt x="12195" y="3087"/>
                  </a:lnTo>
                  <a:lnTo>
                    <a:pt x="8119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-282614">
              <a:off x="6847603" y="3130026"/>
              <a:ext cx="589929" cy="620864"/>
            </a:xfrm>
            <a:custGeom>
              <a:avLst/>
              <a:gdLst/>
              <a:ahLst/>
              <a:cxnLst/>
              <a:rect l="l" t="t" r="r" b="b"/>
              <a:pathLst>
                <a:path w="10307" h="10847" extrusionOk="0">
                  <a:moveTo>
                    <a:pt x="3452" y="1"/>
                  </a:moveTo>
                  <a:lnTo>
                    <a:pt x="3452" y="1"/>
                  </a:lnTo>
                  <a:cubicBezTo>
                    <a:pt x="3452" y="1"/>
                    <a:pt x="1" y="9142"/>
                    <a:pt x="5143" y="10531"/>
                  </a:cubicBezTo>
                  <a:cubicBezTo>
                    <a:pt x="5960" y="10751"/>
                    <a:pt x="6651" y="10847"/>
                    <a:pt x="7232" y="10847"/>
                  </a:cubicBezTo>
                  <a:cubicBezTo>
                    <a:pt x="10307" y="10847"/>
                    <a:pt x="10286" y="8160"/>
                    <a:pt x="9429" y="7059"/>
                  </a:cubicBezTo>
                  <a:cubicBezTo>
                    <a:pt x="8408" y="5755"/>
                    <a:pt x="8082" y="4041"/>
                    <a:pt x="7389" y="2037"/>
                  </a:cubicBezTo>
                  <a:cubicBezTo>
                    <a:pt x="6694" y="33"/>
                    <a:pt x="3452" y="1"/>
                    <a:pt x="345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 rot="-282614">
              <a:off x="7065230" y="3138288"/>
              <a:ext cx="391436" cy="306339"/>
            </a:xfrm>
            <a:custGeom>
              <a:avLst/>
              <a:gdLst/>
              <a:ahLst/>
              <a:cxnLst/>
              <a:rect l="l" t="t" r="r" b="b"/>
              <a:pathLst>
                <a:path w="6839" h="5352" extrusionOk="0">
                  <a:moveTo>
                    <a:pt x="1264" y="0"/>
                  </a:moveTo>
                  <a:lnTo>
                    <a:pt x="1264" y="0"/>
                  </a:lnTo>
                  <a:cubicBezTo>
                    <a:pt x="1264" y="0"/>
                    <a:pt x="1" y="5352"/>
                    <a:pt x="3962" y="5352"/>
                  </a:cubicBezTo>
                  <a:cubicBezTo>
                    <a:pt x="4017" y="5352"/>
                    <a:pt x="4073" y="5351"/>
                    <a:pt x="4130" y="5349"/>
                  </a:cubicBezTo>
                  <a:cubicBezTo>
                    <a:pt x="6838" y="5249"/>
                    <a:pt x="5008" y="2566"/>
                    <a:pt x="3261" y="1015"/>
                  </a:cubicBezTo>
                  <a:cubicBezTo>
                    <a:pt x="2322" y="183"/>
                    <a:pt x="1264" y="0"/>
                    <a:pt x="1264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 rot="-8261296" flipH="1">
              <a:off x="6337344" y="2937843"/>
              <a:ext cx="404484" cy="1332228"/>
            </a:xfrm>
            <a:custGeom>
              <a:avLst/>
              <a:gdLst/>
              <a:ahLst/>
              <a:cxnLst/>
              <a:rect l="l" t="t" r="r" b="b"/>
              <a:pathLst>
                <a:path w="4711" h="13231" extrusionOk="0">
                  <a:moveTo>
                    <a:pt x="4124" y="1"/>
                  </a:moveTo>
                  <a:cubicBezTo>
                    <a:pt x="1" y="5881"/>
                    <a:pt x="2633" y="13104"/>
                    <a:pt x="2633" y="13104"/>
                  </a:cubicBezTo>
                  <a:lnTo>
                    <a:pt x="4414" y="13230"/>
                  </a:lnTo>
                  <a:cubicBezTo>
                    <a:pt x="310" y="7683"/>
                    <a:pt x="4569" y="656"/>
                    <a:pt x="4708" y="656"/>
                  </a:cubicBezTo>
                  <a:cubicBezTo>
                    <a:pt x="4709" y="656"/>
                    <a:pt x="4710" y="656"/>
                    <a:pt x="4710" y="657"/>
                  </a:cubicBezTo>
                  <a:lnTo>
                    <a:pt x="4124" y="1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 rot="-282614">
              <a:off x="7321310" y="3356224"/>
              <a:ext cx="34341" cy="34171"/>
            </a:xfrm>
            <a:custGeom>
              <a:avLst/>
              <a:gdLst/>
              <a:ahLst/>
              <a:cxnLst/>
              <a:rect l="l" t="t" r="r" b="b"/>
              <a:pathLst>
                <a:path w="600" h="597" extrusionOk="0">
                  <a:moveTo>
                    <a:pt x="300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3"/>
                    <a:pt x="137" y="596"/>
                    <a:pt x="300" y="596"/>
                  </a:cubicBezTo>
                  <a:cubicBezTo>
                    <a:pt x="466" y="596"/>
                    <a:pt x="600" y="463"/>
                    <a:pt x="600" y="297"/>
                  </a:cubicBezTo>
                  <a:cubicBezTo>
                    <a:pt x="600" y="133"/>
                    <a:pt x="466" y="0"/>
                    <a:pt x="300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5633960" y="4141784"/>
              <a:ext cx="569383" cy="442155"/>
            </a:xfrm>
            <a:custGeom>
              <a:avLst/>
              <a:gdLst/>
              <a:ahLst/>
              <a:cxnLst/>
              <a:rect l="l" t="t" r="r" b="b"/>
              <a:pathLst>
                <a:path w="6892" h="5352" extrusionOk="0">
                  <a:moveTo>
                    <a:pt x="1921" y="0"/>
                  </a:moveTo>
                  <a:cubicBezTo>
                    <a:pt x="142" y="0"/>
                    <a:pt x="0" y="1880"/>
                    <a:pt x="0" y="1880"/>
                  </a:cubicBezTo>
                  <a:cubicBezTo>
                    <a:pt x="0" y="1880"/>
                    <a:pt x="3386" y="3634"/>
                    <a:pt x="4406" y="5144"/>
                  </a:cubicBezTo>
                  <a:cubicBezTo>
                    <a:pt x="4517" y="5288"/>
                    <a:pt x="4619" y="5352"/>
                    <a:pt x="4698" y="5352"/>
                  </a:cubicBezTo>
                  <a:cubicBezTo>
                    <a:pt x="4909" y="5352"/>
                    <a:pt x="4956" y="4893"/>
                    <a:pt x="4569" y="4294"/>
                  </a:cubicBezTo>
                  <a:lnTo>
                    <a:pt x="4569" y="4294"/>
                  </a:lnTo>
                  <a:cubicBezTo>
                    <a:pt x="5220" y="4968"/>
                    <a:pt x="5389" y="5178"/>
                    <a:pt x="5521" y="5178"/>
                  </a:cubicBezTo>
                  <a:cubicBezTo>
                    <a:pt x="5596" y="5178"/>
                    <a:pt x="5658" y="5110"/>
                    <a:pt x="5790" y="5021"/>
                  </a:cubicBezTo>
                  <a:cubicBezTo>
                    <a:pt x="5868" y="4969"/>
                    <a:pt x="5889" y="4897"/>
                    <a:pt x="5874" y="4816"/>
                  </a:cubicBezTo>
                  <a:lnTo>
                    <a:pt x="5874" y="4816"/>
                  </a:lnTo>
                  <a:cubicBezTo>
                    <a:pt x="5973" y="4878"/>
                    <a:pt x="6080" y="4917"/>
                    <a:pt x="6191" y="4917"/>
                  </a:cubicBezTo>
                  <a:cubicBezTo>
                    <a:pt x="6234" y="4917"/>
                    <a:pt x="6277" y="4911"/>
                    <a:pt x="6321" y="4899"/>
                  </a:cubicBezTo>
                  <a:cubicBezTo>
                    <a:pt x="6892" y="4736"/>
                    <a:pt x="5069" y="643"/>
                    <a:pt x="2621" y="85"/>
                  </a:cubicBezTo>
                  <a:cubicBezTo>
                    <a:pt x="2363" y="26"/>
                    <a:pt x="2131" y="0"/>
                    <a:pt x="1921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479029" y="3951687"/>
              <a:ext cx="532371" cy="422658"/>
            </a:xfrm>
            <a:custGeom>
              <a:avLst/>
              <a:gdLst/>
              <a:ahLst/>
              <a:cxnLst/>
              <a:rect l="l" t="t" r="r" b="b"/>
              <a:pathLst>
                <a:path w="6444" h="5116" extrusionOk="0">
                  <a:moveTo>
                    <a:pt x="6302" y="1"/>
                  </a:moveTo>
                  <a:cubicBezTo>
                    <a:pt x="4294" y="1"/>
                    <a:pt x="489" y="3127"/>
                    <a:pt x="1" y="5116"/>
                  </a:cubicBezTo>
                  <a:cubicBezTo>
                    <a:pt x="845" y="4819"/>
                    <a:pt x="1558" y="4795"/>
                    <a:pt x="1764" y="4795"/>
                  </a:cubicBezTo>
                  <a:cubicBezTo>
                    <a:pt x="1803" y="4795"/>
                    <a:pt x="1824" y="4796"/>
                    <a:pt x="1824" y="4796"/>
                  </a:cubicBezTo>
                  <a:cubicBezTo>
                    <a:pt x="1824" y="4796"/>
                    <a:pt x="2415" y="516"/>
                    <a:pt x="6444" y="6"/>
                  </a:cubicBezTo>
                  <a:cubicBezTo>
                    <a:pt x="6397" y="3"/>
                    <a:pt x="6350" y="1"/>
                    <a:pt x="6302" y="1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5743177" y="4166899"/>
              <a:ext cx="166056" cy="55022"/>
            </a:xfrm>
            <a:custGeom>
              <a:avLst/>
              <a:gdLst/>
              <a:ahLst/>
              <a:cxnLst/>
              <a:rect l="l" t="t" r="r" b="b"/>
              <a:pathLst>
                <a:path w="2010" h="666" extrusionOk="0">
                  <a:moveTo>
                    <a:pt x="1695" y="0"/>
                  </a:moveTo>
                  <a:cubicBezTo>
                    <a:pt x="1371" y="0"/>
                    <a:pt x="802" y="110"/>
                    <a:pt x="1" y="665"/>
                  </a:cubicBezTo>
                  <a:lnTo>
                    <a:pt x="2010" y="46"/>
                  </a:lnTo>
                  <a:cubicBezTo>
                    <a:pt x="2010" y="46"/>
                    <a:pt x="1903" y="0"/>
                    <a:pt x="169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6624018" y="3690128"/>
              <a:ext cx="15779" cy="43538"/>
            </a:xfrm>
            <a:custGeom>
              <a:avLst/>
              <a:gdLst/>
              <a:ahLst/>
              <a:cxnLst/>
              <a:rect l="l" t="t" r="r" b="b"/>
              <a:pathLst>
                <a:path w="191" h="527" extrusionOk="0">
                  <a:moveTo>
                    <a:pt x="96" y="0"/>
                  </a:moveTo>
                  <a:cubicBezTo>
                    <a:pt x="48" y="0"/>
                    <a:pt x="0" y="31"/>
                    <a:pt x="0" y="92"/>
                  </a:cubicBezTo>
                  <a:lnTo>
                    <a:pt x="0" y="435"/>
                  </a:lnTo>
                  <a:cubicBezTo>
                    <a:pt x="0" y="496"/>
                    <a:pt x="48" y="527"/>
                    <a:pt x="96" y="527"/>
                  </a:cubicBezTo>
                  <a:cubicBezTo>
                    <a:pt x="143" y="527"/>
                    <a:pt x="191" y="496"/>
                    <a:pt x="191" y="435"/>
                  </a:cubicBezTo>
                  <a:lnTo>
                    <a:pt x="191" y="92"/>
                  </a:lnTo>
                  <a:cubicBezTo>
                    <a:pt x="191" y="31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6668630" y="3531589"/>
              <a:ext cx="20075" cy="38168"/>
            </a:xfrm>
            <a:custGeom>
              <a:avLst/>
              <a:gdLst/>
              <a:ahLst/>
              <a:cxnLst/>
              <a:rect l="l" t="t" r="r" b="b"/>
              <a:pathLst>
                <a:path w="243" h="462" extrusionOk="0">
                  <a:moveTo>
                    <a:pt x="116" y="0"/>
                  </a:moveTo>
                  <a:cubicBezTo>
                    <a:pt x="59" y="0"/>
                    <a:pt x="1" y="46"/>
                    <a:pt x="21" y="117"/>
                  </a:cubicBezTo>
                  <a:cubicBezTo>
                    <a:pt x="45" y="192"/>
                    <a:pt x="56" y="263"/>
                    <a:pt x="42" y="342"/>
                  </a:cubicBezTo>
                  <a:cubicBezTo>
                    <a:pt x="31" y="414"/>
                    <a:pt x="94" y="462"/>
                    <a:pt x="149" y="462"/>
                  </a:cubicBezTo>
                  <a:cubicBezTo>
                    <a:pt x="186" y="462"/>
                    <a:pt x="219" y="441"/>
                    <a:pt x="225" y="392"/>
                  </a:cubicBezTo>
                  <a:cubicBezTo>
                    <a:pt x="243" y="281"/>
                    <a:pt x="239" y="175"/>
                    <a:pt x="205" y="66"/>
                  </a:cubicBezTo>
                  <a:cubicBezTo>
                    <a:pt x="191" y="20"/>
                    <a:pt x="154" y="0"/>
                    <a:pt x="1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6736953" y="3616600"/>
              <a:ext cx="19662" cy="43455"/>
            </a:xfrm>
            <a:custGeom>
              <a:avLst/>
              <a:gdLst/>
              <a:ahLst/>
              <a:cxnLst/>
              <a:rect l="l" t="t" r="r" b="b"/>
              <a:pathLst>
                <a:path w="238" h="526" extrusionOk="0">
                  <a:moveTo>
                    <a:pt x="91" y="1"/>
                  </a:moveTo>
                  <a:cubicBezTo>
                    <a:pt x="44" y="1"/>
                    <a:pt x="0" y="30"/>
                    <a:pt x="7" y="91"/>
                  </a:cubicBezTo>
                  <a:cubicBezTo>
                    <a:pt x="17" y="207"/>
                    <a:pt x="31" y="319"/>
                    <a:pt x="41" y="435"/>
                  </a:cubicBezTo>
                  <a:cubicBezTo>
                    <a:pt x="48" y="495"/>
                    <a:pt x="99" y="525"/>
                    <a:pt x="147" y="525"/>
                  </a:cubicBezTo>
                  <a:cubicBezTo>
                    <a:pt x="194" y="525"/>
                    <a:pt x="238" y="496"/>
                    <a:pt x="232" y="435"/>
                  </a:cubicBezTo>
                  <a:cubicBezTo>
                    <a:pt x="221" y="319"/>
                    <a:pt x="208" y="207"/>
                    <a:pt x="197" y="91"/>
                  </a:cubicBezTo>
                  <a:cubicBezTo>
                    <a:pt x="190" y="31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288325" y="3868163"/>
              <a:ext cx="15779" cy="46430"/>
            </a:xfrm>
            <a:custGeom>
              <a:avLst/>
              <a:gdLst/>
              <a:ahLst/>
              <a:cxnLst/>
              <a:rect l="l" t="t" r="r" b="b"/>
              <a:pathLst>
                <a:path w="191" h="562" extrusionOk="0">
                  <a:moveTo>
                    <a:pt x="95" y="0"/>
                  </a:moveTo>
                  <a:cubicBezTo>
                    <a:pt x="48" y="0"/>
                    <a:pt x="0" y="31"/>
                    <a:pt x="0" y="92"/>
                  </a:cubicBezTo>
                  <a:lnTo>
                    <a:pt x="0" y="470"/>
                  </a:lnTo>
                  <a:cubicBezTo>
                    <a:pt x="0" y="531"/>
                    <a:pt x="48" y="562"/>
                    <a:pt x="95" y="562"/>
                  </a:cubicBezTo>
                  <a:cubicBezTo>
                    <a:pt x="143" y="562"/>
                    <a:pt x="190" y="531"/>
                    <a:pt x="190" y="470"/>
                  </a:cubicBezTo>
                  <a:lnTo>
                    <a:pt x="190" y="92"/>
                  </a:lnTo>
                  <a:cubicBezTo>
                    <a:pt x="190" y="31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352022" y="3822890"/>
              <a:ext cx="23628" cy="43621"/>
            </a:xfrm>
            <a:custGeom>
              <a:avLst/>
              <a:gdLst/>
              <a:ahLst/>
              <a:cxnLst/>
              <a:rect l="l" t="t" r="r" b="b"/>
              <a:pathLst>
                <a:path w="286" h="528" extrusionOk="0">
                  <a:moveTo>
                    <a:pt x="116" y="0"/>
                  </a:moveTo>
                  <a:cubicBezTo>
                    <a:pt x="60" y="0"/>
                    <a:pt x="0" y="47"/>
                    <a:pt x="14" y="120"/>
                  </a:cubicBezTo>
                  <a:cubicBezTo>
                    <a:pt x="38" y="232"/>
                    <a:pt x="62" y="348"/>
                    <a:pt x="86" y="460"/>
                  </a:cubicBezTo>
                  <a:cubicBezTo>
                    <a:pt x="97" y="507"/>
                    <a:pt x="132" y="528"/>
                    <a:pt x="170" y="528"/>
                  </a:cubicBezTo>
                  <a:cubicBezTo>
                    <a:pt x="226" y="528"/>
                    <a:pt x="286" y="481"/>
                    <a:pt x="270" y="409"/>
                  </a:cubicBezTo>
                  <a:cubicBezTo>
                    <a:pt x="245" y="297"/>
                    <a:pt x="221" y="182"/>
                    <a:pt x="198" y="69"/>
                  </a:cubicBezTo>
                  <a:cubicBezTo>
                    <a:pt x="188" y="21"/>
                    <a:pt x="153" y="0"/>
                    <a:pt x="1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7341860" y="3989772"/>
              <a:ext cx="15862" cy="52047"/>
            </a:xfrm>
            <a:custGeom>
              <a:avLst/>
              <a:gdLst/>
              <a:ahLst/>
              <a:cxnLst/>
              <a:rect l="l" t="t" r="r" b="b"/>
              <a:pathLst>
                <a:path w="192" h="630" extrusionOk="0">
                  <a:moveTo>
                    <a:pt x="96" y="0"/>
                  </a:moveTo>
                  <a:cubicBezTo>
                    <a:pt x="49" y="0"/>
                    <a:pt x="1" y="31"/>
                    <a:pt x="1" y="92"/>
                  </a:cubicBezTo>
                  <a:lnTo>
                    <a:pt x="1" y="538"/>
                  </a:lnTo>
                  <a:cubicBezTo>
                    <a:pt x="1" y="599"/>
                    <a:pt x="49" y="629"/>
                    <a:pt x="96" y="629"/>
                  </a:cubicBezTo>
                  <a:cubicBezTo>
                    <a:pt x="144" y="629"/>
                    <a:pt x="192" y="599"/>
                    <a:pt x="192" y="538"/>
                  </a:cubicBezTo>
                  <a:lnTo>
                    <a:pt x="192" y="92"/>
                  </a:lnTo>
                  <a:cubicBezTo>
                    <a:pt x="192" y="31"/>
                    <a:pt x="144" y="0"/>
                    <a:pt x="9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824855" y="4295117"/>
              <a:ext cx="15532" cy="49156"/>
            </a:xfrm>
            <a:custGeom>
              <a:avLst/>
              <a:gdLst/>
              <a:ahLst/>
              <a:cxnLst/>
              <a:rect l="l" t="t" r="r" b="b"/>
              <a:pathLst>
                <a:path w="188" h="595" extrusionOk="0">
                  <a:moveTo>
                    <a:pt x="94" y="1"/>
                  </a:moveTo>
                  <a:cubicBezTo>
                    <a:pt x="47" y="1"/>
                    <a:pt x="1" y="31"/>
                    <a:pt x="1" y="92"/>
                  </a:cubicBezTo>
                  <a:lnTo>
                    <a:pt x="1" y="504"/>
                  </a:lnTo>
                  <a:cubicBezTo>
                    <a:pt x="1" y="564"/>
                    <a:pt x="48" y="594"/>
                    <a:pt x="95" y="594"/>
                  </a:cubicBezTo>
                  <a:cubicBezTo>
                    <a:pt x="141" y="594"/>
                    <a:pt x="187" y="564"/>
                    <a:pt x="187" y="504"/>
                  </a:cubicBezTo>
                  <a:lnTo>
                    <a:pt x="187" y="92"/>
                  </a:ln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877398" y="4224151"/>
              <a:ext cx="21067" cy="38086"/>
            </a:xfrm>
            <a:custGeom>
              <a:avLst/>
              <a:gdLst/>
              <a:ahLst/>
              <a:cxnLst/>
              <a:rect l="l" t="t" r="r" b="b"/>
              <a:pathLst>
                <a:path w="255" h="461" extrusionOk="0">
                  <a:moveTo>
                    <a:pt x="96" y="0"/>
                  </a:moveTo>
                  <a:cubicBezTo>
                    <a:pt x="60" y="0"/>
                    <a:pt x="25" y="21"/>
                    <a:pt x="17" y="70"/>
                  </a:cubicBezTo>
                  <a:cubicBezTo>
                    <a:pt x="0" y="183"/>
                    <a:pt x="7" y="288"/>
                    <a:pt x="48" y="397"/>
                  </a:cubicBezTo>
                  <a:cubicBezTo>
                    <a:pt x="64" y="441"/>
                    <a:pt x="102" y="461"/>
                    <a:pt x="140" y="461"/>
                  </a:cubicBezTo>
                  <a:cubicBezTo>
                    <a:pt x="198" y="461"/>
                    <a:pt x="254" y="416"/>
                    <a:pt x="228" y="346"/>
                  </a:cubicBezTo>
                  <a:cubicBezTo>
                    <a:pt x="201" y="271"/>
                    <a:pt x="190" y="200"/>
                    <a:pt x="201" y="122"/>
                  </a:cubicBezTo>
                  <a:cubicBezTo>
                    <a:pt x="213" y="48"/>
                    <a:pt x="152" y="0"/>
                    <a:pt x="9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5776058" y="3684427"/>
              <a:ext cx="15862" cy="40564"/>
            </a:xfrm>
            <a:custGeom>
              <a:avLst/>
              <a:gdLst/>
              <a:ahLst/>
              <a:cxnLst/>
              <a:rect l="l" t="t" r="r" b="b"/>
              <a:pathLst>
                <a:path w="192" h="491" extrusionOk="0">
                  <a:moveTo>
                    <a:pt x="96" y="1"/>
                  </a:moveTo>
                  <a:cubicBezTo>
                    <a:pt x="48" y="1"/>
                    <a:pt x="0" y="31"/>
                    <a:pt x="0" y="93"/>
                  </a:cubicBezTo>
                  <a:lnTo>
                    <a:pt x="0" y="399"/>
                  </a:lnTo>
                  <a:cubicBezTo>
                    <a:pt x="0" y="460"/>
                    <a:pt x="48" y="490"/>
                    <a:pt x="96" y="490"/>
                  </a:cubicBezTo>
                  <a:cubicBezTo>
                    <a:pt x="143" y="490"/>
                    <a:pt x="191" y="460"/>
                    <a:pt x="191" y="399"/>
                  </a:cubicBezTo>
                  <a:lnTo>
                    <a:pt x="191" y="93"/>
                  </a:lnTo>
                  <a:cubicBezTo>
                    <a:pt x="191" y="31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5813978" y="3622136"/>
              <a:ext cx="20819" cy="52047"/>
            </a:xfrm>
            <a:custGeom>
              <a:avLst/>
              <a:gdLst/>
              <a:ahLst/>
              <a:cxnLst/>
              <a:rect l="l" t="t" r="r" b="b"/>
              <a:pathLst>
                <a:path w="252" h="630" extrusionOk="0">
                  <a:moveTo>
                    <a:pt x="118" y="1"/>
                  </a:moveTo>
                  <a:cubicBezTo>
                    <a:pt x="61" y="1"/>
                    <a:pt x="1" y="48"/>
                    <a:pt x="18" y="120"/>
                  </a:cubicBezTo>
                  <a:cubicBezTo>
                    <a:pt x="51" y="258"/>
                    <a:pt x="62" y="395"/>
                    <a:pt x="54" y="537"/>
                  </a:cubicBezTo>
                  <a:cubicBezTo>
                    <a:pt x="50" y="599"/>
                    <a:pt x="95" y="629"/>
                    <a:pt x="142" y="629"/>
                  </a:cubicBezTo>
                  <a:cubicBezTo>
                    <a:pt x="189" y="629"/>
                    <a:pt x="238" y="599"/>
                    <a:pt x="242" y="537"/>
                  </a:cubicBezTo>
                  <a:cubicBezTo>
                    <a:pt x="252" y="381"/>
                    <a:pt x="238" y="225"/>
                    <a:pt x="201" y="68"/>
                  </a:cubicBezTo>
                  <a:cubicBezTo>
                    <a:pt x="190" y="21"/>
                    <a:pt x="155" y="1"/>
                    <a:pt x="11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 rot="-322221">
              <a:off x="6172933" y="4180531"/>
              <a:ext cx="290723" cy="68224"/>
            </a:xfrm>
            <a:custGeom>
              <a:avLst/>
              <a:gdLst/>
              <a:ahLst/>
              <a:cxnLst/>
              <a:rect l="l" t="t" r="r" b="b"/>
              <a:pathLst>
                <a:path w="2520" h="732" extrusionOk="0">
                  <a:moveTo>
                    <a:pt x="871" y="1"/>
                  </a:moveTo>
                  <a:cubicBezTo>
                    <a:pt x="359" y="1"/>
                    <a:pt x="0" y="177"/>
                    <a:pt x="0" y="177"/>
                  </a:cubicBezTo>
                  <a:lnTo>
                    <a:pt x="2519" y="732"/>
                  </a:lnTo>
                  <a:cubicBezTo>
                    <a:pt x="1948" y="152"/>
                    <a:pt x="1344" y="1"/>
                    <a:pt x="871" y="1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-282614">
              <a:off x="7050223" y="3052059"/>
              <a:ext cx="159058" cy="80878"/>
            </a:xfrm>
            <a:custGeom>
              <a:avLst/>
              <a:gdLst/>
              <a:ahLst/>
              <a:cxnLst/>
              <a:rect l="l" t="t" r="r" b="b"/>
              <a:pathLst>
                <a:path w="2779" h="1413" extrusionOk="0">
                  <a:moveTo>
                    <a:pt x="1876" y="0"/>
                  </a:moveTo>
                  <a:cubicBezTo>
                    <a:pt x="1129" y="0"/>
                    <a:pt x="1" y="1407"/>
                    <a:pt x="1" y="1407"/>
                  </a:cubicBezTo>
                  <a:cubicBezTo>
                    <a:pt x="39" y="1411"/>
                    <a:pt x="78" y="1412"/>
                    <a:pt x="119" y="1412"/>
                  </a:cubicBezTo>
                  <a:cubicBezTo>
                    <a:pt x="1108" y="1412"/>
                    <a:pt x="2778" y="356"/>
                    <a:pt x="2082" y="43"/>
                  </a:cubicBezTo>
                  <a:cubicBezTo>
                    <a:pt x="2018" y="13"/>
                    <a:pt x="1948" y="0"/>
                    <a:pt x="1876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478313" y="1382691"/>
              <a:ext cx="2204994" cy="2020680"/>
            </a:xfrm>
            <a:custGeom>
              <a:avLst/>
              <a:gdLst/>
              <a:ahLst/>
              <a:cxnLst/>
              <a:rect l="l" t="t" r="r" b="b"/>
              <a:pathLst>
                <a:path w="26690" h="24459" extrusionOk="0">
                  <a:moveTo>
                    <a:pt x="14327" y="0"/>
                  </a:moveTo>
                  <a:cubicBezTo>
                    <a:pt x="13645" y="0"/>
                    <a:pt x="12998" y="26"/>
                    <a:pt x="12386" y="76"/>
                  </a:cubicBezTo>
                  <a:cubicBezTo>
                    <a:pt x="11200" y="164"/>
                    <a:pt x="10139" y="341"/>
                    <a:pt x="9184" y="578"/>
                  </a:cubicBezTo>
                  <a:lnTo>
                    <a:pt x="9469" y="3751"/>
                  </a:lnTo>
                  <a:cubicBezTo>
                    <a:pt x="9469" y="3751"/>
                    <a:pt x="8630" y="1738"/>
                    <a:pt x="8242" y="851"/>
                  </a:cubicBezTo>
                  <a:cubicBezTo>
                    <a:pt x="7174" y="1163"/>
                    <a:pt x="6250" y="1612"/>
                    <a:pt x="5443" y="2156"/>
                  </a:cubicBezTo>
                  <a:cubicBezTo>
                    <a:pt x="5321" y="2241"/>
                    <a:pt x="5199" y="2326"/>
                    <a:pt x="5080" y="2414"/>
                  </a:cubicBezTo>
                  <a:cubicBezTo>
                    <a:pt x="3836" y="3336"/>
                    <a:pt x="2904" y="4495"/>
                    <a:pt x="2211" y="5730"/>
                  </a:cubicBezTo>
                  <a:cubicBezTo>
                    <a:pt x="2129" y="5872"/>
                    <a:pt x="2051" y="6022"/>
                    <a:pt x="1976" y="6168"/>
                  </a:cubicBezTo>
                  <a:cubicBezTo>
                    <a:pt x="1" y="10020"/>
                    <a:pt x="201" y="14412"/>
                    <a:pt x="375" y="14698"/>
                  </a:cubicBezTo>
                  <a:lnTo>
                    <a:pt x="3431" y="13600"/>
                  </a:lnTo>
                  <a:lnTo>
                    <a:pt x="912" y="15518"/>
                  </a:lnTo>
                  <a:cubicBezTo>
                    <a:pt x="1983" y="17040"/>
                    <a:pt x="3479" y="18608"/>
                    <a:pt x="5134" y="20009"/>
                  </a:cubicBezTo>
                  <a:cubicBezTo>
                    <a:pt x="5284" y="20131"/>
                    <a:pt x="5434" y="20257"/>
                    <a:pt x="5583" y="20379"/>
                  </a:cubicBezTo>
                  <a:cubicBezTo>
                    <a:pt x="5851" y="20597"/>
                    <a:pt x="6127" y="20814"/>
                    <a:pt x="6399" y="21021"/>
                  </a:cubicBezTo>
                  <a:cubicBezTo>
                    <a:pt x="6491" y="21090"/>
                    <a:pt x="6582" y="21161"/>
                    <a:pt x="6675" y="21225"/>
                  </a:cubicBezTo>
                  <a:cubicBezTo>
                    <a:pt x="6858" y="21365"/>
                    <a:pt x="7045" y="21501"/>
                    <a:pt x="7235" y="21630"/>
                  </a:cubicBezTo>
                  <a:cubicBezTo>
                    <a:pt x="7276" y="21661"/>
                    <a:pt x="7320" y="21691"/>
                    <a:pt x="7365" y="21722"/>
                  </a:cubicBezTo>
                  <a:cubicBezTo>
                    <a:pt x="8038" y="22195"/>
                    <a:pt x="8718" y="22626"/>
                    <a:pt x="9391" y="23007"/>
                  </a:cubicBezTo>
                  <a:cubicBezTo>
                    <a:pt x="9503" y="23075"/>
                    <a:pt x="9615" y="23133"/>
                    <a:pt x="9731" y="23197"/>
                  </a:cubicBezTo>
                  <a:cubicBezTo>
                    <a:pt x="10417" y="23571"/>
                    <a:pt x="11087" y="23888"/>
                    <a:pt x="11734" y="24139"/>
                  </a:cubicBezTo>
                  <a:cubicBezTo>
                    <a:pt x="12128" y="23136"/>
                    <a:pt x="13138" y="20767"/>
                    <a:pt x="13521" y="19872"/>
                  </a:cubicBezTo>
                  <a:cubicBezTo>
                    <a:pt x="13613" y="19651"/>
                    <a:pt x="13671" y="19522"/>
                    <a:pt x="13671" y="19522"/>
                  </a:cubicBezTo>
                  <a:lnTo>
                    <a:pt x="13671" y="24459"/>
                  </a:lnTo>
                  <a:cubicBezTo>
                    <a:pt x="15293" y="23898"/>
                    <a:pt x="20689" y="21770"/>
                    <a:pt x="22966" y="20865"/>
                  </a:cubicBezTo>
                  <a:lnTo>
                    <a:pt x="22823" y="18438"/>
                  </a:lnTo>
                  <a:lnTo>
                    <a:pt x="24003" y="20427"/>
                  </a:lnTo>
                  <a:cubicBezTo>
                    <a:pt x="24139" y="19730"/>
                    <a:pt x="26689" y="6368"/>
                    <a:pt x="20179" y="1642"/>
                  </a:cubicBezTo>
                  <a:lnTo>
                    <a:pt x="16499" y="5672"/>
                  </a:lnTo>
                  <a:cubicBezTo>
                    <a:pt x="16499" y="5672"/>
                    <a:pt x="17693" y="2054"/>
                    <a:pt x="18210" y="599"/>
                  </a:cubicBezTo>
                  <a:cubicBezTo>
                    <a:pt x="17221" y="239"/>
                    <a:pt x="16088" y="24"/>
                    <a:pt x="14786" y="4"/>
                  </a:cubicBezTo>
                  <a:cubicBezTo>
                    <a:pt x="14631" y="1"/>
                    <a:pt x="14478" y="0"/>
                    <a:pt x="14327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490843" y="1382691"/>
              <a:ext cx="1095227" cy="2020680"/>
            </a:xfrm>
            <a:custGeom>
              <a:avLst/>
              <a:gdLst/>
              <a:ahLst/>
              <a:cxnLst/>
              <a:rect l="l" t="t" r="r" b="b"/>
              <a:pathLst>
                <a:path w="13257" h="24459" extrusionOk="0">
                  <a:moveTo>
                    <a:pt x="2071" y="0"/>
                  </a:moveTo>
                  <a:cubicBezTo>
                    <a:pt x="1389" y="0"/>
                    <a:pt x="742" y="26"/>
                    <a:pt x="130" y="76"/>
                  </a:cubicBezTo>
                  <a:cubicBezTo>
                    <a:pt x="222" y="395"/>
                    <a:pt x="392" y="724"/>
                    <a:pt x="460" y="949"/>
                  </a:cubicBezTo>
                  <a:cubicBezTo>
                    <a:pt x="926" y="2551"/>
                    <a:pt x="898" y="4298"/>
                    <a:pt x="347" y="5876"/>
                  </a:cubicBezTo>
                  <a:cubicBezTo>
                    <a:pt x="191" y="6318"/>
                    <a:pt x="1" y="6817"/>
                    <a:pt x="201" y="7242"/>
                  </a:cubicBezTo>
                  <a:cubicBezTo>
                    <a:pt x="331" y="7517"/>
                    <a:pt x="606" y="7694"/>
                    <a:pt x="868" y="7854"/>
                  </a:cubicBezTo>
                  <a:cubicBezTo>
                    <a:pt x="1494" y="8239"/>
                    <a:pt x="2126" y="8606"/>
                    <a:pt x="2768" y="8959"/>
                  </a:cubicBezTo>
                  <a:cubicBezTo>
                    <a:pt x="3366" y="9282"/>
                    <a:pt x="3982" y="9602"/>
                    <a:pt x="4458" y="10088"/>
                  </a:cubicBezTo>
                  <a:cubicBezTo>
                    <a:pt x="5158" y="10795"/>
                    <a:pt x="5498" y="11821"/>
                    <a:pt x="5451" y="12814"/>
                  </a:cubicBezTo>
                  <a:cubicBezTo>
                    <a:pt x="5400" y="13811"/>
                    <a:pt x="4982" y="14770"/>
                    <a:pt x="4353" y="15541"/>
                  </a:cubicBezTo>
                  <a:cubicBezTo>
                    <a:pt x="3744" y="16279"/>
                    <a:pt x="2785" y="16309"/>
                    <a:pt x="2404" y="17180"/>
                  </a:cubicBezTo>
                  <a:cubicBezTo>
                    <a:pt x="1983" y="18142"/>
                    <a:pt x="1415" y="19522"/>
                    <a:pt x="1415" y="19522"/>
                  </a:cubicBezTo>
                  <a:lnTo>
                    <a:pt x="1415" y="24459"/>
                  </a:lnTo>
                  <a:cubicBezTo>
                    <a:pt x="1902" y="24292"/>
                    <a:pt x="2721" y="23987"/>
                    <a:pt x="3693" y="23612"/>
                  </a:cubicBezTo>
                  <a:cubicBezTo>
                    <a:pt x="3846" y="23555"/>
                    <a:pt x="4006" y="23494"/>
                    <a:pt x="4166" y="23432"/>
                  </a:cubicBezTo>
                  <a:cubicBezTo>
                    <a:pt x="5304" y="22994"/>
                    <a:pt x="6600" y="22487"/>
                    <a:pt x="7793" y="22018"/>
                  </a:cubicBezTo>
                  <a:cubicBezTo>
                    <a:pt x="7973" y="21950"/>
                    <a:pt x="8150" y="21878"/>
                    <a:pt x="8320" y="21810"/>
                  </a:cubicBezTo>
                  <a:cubicBezTo>
                    <a:pt x="9255" y="21443"/>
                    <a:pt x="10095" y="21114"/>
                    <a:pt x="10710" y="20865"/>
                  </a:cubicBezTo>
                  <a:lnTo>
                    <a:pt x="10567" y="18438"/>
                  </a:lnTo>
                  <a:lnTo>
                    <a:pt x="11747" y="20427"/>
                  </a:lnTo>
                  <a:cubicBezTo>
                    <a:pt x="12627" y="18479"/>
                    <a:pt x="13257" y="15501"/>
                    <a:pt x="13114" y="12369"/>
                  </a:cubicBezTo>
                  <a:cubicBezTo>
                    <a:pt x="13107" y="12250"/>
                    <a:pt x="13104" y="12132"/>
                    <a:pt x="13097" y="12012"/>
                  </a:cubicBezTo>
                  <a:cubicBezTo>
                    <a:pt x="13076" y="11733"/>
                    <a:pt x="13053" y="11454"/>
                    <a:pt x="13022" y="11173"/>
                  </a:cubicBezTo>
                  <a:cubicBezTo>
                    <a:pt x="13008" y="11040"/>
                    <a:pt x="12991" y="10904"/>
                    <a:pt x="12971" y="10768"/>
                  </a:cubicBezTo>
                  <a:cubicBezTo>
                    <a:pt x="12638" y="8221"/>
                    <a:pt x="11744" y="5678"/>
                    <a:pt x="10020" y="3605"/>
                  </a:cubicBezTo>
                  <a:cubicBezTo>
                    <a:pt x="9891" y="3448"/>
                    <a:pt x="9755" y="3295"/>
                    <a:pt x="9616" y="3142"/>
                  </a:cubicBezTo>
                  <a:cubicBezTo>
                    <a:pt x="9116" y="2601"/>
                    <a:pt x="8552" y="2099"/>
                    <a:pt x="7923" y="1642"/>
                  </a:cubicBezTo>
                  <a:lnTo>
                    <a:pt x="4243" y="5672"/>
                  </a:lnTo>
                  <a:cubicBezTo>
                    <a:pt x="4243" y="5672"/>
                    <a:pt x="5437" y="2054"/>
                    <a:pt x="5954" y="599"/>
                  </a:cubicBezTo>
                  <a:cubicBezTo>
                    <a:pt x="4965" y="239"/>
                    <a:pt x="3832" y="24"/>
                    <a:pt x="2530" y="4"/>
                  </a:cubicBezTo>
                  <a:cubicBezTo>
                    <a:pt x="2375" y="1"/>
                    <a:pt x="2222" y="0"/>
                    <a:pt x="207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916503" y="1941416"/>
              <a:ext cx="1292925" cy="885633"/>
            </a:xfrm>
            <a:custGeom>
              <a:avLst/>
              <a:gdLst/>
              <a:ahLst/>
              <a:cxnLst/>
              <a:rect l="l" t="t" r="r" b="b"/>
              <a:pathLst>
                <a:path w="15650" h="10720" extrusionOk="0">
                  <a:moveTo>
                    <a:pt x="7732" y="0"/>
                  </a:moveTo>
                  <a:cubicBezTo>
                    <a:pt x="7506" y="0"/>
                    <a:pt x="7282" y="11"/>
                    <a:pt x="7062" y="31"/>
                  </a:cubicBezTo>
                  <a:cubicBezTo>
                    <a:pt x="3577" y="337"/>
                    <a:pt x="674" y="3059"/>
                    <a:pt x="269" y="6670"/>
                  </a:cubicBezTo>
                  <a:cubicBezTo>
                    <a:pt x="1" y="9074"/>
                    <a:pt x="4953" y="10641"/>
                    <a:pt x="9227" y="10716"/>
                  </a:cubicBezTo>
                  <a:cubicBezTo>
                    <a:pt x="9342" y="10718"/>
                    <a:pt x="9456" y="10720"/>
                    <a:pt x="9570" y="10720"/>
                  </a:cubicBezTo>
                  <a:cubicBezTo>
                    <a:pt x="12487" y="10720"/>
                    <a:pt x="15004" y="9999"/>
                    <a:pt x="15190" y="8343"/>
                  </a:cubicBezTo>
                  <a:cubicBezTo>
                    <a:pt x="15650" y="4222"/>
                    <a:pt x="12685" y="510"/>
                    <a:pt x="8568" y="48"/>
                  </a:cubicBezTo>
                  <a:cubicBezTo>
                    <a:pt x="8288" y="16"/>
                    <a:pt x="8008" y="0"/>
                    <a:pt x="7732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136920" y="2255683"/>
              <a:ext cx="172583" cy="208851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43695" y="2471391"/>
              <a:ext cx="116983" cy="116900"/>
            </a:xfrm>
            <a:custGeom>
              <a:avLst/>
              <a:gdLst/>
              <a:ahLst/>
              <a:cxnLst/>
              <a:rect l="l" t="t" r="r" b="b"/>
              <a:pathLst>
                <a:path w="1416" h="1415" extrusionOk="0">
                  <a:moveTo>
                    <a:pt x="708" y="0"/>
                  </a:moveTo>
                  <a:cubicBezTo>
                    <a:pt x="317" y="0"/>
                    <a:pt x="0" y="316"/>
                    <a:pt x="0" y="708"/>
                  </a:cubicBezTo>
                  <a:cubicBezTo>
                    <a:pt x="0" y="1099"/>
                    <a:pt x="317" y="1414"/>
                    <a:pt x="708" y="1414"/>
                  </a:cubicBezTo>
                  <a:cubicBezTo>
                    <a:pt x="1099" y="1414"/>
                    <a:pt x="1415" y="1099"/>
                    <a:pt x="1415" y="708"/>
                  </a:cubicBezTo>
                  <a:cubicBezTo>
                    <a:pt x="1415" y="316"/>
                    <a:pt x="1099" y="0"/>
                    <a:pt x="708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7023875" y="1907874"/>
              <a:ext cx="390025" cy="315341"/>
            </a:xfrm>
            <a:custGeom>
              <a:avLst/>
              <a:gdLst/>
              <a:ahLst/>
              <a:cxnLst/>
              <a:rect l="l" t="t" r="r" b="b"/>
              <a:pathLst>
                <a:path w="4721" h="3817" extrusionOk="0">
                  <a:moveTo>
                    <a:pt x="2948" y="1"/>
                  </a:moveTo>
                  <a:cubicBezTo>
                    <a:pt x="1495" y="1"/>
                    <a:pt x="0" y="1548"/>
                    <a:pt x="876" y="2976"/>
                  </a:cubicBezTo>
                  <a:cubicBezTo>
                    <a:pt x="1096" y="3336"/>
                    <a:pt x="1369" y="3710"/>
                    <a:pt x="1810" y="3785"/>
                  </a:cubicBezTo>
                  <a:cubicBezTo>
                    <a:pt x="1937" y="3806"/>
                    <a:pt x="2069" y="3816"/>
                    <a:pt x="2203" y="3816"/>
                  </a:cubicBezTo>
                  <a:cubicBezTo>
                    <a:pt x="2570" y="3816"/>
                    <a:pt x="2952" y="3741"/>
                    <a:pt x="3276" y="3612"/>
                  </a:cubicBezTo>
                  <a:cubicBezTo>
                    <a:pt x="3779" y="3412"/>
                    <a:pt x="4221" y="3037"/>
                    <a:pt x="4449" y="2544"/>
                  </a:cubicBezTo>
                  <a:cubicBezTo>
                    <a:pt x="4520" y="2388"/>
                    <a:pt x="4571" y="2225"/>
                    <a:pt x="4605" y="2055"/>
                  </a:cubicBezTo>
                  <a:cubicBezTo>
                    <a:pt x="4721" y="1507"/>
                    <a:pt x="4650" y="858"/>
                    <a:pt x="4231" y="450"/>
                  </a:cubicBezTo>
                  <a:cubicBezTo>
                    <a:pt x="3915" y="137"/>
                    <a:pt x="3453" y="15"/>
                    <a:pt x="3010" y="2"/>
                  </a:cubicBezTo>
                  <a:cubicBezTo>
                    <a:pt x="2990" y="1"/>
                    <a:pt x="2969" y="1"/>
                    <a:pt x="2948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7138297" y="1986689"/>
              <a:ext cx="201085" cy="161678"/>
            </a:xfrm>
            <a:custGeom>
              <a:avLst/>
              <a:gdLst/>
              <a:ahLst/>
              <a:cxnLst/>
              <a:rect l="l" t="t" r="r" b="b"/>
              <a:pathLst>
                <a:path w="2434" h="1957" extrusionOk="0">
                  <a:moveTo>
                    <a:pt x="1590" y="0"/>
                  </a:moveTo>
                  <a:cubicBezTo>
                    <a:pt x="973" y="0"/>
                    <a:pt x="1" y="1740"/>
                    <a:pt x="1" y="1740"/>
                  </a:cubicBezTo>
                  <a:cubicBezTo>
                    <a:pt x="272" y="1894"/>
                    <a:pt x="579" y="1956"/>
                    <a:pt x="880" y="1956"/>
                  </a:cubicBezTo>
                  <a:cubicBezTo>
                    <a:pt x="1676" y="1956"/>
                    <a:pt x="2433" y="1519"/>
                    <a:pt x="2383" y="1176"/>
                  </a:cubicBezTo>
                  <a:cubicBezTo>
                    <a:pt x="2350" y="948"/>
                    <a:pt x="2111" y="889"/>
                    <a:pt x="1874" y="889"/>
                  </a:cubicBezTo>
                  <a:cubicBezTo>
                    <a:pt x="1623" y="889"/>
                    <a:pt x="1374" y="955"/>
                    <a:pt x="1374" y="955"/>
                  </a:cubicBezTo>
                  <a:cubicBezTo>
                    <a:pt x="1374" y="955"/>
                    <a:pt x="2272" y="166"/>
                    <a:pt x="1666" y="10"/>
                  </a:cubicBezTo>
                  <a:cubicBezTo>
                    <a:pt x="1641" y="3"/>
                    <a:pt x="1616" y="0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499848" y="1941333"/>
              <a:ext cx="675625" cy="885715"/>
            </a:xfrm>
            <a:custGeom>
              <a:avLst/>
              <a:gdLst/>
              <a:ahLst/>
              <a:cxnLst/>
              <a:rect l="l" t="t" r="r" b="b"/>
              <a:pathLst>
                <a:path w="8178" h="10721" extrusionOk="0">
                  <a:moveTo>
                    <a:pt x="671" y="1"/>
                  </a:moveTo>
                  <a:cubicBezTo>
                    <a:pt x="446" y="1"/>
                    <a:pt x="222" y="11"/>
                    <a:pt x="1" y="32"/>
                  </a:cubicBezTo>
                  <a:cubicBezTo>
                    <a:pt x="1228" y="559"/>
                    <a:pt x="3618" y="2133"/>
                    <a:pt x="3251" y="6032"/>
                  </a:cubicBezTo>
                  <a:cubicBezTo>
                    <a:pt x="3037" y="8296"/>
                    <a:pt x="2595" y="9776"/>
                    <a:pt x="2166" y="10717"/>
                  </a:cubicBezTo>
                  <a:cubicBezTo>
                    <a:pt x="2282" y="10717"/>
                    <a:pt x="2397" y="10721"/>
                    <a:pt x="2510" y="10721"/>
                  </a:cubicBezTo>
                  <a:cubicBezTo>
                    <a:pt x="5427" y="10721"/>
                    <a:pt x="7943" y="10000"/>
                    <a:pt x="8129" y="8344"/>
                  </a:cubicBezTo>
                  <a:cubicBezTo>
                    <a:pt x="8160" y="8058"/>
                    <a:pt x="8178" y="7777"/>
                    <a:pt x="8178" y="7494"/>
                  </a:cubicBezTo>
                  <a:cubicBezTo>
                    <a:pt x="8173" y="3727"/>
                    <a:pt x="5338" y="480"/>
                    <a:pt x="1507" y="49"/>
                  </a:cubicBezTo>
                  <a:cubicBezTo>
                    <a:pt x="1225" y="18"/>
                    <a:pt x="946" y="1"/>
                    <a:pt x="671" y="1"/>
                  </a:cubicBezTo>
                  <a:close/>
                </a:path>
              </a:pathLst>
            </a:custGeom>
            <a:solidFill>
              <a:srgbClr val="F8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793957" y="2349204"/>
              <a:ext cx="163826" cy="182579"/>
            </a:xfrm>
            <a:custGeom>
              <a:avLst/>
              <a:gdLst/>
              <a:ahLst/>
              <a:cxnLst/>
              <a:rect l="l" t="t" r="r" b="b"/>
              <a:pathLst>
                <a:path w="1983" h="2210" extrusionOk="0">
                  <a:moveTo>
                    <a:pt x="191" y="0"/>
                  </a:moveTo>
                  <a:cubicBezTo>
                    <a:pt x="55" y="371"/>
                    <a:pt x="0" y="765"/>
                    <a:pt x="41" y="1177"/>
                  </a:cubicBezTo>
                  <a:cubicBezTo>
                    <a:pt x="61" y="1381"/>
                    <a:pt x="116" y="1591"/>
                    <a:pt x="235" y="1799"/>
                  </a:cubicBezTo>
                  <a:cubicBezTo>
                    <a:pt x="269" y="1850"/>
                    <a:pt x="306" y="1901"/>
                    <a:pt x="347" y="1949"/>
                  </a:cubicBezTo>
                  <a:cubicBezTo>
                    <a:pt x="395" y="1993"/>
                    <a:pt x="446" y="2037"/>
                    <a:pt x="500" y="2077"/>
                  </a:cubicBezTo>
                  <a:cubicBezTo>
                    <a:pt x="558" y="2115"/>
                    <a:pt x="623" y="2139"/>
                    <a:pt x="687" y="2166"/>
                  </a:cubicBezTo>
                  <a:cubicBezTo>
                    <a:pt x="748" y="2193"/>
                    <a:pt x="816" y="2193"/>
                    <a:pt x="880" y="2203"/>
                  </a:cubicBezTo>
                  <a:cubicBezTo>
                    <a:pt x="905" y="2208"/>
                    <a:pt x="928" y="2210"/>
                    <a:pt x="951" y="2210"/>
                  </a:cubicBezTo>
                  <a:cubicBezTo>
                    <a:pt x="993" y="2210"/>
                    <a:pt x="1033" y="2203"/>
                    <a:pt x="1075" y="2197"/>
                  </a:cubicBezTo>
                  <a:cubicBezTo>
                    <a:pt x="1139" y="2190"/>
                    <a:pt x="1204" y="2183"/>
                    <a:pt x="1265" y="2153"/>
                  </a:cubicBezTo>
                  <a:cubicBezTo>
                    <a:pt x="1390" y="2108"/>
                    <a:pt x="1500" y="2030"/>
                    <a:pt x="1588" y="1942"/>
                  </a:cubicBezTo>
                  <a:cubicBezTo>
                    <a:pt x="1762" y="1758"/>
                    <a:pt x="1847" y="1547"/>
                    <a:pt x="1891" y="1343"/>
                  </a:cubicBezTo>
                  <a:cubicBezTo>
                    <a:pt x="1982" y="935"/>
                    <a:pt x="1958" y="530"/>
                    <a:pt x="1843" y="153"/>
                  </a:cubicBezTo>
                  <a:cubicBezTo>
                    <a:pt x="1748" y="535"/>
                    <a:pt x="1656" y="902"/>
                    <a:pt x="1517" y="1217"/>
                  </a:cubicBezTo>
                  <a:cubicBezTo>
                    <a:pt x="1442" y="1371"/>
                    <a:pt x="1364" y="1517"/>
                    <a:pt x="1255" y="1595"/>
                  </a:cubicBezTo>
                  <a:cubicBezTo>
                    <a:pt x="1168" y="1670"/>
                    <a:pt x="1064" y="1701"/>
                    <a:pt x="956" y="1701"/>
                  </a:cubicBezTo>
                  <a:cubicBezTo>
                    <a:pt x="946" y="1701"/>
                    <a:pt x="936" y="1701"/>
                    <a:pt x="925" y="1701"/>
                  </a:cubicBezTo>
                  <a:cubicBezTo>
                    <a:pt x="806" y="1693"/>
                    <a:pt x="721" y="1649"/>
                    <a:pt x="632" y="1534"/>
                  </a:cubicBezTo>
                  <a:cubicBezTo>
                    <a:pt x="544" y="1421"/>
                    <a:pt x="486" y="1262"/>
                    <a:pt x="425" y="1098"/>
                  </a:cubicBezTo>
                  <a:cubicBezTo>
                    <a:pt x="323" y="759"/>
                    <a:pt x="262" y="388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808002" y="2565738"/>
              <a:ext cx="117148" cy="116900"/>
            </a:xfrm>
            <a:custGeom>
              <a:avLst/>
              <a:gdLst/>
              <a:ahLst/>
              <a:cxnLst/>
              <a:rect l="l" t="t" r="r" b="b"/>
              <a:pathLst>
                <a:path w="1418" h="1415" extrusionOk="0">
                  <a:moveTo>
                    <a:pt x="707" y="1"/>
                  </a:moveTo>
                  <a:cubicBezTo>
                    <a:pt x="316" y="1"/>
                    <a:pt x="1" y="317"/>
                    <a:pt x="1" y="708"/>
                  </a:cubicBezTo>
                  <a:cubicBezTo>
                    <a:pt x="1" y="1099"/>
                    <a:pt x="316" y="1415"/>
                    <a:pt x="707" y="1415"/>
                  </a:cubicBezTo>
                  <a:cubicBezTo>
                    <a:pt x="1098" y="1415"/>
                    <a:pt x="1418" y="1099"/>
                    <a:pt x="1418" y="708"/>
                  </a:cubicBezTo>
                  <a:cubicBezTo>
                    <a:pt x="1418" y="317"/>
                    <a:pt x="1098" y="1"/>
                    <a:pt x="707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444248" y="2174721"/>
              <a:ext cx="249497" cy="331617"/>
            </a:xfrm>
            <a:custGeom>
              <a:avLst/>
              <a:gdLst/>
              <a:ahLst/>
              <a:cxnLst/>
              <a:rect l="l" t="t" r="r" b="b"/>
              <a:pathLst>
                <a:path w="3020" h="4014" extrusionOk="0">
                  <a:moveTo>
                    <a:pt x="1921" y="0"/>
                  </a:moveTo>
                  <a:cubicBezTo>
                    <a:pt x="1010" y="0"/>
                    <a:pt x="1" y="3452"/>
                    <a:pt x="1" y="3452"/>
                  </a:cubicBezTo>
                  <a:cubicBezTo>
                    <a:pt x="1" y="3452"/>
                    <a:pt x="1613" y="4014"/>
                    <a:pt x="2627" y="4014"/>
                  </a:cubicBezTo>
                  <a:cubicBezTo>
                    <a:pt x="2772" y="4014"/>
                    <a:pt x="2905" y="4002"/>
                    <a:pt x="3020" y="3976"/>
                  </a:cubicBezTo>
                  <a:cubicBezTo>
                    <a:pt x="3020" y="3976"/>
                    <a:pt x="2863" y="62"/>
                    <a:pt x="1945" y="1"/>
                  </a:cubicBezTo>
                  <a:cubicBezTo>
                    <a:pt x="1937" y="1"/>
                    <a:pt x="1929" y="0"/>
                    <a:pt x="1921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329909" y="2489814"/>
              <a:ext cx="461900" cy="268912"/>
            </a:xfrm>
            <a:custGeom>
              <a:avLst/>
              <a:gdLst/>
              <a:ahLst/>
              <a:cxnLst/>
              <a:rect l="l" t="t" r="r" b="b"/>
              <a:pathLst>
                <a:path w="5591" h="3255" extrusionOk="0">
                  <a:moveTo>
                    <a:pt x="2278" y="0"/>
                  </a:moveTo>
                  <a:cubicBezTo>
                    <a:pt x="1982" y="0"/>
                    <a:pt x="1577" y="138"/>
                    <a:pt x="1085" y="641"/>
                  </a:cubicBezTo>
                  <a:cubicBezTo>
                    <a:pt x="1" y="1750"/>
                    <a:pt x="735" y="2871"/>
                    <a:pt x="1320" y="2953"/>
                  </a:cubicBezTo>
                  <a:cubicBezTo>
                    <a:pt x="1375" y="2961"/>
                    <a:pt x="1427" y="2964"/>
                    <a:pt x="1479" y="2964"/>
                  </a:cubicBezTo>
                  <a:cubicBezTo>
                    <a:pt x="2385" y="2964"/>
                    <a:pt x="2830" y="1868"/>
                    <a:pt x="2830" y="1868"/>
                  </a:cubicBezTo>
                  <a:cubicBezTo>
                    <a:pt x="2830" y="1868"/>
                    <a:pt x="2976" y="3255"/>
                    <a:pt x="4058" y="3255"/>
                  </a:cubicBezTo>
                  <a:cubicBezTo>
                    <a:pt x="4131" y="3255"/>
                    <a:pt x="4209" y="3248"/>
                    <a:pt x="4291" y="3235"/>
                  </a:cubicBezTo>
                  <a:cubicBezTo>
                    <a:pt x="5590" y="3024"/>
                    <a:pt x="4781" y="522"/>
                    <a:pt x="3703" y="294"/>
                  </a:cubicBezTo>
                  <a:cubicBezTo>
                    <a:pt x="3203" y="190"/>
                    <a:pt x="2979" y="162"/>
                    <a:pt x="2883" y="162"/>
                  </a:cubicBezTo>
                  <a:cubicBezTo>
                    <a:pt x="2812" y="162"/>
                    <a:pt x="2810" y="177"/>
                    <a:pt x="2817" y="188"/>
                  </a:cubicBezTo>
                  <a:lnTo>
                    <a:pt x="2817" y="188"/>
                  </a:lnTo>
                  <a:cubicBezTo>
                    <a:pt x="2769" y="146"/>
                    <a:pt x="2581" y="0"/>
                    <a:pt x="2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6410293" y="2439006"/>
              <a:ext cx="290722" cy="127640"/>
            </a:xfrm>
            <a:custGeom>
              <a:avLst/>
              <a:gdLst/>
              <a:ahLst/>
              <a:cxnLst/>
              <a:rect l="l" t="t" r="r" b="b"/>
              <a:pathLst>
                <a:path w="3519" h="1545" extrusionOk="0">
                  <a:moveTo>
                    <a:pt x="691" y="0"/>
                  </a:moveTo>
                  <a:cubicBezTo>
                    <a:pt x="606" y="0"/>
                    <a:pt x="527" y="17"/>
                    <a:pt x="459" y="55"/>
                  </a:cubicBezTo>
                  <a:cubicBezTo>
                    <a:pt x="0" y="321"/>
                    <a:pt x="1989" y="1545"/>
                    <a:pt x="1989" y="1545"/>
                  </a:cubicBezTo>
                  <a:cubicBezTo>
                    <a:pt x="1989" y="1545"/>
                    <a:pt x="3519" y="902"/>
                    <a:pt x="3427" y="535"/>
                  </a:cubicBezTo>
                  <a:cubicBezTo>
                    <a:pt x="3397" y="415"/>
                    <a:pt x="3220" y="374"/>
                    <a:pt x="2995" y="374"/>
                  </a:cubicBezTo>
                  <a:cubicBezTo>
                    <a:pt x="2533" y="374"/>
                    <a:pt x="1870" y="545"/>
                    <a:pt x="1870" y="545"/>
                  </a:cubicBezTo>
                  <a:cubicBezTo>
                    <a:pt x="1870" y="545"/>
                    <a:pt x="1179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6423429" y="2698004"/>
              <a:ext cx="9666" cy="96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9" y="1"/>
                  </a:moveTo>
                  <a:cubicBezTo>
                    <a:pt x="28" y="1"/>
                    <a:pt x="1" y="28"/>
                    <a:pt x="1" y="59"/>
                  </a:cubicBezTo>
                  <a:cubicBezTo>
                    <a:pt x="1" y="90"/>
                    <a:pt x="28" y="116"/>
                    <a:pt x="59" y="116"/>
                  </a:cubicBezTo>
                  <a:cubicBezTo>
                    <a:pt x="90" y="116"/>
                    <a:pt x="116" y="90"/>
                    <a:pt x="116" y="59"/>
                  </a:cubicBezTo>
                  <a:cubicBezTo>
                    <a:pt x="116" y="28"/>
                    <a:pt x="90" y="1"/>
                    <a:pt x="59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6428221" y="2614893"/>
              <a:ext cx="9666" cy="9418"/>
            </a:xfrm>
            <a:custGeom>
              <a:avLst/>
              <a:gdLst/>
              <a:ahLst/>
              <a:cxnLst/>
              <a:rect l="l" t="t" r="r" b="b"/>
              <a:pathLst>
                <a:path w="117" h="114" extrusionOk="0">
                  <a:moveTo>
                    <a:pt x="58" y="1"/>
                  </a:moveTo>
                  <a:cubicBezTo>
                    <a:pt x="28" y="1"/>
                    <a:pt x="1" y="24"/>
                    <a:pt x="1" y="55"/>
                  </a:cubicBezTo>
                  <a:cubicBezTo>
                    <a:pt x="1" y="89"/>
                    <a:pt x="28" y="113"/>
                    <a:pt x="58" y="113"/>
                  </a:cubicBezTo>
                  <a:cubicBezTo>
                    <a:pt x="89" y="113"/>
                    <a:pt x="116" y="89"/>
                    <a:pt x="116" y="55"/>
                  </a:cubicBezTo>
                  <a:cubicBezTo>
                    <a:pt x="116" y="24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6481920" y="2631499"/>
              <a:ext cx="9583" cy="9666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58" y="0"/>
                  </a:moveTo>
                  <a:cubicBezTo>
                    <a:pt x="27" y="0"/>
                    <a:pt x="0" y="27"/>
                    <a:pt x="0" y="58"/>
                  </a:cubicBezTo>
                  <a:cubicBezTo>
                    <a:pt x="0" y="88"/>
                    <a:pt x="27" y="116"/>
                    <a:pt x="58" y="116"/>
                  </a:cubicBezTo>
                  <a:cubicBezTo>
                    <a:pt x="88" y="116"/>
                    <a:pt x="116" y="88"/>
                    <a:pt x="116" y="58"/>
                  </a:cubicBezTo>
                  <a:cubicBezTo>
                    <a:pt x="116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660782" y="2605310"/>
              <a:ext cx="9666" cy="96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8" y="1"/>
                  </a:moveTo>
                  <a:cubicBezTo>
                    <a:pt x="28" y="1"/>
                    <a:pt x="1" y="28"/>
                    <a:pt x="1" y="59"/>
                  </a:cubicBezTo>
                  <a:cubicBezTo>
                    <a:pt x="1" y="90"/>
                    <a:pt x="28" y="117"/>
                    <a:pt x="58" y="117"/>
                  </a:cubicBezTo>
                  <a:cubicBezTo>
                    <a:pt x="89" y="117"/>
                    <a:pt x="116" y="90"/>
                    <a:pt x="116" y="59"/>
                  </a:cubicBezTo>
                  <a:cubicBezTo>
                    <a:pt x="116" y="28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6618400" y="2673302"/>
              <a:ext cx="9335" cy="933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58" y="1"/>
                  </a:moveTo>
                  <a:cubicBezTo>
                    <a:pt x="24" y="1"/>
                    <a:pt x="0" y="25"/>
                    <a:pt x="0" y="59"/>
                  </a:cubicBezTo>
                  <a:cubicBezTo>
                    <a:pt x="0" y="89"/>
                    <a:pt x="24" y="113"/>
                    <a:pt x="58" y="113"/>
                  </a:cubicBezTo>
                  <a:cubicBezTo>
                    <a:pt x="88" y="113"/>
                    <a:pt x="113" y="89"/>
                    <a:pt x="113" y="59"/>
                  </a:cubicBezTo>
                  <a:cubicBezTo>
                    <a:pt x="113" y="25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6665574" y="2693295"/>
              <a:ext cx="9418" cy="9583"/>
            </a:xfrm>
            <a:custGeom>
              <a:avLst/>
              <a:gdLst/>
              <a:ahLst/>
              <a:cxnLst/>
              <a:rect l="l" t="t" r="r" b="b"/>
              <a:pathLst>
                <a:path w="114" h="116" extrusionOk="0">
                  <a:moveTo>
                    <a:pt x="58" y="1"/>
                  </a:moveTo>
                  <a:cubicBezTo>
                    <a:pt x="24" y="1"/>
                    <a:pt x="0" y="27"/>
                    <a:pt x="0" y="58"/>
                  </a:cubicBezTo>
                  <a:cubicBezTo>
                    <a:pt x="0" y="89"/>
                    <a:pt x="24" y="116"/>
                    <a:pt x="58" y="116"/>
                  </a:cubicBezTo>
                  <a:cubicBezTo>
                    <a:pt x="89" y="116"/>
                    <a:pt x="113" y="89"/>
                    <a:pt x="113" y="58"/>
                  </a:cubicBezTo>
                  <a:cubicBezTo>
                    <a:pt x="113" y="27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335031" y="1833438"/>
              <a:ext cx="204472" cy="159943"/>
            </a:xfrm>
            <a:custGeom>
              <a:avLst/>
              <a:gdLst/>
              <a:ahLst/>
              <a:cxnLst/>
              <a:rect l="l" t="t" r="r" b="b"/>
              <a:pathLst>
                <a:path w="2475" h="1936" extrusionOk="0">
                  <a:moveTo>
                    <a:pt x="1937" y="0"/>
                  </a:moveTo>
                  <a:cubicBezTo>
                    <a:pt x="1550" y="0"/>
                    <a:pt x="1781" y="1457"/>
                    <a:pt x="1781" y="1457"/>
                  </a:cubicBezTo>
                  <a:cubicBezTo>
                    <a:pt x="1781" y="1457"/>
                    <a:pt x="1418" y="200"/>
                    <a:pt x="986" y="200"/>
                  </a:cubicBezTo>
                  <a:cubicBezTo>
                    <a:pt x="976" y="200"/>
                    <a:pt x="966" y="200"/>
                    <a:pt x="956" y="202"/>
                  </a:cubicBezTo>
                  <a:cubicBezTo>
                    <a:pt x="623" y="250"/>
                    <a:pt x="1194" y="1025"/>
                    <a:pt x="1505" y="1416"/>
                  </a:cubicBezTo>
                  <a:lnTo>
                    <a:pt x="1505" y="1416"/>
                  </a:lnTo>
                  <a:cubicBezTo>
                    <a:pt x="1284" y="1165"/>
                    <a:pt x="904" y="792"/>
                    <a:pt x="595" y="792"/>
                  </a:cubicBezTo>
                  <a:cubicBezTo>
                    <a:pt x="550" y="792"/>
                    <a:pt x="507" y="800"/>
                    <a:pt x="466" y="817"/>
                  </a:cubicBezTo>
                  <a:cubicBezTo>
                    <a:pt x="0" y="1014"/>
                    <a:pt x="1894" y="1936"/>
                    <a:pt x="1894" y="1936"/>
                  </a:cubicBezTo>
                  <a:lnTo>
                    <a:pt x="1996" y="1338"/>
                  </a:lnTo>
                  <a:cubicBezTo>
                    <a:pt x="1996" y="1338"/>
                    <a:pt x="2475" y="172"/>
                    <a:pt x="1999" y="12"/>
                  </a:cubicBezTo>
                  <a:cubicBezTo>
                    <a:pt x="1977" y="4"/>
                    <a:pt x="1956" y="0"/>
                    <a:pt x="1937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54068" y="3187333"/>
              <a:ext cx="78815" cy="111861"/>
            </a:xfrm>
            <a:custGeom>
              <a:avLst/>
              <a:gdLst/>
              <a:ahLst/>
              <a:cxnLst/>
              <a:rect l="l" t="t" r="r" b="b"/>
              <a:pathLst>
                <a:path w="954" h="1354" extrusionOk="0">
                  <a:moveTo>
                    <a:pt x="953" y="1"/>
                  </a:moveTo>
                  <a:lnTo>
                    <a:pt x="1" y="1163"/>
                  </a:lnTo>
                  <a:cubicBezTo>
                    <a:pt x="113" y="1231"/>
                    <a:pt x="225" y="1289"/>
                    <a:pt x="341" y="1353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029686" y="2937918"/>
              <a:ext cx="194145" cy="231818"/>
            </a:xfrm>
            <a:custGeom>
              <a:avLst/>
              <a:gdLst/>
              <a:ahLst/>
              <a:cxnLst/>
              <a:rect l="l" t="t" r="r" b="b"/>
              <a:pathLst>
                <a:path w="2350" h="2806" extrusionOk="0">
                  <a:moveTo>
                    <a:pt x="2350" y="1"/>
                  </a:moveTo>
                  <a:lnTo>
                    <a:pt x="1" y="2400"/>
                  </a:lnTo>
                  <a:cubicBezTo>
                    <a:pt x="184" y="2540"/>
                    <a:pt x="371" y="2676"/>
                    <a:pt x="561" y="2805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902459" y="2905946"/>
              <a:ext cx="206785" cy="160438"/>
            </a:xfrm>
            <a:custGeom>
              <a:avLst/>
              <a:gdLst/>
              <a:ahLst/>
              <a:cxnLst/>
              <a:rect l="l" t="t" r="r" b="b"/>
              <a:pathLst>
                <a:path w="2503" h="1942" extrusionOk="0">
                  <a:moveTo>
                    <a:pt x="2503" y="0"/>
                  </a:moveTo>
                  <a:lnTo>
                    <a:pt x="0" y="1571"/>
                  </a:lnTo>
                  <a:cubicBezTo>
                    <a:pt x="150" y="1693"/>
                    <a:pt x="300" y="1819"/>
                    <a:pt x="449" y="1941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5641478" y="1855992"/>
              <a:ext cx="211907" cy="129871"/>
            </a:xfrm>
            <a:custGeom>
              <a:avLst/>
              <a:gdLst/>
              <a:ahLst/>
              <a:cxnLst/>
              <a:rect l="l" t="t" r="r" b="b"/>
              <a:pathLst>
                <a:path w="2565" h="1572" extrusionOk="0">
                  <a:moveTo>
                    <a:pt x="236" y="1"/>
                  </a:moveTo>
                  <a:cubicBezTo>
                    <a:pt x="154" y="143"/>
                    <a:pt x="76" y="293"/>
                    <a:pt x="1" y="439"/>
                  </a:cubicBezTo>
                  <a:cubicBezTo>
                    <a:pt x="851" y="809"/>
                    <a:pt x="2384" y="1482"/>
                    <a:pt x="2564" y="1571"/>
                  </a:cubicBezTo>
                  <a:cubicBezTo>
                    <a:pt x="2395" y="1476"/>
                    <a:pt x="953" y="490"/>
                    <a:pt x="23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5897998" y="1560809"/>
              <a:ext cx="137141" cy="171674"/>
            </a:xfrm>
            <a:custGeom>
              <a:avLst/>
              <a:gdLst/>
              <a:ahLst/>
              <a:cxnLst/>
              <a:rect l="l" t="t" r="r" b="b"/>
              <a:pathLst>
                <a:path w="1660" h="2078" extrusionOk="0">
                  <a:moveTo>
                    <a:pt x="363" y="0"/>
                  </a:moveTo>
                  <a:cubicBezTo>
                    <a:pt x="241" y="82"/>
                    <a:pt x="119" y="170"/>
                    <a:pt x="0" y="258"/>
                  </a:cubicBezTo>
                  <a:cubicBezTo>
                    <a:pt x="537" y="840"/>
                    <a:pt x="1571" y="1982"/>
                    <a:pt x="1659" y="2077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786385" y="1810802"/>
              <a:ext cx="388621" cy="285765"/>
            </a:xfrm>
            <a:custGeom>
              <a:avLst/>
              <a:gdLst/>
              <a:ahLst/>
              <a:cxnLst/>
              <a:rect l="l" t="t" r="r" b="b"/>
              <a:pathLst>
                <a:path w="4704" h="3459" extrusionOk="0">
                  <a:moveTo>
                    <a:pt x="2425" y="0"/>
                  </a:moveTo>
                  <a:cubicBezTo>
                    <a:pt x="1959" y="0"/>
                    <a:pt x="1504" y="146"/>
                    <a:pt x="1096" y="374"/>
                  </a:cubicBezTo>
                  <a:cubicBezTo>
                    <a:pt x="647" y="619"/>
                    <a:pt x="233" y="1000"/>
                    <a:pt x="123" y="1499"/>
                  </a:cubicBezTo>
                  <a:cubicBezTo>
                    <a:pt x="1" y="2064"/>
                    <a:pt x="317" y="2655"/>
                    <a:pt x="783" y="2992"/>
                  </a:cubicBezTo>
                  <a:cubicBezTo>
                    <a:pt x="1253" y="3325"/>
                    <a:pt x="1844" y="3441"/>
                    <a:pt x="2419" y="3457"/>
                  </a:cubicBezTo>
                  <a:cubicBezTo>
                    <a:pt x="2439" y="3458"/>
                    <a:pt x="2460" y="3458"/>
                    <a:pt x="2480" y="3458"/>
                  </a:cubicBezTo>
                  <a:cubicBezTo>
                    <a:pt x="3074" y="3458"/>
                    <a:pt x="3654" y="3174"/>
                    <a:pt x="3975" y="2662"/>
                  </a:cubicBezTo>
                  <a:cubicBezTo>
                    <a:pt x="4703" y="1496"/>
                    <a:pt x="3748" y="3"/>
                    <a:pt x="2425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5857599" y="1871689"/>
              <a:ext cx="199680" cy="152590"/>
            </a:xfrm>
            <a:custGeom>
              <a:avLst/>
              <a:gdLst/>
              <a:ahLst/>
              <a:cxnLst/>
              <a:rect l="l" t="t" r="r" b="b"/>
              <a:pathLst>
                <a:path w="2417" h="1847" extrusionOk="0">
                  <a:moveTo>
                    <a:pt x="1644" y="1"/>
                  </a:moveTo>
                  <a:cubicBezTo>
                    <a:pt x="1625" y="1"/>
                    <a:pt x="1606" y="2"/>
                    <a:pt x="1587" y="4"/>
                  </a:cubicBezTo>
                  <a:cubicBezTo>
                    <a:pt x="758" y="93"/>
                    <a:pt x="1301" y="994"/>
                    <a:pt x="1301" y="994"/>
                  </a:cubicBezTo>
                  <a:cubicBezTo>
                    <a:pt x="1301" y="994"/>
                    <a:pt x="948" y="834"/>
                    <a:pt x="627" y="834"/>
                  </a:cubicBezTo>
                  <a:cubicBezTo>
                    <a:pt x="510" y="834"/>
                    <a:pt x="398" y="855"/>
                    <a:pt x="309" y="912"/>
                  </a:cubicBezTo>
                  <a:cubicBezTo>
                    <a:pt x="0" y="1106"/>
                    <a:pt x="84" y="1847"/>
                    <a:pt x="1783" y="1847"/>
                  </a:cubicBezTo>
                  <a:cubicBezTo>
                    <a:pt x="1956" y="1847"/>
                    <a:pt x="2145" y="1839"/>
                    <a:pt x="2352" y="1823"/>
                  </a:cubicBezTo>
                  <a:cubicBezTo>
                    <a:pt x="2352" y="1823"/>
                    <a:pt x="2417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6791396" y="3066302"/>
              <a:ext cx="43621" cy="267094"/>
            </a:xfrm>
            <a:custGeom>
              <a:avLst/>
              <a:gdLst/>
              <a:ahLst/>
              <a:cxnLst/>
              <a:rect l="l" t="t" r="r" b="b"/>
              <a:pathLst>
                <a:path w="528" h="3233" extrusionOk="0">
                  <a:moveTo>
                    <a:pt x="1" y="0"/>
                  </a:moveTo>
                  <a:lnTo>
                    <a:pt x="55" y="3233"/>
                  </a:lnTo>
                  <a:cubicBezTo>
                    <a:pt x="208" y="3176"/>
                    <a:pt x="368" y="3115"/>
                    <a:pt x="528" y="30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112438" y="3003019"/>
              <a:ext cx="65762" cy="198689"/>
            </a:xfrm>
            <a:custGeom>
              <a:avLst/>
              <a:gdLst/>
              <a:ahLst/>
              <a:cxnLst/>
              <a:rect l="l" t="t" r="r" b="b"/>
              <a:pathLst>
                <a:path w="796" h="2405" extrusionOk="0">
                  <a:moveTo>
                    <a:pt x="0" y="1"/>
                  </a:moveTo>
                  <a:cubicBezTo>
                    <a:pt x="0" y="1"/>
                    <a:pt x="181" y="1694"/>
                    <a:pt x="269" y="2405"/>
                  </a:cubicBezTo>
                  <a:cubicBezTo>
                    <a:pt x="449" y="2337"/>
                    <a:pt x="626" y="2265"/>
                    <a:pt x="796" y="21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7301792" y="2272289"/>
              <a:ext cx="264946" cy="68240"/>
            </a:xfrm>
            <a:custGeom>
              <a:avLst/>
              <a:gdLst/>
              <a:ahLst/>
              <a:cxnLst/>
              <a:rect l="l" t="t" r="r" b="b"/>
              <a:pathLst>
                <a:path w="3207" h="826" extrusionOk="0">
                  <a:moveTo>
                    <a:pt x="3155" y="0"/>
                  </a:moveTo>
                  <a:lnTo>
                    <a:pt x="0" y="826"/>
                  </a:lnTo>
                  <a:lnTo>
                    <a:pt x="3206" y="405"/>
                  </a:lnTo>
                  <a:cubicBezTo>
                    <a:pt x="3192" y="272"/>
                    <a:pt x="3175" y="136"/>
                    <a:pt x="315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7408530" y="2375062"/>
              <a:ext cx="165726" cy="29494"/>
            </a:xfrm>
            <a:custGeom>
              <a:avLst/>
              <a:gdLst/>
              <a:ahLst/>
              <a:cxnLst/>
              <a:rect l="l" t="t" r="r" b="b"/>
              <a:pathLst>
                <a:path w="2006" h="357" extrusionOk="0">
                  <a:moveTo>
                    <a:pt x="1989" y="0"/>
                  </a:moveTo>
                  <a:lnTo>
                    <a:pt x="0" y="217"/>
                  </a:lnTo>
                  <a:lnTo>
                    <a:pt x="2006" y="357"/>
                  </a:lnTo>
                  <a:cubicBezTo>
                    <a:pt x="1999" y="238"/>
                    <a:pt x="1996" y="120"/>
                    <a:pt x="198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7138627" y="1642267"/>
              <a:ext cx="180101" cy="168865"/>
            </a:xfrm>
            <a:custGeom>
              <a:avLst/>
              <a:gdLst/>
              <a:ahLst/>
              <a:cxnLst/>
              <a:rect l="l" t="t" r="r" b="b"/>
              <a:pathLst>
                <a:path w="2180" h="2044" extrusionOk="0">
                  <a:moveTo>
                    <a:pt x="1775" y="0"/>
                  </a:moveTo>
                  <a:lnTo>
                    <a:pt x="0" y="2043"/>
                  </a:lnTo>
                  <a:lnTo>
                    <a:pt x="2179" y="463"/>
                  </a:lnTo>
                  <a:cubicBezTo>
                    <a:pt x="2050" y="306"/>
                    <a:pt x="1914" y="153"/>
                    <a:pt x="17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9"/>
          <p:cNvSpPr txBox="1"/>
          <p:nvPr/>
        </p:nvSpPr>
        <p:spPr>
          <a:xfrm>
            <a:off x="1323534" y="838583"/>
            <a:ext cx="3801328" cy="88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II. LUYỆN TẬP</a:t>
            </a:r>
            <a:endParaRPr sz="30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On-screen Show (16:9)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Catamaran</vt:lpstr>
      <vt:lpstr>Times New Roman</vt:lpstr>
      <vt:lpstr>Arial</vt:lpstr>
      <vt:lpstr>Cambria</vt:lpstr>
      <vt:lpstr>Roboto Condensed</vt:lpstr>
      <vt:lpstr>Titan One</vt:lpstr>
      <vt:lpstr>Staatliches</vt:lpstr>
      <vt:lpstr>Catamaran Light</vt:lpstr>
      <vt:lpstr>https://www.freeppt7.com</vt:lpstr>
      <vt:lpstr>HIỂU Ý ĐỒNG ĐỘI</vt:lpstr>
      <vt:lpstr>HIỂU Ý ĐỒNG ĐỘI</vt:lpstr>
      <vt:lpstr>PowerPoint Presentation</vt:lpstr>
      <vt:lpstr>MỤC TIÊU BÀI HỌC</vt:lpstr>
      <vt:lpstr>I. HỆ THỐNG KIẾN THỨC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HIỂU Ý ĐỒNG ĐỘI</dc:title>
  <dc:creator>freeppt7.com</dc:creator>
  <cp:lastModifiedBy>Administrator</cp:lastModifiedBy>
  <cp:revision>1</cp:revision>
  <dcterms:modified xsi:type="dcterms:W3CDTF">2024-04-23T02:35:23Z</dcterms:modified>
</cp:coreProperties>
</file>