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Bebas Neue" panose="020B0604020202020204" charset="0"/>
      <p:regular r:id="rId16"/>
    </p:embeddedFont>
    <p:embeddedFont>
      <p:font typeface="Calibri" panose="020F0502020204030204" pitchFamily="34" charset="0"/>
      <p:regular r:id="rId17"/>
      <p:bold r:id="rId18"/>
      <p:italic r:id="rId19"/>
      <p:boldItalic r:id="rId20"/>
    </p:embeddedFont>
    <p:embeddedFont>
      <p:font typeface="Comfortaa SemiBold" panose="020B0604020202020204" charset="0"/>
      <p:regular r:id="rId21"/>
      <p:bold r:id="rId22"/>
    </p:embeddedFont>
    <p:embeddedFont>
      <p:font typeface="Itim" panose="020B0604020202020204" charset="-34"/>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0oOJcajrRQi1K1EX4LOjXiMEt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EEF041-AB17-4E58-848C-47BE63296D84}">
  <a:tblStyle styleId="{B8EEF041-AB17-4E58-848C-47BE63296D84}"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68C3FB75-FFBD-4DD1-A88F-4A8936D0DDDD}"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8" name="Google Shape;6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15"/>
          <p:cNvGrpSpPr/>
          <p:nvPr/>
        </p:nvGrpSpPr>
        <p:grpSpPr>
          <a:xfrm>
            <a:off x="126693" y="111153"/>
            <a:ext cx="8932338" cy="5012632"/>
            <a:chOff x="126693" y="111153"/>
            <a:chExt cx="8932338" cy="5012632"/>
          </a:xfrm>
        </p:grpSpPr>
        <p:grpSp>
          <p:nvGrpSpPr>
            <p:cNvPr id="10" name="Google Shape;10;p15"/>
            <p:cNvGrpSpPr/>
            <p:nvPr/>
          </p:nvGrpSpPr>
          <p:grpSpPr>
            <a:xfrm>
              <a:off x="242425" y="285150"/>
              <a:ext cx="8659200" cy="4573200"/>
              <a:chOff x="242425" y="285150"/>
              <a:chExt cx="8659200" cy="4573200"/>
            </a:xfrm>
          </p:grpSpPr>
          <p:sp>
            <p:nvSpPr>
              <p:cNvPr id="11" name="Google Shape;11;p15"/>
              <p:cNvSpPr/>
              <p:nvPr/>
            </p:nvSpPr>
            <p:spPr>
              <a:xfrm>
                <a:off x="242425" y="285150"/>
                <a:ext cx="8659200" cy="4573200"/>
              </a:xfrm>
              <a:prstGeom prst="roundRect">
                <a:avLst>
                  <a:gd name="adj" fmla="val 16667"/>
                </a:avLst>
              </a:prstGeom>
              <a:solidFill>
                <a:schemeClr val="accent5"/>
              </a:solidFill>
              <a:ln>
                <a:noFill/>
              </a:ln>
              <a:effectLst>
                <a:outerShdw dist="76200" dir="246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5"/>
              <p:cNvSpPr/>
              <p:nvPr/>
            </p:nvSpPr>
            <p:spPr>
              <a:xfrm>
                <a:off x="479270" y="7649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a:off x="479270" y="11878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5"/>
              <p:cNvSpPr/>
              <p:nvPr/>
            </p:nvSpPr>
            <p:spPr>
              <a:xfrm>
                <a:off x="479270" y="16108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p:nvPr/>
            </p:nvSpPr>
            <p:spPr>
              <a:xfrm>
                <a:off x="479270" y="20337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5"/>
              <p:cNvSpPr/>
              <p:nvPr/>
            </p:nvSpPr>
            <p:spPr>
              <a:xfrm>
                <a:off x="479270" y="24567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5"/>
              <p:cNvSpPr/>
              <p:nvPr/>
            </p:nvSpPr>
            <p:spPr>
              <a:xfrm>
                <a:off x="479270" y="28796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5"/>
              <p:cNvSpPr/>
              <p:nvPr/>
            </p:nvSpPr>
            <p:spPr>
              <a:xfrm>
                <a:off x="479270" y="33026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5"/>
              <p:cNvSpPr/>
              <p:nvPr/>
            </p:nvSpPr>
            <p:spPr>
              <a:xfrm>
                <a:off x="479270" y="37255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5"/>
              <p:cNvSpPr/>
              <p:nvPr/>
            </p:nvSpPr>
            <p:spPr>
              <a:xfrm>
                <a:off x="479270" y="41485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5"/>
              <p:cNvSpPr/>
              <p:nvPr/>
            </p:nvSpPr>
            <p:spPr>
              <a:xfrm>
                <a:off x="945675" y="7209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5"/>
              <p:cNvSpPr/>
              <p:nvPr/>
            </p:nvSpPr>
            <p:spPr>
              <a:xfrm>
                <a:off x="945675" y="10288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5"/>
              <p:cNvSpPr/>
              <p:nvPr/>
            </p:nvSpPr>
            <p:spPr>
              <a:xfrm>
                <a:off x="945675" y="13367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945675" y="16446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p:nvPr/>
            </p:nvSpPr>
            <p:spPr>
              <a:xfrm>
                <a:off x="945675" y="19525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5"/>
              <p:cNvSpPr/>
              <p:nvPr/>
            </p:nvSpPr>
            <p:spPr>
              <a:xfrm>
                <a:off x="945675" y="22604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5"/>
              <p:cNvSpPr/>
              <p:nvPr/>
            </p:nvSpPr>
            <p:spPr>
              <a:xfrm>
                <a:off x="945675" y="25683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5"/>
              <p:cNvSpPr/>
              <p:nvPr/>
            </p:nvSpPr>
            <p:spPr>
              <a:xfrm>
                <a:off x="945675" y="28762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p:nvPr/>
            </p:nvSpPr>
            <p:spPr>
              <a:xfrm>
                <a:off x="945675" y="31841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5"/>
              <p:cNvSpPr/>
              <p:nvPr/>
            </p:nvSpPr>
            <p:spPr>
              <a:xfrm>
                <a:off x="945675" y="34920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5"/>
              <p:cNvSpPr/>
              <p:nvPr/>
            </p:nvSpPr>
            <p:spPr>
              <a:xfrm>
                <a:off x="945675" y="37999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5"/>
              <p:cNvSpPr/>
              <p:nvPr/>
            </p:nvSpPr>
            <p:spPr>
              <a:xfrm>
                <a:off x="945675" y="41078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5"/>
              <p:cNvSpPr/>
              <p:nvPr/>
            </p:nvSpPr>
            <p:spPr>
              <a:xfrm>
                <a:off x="945675" y="44157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 name="Google Shape;34;p15"/>
            <p:cNvGrpSpPr/>
            <p:nvPr/>
          </p:nvGrpSpPr>
          <p:grpSpPr>
            <a:xfrm rot="-4997741">
              <a:off x="8365109" y="4429897"/>
              <a:ext cx="658037" cy="657481"/>
              <a:chOff x="7317000" y="1925613"/>
              <a:chExt cx="361350" cy="361025"/>
            </a:xfrm>
          </p:grpSpPr>
          <p:sp>
            <p:nvSpPr>
              <p:cNvPr id="35" name="Google Shape;35;p15"/>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5"/>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5"/>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 name="Google Shape;38;p15"/>
            <p:cNvGrpSpPr/>
            <p:nvPr/>
          </p:nvGrpSpPr>
          <p:grpSpPr>
            <a:xfrm rot="-10583713" flipH="1">
              <a:off x="146712" y="131190"/>
              <a:ext cx="658056" cy="657500"/>
              <a:chOff x="7317000" y="1925613"/>
              <a:chExt cx="361350" cy="361025"/>
            </a:xfrm>
          </p:grpSpPr>
          <p:sp>
            <p:nvSpPr>
              <p:cNvPr id="39" name="Google Shape;39;p15"/>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5"/>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5"/>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2" name="Google Shape;42;p15"/>
          <p:cNvSpPr txBox="1">
            <a:spLocks noGrp="1"/>
          </p:cNvSpPr>
          <p:nvPr>
            <p:ph type="ctrTitle"/>
          </p:nvPr>
        </p:nvSpPr>
        <p:spPr>
          <a:xfrm>
            <a:off x="1288825" y="1212904"/>
            <a:ext cx="5804400" cy="2180400"/>
          </a:xfrm>
          <a:prstGeom prst="rect">
            <a:avLst/>
          </a:prstGeom>
          <a:noFill/>
          <a:ln>
            <a:noFill/>
          </a:ln>
        </p:spPr>
        <p:txBody>
          <a:bodyPr spcFirstLastPara="1" wrap="square" lIns="91425" tIns="91425" rIns="91425" bIns="91425" anchor="ctr" anchorCtr="0">
            <a:noAutofit/>
          </a:bodyPr>
          <a:lstStyle>
            <a:lvl1pPr lvl="0" algn="l">
              <a:lnSpc>
                <a:spcPct val="75000"/>
              </a:lnSpc>
              <a:spcBef>
                <a:spcPts val="0"/>
              </a:spcBef>
              <a:spcAft>
                <a:spcPts val="0"/>
              </a:spcAft>
              <a:buSzPts val="5200"/>
              <a:buNone/>
              <a:defRPr sz="85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43" name="Google Shape;43;p15"/>
          <p:cNvSpPr txBox="1">
            <a:spLocks noGrp="1"/>
          </p:cNvSpPr>
          <p:nvPr>
            <p:ph type="subTitle" idx="1"/>
          </p:nvPr>
        </p:nvSpPr>
        <p:spPr>
          <a:xfrm>
            <a:off x="1485739" y="3274675"/>
            <a:ext cx="41148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grpSp>
        <p:nvGrpSpPr>
          <p:cNvPr id="45" name="Google Shape;45;p16"/>
          <p:cNvGrpSpPr/>
          <p:nvPr/>
        </p:nvGrpSpPr>
        <p:grpSpPr>
          <a:xfrm>
            <a:off x="126693" y="111153"/>
            <a:ext cx="8932338" cy="5012632"/>
            <a:chOff x="126693" y="111153"/>
            <a:chExt cx="8932338" cy="5012632"/>
          </a:xfrm>
        </p:grpSpPr>
        <p:grpSp>
          <p:nvGrpSpPr>
            <p:cNvPr id="46" name="Google Shape;46;p16"/>
            <p:cNvGrpSpPr/>
            <p:nvPr/>
          </p:nvGrpSpPr>
          <p:grpSpPr>
            <a:xfrm>
              <a:off x="242425" y="285150"/>
              <a:ext cx="8659200" cy="4573200"/>
              <a:chOff x="242425" y="285150"/>
              <a:chExt cx="8659200" cy="4573200"/>
            </a:xfrm>
          </p:grpSpPr>
          <p:sp>
            <p:nvSpPr>
              <p:cNvPr id="47" name="Google Shape;47;p16"/>
              <p:cNvSpPr/>
              <p:nvPr/>
            </p:nvSpPr>
            <p:spPr>
              <a:xfrm>
                <a:off x="242425" y="285150"/>
                <a:ext cx="8659200" cy="4573200"/>
              </a:xfrm>
              <a:prstGeom prst="roundRect">
                <a:avLst>
                  <a:gd name="adj" fmla="val 16667"/>
                </a:avLst>
              </a:prstGeom>
              <a:solidFill>
                <a:schemeClr val="accent5"/>
              </a:solidFill>
              <a:ln>
                <a:noFill/>
              </a:ln>
              <a:effectLst>
                <a:outerShdw dist="76200" dir="246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
              <p:cNvSpPr/>
              <p:nvPr/>
            </p:nvSpPr>
            <p:spPr>
              <a:xfrm>
                <a:off x="479270" y="7649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6"/>
              <p:cNvSpPr/>
              <p:nvPr/>
            </p:nvSpPr>
            <p:spPr>
              <a:xfrm>
                <a:off x="479270" y="11878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6"/>
              <p:cNvSpPr/>
              <p:nvPr/>
            </p:nvSpPr>
            <p:spPr>
              <a:xfrm>
                <a:off x="479270" y="16108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a:off x="479270" y="20337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p:nvPr/>
            </p:nvSpPr>
            <p:spPr>
              <a:xfrm>
                <a:off x="479270" y="24567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6"/>
              <p:cNvSpPr/>
              <p:nvPr/>
            </p:nvSpPr>
            <p:spPr>
              <a:xfrm>
                <a:off x="479270" y="28796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6"/>
              <p:cNvSpPr/>
              <p:nvPr/>
            </p:nvSpPr>
            <p:spPr>
              <a:xfrm>
                <a:off x="479270" y="33026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6"/>
              <p:cNvSpPr/>
              <p:nvPr/>
            </p:nvSpPr>
            <p:spPr>
              <a:xfrm>
                <a:off x="479270" y="37255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6"/>
              <p:cNvSpPr/>
              <p:nvPr/>
            </p:nvSpPr>
            <p:spPr>
              <a:xfrm>
                <a:off x="479270" y="41485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6"/>
              <p:cNvSpPr/>
              <p:nvPr/>
            </p:nvSpPr>
            <p:spPr>
              <a:xfrm>
                <a:off x="945675" y="7209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6"/>
              <p:cNvSpPr/>
              <p:nvPr/>
            </p:nvSpPr>
            <p:spPr>
              <a:xfrm>
                <a:off x="945675" y="10288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6"/>
              <p:cNvSpPr/>
              <p:nvPr/>
            </p:nvSpPr>
            <p:spPr>
              <a:xfrm>
                <a:off x="945675" y="13367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6"/>
              <p:cNvSpPr/>
              <p:nvPr/>
            </p:nvSpPr>
            <p:spPr>
              <a:xfrm>
                <a:off x="945675" y="16446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6"/>
              <p:cNvSpPr/>
              <p:nvPr/>
            </p:nvSpPr>
            <p:spPr>
              <a:xfrm>
                <a:off x="945675" y="19525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6"/>
              <p:cNvSpPr/>
              <p:nvPr/>
            </p:nvSpPr>
            <p:spPr>
              <a:xfrm>
                <a:off x="945675" y="22604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6"/>
              <p:cNvSpPr/>
              <p:nvPr/>
            </p:nvSpPr>
            <p:spPr>
              <a:xfrm>
                <a:off x="945675" y="25683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p:nvPr/>
            </p:nvSpPr>
            <p:spPr>
              <a:xfrm>
                <a:off x="945675" y="28762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p:nvPr/>
            </p:nvSpPr>
            <p:spPr>
              <a:xfrm>
                <a:off x="945675" y="31841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6"/>
              <p:cNvSpPr/>
              <p:nvPr/>
            </p:nvSpPr>
            <p:spPr>
              <a:xfrm>
                <a:off x="945675" y="34920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6"/>
              <p:cNvSpPr/>
              <p:nvPr/>
            </p:nvSpPr>
            <p:spPr>
              <a:xfrm>
                <a:off x="945675" y="37999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6"/>
              <p:cNvSpPr/>
              <p:nvPr/>
            </p:nvSpPr>
            <p:spPr>
              <a:xfrm>
                <a:off x="945675" y="41078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6"/>
              <p:cNvSpPr/>
              <p:nvPr/>
            </p:nvSpPr>
            <p:spPr>
              <a:xfrm>
                <a:off x="945675" y="4415700"/>
                <a:ext cx="73818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 name="Google Shape;70;p16"/>
            <p:cNvGrpSpPr/>
            <p:nvPr/>
          </p:nvGrpSpPr>
          <p:grpSpPr>
            <a:xfrm rot="-4997741">
              <a:off x="8365109" y="4429897"/>
              <a:ext cx="658037" cy="657481"/>
              <a:chOff x="7317000" y="1925613"/>
              <a:chExt cx="361350" cy="361025"/>
            </a:xfrm>
          </p:grpSpPr>
          <p:sp>
            <p:nvSpPr>
              <p:cNvPr id="71" name="Google Shape;71;p16"/>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6"/>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6"/>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 name="Google Shape;74;p16"/>
            <p:cNvGrpSpPr/>
            <p:nvPr/>
          </p:nvGrpSpPr>
          <p:grpSpPr>
            <a:xfrm rot="-10583713" flipH="1">
              <a:off x="146712" y="131190"/>
              <a:ext cx="658056" cy="657500"/>
              <a:chOff x="7317000" y="1925613"/>
              <a:chExt cx="361350" cy="361025"/>
            </a:xfrm>
          </p:grpSpPr>
          <p:sp>
            <p:nvSpPr>
              <p:cNvPr id="75" name="Google Shape;75;p16"/>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6"/>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6"/>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8" name="Google Shape;78;p16"/>
          <p:cNvSpPr txBox="1">
            <a:spLocks noGrp="1"/>
          </p:cNvSpPr>
          <p:nvPr>
            <p:ph type="title"/>
          </p:nvPr>
        </p:nvSpPr>
        <p:spPr>
          <a:xfrm>
            <a:off x="2009250" y="1444900"/>
            <a:ext cx="5125500" cy="1285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108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9" name="Google Shape;79;p16"/>
          <p:cNvSpPr txBox="1">
            <a:spLocks noGrp="1"/>
          </p:cNvSpPr>
          <p:nvPr>
            <p:ph type="subTitle" idx="1"/>
          </p:nvPr>
        </p:nvSpPr>
        <p:spPr>
          <a:xfrm>
            <a:off x="2009350" y="2926750"/>
            <a:ext cx="5125500" cy="744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1360075" y="3500000"/>
            <a:ext cx="6163800" cy="980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2"/>
        <p:cNvGrpSpPr/>
        <p:nvPr/>
      </p:nvGrpSpPr>
      <p:grpSpPr>
        <a:xfrm>
          <a:off x="0" y="0"/>
          <a:ext cx="0" cy="0"/>
          <a:chOff x="0" y="0"/>
          <a:chExt cx="0" cy="0"/>
        </a:xfrm>
      </p:grpSpPr>
      <p:grpSp>
        <p:nvGrpSpPr>
          <p:cNvPr id="83" name="Google Shape;83;p18"/>
          <p:cNvGrpSpPr/>
          <p:nvPr/>
        </p:nvGrpSpPr>
        <p:grpSpPr>
          <a:xfrm>
            <a:off x="283770" y="285150"/>
            <a:ext cx="4047300" cy="4573200"/>
            <a:chOff x="242425" y="285150"/>
            <a:chExt cx="4047300" cy="4573200"/>
          </a:xfrm>
        </p:grpSpPr>
        <p:sp>
          <p:nvSpPr>
            <p:cNvPr id="84" name="Google Shape;84;p18"/>
            <p:cNvSpPr/>
            <p:nvPr/>
          </p:nvSpPr>
          <p:spPr>
            <a:xfrm>
              <a:off x="242425" y="285150"/>
              <a:ext cx="4047300" cy="4573200"/>
            </a:xfrm>
            <a:prstGeom prst="roundRect">
              <a:avLst>
                <a:gd name="adj" fmla="val 16667"/>
              </a:avLst>
            </a:prstGeom>
            <a:solidFill>
              <a:schemeClr val="accent5"/>
            </a:solidFill>
            <a:ln>
              <a:noFill/>
            </a:ln>
            <a:effectLst>
              <a:outerShdw dist="76200" dir="246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8"/>
            <p:cNvSpPr/>
            <p:nvPr/>
          </p:nvSpPr>
          <p:spPr>
            <a:xfrm>
              <a:off x="479270" y="7649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479270" y="11878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8"/>
            <p:cNvSpPr/>
            <p:nvPr/>
          </p:nvSpPr>
          <p:spPr>
            <a:xfrm>
              <a:off x="479270" y="16108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8"/>
            <p:cNvSpPr/>
            <p:nvPr/>
          </p:nvSpPr>
          <p:spPr>
            <a:xfrm>
              <a:off x="479270" y="20337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479270" y="24567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8"/>
            <p:cNvSpPr/>
            <p:nvPr/>
          </p:nvSpPr>
          <p:spPr>
            <a:xfrm>
              <a:off x="479270" y="28796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p:nvPr/>
          </p:nvSpPr>
          <p:spPr>
            <a:xfrm>
              <a:off x="479270" y="33026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p:nvPr/>
          </p:nvSpPr>
          <p:spPr>
            <a:xfrm>
              <a:off x="479270" y="37255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8"/>
            <p:cNvSpPr/>
            <p:nvPr/>
          </p:nvSpPr>
          <p:spPr>
            <a:xfrm>
              <a:off x="479270" y="41485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8"/>
            <p:cNvSpPr/>
            <p:nvPr/>
          </p:nvSpPr>
          <p:spPr>
            <a:xfrm>
              <a:off x="945675" y="7209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8"/>
            <p:cNvSpPr/>
            <p:nvPr/>
          </p:nvSpPr>
          <p:spPr>
            <a:xfrm>
              <a:off x="945675" y="10288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8"/>
            <p:cNvSpPr/>
            <p:nvPr/>
          </p:nvSpPr>
          <p:spPr>
            <a:xfrm>
              <a:off x="945675" y="13367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8"/>
            <p:cNvSpPr/>
            <p:nvPr/>
          </p:nvSpPr>
          <p:spPr>
            <a:xfrm>
              <a:off x="945675" y="16446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8"/>
            <p:cNvSpPr/>
            <p:nvPr/>
          </p:nvSpPr>
          <p:spPr>
            <a:xfrm>
              <a:off x="945675" y="19525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8"/>
            <p:cNvSpPr/>
            <p:nvPr/>
          </p:nvSpPr>
          <p:spPr>
            <a:xfrm>
              <a:off x="945675" y="22604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8"/>
            <p:cNvSpPr/>
            <p:nvPr/>
          </p:nvSpPr>
          <p:spPr>
            <a:xfrm>
              <a:off x="945675" y="25683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8"/>
            <p:cNvSpPr/>
            <p:nvPr/>
          </p:nvSpPr>
          <p:spPr>
            <a:xfrm>
              <a:off x="945675" y="28762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8"/>
            <p:cNvSpPr/>
            <p:nvPr/>
          </p:nvSpPr>
          <p:spPr>
            <a:xfrm>
              <a:off x="945675" y="31841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8"/>
            <p:cNvSpPr/>
            <p:nvPr/>
          </p:nvSpPr>
          <p:spPr>
            <a:xfrm>
              <a:off x="945675" y="34920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8"/>
            <p:cNvSpPr/>
            <p:nvPr/>
          </p:nvSpPr>
          <p:spPr>
            <a:xfrm>
              <a:off x="945675" y="37999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8"/>
            <p:cNvSpPr/>
            <p:nvPr/>
          </p:nvSpPr>
          <p:spPr>
            <a:xfrm>
              <a:off x="945675" y="41078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8"/>
            <p:cNvSpPr/>
            <p:nvPr/>
          </p:nvSpPr>
          <p:spPr>
            <a:xfrm>
              <a:off x="945675" y="44157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107;p18"/>
          <p:cNvGrpSpPr/>
          <p:nvPr/>
        </p:nvGrpSpPr>
        <p:grpSpPr>
          <a:xfrm rot="-4997741">
            <a:off x="8365109" y="4429897"/>
            <a:ext cx="658037" cy="657481"/>
            <a:chOff x="7317000" y="1925613"/>
            <a:chExt cx="361350" cy="361025"/>
          </a:xfrm>
        </p:grpSpPr>
        <p:sp>
          <p:nvSpPr>
            <p:cNvPr id="108" name="Google Shape;108;p18"/>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8"/>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8"/>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p18"/>
          <p:cNvGrpSpPr/>
          <p:nvPr/>
        </p:nvGrpSpPr>
        <p:grpSpPr>
          <a:xfrm rot="-10583713" flipH="1">
            <a:off x="146712" y="131190"/>
            <a:ext cx="658056" cy="657500"/>
            <a:chOff x="7317000" y="1925613"/>
            <a:chExt cx="361350" cy="361025"/>
          </a:xfrm>
        </p:grpSpPr>
        <p:sp>
          <p:nvSpPr>
            <p:cNvPr id="112" name="Google Shape;112;p18"/>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alpha val="219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18"/>
          <p:cNvGrpSpPr/>
          <p:nvPr/>
        </p:nvGrpSpPr>
        <p:grpSpPr>
          <a:xfrm>
            <a:off x="4812930" y="285150"/>
            <a:ext cx="4047300" cy="4573200"/>
            <a:chOff x="242425" y="285150"/>
            <a:chExt cx="4047300" cy="4573200"/>
          </a:xfrm>
        </p:grpSpPr>
        <p:sp>
          <p:nvSpPr>
            <p:cNvPr id="116" name="Google Shape;116;p18"/>
            <p:cNvSpPr/>
            <p:nvPr/>
          </p:nvSpPr>
          <p:spPr>
            <a:xfrm>
              <a:off x="242425" y="285150"/>
              <a:ext cx="4047300" cy="4573200"/>
            </a:xfrm>
            <a:prstGeom prst="roundRect">
              <a:avLst>
                <a:gd name="adj" fmla="val 16667"/>
              </a:avLst>
            </a:prstGeom>
            <a:solidFill>
              <a:schemeClr val="accent5"/>
            </a:solidFill>
            <a:ln>
              <a:noFill/>
            </a:ln>
            <a:effectLst>
              <a:outerShdw dist="76200" dir="246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479270" y="7649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479270" y="11878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a:off x="479270" y="16108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a:off x="479270" y="20337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8"/>
            <p:cNvSpPr/>
            <p:nvPr/>
          </p:nvSpPr>
          <p:spPr>
            <a:xfrm>
              <a:off x="479270" y="24567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8"/>
            <p:cNvSpPr/>
            <p:nvPr/>
          </p:nvSpPr>
          <p:spPr>
            <a:xfrm>
              <a:off x="479270" y="28796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8"/>
            <p:cNvSpPr/>
            <p:nvPr/>
          </p:nvSpPr>
          <p:spPr>
            <a:xfrm>
              <a:off x="479270" y="33026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8"/>
            <p:cNvSpPr/>
            <p:nvPr/>
          </p:nvSpPr>
          <p:spPr>
            <a:xfrm>
              <a:off x="479270" y="372555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8"/>
            <p:cNvSpPr/>
            <p:nvPr/>
          </p:nvSpPr>
          <p:spPr>
            <a:xfrm>
              <a:off x="479270" y="4148500"/>
              <a:ext cx="230100" cy="230100"/>
            </a:xfrm>
            <a:prstGeom prst="ellipse">
              <a:avLst/>
            </a:prstGeom>
            <a:solidFill>
              <a:schemeClr val="accent1"/>
            </a:solidFill>
            <a:ln>
              <a:noFill/>
            </a:ln>
            <a:effectLst>
              <a:outerShdw dist="38100" dir="564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8"/>
            <p:cNvSpPr/>
            <p:nvPr/>
          </p:nvSpPr>
          <p:spPr>
            <a:xfrm>
              <a:off x="945675" y="7209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p:nvPr/>
          </p:nvSpPr>
          <p:spPr>
            <a:xfrm>
              <a:off x="945675" y="10288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8"/>
            <p:cNvSpPr/>
            <p:nvPr/>
          </p:nvSpPr>
          <p:spPr>
            <a:xfrm>
              <a:off x="945675" y="13367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8"/>
            <p:cNvSpPr/>
            <p:nvPr/>
          </p:nvSpPr>
          <p:spPr>
            <a:xfrm>
              <a:off x="945675" y="16446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8"/>
            <p:cNvSpPr/>
            <p:nvPr/>
          </p:nvSpPr>
          <p:spPr>
            <a:xfrm>
              <a:off x="945675" y="19525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8"/>
            <p:cNvSpPr/>
            <p:nvPr/>
          </p:nvSpPr>
          <p:spPr>
            <a:xfrm>
              <a:off x="945675" y="22604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p:nvPr/>
          </p:nvSpPr>
          <p:spPr>
            <a:xfrm>
              <a:off x="945675" y="25683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8"/>
            <p:cNvSpPr/>
            <p:nvPr/>
          </p:nvSpPr>
          <p:spPr>
            <a:xfrm>
              <a:off x="945675" y="28762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8"/>
            <p:cNvSpPr/>
            <p:nvPr/>
          </p:nvSpPr>
          <p:spPr>
            <a:xfrm>
              <a:off x="945675" y="31841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8"/>
            <p:cNvSpPr/>
            <p:nvPr/>
          </p:nvSpPr>
          <p:spPr>
            <a:xfrm>
              <a:off x="945675" y="34920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8"/>
            <p:cNvSpPr/>
            <p:nvPr/>
          </p:nvSpPr>
          <p:spPr>
            <a:xfrm>
              <a:off x="945675" y="37999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8"/>
            <p:cNvSpPr/>
            <p:nvPr/>
          </p:nvSpPr>
          <p:spPr>
            <a:xfrm>
              <a:off x="945675" y="41078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8"/>
            <p:cNvSpPr/>
            <p:nvPr/>
          </p:nvSpPr>
          <p:spPr>
            <a:xfrm>
              <a:off x="945675" y="4415700"/>
              <a:ext cx="2964600" cy="6900"/>
            </a:xfrm>
            <a:prstGeom prst="rect">
              <a:avLst/>
            </a:prstGeom>
            <a:solidFill>
              <a:srgbClr val="074785">
                <a:alpha val="2627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Itim"/>
              <a:buNone/>
              <a:defRPr sz="35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1pPr>
            <a:lvl2pPr marL="914400" marR="0" lvl="1"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2pPr>
            <a:lvl3pPr marL="1371600" marR="0" lvl="2"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3pPr>
            <a:lvl4pPr marL="1828800" marR="0" lvl="3"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4pPr>
            <a:lvl5pPr marL="2286000" marR="0" lvl="4"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5pPr>
            <a:lvl6pPr marL="2743200" marR="0" lvl="5"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6pPr>
            <a:lvl7pPr marL="3200400" marR="0" lvl="6"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7pPr>
            <a:lvl8pPr marL="3657600" marR="0" lvl="7" indent="-317500" algn="l" rtl="0">
              <a:lnSpc>
                <a:spcPct val="100000"/>
              </a:lnSpc>
              <a:spcBef>
                <a:spcPts val="1600"/>
              </a:spcBef>
              <a:spcAft>
                <a:spcPts val="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8pPr>
            <a:lvl9pPr marL="4114800" marR="0" lvl="8" indent="-317500" algn="l" rtl="0">
              <a:lnSpc>
                <a:spcPct val="100000"/>
              </a:lnSpc>
              <a:spcBef>
                <a:spcPts val="1600"/>
              </a:spcBef>
              <a:spcAft>
                <a:spcPts val="1600"/>
              </a:spcAft>
              <a:buClr>
                <a:schemeClr val="dk1"/>
              </a:buClr>
              <a:buSzPts val="1400"/>
              <a:buFont typeface="Comfortaa SemiBold"/>
              <a:buChar char="■"/>
              <a:defRPr sz="1400" b="0" i="0" u="none" strike="noStrike" cap="none">
                <a:solidFill>
                  <a:schemeClr val="dk1"/>
                </a:solidFill>
                <a:latin typeface="Comfortaa SemiBold"/>
                <a:ea typeface="Comfortaa SemiBold"/>
                <a:cs typeface="Comfortaa SemiBold"/>
                <a:sym typeface="Comfortaa SemiBol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p:nvPr/>
        </p:nvSpPr>
        <p:spPr>
          <a:xfrm rot="10800000" flipH="1">
            <a:off x="1009130" y="3285942"/>
            <a:ext cx="5089828" cy="397200"/>
          </a:xfrm>
          <a:prstGeom prst="roundRect">
            <a:avLst>
              <a:gd name="adj" fmla="val 50000"/>
            </a:avLst>
          </a:prstGeom>
          <a:solidFill>
            <a:schemeClr val="accent6"/>
          </a:solid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txBox="1">
            <a:spLocks noGrp="1"/>
          </p:cNvSpPr>
          <p:nvPr>
            <p:ph type="ctrTitle"/>
          </p:nvPr>
        </p:nvSpPr>
        <p:spPr>
          <a:xfrm>
            <a:off x="958298" y="1316938"/>
            <a:ext cx="7283675" cy="2180400"/>
          </a:xfrm>
          <a:prstGeom prst="rect">
            <a:avLst/>
          </a:prstGeom>
          <a:noFill/>
          <a:ln>
            <a:noFill/>
          </a:ln>
        </p:spPr>
        <p:txBody>
          <a:bodyPr spcFirstLastPara="1" wrap="square" lIns="91425" tIns="91425" rIns="91425" bIns="91425" anchor="ctr" anchorCtr="0">
            <a:noAutofit/>
          </a:bodyPr>
          <a:lstStyle/>
          <a:p>
            <a:pPr marL="0" lvl="0" indent="0" algn="l" rtl="0">
              <a:lnSpc>
                <a:spcPct val="75000"/>
              </a:lnSpc>
              <a:spcBef>
                <a:spcPts val="0"/>
              </a:spcBef>
              <a:spcAft>
                <a:spcPts val="0"/>
              </a:spcAft>
              <a:buSzPts val="5200"/>
              <a:buNone/>
            </a:pPr>
            <a:r>
              <a:rPr lang="en-US" sz="5000"/>
              <a:t>TIẾT 3: </a:t>
            </a:r>
            <a:br>
              <a:rPr lang="en-US" sz="5000"/>
            </a:br>
            <a:r>
              <a:rPr lang="en-US" sz="5000"/>
              <a:t>THỰC HÀNH TIẾNG VIỆT</a:t>
            </a:r>
            <a:endParaRPr sz="8000">
              <a:solidFill>
                <a:schemeClr val="dk2"/>
              </a:solidFill>
            </a:endParaRPr>
          </a:p>
        </p:txBody>
      </p:sp>
      <p:sp>
        <p:nvSpPr>
          <p:cNvPr id="146" name="Google Shape;146;p1"/>
          <p:cNvSpPr txBox="1">
            <a:spLocks noGrp="1"/>
          </p:cNvSpPr>
          <p:nvPr>
            <p:ph type="subTitle" idx="1"/>
          </p:nvPr>
        </p:nvSpPr>
        <p:spPr>
          <a:xfrm>
            <a:off x="1038147" y="3274675"/>
            <a:ext cx="4984138" cy="409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a:t>MỞ RỘNG THÀNH PHẦN TRẠNG NGỮ + TỪ LÁY</a:t>
            </a:r>
            <a:endParaRPr/>
          </a:p>
        </p:txBody>
      </p:sp>
      <p:grpSp>
        <p:nvGrpSpPr>
          <p:cNvPr id="147" name="Google Shape;147;p1"/>
          <p:cNvGrpSpPr/>
          <p:nvPr/>
        </p:nvGrpSpPr>
        <p:grpSpPr>
          <a:xfrm>
            <a:off x="6146503" y="3081206"/>
            <a:ext cx="2095470" cy="1771908"/>
            <a:chOff x="6801475" y="579038"/>
            <a:chExt cx="2278675" cy="1926825"/>
          </a:xfrm>
        </p:grpSpPr>
        <p:sp>
          <p:nvSpPr>
            <p:cNvPr id="148" name="Google Shape;148;p1"/>
            <p:cNvSpPr/>
            <p:nvPr/>
          </p:nvSpPr>
          <p:spPr>
            <a:xfrm>
              <a:off x="7970000" y="675663"/>
              <a:ext cx="208725" cy="99325"/>
            </a:xfrm>
            <a:custGeom>
              <a:avLst/>
              <a:gdLst/>
              <a:ahLst/>
              <a:cxnLst/>
              <a:rect l="l" t="t" r="r" b="b"/>
              <a:pathLst>
                <a:path w="8349" h="3973" extrusionOk="0">
                  <a:moveTo>
                    <a:pt x="8348" y="2777"/>
                  </a:moveTo>
                  <a:cubicBezTo>
                    <a:pt x="8348" y="3422"/>
                    <a:pt x="7862" y="3960"/>
                    <a:pt x="7269" y="3972"/>
                  </a:cubicBezTo>
                  <a:lnTo>
                    <a:pt x="1079" y="3972"/>
                  </a:lnTo>
                  <a:cubicBezTo>
                    <a:pt x="486" y="3955"/>
                    <a:pt x="0" y="3422"/>
                    <a:pt x="0" y="2777"/>
                  </a:cubicBezTo>
                  <a:lnTo>
                    <a:pt x="0" y="2193"/>
                  </a:lnTo>
                  <a:cubicBezTo>
                    <a:pt x="0" y="1552"/>
                    <a:pt x="469" y="813"/>
                    <a:pt x="1058" y="619"/>
                  </a:cubicBezTo>
                  <a:cubicBezTo>
                    <a:pt x="3091" y="0"/>
                    <a:pt x="5257" y="0"/>
                    <a:pt x="7291" y="619"/>
                  </a:cubicBezTo>
                  <a:cubicBezTo>
                    <a:pt x="7884" y="813"/>
                    <a:pt x="8344" y="1552"/>
                    <a:pt x="8348" y="2193"/>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8369675" y="675663"/>
              <a:ext cx="208725" cy="99325"/>
            </a:xfrm>
            <a:custGeom>
              <a:avLst/>
              <a:gdLst/>
              <a:ahLst/>
              <a:cxnLst/>
              <a:rect l="l" t="t" r="r" b="b"/>
              <a:pathLst>
                <a:path w="8349" h="3973" extrusionOk="0">
                  <a:moveTo>
                    <a:pt x="8348" y="2777"/>
                  </a:moveTo>
                  <a:cubicBezTo>
                    <a:pt x="8348" y="3422"/>
                    <a:pt x="7862" y="3960"/>
                    <a:pt x="7269" y="3972"/>
                  </a:cubicBezTo>
                  <a:lnTo>
                    <a:pt x="1079" y="3972"/>
                  </a:lnTo>
                  <a:cubicBezTo>
                    <a:pt x="481" y="3955"/>
                    <a:pt x="0" y="3422"/>
                    <a:pt x="0" y="2777"/>
                  </a:cubicBezTo>
                  <a:lnTo>
                    <a:pt x="0" y="2193"/>
                  </a:lnTo>
                  <a:cubicBezTo>
                    <a:pt x="0" y="1552"/>
                    <a:pt x="469" y="813"/>
                    <a:pt x="1058" y="619"/>
                  </a:cubicBezTo>
                  <a:cubicBezTo>
                    <a:pt x="3087" y="0"/>
                    <a:pt x="5257" y="0"/>
                    <a:pt x="7291" y="619"/>
                  </a:cubicBezTo>
                  <a:cubicBezTo>
                    <a:pt x="7880" y="813"/>
                    <a:pt x="8344" y="1552"/>
                    <a:pt x="8344" y="2193"/>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8734525" y="1989238"/>
              <a:ext cx="70100" cy="73425"/>
            </a:xfrm>
            <a:custGeom>
              <a:avLst/>
              <a:gdLst/>
              <a:ahLst/>
              <a:cxnLst/>
              <a:rect l="l" t="t" r="r" b="b"/>
              <a:pathLst>
                <a:path w="2804" h="2937" extrusionOk="0">
                  <a:moveTo>
                    <a:pt x="1832" y="633"/>
                  </a:moveTo>
                  <a:cubicBezTo>
                    <a:pt x="856" y="1"/>
                    <a:pt x="0" y="1677"/>
                    <a:pt x="976" y="2309"/>
                  </a:cubicBezTo>
                  <a:cubicBezTo>
                    <a:pt x="1952" y="2937"/>
                    <a:pt x="2803" y="1260"/>
                    <a:pt x="1832" y="63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8780725" y="1497463"/>
              <a:ext cx="52800" cy="71175"/>
            </a:xfrm>
            <a:custGeom>
              <a:avLst/>
              <a:gdLst/>
              <a:ahLst/>
              <a:cxnLst/>
              <a:rect l="l" t="t" r="r" b="b"/>
              <a:pathLst>
                <a:path w="2112" h="2847" extrusionOk="0">
                  <a:moveTo>
                    <a:pt x="151" y="1553"/>
                  </a:moveTo>
                  <a:cubicBezTo>
                    <a:pt x="297" y="2846"/>
                    <a:pt x="2111" y="2589"/>
                    <a:pt x="1961" y="1295"/>
                  </a:cubicBezTo>
                  <a:cubicBezTo>
                    <a:pt x="1815" y="1"/>
                    <a:pt x="1" y="259"/>
                    <a:pt x="151" y="155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8708075" y="1117688"/>
              <a:ext cx="108475" cy="357775"/>
            </a:xfrm>
            <a:custGeom>
              <a:avLst/>
              <a:gdLst/>
              <a:ahLst/>
              <a:cxnLst/>
              <a:rect l="l" t="t" r="r" b="b"/>
              <a:pathLst>
                <a:path w="4339" h="14311" extrusionOk="0">
                  <a:moveTo>
                    <a:pt x="224" y="1634"/>
                  </a:moveTo>
                  <a:cubicBezTo>
                    <a:pt x="912" y="5451"/>
                    <a:pt x="1677" y="9247"/>
                    <a:pt x="2361" y="13064"/>
                  </a:cubicBezTo>
                  <a:cubicBezTo>
                    <a:pt x="2589" y="14311"/>
                    <a:pt x="4338" y="13928"/>
                    <a:pt x="4110" y="12677"/>
                  </a:cubicBezTo>
                  <a:cubicBezTo>
                    <a:pt x="3423" y="8864"/>
                    <a:pt x="2662" y="5064"/>
                    <a:pt x="1974" y="1251"/>
                  </a:cubicBezTo>
                  <a:cubicBezTo>
                    <a:pt x="1750" y="0"/>
                    <a:pt x="1" y="387"/>
                    <a:pt x="224" y="163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8691425" y="1025138"/>
              <a:ext cx="51400" cy="69350"/>
            </a:xfrm>
            <a:custGeom>
              <a:avLst/>
              <a:gdLst/>
              <a:ahLst/>
              <a:cxnLst/>
              <a:rect l="l" t="t" r="r" b="b"/>
              <a:pathLst>
                <a:path w="2056" h="2774" extrusionOk="0">
                  <a:moveTo>
                    <a:pt x="142" y="1510"/>
                  </a:moveTo>
                  <a:cubicBezTo>
                    <a:pt x="288" y="2774"/>
                    <a:pt x="2055" y="2524"/>
                    <a:pt x="1913" y="1260"/>
                  </a:cubicBezTo>
                  <a:cubicBezTo>
                    <a:pt x="1767" y="1"/>
                    <a:pt x="0" y="246"/>
                    <a:pt x="142" y="151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6801475" y="579038"/>
              <a:ext cx="2278675" cy="1926825"/>
            </a:xfrm>
            <a:custGeom>
              <a:avLst/>
              <a:gdLst/>
              <a:ahLst/>
              <a:cxnLst/>
              <a:rect l="l" t="t" r="r" b="b"/>
              <a:pathLst>
                <a:path w="91147" h="77073" extrusionOk="0">
                  <a:moveTo>
                    <a:pt x="52656" y="77068"/>
                  </a:moveTo>
                  <a:cubicBezTo>
                    <a:pt x="52484" y="77068"/>
                    <a:pt x="52308" y="77068"/>
                    <a:pt x="52140" y="77060"/>
                  </a:cubicBezTo>
                  <a:cubicBezTo>
                    <a:pt x="47773" y="76957"/>
                    <a:pt x="43418" y="76505"/>
                    <a:pt x="39119" y="75710"/>
                  </a:cubicBezTo>
                  <a:cubicBezTo>
                    <a:pt x="31072" y="74240"/>
                    <a:pt x="24431" y="70642"/>
                    <a:pt x="19375" y="65015"/>
                  </a:cubicBezTo>
                  <a:cubicBezTo>
                    <a:pt x="19281" y="64912"/>
                    <a:pt x="19190" y="64808"/>
                    <a:pt x="19100" y="64701"/>
                  </a:cubicBezTo>
                  <a:lnTo>
                    <a:pt x="18975" y="64559"/>
                  </a:lnTo>
                  <a:lnTo>
                    <a:pt x="18967" y="64550"/>
                  </a:lnTo>
                  <a:lnTo>
                    <a:pt x="18842" y="64409"/>
                  </a:lnTo>
                  <a:lnTo>
                    <a:pt x="18653" y="64181"/>
                  </a:lnTo>
                  <a:lnTo>
                    <a:pt x="18623" y="64146"/>
                  </a:lnTo>
                  <a:cubicBezTo>
                    <a:pt x="14247" y="58958"/>
                    <a:pt x="11689" y="52957"/>
                    <a:pt x="9217" y="47154"/>
                  </a:cubicBezTo>
                  <a:cubicBezTo>
                    <a:pt x="8413" y="45271"/>
                    <a:pt x="7588" y="43332"/>
                    <a:pt x="6711" y="41458"/>
                  </a:cubicBezTo>
                  <a:cubicBezTo>
                    <a:pt x="4867" y="37503"/>
                    <a:pt x="3023" y="33548"/>
                    <a:pt x="1179" y="29593"/>
                  </a:cubicBezTo>
                  <a:cubicBezTo>
                    <a:pt x="1" y="27066"/>
                    <a:pt x="1845" y="24177"/>
                    <a:pt x="4631" y="24177"/>
                  </a:cubicBezTo>
                  <a:cubicBezTo>
                    <a:pt x="5134" y="24177"/>
                    <a:pt x="5628" y="24168"/>
                    <a:pt x="6105" y="24164"/>
                  </a:cubicBezTo>
                  <a:cubicBezTo>
                    <a:pt x="6582" y="24155"/>
                    <a:pt x="7029" y="24151"/>
                    <a:pt x="7489" y="24151"/>
                  </a:cubicBezTo>
                  <a:cubicBezTo>
                    <a:pt x="8160" y="24151"/>
                    <a:pt x="8723" y="24164"/>
                    <a:pt x="9256" y="24190"/>
                  </a:cubicBezTo>
                  <a:cubicBezTo>
                    <a:pt x="16981" y="24590"/>
                    <a:pt x="24353" y="26494"/>
                    <a:pt x="29911" y="28106"/>
                  </a:cubicBezTo>
                  <a:cubicBezTo>
                    <a:pt x="30904" y="28394"/>
                    <a:pt x="31893" y="28699"/>
                    <a:pt x="32860" y="29000"/>
                  </a:cubicBezTo>
                  <a:cubicBezTo>
                    <a:pt x="33428" y="25686"/>
                    <a:pt x="33991" y="22367"/>
                    <a:pt x="34558" y="19053"/>
                  </a:cubicBezTo>
                  <a:cubicBezTo>
                    <a:pt x="34558" y="19044"/>
                    <a:pt x="34558" y="19040"/>
                    <a:pt x="34563" y="19036"/>
                  </a:cubicBezTo>
                  <a:cubicBezTo>
                    <a:pt x="34864" y="17342"/>
                    <a:pt x="35672" y="15777"/>
                    <a:pt x="36880" y="14548"/>
                  </a:cubicBezTo>
                  <a:cubicBezTo>
                    <a:pt x="38255" y="13164"/>
                    <a:pt x="39992" y="12398"/>
                    <a:pt x="41772" y="12398"/>
                  </a:cubicBezTo>
                  <a:lnTo>
                    <a:pt x="43852" y="12398"/>
                  </a:lnTo>
                  <a:lnTo>
                    <a:pt x="43852" y="9553"/>
                  </a:lnTo>
                  <a:cubicBezTo>
                    <a:pt x="43255" y="8701"/>
                    <a:pt x="42932" y="7687"/>
                    <a:pt x="42937" y="6647"/>
                  </a:cubicBezTo>
                  <a:lnTo>
                    <a:pt x="42937" y="6049"/>
                  </a:lnTo>
                  <a:cubicBezTo>
                    <a:pt x="42941" y="3745"/>
                    <a:pt x="44484" y="1566"/>
                    <a:pt x="46608" y="869"/>
                  </a:cubicBezTo>
                  <a:lnTo>
                    <a:pt x="46694" y="839"/>
                  </a:lnTo>
                  <a:cubicBezTo>
                    <a:pt x="49449" y="1"/>
                    <a:pt x="52385" y="1"/>
                    <a:pt x="55141" y="839"/>
                  </a:cubicBezTo>
                  <a:lnTo>
                    <a:pt x="55227" y="869"/>
                  </a:lnTo>
                  <a:cubicBezTo>
                    <a:pt x="57350" y="1566"/>
                    <a:pt x="58894" y="3745"/>
                    <a:pt x="58898" y="6049"/>
                  </a:cubicBezTo>
                  <a:lnTo>
                    <a:pt x="58898" y="6647"/>
                  </a:lnTo>
                  <a:cubicBezTo>
                    <a:pt x="58902" y="7687"/>
                    <a:pt x="58584" y="8701"/>
                    <a:pt x="57987" y="9553"/>
                  </a:cubicBezTo>
                  <a:lnTo>
                    <a:pt x="57987" y="12403"/>
                  </a:lnTo>
                  <a:lnTo>
                    <a:pt x="59839" y="12403"/>
                  </a:lnTo>
                  <a:lnTo>
                    <a:pt x="59839" y="9553"/>
                  </a:lnTo>
                  <a:cubicBezTo>
                    <a:pt x="59242" y="8701"/>
                    <a:pt x="58924" y="7687"/>
                    <a:pt x="58928" y="6647"/>
                  </a:cubicBezTo>
                  <a:lnTo>
                    <a:pt x="58928" y="6049"/>
                  </a:lnTo>
                  <a:cubicBezTo>
                    <a:pt x="58932" y="3745"/>
                    <a:pt x="60480" y="1570"/>
                    <a:pt x="62599" y="869"/>
                  </a:cubicBezTo>
                  <a:lnTo>
                    <a:pt x="62685" y="843"/>
                  </a:lnTo>
                  <a:cubicBezTo>
                    <a:pt x="65441" y="5"/>
                    <a:pt x="68377" y="5"/>
                    <a:pt x="71132" y="843"/>
                  </a:cubicBezTo>
                  <a:cubicBezTo>
                    <a:pt x="71162" y="852"/>
                    <a:pt x="71192" y="861"/>
                    <a:pt x="71218" y="869"/>
                  </a:cubicBezTo>
                  <a:cubicBezTo>
                    <a:pt x="73342" y="1570"/>
                    <a:pt x="74885" y="3749"/>
                    <a:pt x="74889" y="6053"/>
                  </a:cubicBezTo>
                  <a:lnTo>
                    <a:pt x="74889" y="6647"/>
                  </a:lnTo>
                  <a:cubicBezTo>
                    <a:pt x="74889" y="7687"/>
                    <a:pt x="74571" y="8701"/>
                    <a:pt x="73974" y="9557"/>
                  </a:cubicBezTo>
                  <a:lnTo>
                    <a:pt x="73974" y="12403"/>
                  </a:lnTo>
                  <a:lnTo>
                    <a:pt x="76054" y="12403"/>
                  </a:lnTo>
                  <a:cubicBezTo>
                    <a:pt x="77834" y="12403"/>
                    <a:pt x="79570" y="13168"/>
                    <a:pt x="80946" y="14552"/>
                  </a:cubicBezTo>
                  <a:cubicBezTo>
                    <a:pt x="82154" y="15777"/>
                    <a:pt x="82962" y="17342"/>
                    <a:pt x="83263" y="19036"/>
                  </a:cubicBezTo>
                  <a:lnTo>
                    <a:pt x="83263" y="19057"/>
                  </a:lnTo>
                  <a:cubicBezTo>
                    <a:pt x="84183" y="24448"/>
                    <a:pt x="85103" y="29847"/>
                    <a:pt x="86027" y="35242"/>
                  </a:cubicBezTo>
                  <a:cubicBezTo>
                    <a:pt x="86031" y="35263"/>
                    <a:pt x="86036" y="35285"/>
                    <a:pt x="86036" y="35306"/>
                  </a:cubicBezTo>
                  <a:cubicBezTo>
                    <a:pt x="86040" y="35328"/>
                    <a:pt x="86049" y="35349"/>
                    <a:pt x="86053" y="35366"/>
                  </a:cubicBezTo>
                  <a:lnTo>
                    <a:pt x="87794" y="43603"/>
                  </a:lnTo>
                  <a:cubicBezTo>
                    <a:pt x="88740" y="43813"/>
                    <a:pt x="89569" y="44381"/>
                    <a:pt x="90111" y="45180"/>
                  </a:cubicBezTo>
                  <a:cubicBezTo>
                    <a:pt x="91147" y="46706"/>
                    <a:pt x="90691" y="48224"/>
                    <a:pt x="90541" y="48723"/>
                  </a:cubicBezTo>
                  <a:cubicBezTo>
                    <a:pt x="90481" y="48925"/>
                    <a:pt x="90403" y="49170"/>
                    <a:pt x="90296" y="49475"/>
                  </a:cubicBezTo>
                  <a:cubicBezTo>
                    <a:pt x="90145" y="49909"/>
                    <a:pt x="89961" y="50425"/>
                    <a:pt x="89905" y="50558"/>
                  </a:cubicBezTo>
                  <a:cubicBezTo>
                    <a:pt x="88697" y="53619"/>
                    <a:pt x="87360" y="56869"/>
                    <a:pt x="85537" y="59972"/>
                  </a:cubicBezTo>
                  <a:cubicBezTo>
                    <a:pt x="85185" y="60574"/>
                    <a:pt x="84802" y="61185"/>
                    <a:pt x="84402" y="61782"/>
                  </a:cubicBezTo>
                  <a:lnTo>
                    <a:pt x="84385" y="61804"/>
                  </a:lnTo>
                  <a:cubicBezTo>
                    <a:pt x="83921" y="62496"/>
                    <a:pt x="83431" y="63175"/>
                    <a:pt x="82928" y="63820"/>
                  </a:cubicBezTo>
                  <a:lnTo>
                    <a:pt x="82863" y="63906"/>
                  </a:lnTo>
                  <a:cubicBezTo>
                    <a:pt x="82777" y="64013"/>
                    <a:pt x="82696" y="64121"/>
                    <a:pt x="82610" y="64224"/>
                  </a:cubicBezTo>
                  <a:cubicBezTo>
                    <a:pt x="82580" y="64262"/>
                    <a:pt x="82545" y="64305"/>
                    <a:pt x="82511" y="64348"/>
                  </a:cubicBezTo>
                  <a:cubicBezTo>
                    <a:pt x="82429" y="64447"/>
                    <a:pt x="82347" y="64546"/>
                    <a:pt x="82266" y="64641"/>
                  </a:cubicBezTo>
                  <a:cubicBezTo>
                    <a:pt x="82240" y="64675"/>
                    <a:pt x="82214" y="64710"/>
                    <a:pt x="82184" y="64740"/>
                  </a:cubicBezTo>
                  <a:lnTo>
                    <a:pt x="82158" y="64774"/>
                  </a:lnTo>
                  <a:cubicBezTo>
                    <a:pt x="82072" y="64873"/>
                    <a:pt x="81995" y="64967"/>
                    <a:pt x="81913" y="65062"/>
                  </a:cubicBezTo>
                  <a:lnTo>
                    <a:pt x="81840" y="65148"/>
                  </a:lnTo>
                  <a:lnTo>
                    <a:pt x="81819" y="65174"/>
                  </a:lnTo>
                  <a:cubicBezTo>
                    <a:pt x="81677" y="65337"/>
                    <a:pt x="81531" y="65505"/>
                    <a:pt x="81380" y="65668"/>
                  </a:cubicBezTo>
                  <a:lnTo>
                    <a:pt x="81342" y="65711"/>
                  </a:lnTo>
                  <a:lnTo>
                    <a:pt x="81204" y="65866"/>
                  </a:lnTo>
                  <a:cubicBezTo>
                    <a:pt x="81148" y="65926"/>
                    <a:pt x="81097" y="65982"/>
                    <a:pt x="81041" y="66038"/>
                  </a:cubicBezTo>
                  <a:lnTo>
                    <a:pt x="81011" y="66072"/>
                  </a:lnTo>
                  <a:lnTo>
                    <a:pt x="80813" y="66287"/>
                  </a:lnTo>
                  <a:cubicBezTo>
                    <a:pt x="80748" y="66352"/>
                    <a:pt x="80688" y="66416"/>
                    <a:pt x="80628" y="66476"/>
                  </a:cubicBezTo>
                  <a:cubicBezTo>
                    <a:pt x="80555" y="66554"/>
                    <a:pt x="80478" y="66631"/>
                    <a:pt x="80404" y="66708"/>
                  </a:cubicBezTo>
                  <a:lnTo>
                    <a:pt x="80232" y="66880"/>
                  </a:lnTo>
                  <a:cubicBezTo>
                    <a:pt x="80147" y="66966"/>
                    <a:pt x="80061" y="67048"/>
                    <a:pt x="79975" y="67134"/>
                  </a:cubicBezTo>
                  <a:lnTo>
                    <a:pt x="79936" y="67177"/>
                  </a:lnTo>
                  <a:cubicBezTo>
                    <a:pt x="79901" y="67211"/>
                    <a:pt x="79863" y="67241"/>
                    <a:pt x="79828" y="67276"/>
                  </a:cubicBezTo>
                  <a:cubicBezTo>
                    <a:pt x="79687" y="67418"/>
                    <a:pt x="79549" y="67547"/>
                    <a:pt x="79420" y="67667"/>
                  </a:cubicBezTo>
                  <a:cubicBezTo>
                    <a:pt x="77116" y="69821"/>
                    <a:pt x="74519" y="71639"/>
                    <a:pt x="71712" y="73071"/>
                  </a:cubicBezTo>
                  <a:cubicBezTo>
                    <a:pt x="68871" y="74515"/>
                    <a:pt x="65741" y="75555"/>
                    <a:pt x="62410" y="76157"/>
                  </a:cubicBezTo>
                  <a:cubicBezTo>
                    <a:pt x="60746" y="76454"/>
                    <a:pt x="59066" y="76664"/>
                    <a:pt x="57380" y="76789"/>
                  </a:cubicBezTo>
                  <a:cubicBezTo>
                    <a:pt x="57101" y="76810"/>
                    <a:pt x="56817" y="76832"/>
                    <a:pt x="56534" y="76858"/>
                  </a:cubicBezTo>
                  <a:cubicBezTo>
                    <a:pt x="55287" y="76965"/>
                    <a:pt x="54002" y="77073"/>
                    <a:pt x="52665" y="77073"/>
                  </a:cubicBezTo>
                  <a:close/>
                </a:path>
              </a:pathLst>
            </a:custGeom>
            <a:solidFill>
              <a:srgbClr val="FFFFFF"/>
            </a:solidFill>
            <a:ln>
              <a:noFill/>
            </a:ln>
            <a:effectLst>
              <a:outerShdw dist="57150" dir="222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6917225" y="675663"/>
              <a:ext cx="2060200" cy="1735750"/>
            </a:xfrm>
            <a:custGeom>
              <a:avLst/>
              <a:gdLst/>
              <a:ahLst/>
              <a:cxnLst/>
              <a:rect l="l" t="t" r="r" b="b"/>
              <a:pathLst>
                <a:path w="82408" h="69430" extrusionOk="0">
                  <a:moveTo>
                    <a:pt x="82321" y="43452"/>
                  </a:moveTo>
                  <a:lnTo>
                    <a:pt x="80649" y="43452"/>
                  </a:lnTo>
                  <a:lnTo>
                    <a:pt x="80060" y="43465"/>
                  </a:lnTo>
                  <a:lnTo>
                    <a:pt x="77692" y="32288"/>
                  </a:lnTo>
                  <a:lnTo>
                    <a:pt x="77674" y="32288"/>
                  </a:lnTo>
                  <a:cubicBezTo>
                    <a:pt x="77666" y="32202"/>
                    <a:pt x="77653" y="32112"/>
                    <a:pt x="77640" y="32022"/>
                  </a:cubicBezTo>
                  <a:cubicBezTo>
                    <a:pt x="76716" y="26627"/>
                    <a:pt x="75796" y="21228"/>
                    <a:pt x="74872" y="15833"/>
                  </a:cubicBezTo>
                  <a:cubicBezTo>
                    <a:pt x="74536" y="13915"/>
                    <a:pt x="72980" y="12346"/>
                    <a:pt x="71416" y="12346"/>
                  </a:cubicBezTo>
                  <a:lnTo>
                    <a:pt x="65531" y="12346"/>
                  </a:lnTo>
                  <a:lnTo>
                    <a:pt x="65531" y="3960"/>
                  </a:lnTo>
                  <a:cubicBezTo>
                    <a:pt x="66051" y="3861"/>
                    <a:pt x="66446" y="3362"/>
                    <a:pt x="66442" y="2782"/>
                  </a:cubicBezTo>
                  <a:lnTo>
                    <a:pt x="66442" y="2193"/>
                  </a:lnTo>
                  <a:cubicBezTo>
                    <a:pt x="66442" y="1552"/>
                    <a:pt x="65978" y="813"/>
                    <a:pt x="65389" y="619"/>
                  </a:cubicBezTo>
                  <a:cubicBezTo>
                    <a:pt x="63355" y="0"/>
                    <a:pt x="61185" y="0"/>
                    <a:pt x="59156" y="619"/>
                  </a:cubicBezTo>
                  <a:cubicBezTo>
                    <a:pt x="58562" y="813"/>
                    <a:pt x="58102" y="1552"/>
                    <a:pt x="58098" y="2193"/>
                  </a:cubicBezTo>
                  <a:lnTo>
                    <a:pt x="58098" y="2782"/>
                  </a:lnTo>
                  <a:cubicBezTo>
                    <a:pt x="58098" y="3362"/>
                    <a:pt x="58494" y="3856"/>
                    <a:pt x="59014" y="3960"/>
                  </a:cubicBezTo>
                  <a:lnTo>
                    <a:pt x="59014" y="12346"/>
                  </a:lnTo>
                  <a:lnTo>
                    <a:pt x="49544" y="12346"/>
                  </a:lnTo>
                  <a:lnTo>
                    <a:pt x="49544" y="3960"/>
                  </a:lnTo>
                  <a:cubicBezTo>
                    <a:pt x="50064" y="3861"/>
                    <a:pt x="50459" y="3362"/>
                    <a:pt x="50455" y="2782"/>
                  </a:cubicBezTo>
                  <a:lnTo>
                    <a:pt x="50455" y="2193"/>
                  </a:lnTo>
                  <a:cubicBezTo>
                    <a:pt x="50455" y="1552"/>
                    <a:pt x="49991" y="813"/>
                    <a:pt x="49402" y="619"/>
                  </a:cubicBezTo>
                  <a:cubicBezTo>
                    <a:pt x="47368" y="0"/>
                    <a:pt x="45202" y="0"/>
                    <a:pt x="43169" y="619"/>
                  </a:cubicBezTo>
                  <a:cubicBezTo>
                    <a:pt x="42575" y="813"/>
                    <a:pt x="42115" y="1552"/>
                    <a:pt x="42111" y="2193"/>
                  </a:cubicBezTo>
                  <a:lnTo>
                    <a:pt x="42111" y="2782"/>
                  </a:lnTo>
                  <a:cubicBezTo>
                    <a:pt x="42111" y="3362"/>
                    <a:pt x="42507" y="3856"/>
                    <a:pt x="43027" y="3955"/>
                  </a:cubicBezTo>
                  <a:lnTo>
                    <a:pt x="43027" y="12346"/>
                  </a:lnTo>
                  <a:lnTo>
                    <a:pt x="37142" y="12346"/>
                  </a:lnTo>
                  <a:cubicBezTo>
                    <a:pt x="35577" y="12346"/>
                    <a:pt x="34021" y="13915"/>
                    <a:pt x="33686" y="15833"/>
                  </a:cubicBezTo>
                  <a:cubicBezTo>
                    <a:pt x="32869" y="20604"/>
                    <a:pt x="32052" y="25376"/>
                    <a:pt x="31240" y="30152"/>
                  </a:cubicBezTo>
                  <a:lnTo>
                    <a:pt x="29352" y="29477"/>
                  </a:lnTo>
                  <a:cubicBezTo>
                    <a:pt x="27646" y="28952"/>
                    <a:pt x="25939" y="28398"/>
                    <a:pt x="24224" y="27899"/>
                  </a:cubicBezTo>
                  <a:cubicBezTo>
                    <a:pt x="17724" y="26016"/>
                    <a:pt x="11164" y="24482"/>
                    <a:pt x="4428" y="24133"/>
                  </a:cubicBezTo>
                  <a:cubicBezTo>
                    <a:pt x="3031" y="24060"/>
                    <a:pt x="1634" y="24121"/>
                    <a:pt x="1" y="24121"/>
                  </a:cubicBezTo>
                  <a:cubicBezTo>
                    <a:pt x="1845" y="28075"/>
                    <a:pt x="3689" y="32030"/>
                    <a:pt x="5533" y="35985"/>
                  </a:cubicBezTo>
                  <a:cubicBezTo>
                    <a:pt x="9092" y="43615"/>
                    <a:pt x="11538" y="51460"/>
                    <a:pt x="16908" y="57831"/>
                  </a:cubicBezTo>
                  <a:cubicBezTo>
                    <a:pt x="16916" y="57844"/>
                    <a:pt x="16925" y="57853"/>
                    <a:pt x="16933" y="57866"/>
                  </a:cubicBezTo>
                  <a:cubicBezTo>
                    <a:pt x="16989" y="57930"/>
                    <a:pt x="17049" y="57999"/>
                    <a:pt x="17105" y="58068"/>
                  </a:cubicBezTo>
                  <a:lnTo>
                    <a:pt x="17221" y="58201"/>
                  </a:lnTo>
                  <a:cubicBezTo>
                    <a:pt x="17260" y="58244"/>
                    <a:pt x="17294" y="58287"/>
                    <a:pt x="17333" y="58330"/>
                  </a:cubicBezTo>
                  <a:cubicBezTo>
                    <a:pt x="17415" y="58420"/>
                    <a:pt x="17496" y="58515"/>
                    <a:pt x="17578" y="58605"/>
                  </a:cubicBezTo>
                  <a:cubicBezTo>
                    <a:pt x="22406" y="63978"/>
                    <a:pt x="28493" y="66880"/>
                    <a:pt x="35177" y="68105"/>
                  </a:cubicBezTo>
                  <a:cubicBezTo>
                    <a:pt x="39274" y="68857"/>
                    <a:pt x="43431" y="69292"/>
                    <a:pt x="47596" y="69395"/>
                  </a:cubicBezTo>
                  <a:cubicBezTo>
                    <a:pt x="49204" y="69429"/>
                    <a:pt x="50850" y="69253"/>
                    <a:pt x="52449" y="69124"/>
                  </a:cubicBezTo>
                  <a:cubicBezTo>
                    <a:pt x="54006" y="69008"/>
                    <a:pt x="55557" y="68814"/>
                    <a:pt x="57096" y="68544"/>
                  </a:cubicBezTo>
                  <a:cubicBezTo>
                    <a:pt x="59946" y="68028"/>
                    <a:pt x="62728" y="67142"/>
                    <a:pt x="65350" y="65810"/>
                  </a:cubicBezTo>
                  <a:cubicBezTo>
                    <a:pt x="67843" y="64537"/>
                    <a:pt x="70143" y="62925"/>
                    <a:pt x="72189" y="61016"/>
                  </a:cubicBezTo>
                  <a:cubicBezTo>
                    <a:pt x="72310" y="60905"/>
                    <a:pt x="72430" y="60789"/>
                    <a:pt x="72550" y="60673"/>
                  </a:cubicBezTo>
                  <a:lnTo>
                    <a:pt x="72679" y="60548"/>
                  </a:lnTo>
                  <a:cubicBezTo>
                    <a:pt x="72752" y="60475"/>
                    <a:pt x="72830" y="60397"/>
                    <a:pt x="72903" y="60324"/>
                  </a:cubicBezTo>
                  <a:cubicBezTo>
                    <a:pt x="72959" y="60273"/>
                    <a:pt x="73006" y="60221"/>
                    <a:pt x="73058" y="60170"/>
                  </a:cubicBezTo>
                  <a:cubicBezTo>
                    <a:pt x="73122" y="60105"/>
                    <a:pt x="73187" y="60036"/>
                    <a:pt x="73251" y="59968"/>
                  </a:cubicBezTo>
                  <a:cubicBezTo>
                    <a:pt x="73307" y="59912"/>
                    <a:pt x="73359" y="59856"/>
                    <a:pt x="73414" y="59800"/>
                  </a:cubicBezTo>
                  <a:cubicBezTo>
                    <a:pt x="73475" y="59735"/>
                    <a:pt x="73535" y="59671"/>
                    <a:pt x="73591" y="59606"/>
                  </a:cubicBezTo>
                  <a:cubicBezTo>
                    <a:pt x="73647" y="59546"/>
                    <a:pt x="73707" y="59486"/>
                    <a:pt x="73758" y="59426"/>
                  </a:cubicBezTo>
                  <a:cubicBezTo>
                    <a:pt x="73814" y="59366"/>
                    <a:pt x="73866" y="59310"/>
                    <a:pt x="73917" y="59254"/>
                  </a:cubicBezTo>
                  <a:cubicBezTo>
                    <a:pt x="74046" y="59108"/>
                    <a:pt x="74175" y="58962"/>
                    <a:pt x="74304" y="58816"/>
                  </a:cubicBezTo>
                  <a:cubicBezTo>
                    <a:pt x="74334" y="58781"/>
                    <a:pt x="74360" y="58751"/>
                    <a:pt x="74390" y="58717"/>
                  </a:cubicBezTo>
                  <a:cubicBezTo>
                    <a:pt x="74459" y="58635"/>
                    <a:pt x="74532" y="58549"/>
                    <a:pt x="74605" y="58463"/>
                  </a:cubicBezTo>
                  <a:lnTo>
                    <a:pt x="74704" y="58343"/>
                  </a:lnTo>
                  <a:cubicBezTo>
                    <a:pt x="74777" y="58257"/>
                    <a:pt x="74846" y="58171"/>
                    <a:pt x="74919" y="58080"/>
                  </a:cubicBezTo>
                  <a:lnTo>
                    <a:pt x="75005" y="57973"/>
                  </a:lnTo>
                  <a:cubicBezTo>
                    <a:pt x="75082" y="57878"/>
                    <a:pt x="75155" y="57784"/>
                    <a:pt x="75229" y="57689"/>
                  </a:cubicBezTo>
                  <a:lnTo>
                    <a:pt x="75289" y="57616"/>
                  </a:lnTo>
                  <a:cubicBezTo>
                    <a:pt x="75744" y="57032"/>
                    <a:pt x="76179" y="56434"/>
                    <a:pt x="76591" y="55815"/>
                  </a:cubicBezTo>
                  <a:lnTo>
                    <a:pt x="76604" y="55798"/>
                  </a:lnTo>
                  <a:cubicBezTo>
                    <a:pt x="76957" y="55269"/>
                    <a:pt x="77296" y="54727"/>
                    <a:pt x="77623" y="54177"/>
                  </a:cubicBezTo>
                  <a:cubicBezTo>
                    <a:pt x="79269" y="51379"/>
                    <a:pt x="80529" y="48335"/>
                    <a:pt x="81737" y="45283"/>
                  </a:cubicBezTo>
                  <a:cubicBezTo>
                    <a:pt x="81771" y="45184"/>
                    <a:pt x="82407" y="43452"/>
                    <a:pt x="82321" y="4345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8392550" y="730888"/>
              <a:ext cx="162950" cy="260100"/>
            </a:xfrm>
            <a:custGeom>
              <a:avLst/>
              <a:gdLst/>
              <a:ahLst/>
              <a:cxnLst/>
              <a:rect l="l" t="t" r="r" b="b"/>
              <a:pathLst>
                <a:path w="6518" h="10404" extrusionOk="0">
                  <a:moveTo>
                    <a:pt x="1" y="1"/>
                  </a:moveTo>
                  <a:lnTo>
                    <a:pt x="1" y="10404"/>
                  </a:lnTo>
                  <a:lnTo>
                    <a:pt x="6518" y="10404"/>
                  </a:lnTo>
                  <a:lnTo>
                    <a:pt x="6518" y="1"/>
                  </a:ln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7992875" y="730888"/>
              <a:ext cx="162950" cy="260100"/>
            </a:xfrm>
            <a:custGeom>
              <a:avLst/>
              <a:gdLst/>
              <a:ahLst/>
              <a:cxnLst/>
              <a:rect l="l" t="t" r="r" b="b"/>
              <a:pathLst>
                <a:path w="6518" h="10404" extrusionOk="0">
                  <a:moveTo>
                    <a:pt x="1" y="1"/>
                  </a:moveTo>
                  <a:lnTo>
                    <a:pt x="1" y="10404"/>
                  </a:lnTo>
                  <a:lnTo>
                    <a:pt x="6518" y="10404"/>
                  </a:lnTo>
                  <a:lnTo>
                    <a:pt x="6518" y="1"/>
                  </a:ln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7681750" y="984213"/>
              <a:ext cx="1184875" cy="579050"/>
            </a:xfrm>
            <a:custGeom>
              <a:avLst/>
              <a:gdLst/>
              <a:ahLst/>
              <a:cxnLst/>
              <a:rect l="l" t="t" r="r" b="b"/>
              <a:pathLst>
                <a:path w="47395" h="23162" extrusionOk="0">
                  <a:moveTo>
                    <a:pt x="47059" y="19675"/>
                  </a:moveTo>
                  <a:cubicBezTo>
                    <a:pt x="47394" y="21593"/>
                    <a:pt x="46122" y="23162"/>
                    <a:pt x="44226" y="23162"/>
                  </a:cubicBezTo>
                  <a:lnTo>
                    <a:pt x="3173" y="23162"/>
                  </a:lnTo>
                  <a:cubicBezTo>
                    <a:pt x="1278" y="23162"/>
                    <a:pt x="1" y="21593"/>
                    <a:pt x="340" y="19675"/>
                  </a:cubicBezTo>
                  <a:cubicBezTo>
                    <a:pt x="1260" y="14280"/>
                    <a:pt x="2180" y="8886"/>
                    <a:pt x="3105" y="3486"/>
                  </a:cubicBezTo>
                  <a:cubicBezTo>
                    <a:pt x="3440" y="1569"/>
                    <a:pt x="4996" y="0"/>
                    <a:pt x="6561" y="0"/>
                  </a:cubicBezTo>
                  <a:lnTo>
                    <a:pt x="40835" y="0"/>
                  </a:lnTo>
                  <a:cubicBezTo>
                    <a:pt x="42399" y="0"/>
                    <a:pt x="43955" y="1569"/>
                    <a:pt x="44291" y="3486"/>
                  </a:cubicBezTo>
                  <a:cubicBezTo>
                    <a:pt x="45215" y="8886"/>
                    <a:pt x="46135" y="14280"/>
                    <a:pt x="47059" y="19675"/>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p:nvPr/>
          </p:nvSpPr>
          <p:spPr>
            <a:xfrm>
              <a:off x="7847700" y="1482863"/>
              <a:ext cx="1077375" cy="309425"/>
            </a:xfrm>
            <a:custGeom>
              <a:avLst/>
              <a:gdLst/>
              <a:ahLst/>
              <a:cxnLst/>
              <a:rect l="l" t="t" r="r" b="b"/>
              <a:pathLst>
                <a:path w="43095" h="12377" extrusionOk="0">
                  <a:moveTo>
                    <a:pt x="1823" y="3228"/>
                  </a:moveTo>
                  <a:lnTo>
                    <a:pt x="0" y="0"/>
                  </a:lnTo>
                  <a:lnTo>
                    <a:pt x="40473" y="0"/>
                  </a:lnTo>
                  <a:lnTo>
                    <a:pt x="43095" y="12376"/>
                  </a:lnTo>
                  <a:lnTo>
                    <a:pt x="1075" y="4961"/>
                  </a:lnTo>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7946125" y="1042763"/>
              <a:ext cx="327475" cy="348575"/>
            </a:xfrm>
            <a:custGeom>
              <a:avLst/>
              <a:gdLst/>
              <a:ahLst/>
              <a:cxnLst/>
              <a:rect l="l" t="t" r="r" b="b"/>
              <a:pathLst>
                <a:path w="13099" h="13943" extrusionOk="0">
                  <a:moveTo>
                    <a:pt x="6541" y="0"/>
                  </a:moveTo>
                  <a:cubicBezTo>
                    <a:pt x="3292" y="0"/>
                    <a:pt x="537" y="2772"/>
                    <a:pt x="276" y="6423"/>
                  </a:cubicBezTo>
                  <a:cubicBezTo>
                    <a:pt x="1" y="10262"/>
                    <a:pt x="2589" y="13615"/>
                    <a:pt x="6058" y="13920"/>
                  </a:cubicBezTo>
                  <a:cubicBezTo>
                    <a:pt x="6227" y="13935"/>
                    <a:pt x="6396" y="13942"/>
                    <a:pt x="6563" y="13942"/>
                  </a:cubicBezTo>
                  <a:cubicBezTo>
                    <a:pt x="9812" y="13942"/>
                    <a:pt x="12566" y="11170"/>
                    <a:pt x="12828" y="7524"/>
                  </a:cubicBezTo>
                  <a:cubicBezTo>
                    <a:pt x="13099" y="3685"/>
                    <a:pt x="10511" y="328"/>
                    <a:pt x="7046" y="22"/>
                  </a:cubicBezTo>
                  <a:cubicBezTo>
                    <a:pt x="6877" y="7"/>
                    <a:pt x="6708" y="0"/>
                    <a:pt x="65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8001250" y="1089313"/>
              <a:ext cx="242175" cy="257700"/>
            </a:xfrm>
            <a:custGeom>
              <a:avLst/>
              <a:gdLst/>
              <a:ahLst/>
              <a:cxnLst/>
              <a:rect l="l" t="t" r="r" b="b"/>
              <a:pathLst>
                <a:path w="9687" h="10308" extrusionOk="0">
                  <a:moveTo>
                    <a:pt x="4835" y="1"/>
                  </a:moveTo>
                  <a:cubicBezTo>
                    <a:pt x="2433" y="1"/>
                    <a:pt x="395" y="2053"/>
                    <a:pt x="203" y="4750"/>
                  </a:cubicBezTo>
                  <a:cubicBezTo>
                    <a:pt x="1" y="7587"/>
                    <a:pt x="1914" y="10068"/>
                    <a:pt x="4476" y="10291"/>
                  </a:cubicBezTo>
                  <a:cubicBezTo>
                    <a:pt x="4600" y="10302"/>
                    <a:pt x="4724" y="10308"/>
                    <a:pt x="4847" y="10308"/>
                  </a:cubicBezTo>
                  <a:cubicBezTo>
                    <a:pt x="7251" y="10308"/>
                    <a:pt x="9292" y="8262"/>
                    <a:pt x="9484" y="5563"/>
                  </a:cubicBezTo>
                  <a:cubicBezTo>
                    <a:pt x="9686" y="2721"/>
                    <a:pt x="7773" y="241"/>
                    <a:pt x="5211" y="17"/>
                  </a:cubicBezTo>
                  <a:cubicBezTo>
                    <a:pt x="5085" y="6"/>
                    <a:pt x="4959" y="1"/>
                    <a:pt x="4835"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8157125" y="1121638"/>
              <a:ext cx="65775" cy="62050"/>
            </a:xfrm>
            <a:custGeom>
              <a:avLst/>
              <a:gdLst/>
              <a:ahLst/>
              <a:cxnLst/>
              <a:rect l="l" t="t" r="r" b="b"/>
              <a:pathLst>
                <a:path w="2631" h="2482" extrusionOk="0">
                  <a:moveTo>
                    <a:pt x="421" y="0"/>
                  </a:moveTo>
                  <a:cubicBezTo>
                    <a:pt x="129" y="0"/>
                    <a:pt x="0" y="538"/>
                    <a:pt x="330" y="698"/>
                  </a:cubicBezTo>
                  <a:cubicBezTo>
                    <a:pt x="1009" y="1024"/>
                    <a:pt x="1512" y="1626"/>
                    <a:pt x="1908" y="2305"/>
                  </a:cubicBezTo>
                  <a:cubicBezTo>
                    <a:pt x="1978" y="2430"/>
                    <a:pt x="2086" y="2481"/>
                    <a:pt x="2193" y="2481"/>
                  </a:cubicBezTo>
                  <a:cubicBezTo>
                    <a:pt x="2415" y="2481"/>
                    <a:pt x="2630" y="2258"/>
                    <a:pt x="2480" y="2000"/>
                  </a:cubicBezTo>
                  <a:cubicBezTo>
                    <a:pt x="1998" y="1149"/>
                    <a:pt x="1392" y="440"/>
                    <a:pt x="545" y="31"/>
                  </a:cubicBezTo>
                  <a:cubicBezTo>
                    <a:pt x="501" y="10"/>
                    <a:pt x="459" y="0"/>
                    <a:pt x="4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8127225" y="1106788"/>
              <a:ext cx="25150" cy="19950"/>
            </a:xfrm>
            <a:custGeom>
              <a:avLst/>
              <a:gdLst/>
              <a:ahLst/>
              <a:cxnLst/>
              <a:rect l="l" t="t" r="r" b="b"/>
              <a:pathLst>
                <a:path w="1006" h="798" extrusionOk="0">
                  <a:moveTo>
                    <a:pt x="359" y="1"/>
                  </a:moveTo>
                  <a:cubicBezTo>
                    <a:pt x="222" y="1"/>
                    <a:pt x="97" y="89"/>
                    <a:pt x="56" y="230"/>
                  </a:cubicBezTo>
                  <a:cubicBezTo>
                    <a:pt x="0" y="402"/>
                    <a:pt x="82" y="630"/>
                    <a:pt x="245" y="685"/>
                  </a:cubicBezTo>
                  <a:cubicBezTo>
                    <a:pt x="344" y="715"/>
                    <a:pt x="443" y="750"/>
                    <a:pt x="537" y="780"/>
                  </a:cubicBezTo>
                  <a:cubicBezTo>
                    <a:pt x="572" y="792"/>
                    <a:pt x="607" y="798"/>
                    <a:pt x="641" y="798"/>
                  </a:cubicBezTo>
                  <a:cubicBezTo>
                    <a:pt x="780" y="798"/>
                    <a:pt x="909" y="707"/>
                    <a:pt x="950" y="569"/>
                  </a:cubicBezTo>
                  <a:cubicBezTo>
                    <a:pt x="1006" y="397"/>
                    <a:pt x="924" y="170"/>
                    <a:pt x="757" y="114"/>
                  </a:cubicBezTo>
                  <a:cubicBezTo>
                    <a:pt x="658" y="84"/>
                    <a:pt x="563" y="49"/>
                    <a:pt x="464" y="19"/>
                  </a:cubicBezTo>
                  <a:cubicBezTo>
                    <a:pt x="429" y="7"/>
                    <a:pt x="394" y="1"/>
                    <a:pt x="3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8212750" y="1198213"/>
              <a:ext cx="17450" cy="21900"/>
            </a:xfrm>
            <a:custGeom>
              <a:avLst/>
              <a:gdLst/>
              <a:ahLst/>
              <a:cxnLst/>
              <a:rect l="l" t="t" r="r" b="b"/>
              <a:pathLst>
                <a:path w="698" h="876" extrusionOk="0">
                  <a:moveTo>
                    <a:pt x="347" y="1"/>
                  </a:moveTo>
                  <a:cubicBezTo>
                    <a:pt x="301" y="1"/>
                    <a:pt x="255" y="11"/>
                    <a:pt x="212" y="33"/>
                  </a:cubicBezTo>
                  <a:cubicBezTo>
                    <a:pt x="44" y="123"/>
                    <a:pt x="1" y="325"/>
                    <a:pt x="61" y="506"/>
                  </a:cubicBezTo>
                  <a:lnTo>
                    <a:pt x="61" y="506"/>
                  </a:lnTo>
                  <a:cubicBezTo>
                    <a:pt x="62" y="694"/>
                    <a:pt x="177" y="859"/>
                    <a:pt x="353" y="876"/>
                  </a:cubicBezTo>
                  <a:cubicBezTo>
                    <a:pt x="356" y="876"/>
                    <a:pt x="359" y="876"/>
                    <a:pt x="361" y="876"/>
                  </a:cubicBezTo>
                  <a:cubicBezTo>
                    <a:pt x="543" y="876"/>
                    <a:pt x="693" y="731"/>
                    <a:pt x="697" y="549"/>
                  </a:cubicBezTo>
                  <a:cubicBezTo>
                    <a:pt x="697" y="429"/>
                    <a:pt x="676" y="313"/>
                    <a:pt x="637" y="201"/>
                  </a:cubicBezTo>
                  <a:cubicBezTo>
                    <a:pt x="590" y="76"/>
                    <a:pt x="470"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8213825" y="1209638"/>
              <a:ext cx="475" cy="1675"/>
            </a:xfrm>
            <a:custGeom>
              <a:avLst/>
              <a:gdLst/>
              <a:ahLst/>
              <a:cxnLst/>
              <a:rect l="l" t="t" r="r" b="b"/>
              <a:pathLst>
                <a:path w="19" h="67" extrusionOk="0">
                  <a:moveTo>
                    <a:pt x="0" y="1"/>
                  </a:moveTo>
                  <a:cubicBezTo>
                    <a:pt x="0" y="1"/>
                    <a:pt x="11" y="33"/>
                    <a:pt x="14" y="49"/>
                  </a:cubicBezTo>
                  <a:cubicBezTo>
                    <a:pt x="18" y="53"/>
                    <a:pt x="18" y="58"/>
                    <a:pt x="18" y="66"/>
                  </a:cubicBezTo>
                  <a:lnTo>
                    <a:pt x="18" y="49"/>
                  </a:lnTo>
                  <a:cubicBezTo>
                    <a:pt x="5" y="13"/>
                    <a:pt x="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8214275" y="1211288"/>
              <a:ext cx="25" cy="1300"/>
            </a:xfrm>
            <a:custGeom>
              <a:avLst/>
              <a:gdLst/>
              <a:ahLst/>
              <a:cxnLst/>
              <a:rect l="l" t="t" r="r" b="b"/>
              <a:pathLst>
                <a:path w="1" h="52" extrusionOk="0">
                  <a:moveTo>
                    <a:pt x="0" y="0"/>
                  </a:moveTo>
                  <a:cubicBezTo>
                    <a:pt x="0" y="52"/>
                    <a:pt x="0" y="2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a:off x="8288425" y="1037288"/>
              <a:ext cx="327475" cy="348575"/>
            </a:xfrm>
            <a:custGeom>
              <a:avLst/>
              <a:gdLst/>
              <a:ahLst/>
              <a:cxnLst/>
              <a:rect l="l" t="t" r="r" b="b"/>
              <a:pathLst>
                <a:path w="13099" h="13943" extrusionOk="0">
                  <a:moveTo>
                    <a:pt x="6546" y="0"/>
                  </a:moveTo>
                  <a:cubicBezTo>
                    <a:pt x="3294" y="0"/>
                    <a:pt x="533" y="2770"/>
                    <a:pt x="275" y="6423"/>
                  </a:cubicBezTo>
                  <a:cubicBezTo>
                    <a:pt x="0" y="10262"/>
                    <a:pt x="2588" y="13619"/>
                    <a:pt x="6053" y="13920"/>
                  </a:cubicBezTo>
                  <a:cubicBezTo>
                    <a:pt x="6222" y="13935"/>
                    <a:pt x="6391" y="13942"/>
                    <a:pt x="6558" y="13942"/>
                  </a:cubicBezTo>
                  <a:cubicBezTo>
                    <a:pt x="9808" y="13942"/>
                    <a:pt x="12562" y="11170"/>
                    <a:pt x="12823" y="7523"/>
                  </a:cubicBezTo>
                  <a:cubicBezTo>
                    <a:pt x="13098" y="3685"/>
                    <a:pt x="10511" y="323"/>
                    <a:pt x="7046" y="22"/>
                  </a:cubicBezTo>
                  <a:cubicBezTo>
                    <a:pt x="6878" y="8"/>
                    <a:pt x="6712" y="0"/>
                    <a:pt x="65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a:off x="8320775" y="1085038"/>
              <a:ext cx="242150" cy="257775"/>
            </a:xfrm>
            <a:custGeom>
              <a:avLst/>
              <a:gdLst/>
              <a:ahLst/>
              <a:cxnLst/>
              <a:rect l="l" t="t" r="r" b="b"/>
              <a:pathLst>
                <a:path w="9686" h="10311" extrusionOk="0">
                  <a:moveTo>
                    <a:pt x="4840" y="0"/>
                  </a:moveTo>
                  <a:cubicBezTo>
                    <a:pt x="2435" y="0"/>
                    <a:pt x="394" y="2050"/>
                    <a:pt x="202" y="4749"/>
                  </a:cubicBezTo>
                  <a:cubicBezTo>
                    <a:pt x="0" y="7591"/>
                    <a:pt x="1913" y="10071"/>
                    <a:pt x="4475" y="10295"/>
                  </a:cubicBezTo>
                  <a:cubicBezTo>
                    <a:pt x="4599" y="10306"/>
                    <a:pt x="4723" y="10311"/>
                    <a:pt x="4846" y="10311"/>
                  </a:cubicBezTo>
                  <a:cubicBezTo>
                    <a:pt x="7250" y="10311"/>
                    <a:pt x="9291" y="8261"/>
                    <a:pt x="9483" y="5562"/>
                  </a:cubicBezTo>
                  <a:cubicBezTo>
                    <a:pt x="9685" y="2725"/>
                    <a:pt x="7772" y="244"/>
                    <a:pt x="5210" y="16"/>
                  </a:cubicBezTo>
                  <a:cubicBezTo>
                    <a:pt x="5086" y="6"/>
                    <a:pt x="4962" y="0"/>
                    <a:pt x="4840"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a:off x="8476650" y="1117413"/>
              <a:ext cx="65750" cy="62050"/>
            </a:xfrm>
            <a:custGeom>
              <a:avLst/>
              <a:gdLst/>
              <a:ahLst/>
              <a:cxnLst/>
              <a:rect l="l" t="t" r="r" b="b"/>
              <a:pathLst>
                <a:path w="2630" h="2482" extrusionOk="0">
                  <a:moveTo>
                    <a:pt x="420" y="0"/>
                  </a:moveTo>
                  <a:cubicBezTo>
                    <a:pt x="127" y="0"/>
                    <a:pt x="0" y="536"/>
                    <a:pt x="329" y="699"/>
                  </a:cubicBezTo>
                  <a:cubicBezTo>
                    <a:pt x="1004" y="1026"/>
                    <a:pt x="1516" y="1623"/>
                    <a:pt x="1907" y="2307"/>
                  </a:cubicBezTo>
                  <a:cubicBezTo>
                    <a:pt x="1977" y="2430"/>
                    <a:pt x="2086" y="2481"/>
                    <a:pt x="2193" y="2481"/>
                  </a:cubicBezTo>
                  <a:cubicBezTo>
                    <a:pt x="2415" y="2481"/>
                    <a:pt x="2629" y="2261"/>
                    <a:pt x="2479" y="1997"/>
                  </a:cubicBezTo>
                  <a:cubicBezTo>
                    <a:pt x="1997" y="1150"/>
                    <a:pt x="1391" y="441"/>
                    <a:pt x="549" y="33"/>
                  </a:cubicBezTo>
                  <a:cubicBezTo>
                    <a:pt x="503" y="10"/>
                    <a:pt x="460" y="0"/>
                    <a:pt x="42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8446725" y="1102563"/>
              <a:ext cx="25175" cy="20000"/>
            </a:xfrm>
            <a:custGeom>
              <a:avLst/>
              <a:gdLst/>
              <a:ahLst/>
              <a:cxnLst/>
              <a:rect l="l" t="t" r="r" b="b"/>
              <a:pathLst>
                <a:path w="1007" h="800" extrusionOk="0">
                  <a:moveTo>
                    <a:pt x="363" y="0"/>
                  </a:moveTo>
                  <a:cubicBezTo>
                    <a:pt x="224" y="0"/>
                    <a:pt x="94" y="89"/>
                    <a:pt x="56" y="231"/>
                  </a:cubicBezTo>
                  <a:cubicBezTo>
                    <a:pt x="0" y="403"/>
                    <a:pt x="78" y="631"/>
                    <a:pt x="245" y="687"/>
                  </a:cubicBezTo>
                  <a:cubicBezTo>
                    <a:pt x="344" y="717"/>
                    <a:pt x="443" y="751"/>
                    <a:pt x="538" y="781"/>
                  </a:cubicBezTo>
                  <a:cubicBezTo>
                    <a:pt x="573" y="794"/>
                    <a:pt x="609" y="799"/>
                    <a:pt x="644" y="799"/>
                  </a:cubicBezTo>
                  <a:cubicBezTo>
                    <a:pt x="781" y="799"/>
                    <a:pt x="908" y="711"/>
                    <a:pt x="946" y="571"/>
                  </a:cubicBezTo>
                  <a:cubicBezTo>
                    <a:pt x="1006" y="394"/>
                    <a:pt x="924" y="167"/>
                    <a:pt x="757" y="115"/>
                  </a:cubicBezTo>
                  <a:cubicBezTo>
                    <a:pt x="658" y="85"/>
                    <a:pt x="563" y="51"/>
                    <a:pt x="464" y="16"/>
                  </a:cubicBezTo>
                  <a:cubicBezTo>
                    <a:pt x="431" y="5"/>
                    <a:pt x="397" y="0"/>
                    <a:pt x="3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a:off x="8532275" y="1193963"/>
              <a:ext cx="17425" cy="21875"/>
            </a:xfrm>
            <a:custGeom>
              <a:avLst/>
              <a:gdLst/>
              <a:ahLst/>
              <a:cxnLst/>
              <a:rect l="l" t="t" r="r" b="b"/>
              <a:pathLst>
                <a:path w="697" h="875" extrusionOk="0">
                  <a:moveTo>
                    <a:pt x="349" y="0"/>
                  </a:moveTo>
                  <a:cubicBezTo>
                    <a:pt x="301" y="0"/>
                    <a:pt x="252" y="12"/>
                    <a:pt x="206" y="36"/>
                  </a:cubicBezTo>
                  <a:cubicBezTo>
                    <a:pt x="43" y="126"/>
                    <a:pt x="0" y="328"/>
                    <a:pt x="60" y="508"/>
                  </a:cubicBezTo>
                  <a:lnTo>
                    <a:pt x="60" y="508"/>
                  </a:lnTo>
                  <a:cubicBezTo>
                    <a:pt x="61" y="696"/>
                    <a:pt x="176" y="861"/>
                    <a:pt x="353" y="874"/>
                  </a:cubicBezTo>
                  <a:cubicBezTo>
                    <a:pt x="358" y="874"/>
                    <a:pt x="363" y="874"/>
                    <a:pt x="368" y="874"/>
                  </a:cubicBezTo>
                  <a:cubicBezTo>
                    <a:pt x="546" y="874"/>
                    <a:pt x="692" y="731"/>
                    <a:pt x="696" y="551"/>
                  </a:cubicBezTo>
                  <a:cubicBezTo>
                    <a:pt x="696" y="431"/>
                    <a:pt x="675" y="311"/>
                    <a:pt x="636" y="199"/>
                  </a:cubicBezTo>
                  <a:cubicBezTo>
                    <a:pt x="590" y="75"/>
                    <a:pt x="472" y="0"/>
                    <a:pt x="3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a:off x="8533300" y="1205463"/>
              <a:ext cx="375" cy="1225"/>
            </a:xfrm>
            <a:custGeom>
              <a:avLst/>
              <a:gdLst/>
              <a:ahLst/>
              <a:cxnLst/>
              <a:rect l="l" t="t" r="r" b="b"/>
              <a:pathLst>
                <a:path w="15" h="49" extrusionOk="0">
                  <a:moveTo>
                    <a:pt x="1" y="0"/>
                  </a:moveTo>
                  <a:cubicBezTo>
                    <a:pt x="0" y="0"/>
                    <a:pt x="3" y="12"/>
                    <a:pt x="15" y="48"/>
                  </a:cubicBezTo>
                  <a:cubicBezTo>
                    <a:pt x="12" y="32"/>
                    <a:pt x="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a:off x="8533775" y="1206988"/>
              <a:ext cx="25" cy="1425"/>
            </a:xfrm>
            <a:custGeom>
              <a:avLst/>
              <a:gdLst/>
              <a:ahLst/>
              <a:cxnLst/>
              <a:rect l="l" t="t" r="r" b="b"/>
              <a:pathLst>
                <a:path w="1" h="57" extrusionOk="0">
                  <a:moveTo>
                    <a:pt x="0" y="0"/>
                  </a:moveTo>
                  <a:cubicBezTo>
                    <a:pt x="0" y="56"/>
                    <a:pt x="0" y="2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a:off x="8533775" y="1206663"/>
              <a:ext cx="25" cy="25"/>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
            <p:cNvSpPr/>
            <p:nvPr/>
          </p:nvSpPr>
          <p:spPr>
            <a:xfrm>
              <a:off x="8229850" y="1355288"/>
              <a:ext cx="109650" cy="98350"/>
            </a:xfrm>
            <a:custGeom>
              <a:avLst/>
              <a:gdLst/>
              <a:ahLst/>
              <a:cxnLst/>
              <a:rect l="l" t="t" r="r" b="b"/>
              <a:pathLst>
                <a:path w="4386" h="3934" extrusionOk="0">
                  <a:moveTo>
                    <a:pt x="4170" y="886"/>
                  </a:moveTo>
                  <a:cubicBezTo>
                    <a:pt x="4037" y="1"/>
                    <a:pt x="2764" y="39"/>
                    <a:pt x="2898" y="933"/>
                  </a:cubicBezTo>
                  <a:cubicBezTo>
                    <a:pt x="3005" y="1643"/>
                    <a:pt x="2975" y="2421"/>
                    <a:pt x="2184" y="2442"/>
                  </a:cubicBezTo>
                  <a:cubicBezTo>
                    <a:pt x="1428" y="2464"/>
                    <a:pt x="1337" y="1694"/>
                    <a:pt x="1311" y="1032"/>
                  </a:cubicBezTo>
                  <a:cubicBezTo>
                    <a:pt x="1269" y="125"/>
                    <a:pt x="0" y="172"/>
                    <a:pt x="39" y="1080"/>
                  </a:cubicBezTo>
                  <a:cubicBezTo>
                    <a:pt x="104" y="2640"/>
                    <a:pt x="731" y="3766"/>
                    <a:pt x="2227" y="3852"/>
                  </a:cubicBezTo>
                  <a:cubicBezTo>
                    <a:pt x="3723" y="3934"/>
                    <a:pt x="4385" y="2296"/>
                    <a:pt x="4170" y="886"/>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a:off x="6917125" y="1277063"/>
              <a:ext cx="2060300" cy="1134225"/>
            </a:xfrm>
            <a:custGeom>
              <a:avLst/>
              <a:gdLst/>
              <a:ahLst/>
              <a:cxnLst/>
              <a:rect l="l" t="t" r="r" b="b"/>
              <a:pathLst>
                <a:path w="82412" h="45369" extrusionOk="0">
                  <a:moveTo>
                    <a:pt x="80653" y="19396"/>
                  </a:moveTo>
                  <a:lnTo>
                    <a:pt x="79514" y="19426"/>
                  </a:lnTo>
                  <a:cubicBezTo>
                    <a:pt x="71974" y="19078"/>
                    <a:pt x="64593" y="17646"/>
                    <a:pt x="57376" y="15239"/>
                  </a:cubicBezTo>
                  <a:cubicBezTo>
                    <a:pt x="52114" y="13485"/>
                    <a:pt x="46878" y="11624"/>
                    <a:pt x="41629" y="9810"/>
                  </a:cubicBezTo>
                  <a:cubicBezTo>
                    <a:pt x="37537" y="8348"/>
                    <a:pt x="33444" y="6882"/>
                    <a:pt x="29352" y="5421"/>
                  </a:cubicBezTo>
                  <a:cubicBezTo>
                    <a:pt x="27645" y="4892"/>
                    <a:pt x="25939" y="4342"/>
                    <a:pt x="24224" y="3843"/>
                  </a:cubicBezTo>
                  <a:cubicBezTo>
                    <a:pt x="17724" y="1956"/>
                    <a:pt x="11164" y="421"/>
                    <a:pt x="4428" y="73"/>
                  </a:cubicBezTo>
                  <a:cubicBezTo>
                    <a:pt x="3031" y="0"/>
                    <a:pt x="1634" y="60"/>
                    <a:pt x="0" y="60"/>
                  </a:cubicBezTo>
                  <a:cubicBezTo>
                    <a:pt x="1844" y="4019"/>
                    <a:pt x="3689" y="7974"/>
                    <a:pt x="5533" y="11925"/>
                  </a:cubicBezTo>
                  <a:cubicBezTo>
                    <a:pt x="9238" y="19869"/>
                    <a:pt x="11740" y="28045"/>
                    <a:pt x="17578" y="34549"/>
                  </a:cubicBezTo>
                  <a:cubicBezTo>
                    <a:pt x="22405" y="39918"/>
                    <a:pt x="28492" y="42824"/>
                    <a:pt x="35177" y="44045"/>
                  </a:cubicBezTo>
                  <a:cubicBezTo>
                    <a:pt x="39274" y="44801"/>
                    <a:pt x="43430" y="45231"/>
                    <a:pt x="47596" y="45334"/>
                  </a:cubicBezTo>
                  <a:cubicBezTo>
                    <a:pt x="49204" y="45369"/>
                    <a:pt x="50850" y="45193"/>
                    <a:pt x="52449" y="45068"/>
                  </a:cubicBezTo>
                  <a:cubicBezTo>
                    <a:pt x="54005" y="44952"/>
                    <a:pt x="55557" y="44758"/>
                    <a:pt x="57096" y="44488"/>
                  </a:cubicBezTo>
                  <a:cubicBezTo>
                    <a:pt x="59946" y="43972"/>
                    <a:pt x="62727" y="43086"/>
                    <a:pt x="65350" y="41749"/>
                  </a:cubicBezTo>
                  <a:cubicBezTo>
                    <a:pt x="67843" y="40481"/>
                    <a:pt x="70143" y="38865"/>
                    <a:pt x="72189" y="36956"/>
                  </a:cubicBezTo>
                  <a:cubicBezTo>
                    <a:pt x="74295" y="34992"/>
                    <a:pt x="76118" y="32675"/>
                    <a:pt x="77623" y="30117"/>
                  </a:cubicBezTo>
                  <a:cubicBezTo>
                    <a:pt x="79265" y="27318"/>
                    <a:pt x="80529" y="24279"/>
                    <a:pt x="81732" y="21227"/>
                  </a:cubicBezTo>
                  <a:cubicBezTo>
                    <a:pt x="81771" y="21128"/>
                    <a:pt x="82411" y="19392"/>
                    <a:pt x="82325" y="19392"/>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a:off x="7203625" y="1394613"/>
              <a:ext cx="277200" cy="334900"/>
            </a:xfrm>
            <a:custGeom>
              <a:avLst/>
              <a:gdLst/>
              <a:ahLst/>
              <a:cxnLst/>
              <a:rect l="l" t="t" r="r" b="b"/>
              <a:pathLst>
                <a:path w="11088" h="13396" extrusionOk="0">
                  <a:moveTo>
                    <a:pt x="2288" y="9320"/>
                  </a:moveTo>
                  <a:cubicBezTo>
                    <a:pt x="2687" y="10614"/>
                    <a:pt x="3775" y="11590"/>
                    <a:pt x="4940" y="11797"/>
                  </a:cubicBezTo>
                  <a:lnTo>
                    <a:pt x="4940" y="11672"/>
                  </a:lnTo>
                  <a:lnTo>
                    <a:pt x="4940" y="3775"/>
                  </a:lnTo>
                  <a:cubicBezTo>
                    <a:pt x="4949" y="3702"/>
                    <a:pt x="4910" y="3629"/>
                    <a:pt x="4841" y="3603"/>
                  </a:cubicBezTo>
                  <a:cubicBezTo>
                    <a:pt x="4192" y="3242"/>
                    <a:pt x="3840" y="2477"/>
                    <a:pt x="3947" y="1682"/>
                  </a:cubicBezTo>
                  <a:cubicBezTo>
                    <a:pt x="4050" y="925"/>
                    <a:pt x="4626" y="297"/>
                    <a:pt x="5327" y="177"/>
                  </a:cubicBezTo>
                  <a:cubicBezTo>
                    <a:pt x="6354" y="1"/>
                    <a:pt x="7287" y="955"/>
                    <a:pt x="7201" y="2103"/>
                  </a:cubicBezTo>
                  <a:cubicBezTo>
                    <a:pt x="7150" y="2795"/>
                    <a:pt x="6836" y="3298"/>
                    <a:pt x="6281" y="3612"/>
                  </a:cubicBezTo>
                  <a:cubicBezTo>
                    <a:pt x="6208" y="3655"/>
                    <a:pt x="6212" y="3706"/>
                    <a:pt x="6212" y="3771"/>
                  </a:cubicBezTo>
                  <a:cubicBezTo>
                    <a:pt x="6212" y="5808"/>
                    <a:pt x="6208" y="7842"/>
                    <a:pt x="6208" y="9879"/>
                  </a:cubicBezTo>
                  <a:lnTo>
                    <a:pt x="6208" y="11646"/>
                  </a:lnTo>
                  <a:lnTo>
                    <a:pt x="6208" y="11771"/>
                  </a:lnTo>
                  <a:cubicBezTo>
                    <a:pt x="7128" y="11646"/>
                    <a:pt x="8345" y="10756"/>
                    <a:pt x="8787" y="9320"/>
                  </a:cubicBezTo>
                  <a:cubicBezTo>
                    <a:pt x="8667" y="9278"/>
                    <a:pt x="8547" y="9230"/>
                    <a:pt x="8426" y="9187"/>
                  </a:cubicBezTo>
                  <a:cubicBezTo>
                    <a:pt x="8018" y="9037"/>
                    <a:pt x="7923" y="8568"/>
                    <a:pt x="8237" y="8242"/>
                  </a:cubicBezTo>
                  <a:cubicBezTo>
                    <a:pt x="8783" y="7678"/>
                    <a:pt x="9325" y="7115"/>
                    <a:pt x="9866" y="6548"/>
                  </a:cubicBezTo>
                  <a:cubicBezTo>
                    <a:pt x="10008" y="6402"/>
                    <a:pt x="10163" y="6337"/>
                    <a:pt x="10352" y="6402"/>
                  </a:cubicBezTo>
                  <a:cubicBezTo>
                    <a:pt x="10541" y="6470"/>
                    <a:pt x="10636" y="6617"/>
                    <a:pt x="10666" y="6832"/>
                  </a:cubicBezTo>
                  <a:cubicBezTo>
                    <a:pt x="10765" y="7528"/>
                    <a:pt x="10868" y="8224"/>
                    <a:pt x="10967" y="8921"/>
                  </a:cubicBezTo>
                  <a:cubicBezTo>
                    <a:pt x="10988" y="9041"/>
                    <a:pt x="11001" y="9161"/>
                    <a:pt x="11023" y="9282"/>
                  </a:cubicBezTo>
                  <a:cubicBezTo>
                    <a:pt x="11087" y="9673"/>
                    <a:pt x="10778" y="10000"/>
                    <a:pt x="10429" y="9901"/>
                  </a:cubicBezTo>
                  <a:cubicBezTo>
                    <a:pt x="10296" y="9862"/>
                    <a:pt x="10163" y="9811"/>
                    <a:pt x="10047" y="9768"/>
                  </a:cubicBezTo>
                  <a:cubicBezTo>
                    <a:pt x="9153" y="12123"/>
                    <a:pt x="7605" y="13396"/>
                    <a:pt x="5267" y="13331"/>
                  </a:cubicBezTo>
                  <a:cubicBezTo>
                    <a:pt x="4304" y="13305"/>
                    <a:pt x="3440" y="12914"/>
                    <a:pt x="2675" y="12265"/>
                  </a:cubicBezTo>
                  <a:cubicBezTo>
                    <a:pt x="1909" y="11612"/>
                    <a:pt x="1381" y="10773"/>
                    <a:pt x="1063" y="9759"/>
                  </a:cubicBezTo>
                  <a:cubicBezTo>
                    <a:pt x="929" y="9806"/>
                    <a:pt x="805" y="9858"/>
                    <a:pt x="676" y="9897"/>
                  </a:cubicBezTo>
                  <a:cubicBezTo>
                    <a:pt x="323" y="10004"/>
                    <a:pt x="1" y="9699"/>
                    <a:pt x="57" y="9299"/>
                  </a:cubicBezTo>
                  <a:cubicBezTo>
                    <a:pt x="173" y="8482"/>
                    <a:pt x="293" y="7665"/>
                    <a:pt x="413" y="6849"/>
                  </a:cubicBezTo>
                  <a:cubicBezTo>
                    <a:pt x="444" y="6634"/>
                    <a:pt x="534" y="6475"/>
                    <a:pt x="727" y="6406"/>
                  </a:cubicBezTo>
                  <a:cubicBezTo>
                    <a:pt x="921" y="6337"/>
                    <a:pt x="1071" y="6406"/>
                    <a:pt x="1217" y="6552"/>
                  </a:cubicBezTo>
                  <a:cubicBezTo>
                    <a:pt x="1755" y="7120"/>
                    <a:pt x="2296" y="7678"/>
                    <a:pt x="2838" y="8242"/>
                  </a:cubicBezTo>
                  <a:cubicBezTo>
                    <a:pt x="3156" y="8573"/>
                    <a:pt x="3066" y="9037"/>
                    <a:pt x="2649" y="9187"/>
                  </a:cubicBezTo>
                  <a:cubicBezTo>
                    <a:pt x="2528" y="9230"/>
                    <a:pt x="2412" y="9278"/>
                    <a:pt x="2288" y="9320"/>
                  </a:cubicBezTo>
                  <a:close/>
                  <a:moveTo>
                    <a:pt x="5563" y="2722"/>
                  </a:moveTo>
                  <a:cubicBezTo>
                    <a:pt x="5937" y="2722"/>
                    <a:pt x="6242" y="2391"/>
                    <a:pt x="6242" y="1978"/>
                  </a:cubicBezTo>
                  <a:cubicBezTo>
                    <a:pt x="6242" y="1566"/>
                    <a:pt x="5942" y="1235"/>
                    <a:pt x="5576" y="1230"/>
                  </a:cubicBezTo>
                  <a:cubicBezTo>
                    <a:pt x="5207" y="1226"/>
                    <a:pt x="4897" y="1566"/>
                    <a:pt x="4897" y="1978"/>
                  </a:cubicBezTo>
                  <a:cubicBezTo>
                    <a:pt x="4897" y="2391"/>
                    <a:pt x="5198" y="2722"/>
                    <a:pt x="5563" y="2722"/>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a:off x="7866825" y="1757438"/>
              <a:ext cx="319725" cy="354125"/>
            </a:xfrm>
            <a:custGeom>
              <a:avLst/>
              <a:gdLst/>
              <a:ahLst/>
              <a:cxnLst/>
              <a:rect l="l" t="t" r="r" b="b"/>
              <a:pathLst>
                <a:path w="12789" h="14165" extrusionOk="0">
                  <a:moveTo>
                    <a:pt x="12789" y="7080"/>
                  </a:moveTo>
                  <a:cubicBezTo>
                    <a:pt x="12789" y="10992"/>
                    <a:pt x="9926" y="14165"/>
                    <a:pt x="6397" y="14165"/>
                  </a:cubicBezTo>
                  <a:cubicBezTo>
                    <a:pt x="2863" y="14165"/>
                    <a:pt x="0" y="10996"/>
                    <a:pt x="0" y="7080"/>
                  </a:cubicBezTo>
                  <a:cubicBezTo>
                    <a:pt x="0" y="3169"/>
                    <a:pt x="2863" y="0"/>
                    <a:pt x="6397" y="0"/>
                  </a:cubicBezTo>
                  <a:cubicBezTo>
                    <a:pt x="9926" y="0"/>
                    <a:pt x="12789" y="3169"/>
                    <a:pt x="12789" y="708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a:off x="7900125" y="1794288"/>
              <a:ext cx="253225" cy="280425"/>
            </a:xfrm>
            <a:custGeom>
              <a:avLst/>
              <a:gdLst/>
              <a:ahLst/>
              <a:cxnLst/>
              <a:rect l="l" t="t" r="r" b="b"/>
              <a:pathLst>
                <a:path w="10129" h="11217" extrusionOk="0">
                  <a:moveTo>
                    <a:pt x="10129" y="5606"/>
                  </a:moveTo>
                  <a:cubicBezTo>
                    <a:pt x="10129" y="8706"/>
                    <a:pt x="7863" y="11216"/>
                    <a:pt x="5065" y="11216"/>
                  </a:cubicBezTo>
                  <a:cubicBezTo>
                    <a:pt x="2266" y="11216"/>
                    <a:pt x="1" y="8706"/>
                    <a:pt x="1" y="5606"/>
                  </a:cubicBezTo>
                  <a:cubicBezTo>
                    <a:pt x="1" y="2511"/>
                    <a:pt x="2266" y="1"/>
                    <a:pt x="5065" y="1"/>
                  </a:cubicBezTo>
                  <a:cubicBezTo>
                    <a:pt x="7863" y="1"/>
                    <a:pt x="10129" y="2511"/>
                    <a:pt x="10129" y="5606"/>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a:off x="7314000" y="2044913"/>
              <a:ext cx="1524350" cy="366500"/>
            </a:xfrm>
            <a:custGeom>
              <a:avLst/>
              <a:gdLst/>
              <a:ahLst/>
              <a:cxnLst/>
              <a:rect l="l" t="t" r="r" b="b"/>
              <a:pathLst>
                <a:path w="60974" h="14660" extrusionOk="0">
                  <a:moveTo>
                    <a:pt x="52454" y="4351"/>
                  </a:moveTo>
                  <a:cubicBezTo>
                    <a:pt x="49410" y="6191"/>
                    <a:pt x="46642" y="6651"/>
                    <a:pt x="43461" y="5881"/>
                  </a:cubicBezTo>
                  <a:cubicBezTo>
                    <a:pt x="41664" y="5425"/>
                    <a:pt x="40280" y="4351"/>
                    <a:pt x="38483" y="4196"/>
                  </a:cubicBezTo>
                  <a:cubicBezTo>
                    <a:pt x="36269" y="4046"/>
                    <a:pt x="35297" y="5731"/>
                    <a:pt x="33363" y="6496"/>
                  </a:cubicBezTo>
                  <a:cubicBezTo>
                    <a:pt x="30320" y="7570"/>
                    <a:pt x="27826" y="6651"/>
                    <a:pt x="25062" y="5116"/>
                  </a:cubicBezTo>
                  <a:cubicBezTo>
                    <a:pt x="20776" y="2511"/>
                    <a:pt x="19805" y="4656"/>
                    <a:pt x="15794" y="6341"/>
                  </a:cubicBezTo>
                  <a:cubicBezTo>
                    <a:pt x="12613" y="7721"/>
                    <a:pt x="9294" y="6191"/>
                    <a:pt x="6664" y="4196"/>
                  </a:cubicBezTo>
                  <a:cubicBezTo>
                    <a:pt x="5206" y="3190"/>
                    <a:pt x="2133" y="1320"/>
                    <a:pt x="1" y="1776"/>
                  </a:cubicBezTo>
                  <a:cubicBezTo>
                    <a:pt x="538" y="2476"/>
                    <a:pt x="1101" y="3169"/>
                    <a:pt x="1703" y="3835"/>
                  </a:cubicBezTo>
                  <a:cubicBezTo>
                    <a:pt x="6530" y="9208"/>
                    <a:pt x="12617" y="12110"/>
                    <a:pt x="19298" y="13331"/>
                  </a:cubicBezTo>
                  <a:cubicBezTo>
                    <a:pt x="23399" y="14087"/>
                    <a:pt x="27555" y="14517"/>
                    <a:pt x="31721" y="14620"/>
                  </a:cubicBezTo>
                  <a:cubicBezTo>
                    <a:pt x="33324" y="14659"/>
                    <a:pt x="34971" y="14483"/>
                    <a:pt x="36574" y="14354"/>
                  </a:cubicBezTo>
                  <a:cubicBezTo>
                    <a:pt x="38130" y="14238"/>
                    <a:pt x="39682" y="14044"/>
                    <a:pt x="41221" y="13774"/>
                  </a:cubicBezTo>
                  <a:cubicBezTo>
                    <a:pt x="44071" y="13258"/>
                    <a:pt x="46852" y="12372"/>
                    <a:pt x="49475" y="11035"/>
                  </a:cubicBezTo>
                  <a:cubicBezTo>
                    <a:pt x="54165" y="8658"/>
                    <a:pt x="58132" y="5069"/>
                    <a:pt x="60974" y="650"/>
                  </a:cubicBezTo>
                  <a:cubicBezTo>
                    <a:pt x="57986" y="0"/>
                    <a:pt x="54917" y="2915"/>
                    <a:pt x="52454" y="4351"/>
                  </a:cubicBez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
            <p:cNvSpPr/>
            <p:nvPr/>
          </p:nvSpPr>
          <p:spPr>
            <a:xfrm>
              <a:off x="7963000" y="1852913"/>
              <a:ext cx="127475" cy="161025"/>
            </a:xfrm>
            <a:custGeom>
              <a:avLst/>
              <a:gdLst/>
              <a:ahLst/>
              <a:cxnLst/>
              <a:rect l="l" t="t" r="r" b="b"/>
              <a:pathLst>
                <a:path w="5099" h="6441" extrusionOk="0">
                  <a:moveTo>
                    <a:pt x="581" y="0"/>
                  </a:moveTo>
                  <a:cubicBezTo>
                    <a:pt x="463" y="0"/>
                    <a:pt x="344" y="43"/>
                    <a:pt x="250" y="132"/>
                  </a:cubicBezTo>
                  <a:cubicBezTo>
                    <a:pt x="31" y="343"/>
                    <a:pt x="1" y="686"/>
                    <a:pt x="181" y="936"/>
                  </a:cubicBezTo>
                  <a:lnTo>
                    <a:pt x="4123" y="6232"/>
                  </a:lnTo>
                  <a:cubicBezTo>
                    <a:pt x="4217" y="6370"/>
                    <a:pt x="4367" y="6441"/>
                    <a:pt x="4519" y="6441"/>
                  </a:cubicBezTo>
                  <a:cubicBezTo>
                    <a:pt x="4637" y="6441"/>
                    <a:pt x="4756" y="6398"/>
                    <a:pt x="4850" y="6309"/>
                  </a:cubicBezTo>
                  <a:cubicBezTo>
                    <a:pt x="5069" y="6098"/>
                    <a:pt x="5099" y="5755"/>
                    <a:pt x="4918" y="5505"/>
                  </a:cubicBezTo>
                  <a:lnTo>
                    <a:pt x="976" y="209"/>
                  </a:lnTo>
                  <a:cubicBezTo>
                    <a:pt x="882" y="71"/>
                    <a:pt x="732" y="0"/>
                    <a:pt x="581"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a:off x="8036625" y="1839538"/>
              <a:ext cx="90300" cy="109775"/>
            </a:xfrm>
            <a:custGeom>
              <a:avLst/>
              <a:gdLst/>
              <a:ahLst/>
              <a:cxnLst/>
              <a:rect l="l" t="t" r="r" b="b"/>
              <a:pathLst>
                <a:path w="3612" h="4391" extrusionOk="0">
                  <a:moveTo>
                    <a:pt x="697" y="0"/>
                  </a:moveTo>
                  <a:cubicBezTo>
                    <a:pt x="575" y="0"/>
                    <a:pt x="431" y="61"/>
                    <a:pt x="305" y="177"/>
                  </a:cubicBezTo>
                  <a:cubicBezTo>
                    <a:pt x="82" y="379"/>
                    <a:pt x="0" y="667"/>
                    <a:pt x="121" y="830"/>
                  </a:cubicBezTo>
                  <a:lnTo>
                    <a:pt x="2696" y="4291"/>
                  </a:lnTo>
                  <a:cubicBezTo>
                    <a:pt x="2745" y="4358"/>
                    <a:pt x="2822" y="4391"/>
                    <a:pt x="2912" y="4391"/>
                  </a:cubicBezTo>
                  <a:cubicBezTo>
                    <a:pt x="3034" y="4391"/>
                    <a:pt x="3179" y="4330"/>
                    <a:pt x="3306" y="4213"/>
                  </a:cubicBezTo>
                  <a:cubicBezTo>
                    <a:pt x="3530" y="4011"/>
                    <a:pt x="3611" y="3723"/>
                    <a:pt x="3491" y="3560"/>
                  </a:cubicBezTo>
                  <a:lnTo>
                    <a:pt x="916" y="104"/>
                  </a:lnTo>
                  <a:cubicBezTo>
                    <a:pt x="866" y="34"/>
                    <a:pt x="788" y="0"/>
                    <a:pt x="697"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a:off x="7926575" y="1919688"/>
              <a:ext cx="90300" cy="109725"/>
            </a:xfrm>
            <a:custGeom>
              <a:avLst/>
              <a:gdLst/>
              <a:ahLst/>
              <a:cxnLst/>
              <a:rect l="l" t="t" r="r" b="b"/>
              <a:pathLst>
                <a:path w="3612" h="4389" extrusionOk="0">
                  <a:moveTo>
                    <a:pt x="700" y="0"/>
                  </a:moveTo>
                  <a:cubicBezTo>
                    <a:pt x="577" y="0"/>
                    <a:pt x="432" y="61"/>
                    <a:pt x="306" y="178"/>
                  </a:cubicBezTo>
                  <a:cubicBezTo>
                    <a:pt x="82" y="375"/>
                    <a:pt x="0" y="668"/>
                    <a:pt x="121" y="827"/>
                  </a:cubicBezTo>
                  <a:lnTo>
                    <a:pt x="2696" y="4287"/>
                  </a:lnTo>
                  <a:cubicBezTo>
                    <a:pt x="2745" y="4355"/>
                    <a:pt x="2824" y="4389"/>
                    <a:pt x="2916" y="4389"/>
                  </a:cubicBezTo>
                  <a:cubicBezTo>
                    <a:pt x="3037" y="4389"/>
                    <a:pt x="3181" y="4330"/>
                    <a:pt x="3306" y="4214"/>
                  </a:cubicBezTo>
                  <a:cubicBezTo>
                    <a:pt x="3530" y="4012"/>
                    <a:pt x="3611" y="3720"/>
                    <a:pt x="3491" y="3561"/>
                  </a:cubicBezTo>
                  <a:lnTo>
                    <a:pt x="916" y="100"/>
                  </a:lnTo>
                  <a:cubicBezTo>
                    <a:pt x="867" y="33"/>
                    <a:pt x="789" y="0"/>
                    <a:pt x="700"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a:off x="7430700" y="1757438"/>
              <a:ext cx="319750" cy="354125"/>
            </a:xfrm>
            <a:custGeom>
              <a:avLst/>
              <a:gdLst/>
              <a:ahLst/>
              <a:cxnLst/>
              <a:rect l="l" t="t" r="r" b="b"/>
              <a:pathLst>
                <a:path w="12790" h="14165" extrusionOk="0">
                  <a:moveTo>
                    <a:pt x="12790" y="7080"/>
                  </a:moveTo>
                  <a:cubicBezTo>
                    <a:pt x="12790" y="10992"/>
                    <a:pt x="9927" y="14165"/>
                    <a:pt x="6397" y="14165"/>
                  </a:cubicBezTo>
                  <a:cubicBezTo>
                    <a:pt x="2864" y="14165"/>
                    <a:pt x="1" y="10996"/>
                    <a:pt x="1" y="7080"/>
                  </a:cubicBezTo>
                  <a:cubicBezTo>
                    <a:pt x="1" y="3169"/>
                    <a:pt x="2864" y="0"/>
                    <a:pt x="6397" y="0"/>
                  </a:cubicBezTo>
                  <a:cubicBezTo>
                    <a:pt x="9927" y="0"/>
                    <a:pt x="12790" y="3169"/>
                    <a:pt x="12790" y="708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a:off x="7463925" y="1794288"/>
              <a:ext cx="253325" cy="280425"/>
            </a:xfrm>
            <a:custGeom>
              <a:avLst/>
              <a:gdLst/>
              <a:ahLst/>
              <a:cxnLst/>
              <a:rect l="l" t="t" r="r" b="b"/>
              <a:pathLst>
                <a:path w="10133" h="11217" extrusionOk="0">
                  <a:moveTo>
                    <a:pt x="10132" y="5606"/>
                  </a:moveTo>
                  <a:cubicBezTo>
                    <a:pt x="10132" y="8706"/>
                    <a:pt x="7863" y="11216"/>
                    <a:pt x="5068" y="11216"/>
                  </a:cubicBezTo>
                  <a:cubicBezTo>
                    <a:pt x="2270" y="11216"/>
                    <a:pt x="0" y="8706"/>
                    <a:pt x="0" y="5606"/>
                  </a:cubicBezTo>
                  <a:cubicBezTo>
                    <a:pt x="0" y="2511"/>
                    <a:pt x="2270" y="1"/>
                    <a:pt x="5068" y="1"/>
                  </a:cubicBezTo>
                  <a:cubicBezTo>
                    <a:pt x="7863" y="1"/>
                    <a:pt x="10132" y="2511"/>
                    <a:pt x="10132" y="5606"/>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
            <p:cNvSpPr/>
            <p:nvPr/>
          </p:nvSpPr>
          <p:spPr>
            <a:xfrm>
              <a:off x="7526800" y="1852913"/>
              <a:ext cx="127575" cy="161025"/>
            </a:xfrm>
            <a:custGeom>
              <a:avLst/>
              <a:gdLst/>
              <a:ahLst/>
              <a:cxnLst/>
              <a:rect l="l" t="t" r="r" b="b"/>
              <a:pathLst>
                <a:path w="5103" h="6441" extrusionOk="0">
                  <a:moveTo>
                    <a:pt x="584" y="0"/>
                  </a:moveTo>
                  <a:cubicBezTo>
                    <a:pt x="467" y="0"/>
                    <a:pt x="348" y="43"/>
                    <a:pt x="254" y="132"/>
                  </a:cubicBezTo>
                  <a:cubicBezTo>
                    <a:pt x="30" y="343"/>
                    <a:pt x="0" y="686"/>
                    <a:pt x="181" y="936"/>
                  </a:cubicBezTo>
                  <a:lnTo>
                    <a:pt x="4123" y="6232"/>
                  </a:lnTo>
                  <a:cubicBezTo>
                    <a:pt x="4217" y="6370"/>
                    <a:pt x="4367" y="6441"/>
                    <a:pt x="4518" y="6441"/>
                  </a:cubicBezTo>
                  <a:cubicBezTo>
                    <a:pt x="4636" y="6441"/>
                    <a:pt x="4755" y="6398"/>
                    <a:pt x="4849" y="6309"/>
                  </a:cubicBezTo>
                  <a:cubicBezTo>
                    <a:pt x="5073" y="6098"/>
                    <a:pt x="5103" y="5755"/>
                    <a:pt x="4922" y="5505"/>
                  </a:cubicBezTo>
                  <a:lnTo>
                    <a:pt x="980" y="209"/>
                  </a:lnTo>
                  <a:cubicBezTo>
                    <a:pt x="886" y="71"/>
                    <a:pt x="736" y="0"/>
                    <a:pt x="5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
            <p:cNvSpPr/>
            <p:nvPr/>
          </p:nvSpPr>
          <p:spPr>
            <a:xfrm>
              <a:off x="7600500" y="1839538"/>
              <a:ext cx="90200" cy="109775"/>
            </a:xfrm>
            <a:custGeom>
              <a:avLst/>
              <a:gdLst/>
              <a:ahLst/>
              <a:cxnLst/>
              <a:rect l="l" t="t" r="r" b="b"/>
              <a:pathLst>
                <a:path w="3608" h="4391" extrusionOk="0">
                  <a:moveTo>
                    <a:pt x="694" y="0"/>
                  </a:moveTo>
                  <a:cubicBezTo>
                    <a:pt x="572" y="0"/>
                    <a:pt x="428" y="61"/>
                    <a:pt x="302" y="177"/>
                  </a:cubicBezTo>
                  <a:cubicBezTo>
                    <a:pt x="83" y="379"/>
                    <a:pt x="1" y="667"/>
                    <a:pt x="117" y="830"/>
                  </a:cubicBezTo>
                  <a:lnTo>
                    <a:pt x="2692" y="4291"/>
                  </a:lnTo>
                  <a:cubicBezTo>
                    <a:pt x="2743" y="4358"/>
                    <a:pt x="2822" y="4391"/>
                    <a:pt x="2912" y="4391"/>
                  </a:cubicBezTo>
                  <a:cubicBezTo>
                    <a:pt x="3035" y="4391"/>
                    <a:pt x="3180" y="4330"/>
                    <a:pt x="3307" y="4213"/>
                  </a:cubicBezTo>
                  <a:cubicBezTo>
                    <a:pt x="3526" y="4011"/>
                    <a:pt x="3608" y="3723"/>
                    <a:pt x="3492" y="3560"/>
                  </a:cubicBezTo>
                  <a:lnTo>
                    <a:pt x="917" y="104"/>
                  </a:lnTo>
                  <a:cubicBezTo>
                    <a:pt x="865" y="34"/>
                    <a:pt x="786" y="0"/>
                    <a:pt x="69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a:off x="7490350" y="1919688"/>
              <a:ext cx="90300" cy="109725"/>
            </a:xfrm>
            <a:custGeom>
              <a:avLst/>
              <a:gdLst/>
              <a:ahLst/>
              <a:cxnLst/>
              <a:rect l="l" t="t" r="r" b="b"/>
              <a:pathLst>
                <a:path w="3612" h="4389" extrusionOk="0">
                  <a:moveTo>
                    <a:pt x="701" y="0"/>
                  </a:moveTo>
                  <a:cubicBezTo>
                    <a:pt x="578" y="0"/>
                    <a:pt x="432" y="61"/>
                    <a:pt x="306" y="178"/>
                  </a:cubicBezTo>
                  <a:cubicBezTo>
                    <a:pt x="87" y="375"/>
                    <a:pt x="1" y="668"/>
                    <a:pt x="121" y="827"/>
                  </a:cubicBezTo>
                  <a:lnTo>
                    <a:pt x="2696" y="4287"/>
                  </a:lnTo>
                  <a:cubicBezTo>
                    <a:pt x="2748" y="4355"/>
                    <a:pt x="2828" y="4389"/>
                    <a:pt x="2920" y="4389"/>
                  </a:cubicBezTo>
                  <a:cubicBezTo>
                    <a:pt x="3042" y="4389"/>
                    <a:pt x="3186" y="4330"/>
                    <a:pt x="3311" y="4214"/>
                  </a:cubicBezTo>
                  <a:cubicBezTo>
                    <a:pt x="3530" y="4012"/>
                    <a:pt x="3612" y="3720"/>
                    <a:pt x="3496" y="3561"/>
                  </a:cubicBezTo>
                  <a:lnTo>
                    <a:pt x="921" y="100"/>
                  </a:lnTo>
                  <a:cubicBezTo>
                    <a:pt x="870" y="33"/>
                    <a:pt x="791" y="0"/>
                    <a:pt x="701"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a:off x="8318300" y="1751963"/>
              <a:ext cx="319725" cy="354125"/>
            </a:xfrm>
            <a:custGeom>
              <a:avLst/>
              <a:gdLst/>
              <a:ahLst/>
              <a:cxnLst/>
              <a:rect l="l" t="t" r="r" b="b"/>
              <a:pathLst>
                <a:path w="12789" h="14165" extrusionOk="0">
                  <a:moveTo>
                    <a:pt x="12789" y="7084"/>
                  </a:moveTo>
                  <a:cubicBezTo>
                    <a:pt x="12789" y="10996"/>
                    <a:pt x="9926" y="14164"/>
                    <a:pt x="6392" y="14164"/>
                  </a:cubicBezTo>
                  <a:cubicBezTo>
                    <a:pt x="2863" y="14164"/>
                    <a:pt x="0" y="10996"/>
                    <a:pt x="0" y="7084"/>
                  </a:cubicBezTo>
                  <a:cubicBezTo>
                    <a:pt x="0" y="3173"/>
                    <a:pt x="2863" y="0"/>
                    <a:pt x="6392" y="0"/>
                  </a:cubicBezTo>
                  <a:cubicBezTo>
                    <a:pt x="9926" y="0"/>
                    <a:pt x="12789" y="3173"/>
                    <a:pt x="12789" y="7084"/>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a:off x="8351500" y="1788813"/>
              <a:ext cx="253225" cy="280525"/>
            </a:xfrm>
            <a:custGeom>
              <a:avLst/>
              <a:gdLst/>
              <a:ahLst/>
              <a:cxnLst/>
              <a:rect l="l" t="t" r="r" b="b"/>
              <a:pathLst>
                <a:path w="10129" h="11221" extrusionOk="0">
                  <a:moveTo>
                    <a:pt x="10128" y="5610"/>
                  </a:moveTo>
                  <a:cubicBezTo>
                    <a:pt x="10128" y="8705"/>
                    <a:pt x="7863" y="11220"/>
                    <a:pt x="5064" y="11220"/>
                  </a:cubicBezTo>
                  <a:cubicBezTo>
                    <a:pt x="2270" y="11220"/>
                    <a:pt x="1" y="8705"/>
                    <a:pt x="1" y="5610"/>
                  </a:cubicBezTo>
                  <a:cubicBezTo>
                    <a:pt x="1" y="2511"/>
                    <a:pt x="2270" y="1"/>
                    <a:pt x="5064" y="1"/>
                  </a:cubicBezTo>
                  <a:cubicBezTo>
                    <a:pt x="7863" y="1"/>
                    <a:pt x="10128" y="2511"/>
                    <a:pt x="10128" y="561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a:off x="8414375" y="1847463"/>
              <a:ext cx="127475" cy="161075"/>
            </a:xfrm>
            <a:custGeom>
              <a:avLst/>
              <a:gdLst/>
              <a:ahLst/>
              <a:cxnLst/>
              <a:rect l="l" t="t" r="r" b="b"/>
              <a:pathLst>
                <a:path w="5099" h="6443" extrusionOk="0">
                  <a:moveTo>
                    <a:pt x="582" y="0"/>
                  </a:moveTo>
                  <a:cubicBezTo>
                    <a:pt x="465" y="0"/>
                    <a:pt x="347" y="43"/>
                    <a:pt x="254" y="131"/>
                  </a:cubicBezTo>
                  <a:cubicBezTo>
                    <a:pt x="30" y="346"/>
                    <a:pt x="0" y="689"/>
                    <a:pt x="185" y="939"/>
                  </a:cubicBezTo>
                  <a:lnTo>
                    <a:pt x="4123" y="6235"/>
                  </a:lnTo>
                  <a:cubicBezTo>
                    <a:pt x="4218" y="6371"/>
                    <a:pt x="4369" y="6442"/>
                    <a:pt x="4521" y="6442"/>
                  </a:cubicBezTo>
                  <a:cubicBezTo>
                    <a:pt x="4638" y="6442"/>
                    <a:pt x="4756" y="6400"/>
                    <a:pt x="4849" y="6312"/>
                  </a:cubicBezTo>
                  <a:cubicBezTo>
                    <a:pt x="5069" y="6097"/>
                    <a:pt x="5099" y="5753"/>
                    <a:pt x="4918" y="5504"/>
                  </a:cubicBezTo>
                  <a:lnTo>
                    <a:pt x="980" y="208"/>
                  </a:lnTo>
                  <a:cubicBezTo>
                    <a:pt x="886" y="72"/>
                    <a:pt x="735" y="0"/>
                    <a:pt x="582"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
            <p:cNvSpPr/>
            <p:nvPr/>
          </p:nvSpPr>
          <p:spPr>
            <a:xfrm>
              <a:off x="8487975" y="1834138"/>
              <a:ext cx="90300" cy="109700"/>
            </a:xfrm>
            <a:custGeom>
              <a:avLst/>
              <a:gdLst/>
              <a:ahLst/>
              <a:cxnLst/>
              <a:rect l="l" t="t" r="r" b="b"/>
              <a:pathLst>
                <a:path w="3612" h="4388" extrusionOk="0">
                  <a:moveTo>
                    <a:pt x="700" y="0"/>
                  </a:moveTo>
                  <a:cubicBezTo>
                    <a:pt x="577" y="0"/>
                    <a:pt x="432" y="60"/>
                    <a:pt x="306" y="174"/>
                  </a:cubicBezTo>
                  <a:cubicBezTo>
                    <a:pt x="83" y="376"/>
                    <a:pt x="1" y="668"/>
                    <a:pt x="121" y="827"/>
                  </a:cubicBezTo>
                  <a:lnTo>
                    <a:pt x="2696" y="4287"/>
                  </a:lnTo>
                  <a:cubicBezTo>
                    <a:pt x="2746" y="4355"/>
                    <a:pt x="2824" y="4388"/>
                    <a:pt x="2914" y="4388"/>
                  </a:cubicBezTo>
                  <a:cubicBezTo>
                    <a:pt x="3036" y="4388"/>
                    <a:pt x="3181" y="4328"/>
                    <a:pt x="3307" y="4214"/>
                  </a:cubicBezTo>
                  <a:cubicBezTo>
                    <a:pt x="3530" y="4012"/>
                    <a:pt x="3612" y="3720"/>
                    <a:pt x="3492" y="3561"/>
                  </a:cubicBezTo>
                  <a:lnTo>
                    <a:pt x="921" y="101"/>
                  </a:lnTo>
                  <a:cubicBezTo>
                    <a:pt x="870" y="33"/>
                    <a:pt x="791" y="0"/>
                    <a:pt x="700"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a:off x="8377950" y="1914213"/>
              <a:ext cx="90275" cy="109800"/>
            </a:xfrm>
            <a:custGeom>
              <a:avLst/>
              <a:gdLst/>
              <a:ahLst/>
              <a:cxnLst/>
              <a:rect l="l" t="t" r="r" b="b"/>
              <a:pathLst>
                <a:path w="3611" h="4392" extrusionOk="0">
                  <a:moveTo>
                    <a:pt x="700" y="0"/>
                  </a:moveTo>
                  <a:cubicBezTo>
                    <a:pt x="577" y="0"/>
                    <a:pt x="432" y="61"/>
                    <a:pt x="305" y="177"/>
                  </a:cubicBezTo>
                  <a:cubicBezTo>
                    <a:pt x="82" y="379"/>
                    <a:pt x="0" y="667"/>
                    <a:pt x="120" y="831"/>
                  </a:cubicBezTo>
                  <a:lnTo>
                    <a:pt x="2695" y="4291"/>
                  </a:lnTo>
                  <a:cubicBezTo>
                    <a:pt x="2744" y="4359"/>
                    <a:pt x="2822" y="4391"/>
                    <a:pt x="2912" y="4391"/>
                  </a:cubicBezTo>
                  <a:cubicBezTo>
                    <a:pt x="3035" y="4391"/>
                    <a:pt x="3181" y="4330"/>
                    <a:pt x="3310" y="4214"/>
                  </a:cubicBezTo>
                  <a:cubicBezTo>
                    <a:pt x="3529" y="4012"/>
                    <a:pt x="3611" y="3724"/>
                    <a:pt x="3491" y="3561"/>
                  </a:cubicBezTo>
                  <a:lnTo>
                    <a:pt x="920" y="100"/>
                  </a:lnTo>
                  <a:cubicBezTo>
                    <a:pt x="869" y="33"/>
                    <a:pt x="790" y="0"/>
                    <a:pt x="700"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a:off x="8444775" y="1562063"/>
              <a:ext cx="28950" cy="24850"/>
            </a:xfrm>
            <a:custGeom>
              <a:avLst/>
              <a:gdLst/>
              <a:ahLst/>
              <a:cxnLst/>
              <a:rect l="l" t="t" r="r" b="b"/>
              <a:pathLst>
                <a:path w="1158" h="994" extrusionOk="0">
                  <a:moveTo>
                    <a:pt x="581" y="0"/>
                  </a:moveTo>
                  <a:cubicBezTo>
                    <a:pt x="1" y="0"/>
                    <a:pt x="1" y="993"/>
                    <a:pt x="581" y="993"/>
                  </a:cubicBezTo>
                  <a:cubicBezTo>
                    <a:pt x="1157" y="993"/>
                    <a:pt x="1157" y="0"/>
                    <a:pt x="5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a:off x="8059825" y="1666313"/>
              <a:ext cx="29050" cy="24950"/>
            </a:xfrm>
            <a:custGeom>
              <a:avLst/>
              <a:gdLst/>
              <a:ahLst/>
              <a:cxnLst/>
              <a:rect l="l" t="t" r="r" b="b"/>
              <a:pathLst>
                <a:path w="1162" h="998" extrusionOk="0">
                  <a:moveTo>
                    <a:pt x="581" y="0"/>
                  </a:moveTo>
                  <a:cubicBezTo>
                    <a:pt x="1" y="0"/>
                    <a:pt x="1" y="997"/>
                    <a:pt x="581" y="997"/>
                  </a:cubicBezTo>
                  <a:cubicBezTo>
                    <a:pt x="1161" y="997"/>
                    <a:pt x="1161" y="0"/>
                    <a:pt x="5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a:off x="7927650" y="2277688"/>
              <a:ext cx="29025" cy="24950"/>
            </a:xfrm>
            <a:custGeom>
              <a:avLst/>
              <a:gdLst/>
              <a:ahLst/>
              <a:cxnLst/>
              <a:rect l="l" t="t" r="r" b="b"/>
              <a:pathLst>
                <a:path w="1161" h="998" extrusionOk="0">
                  <a:moveTo>
                    <a:pt x="581" y="0"/>
                  </a:moveTo>
                  <a:cubicBezTo>
                    <a:pt x="0" y="0"/>
                    <a:pt x="0" y="998"/>
                    <a:pt x="581" y="998"/>
                  </a:cubicBezTo>
                  <a:cubicBezTo>
                    <a:pt x="1161" y="998"/>
                    <a:pt x="1161" y="0"/>
                    <a:pt x="5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a:off x="7854775" y="1393988"/>
              <a:ext cx="29050" cy="24950"/>
            </a:xfrm>
            <a:custGeom>
              <a:avLst/>
              <a:gdLst/>
              <a:ahLst/>
              <a:cxnLst/>
              <a:rect l="l" t="t" r="r" b="b"/>
              <a:pathLst>
                <a:path w="1162" h="998" extrusionOk="0">
                  <a:moveTo>
                    <a:pt x="581" y="0"/>
                  </a:moveTo>
                  <a:cubicBezTo>
                    <a:pt x="1" y="0"/>
                    <a:pt x="1" y="997"/>
                    <a:pt x="581" y="997"/>
                  </a:cubicBezTo>
                  <a:cubicBezTo>
                    <a:pt x="1161" y="997"/>
                    <a:pt x="1161" y="0"/>
                    <a:pt x="5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a:off x="8404800" y="2240938"/>
              <a:ext cx="70200" cy="73525"/>
            </a:xfrm>
            <a:custGeom>
              <a:avLst/>
              <a:gdLst/>
              <a:ahLst/>
              <a:cxnLst/>
              <a:rect l="l" t="t" r="r" b="b"/>
              <a:pathLst>
                <a:path w="2808" h="2941" extrusionOk="0">
                  <a:moveTo>
                    <a:pt x="1832" y="632"/>
                  </a:moveTo>
                  <a:cubicBezTo>
                    <a:pt x="856" y="0"/>
                    <a:pt x="1" y="1677"/>
                    <a:pt x="977" y="2309"/>
                  </a:cubicBezTo>
                  <a:cubicBezTo>
                    <a:pt x="1952" y="2941"/>
                    <a:pt x="2808" y="1264"/>
                    <a:pt x="1832" y="63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a:off x="8481650" y="2060713"/>
              <a:ext cx="279750" cy="226250"/>
            </a:xfrm>
            <a:custGeom>
              <a:avLst/>
              <a:gdLst/>
              <a:ahLst/>
              <a:cxnLst/>
              <a:rect l="l" t="t" r="r" b="b"/>
              <a:pathLst>
                <a:path w="11190" h="9050" extrusionOk="0">
                  <a:moveTo>
                    <a:pt x="9608" y="774"/>
                  </a:moveTo>
                  <a:cubicBezTo>
                    <a:pt x="7532" y="4007"/>
                    <a:pt x="4505" y="6917"/>
                    <a:pt x="851" y="7459"/>
                  </a:cubicBezTo>
                  <a:cubicBezTo>
                    <a:pt x="0" y="7588"/>
                    <a:pt x="228" y="9049"/>
                    <a:pt x="1075" y="8924"/>
                  </a:cubicBezTo>
                  <a:cubicBezTo>
                    <a:pt x="5073" y="8331"/>
                    <a:pt x="8422" y="5185"/>
                    <a:pt x="10696" y="1642"/>
                  </a:cubicBezTo>
                  <a:cubicBezTo>
                    <a:pt x="11190" y="873"/>
                    <a:pt x="10102" y="0"/>
                    <a:pt x="9608" y="77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a:off x="7621150" y="2214063"/>
              <a:ext cx="57200" cy="72575"/>
            </a:xfrm>
            <a:custGeom>
              <a:avLst/>
              <a:gdLst/>
              <a:ahLst/>
              <a:cxnLst/>
              <a:rect l="l" t="t" r="r" b="b"/>
              <a:pathLst>
                <a:path w="2288" h="2903" extrusionOk="0">
                  <a:moveTo>
                    <a:pt x="1986" y="1694"/>
                  </a:moveTo>
                  <a:cubicBezTo>
                    <a:pt x="2287" y="491"/>
                    <a:pt x="602" y="1"/>
                    <a:pt x="301" y="1209"/>
                  </a:cubicBezTo>
                  <a:cubicBezTo>
                    <a:pt x="0" y="2412"/>
                    <a:pt x="1685" y="2902"/>
                    <a:pt x="1986" y="16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a:off x="7317000" y="1925613"/>
              <a:ext cx="57200" cy="72475"/>
            </a:xfrm>
            <a:custGeom>
              <a:avLst/>
              <a:gdLst/>
              <a:ahLst/>
              <a:cxnLst/>
              <a:rect l="l" t="t" r="r" b="b"/>
              <a:pathLst>
                <a:path w="2288" h="2899" extrusionOk="0">
                  <a:moveTo>
                    <a:pt x="1987" y="1695"/>
                  </a:moveTo>
                  <a:cubicBezTo>
                    <a:pt x="2288" y="487"/>
                    <a:pt x="603" y="1"/>
                    <a:pt x="302" y="1209"/>
                  </a:cubicBezTo>
                  <a:cubicBezTo>
                    <a:pt x="1" y="2412"/>
                    <a:pt x="1686" y="2898"/>
                    <a:pt x="1987" y="169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a:off x="7349675" y="1999563"/>
              <a:ext cx="260750" cy="256550"/>
            </a:xfrm>
            <a:custGeom>
              <a:avLst/>
              <a:gdLst/>
              <a:ahLst/>
              <a:cxnLst/>
              <a:rect l="l" t="t" r="r" b="b"/>
              <a:pathLst>
                <a:path w="10430" h="10262" extrusionOk="0">
                  <a:moveTo>
                    <a:pt x="9626" y="8542"/>
                  </a:moveTo>
                  <a:cubicBezTo>
                    <a:pt x="6273" y="7149"/>
                    <a:pt x="2958" y="4652"/>
                    <a:pt x="1548" y="877"/>
                  </a:cubicBezTo>
                  <a:cubicBezTo>
                    <a:pt x="1217" y="0"/>
                    <a:pt x="1" y="619"/>
                    <a:pt x="327" y="1492"/>
                  </a:cubicBezTo>
                  <a:cubicBezTo>
                    <a:pt x="1871" y="5623"/>
                    <a:pt x="5473" y="8400"/>
                    <a:pt x="9144" y="9930"/>
                  </a:cubicBezTo>
                  <a:cubicBezTo>
                    <a:pt x="9948" y="10261"/>
                    <a:pt x="10429" y="8873"/>
                    <a:pt x="9626" y="854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a:off x="7747950" y="1111663"/>
              <a:ext cx="95675" cy="334675"/>
            </a:xfrm>
            <a:custGeom>
              <a:avLst/>
              <a:gdLst/>
              <a:ahLst/>
              <a:cxnLst/>
              <a:rect l="l" t="t" r="r" b="b"/>
              <a:pathLst>
                <a:path w="3827" h="13387" extrusionOk="0">
                  <a:moveTo>
                    <a:pt x="1991" y="1165"/>
                  </a:moveTo>
                  <a:cubicBezTo>
                    <a:pt x="1372" y="4729"/>
                    <a:pt x="822" y="8305"/>
                    <a:pt x="203" y="11869"/>
                  </a:cubicBezTo>
                  <a:cubicBezTo>
                    <a:pt x="1" y="13038"/>
                    <a:pt x="1634" y="13387"/>
                    <a:pt x="1836" y="12217"/>
                  </a:cubicBezTo>
                  <a:cubicBezTo>
                    <a:pt x="2455" y="8654"/>
                    <a:pt x="3006" y="5077"/>
                    <a:pt x="3625" y="1513"/>
                  </a:cubicBezTo>
                  <a:cubicBezTo>
                    <a:pt x="3827" y="349"/>
                    <a:pt x="2193" y="0"/>
                    <a:pt x="1991" y="11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
            <p:cNvSpPr/>
            <p:nvPr/>
          </p:nvSpPr>
          <p:spPr>
            <a:xfrm>
              <a:off x="7805025" y="1022138"/>
              <a:ext cx="53975" cy="69350"/>
            </a:xfrm>
            <a:custGeom>
              <a:avLst/>
              <a:gdLst/>
              <a:ahLst/>
              <a:cxnLst/>
              <a:rect l="l" t="t" r="r" b="b"/>
              <a:pathLst>
                <a:path w="2159" h="2774" extrusionOk="0">
                  <a:moveTo>
                    <a:pt x="276" y="1148"/>
                  </a:moveTo>
                  <a:cubicBezTo>
                    <a:pt x="0" y="2296"/>
                    <a:pt x="1608" y="2773"/>
                    <a:pt x="1883" y="1625"/>
                  </a:cubicBezTo>
                  <a:cubicBezTo>
                    <a:pt x="2158" y="478"/>
                    <a:pt x="555" y="1"/>
                    <a:pt x="276" y="114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
            <p:cNvSpPr/>
            <p:nvPr/>
          </p:nvSpPr>
          <p:spPr>
            <a:xfrm>
              <a:off x="7653075" y="1544538"/>
              <a:ext cx="128225" cy="143075"/>
            </a:xfrm>
            <a:custGeom>
              <a:avLst/>
              <a:gdLst/>
              <a:ahLst/>
              <a:cxnLst/>
              <a:rect l="l" t="t" r="r" b="b"/>
              <a:pathLst>
                <a:path w="5129" h="5723" extrusionOk="0">
                  <a:moveTo>
                    <a:pt x="2527" y="0"/>
                  </a:moveTo>
                  <a:cubicBezTo>
                    <a:pt x="2525" y="0"/>
                    <a:pt x="2524" y="1"/>
                    <a:pt x="2523" y="1"/>
                  </a:cubicBezTo>
                  <a:cubicBezTo>
                    <a:pt x="2274" y="13"/>
                    <a:pt x="2059" y="2051"/>
                    <a:pt x="1943" y="2184"/>
                  </a:cubicBezTo>
                  <a:cubicBezTo>
                    <a:pt x="1707" y="2451"/>
                    <a:pt x="0" y="2644"/>
                    <a:pt x="13" y="2902"/>
                  </a:cubicBezTo>
                  <a:cubicBezTo>
                    <a:pt x="30" y="3164"/>
                    <a:pt x="1707" y="3285"/>
                    <a:pt x="1943" y="3538"/>
                  </a:cubicBezTo>
                  <a:cubicBezTo>
                    <a:pt x="2076" y="3680"/>
                    <a:pt x="2349" y="5722"/>
                    <a:pt x="2598" y="5722"/>
                  </a:cubicBezTo>
                  <a:cubicBezTo>
                    <a:pt x="2599" y="5722"/>
                    <a:pt x="2600" y="5722"/>
                    <a:pt x="2601" y="5722"/>
                  </a:cubicBezTo>
                  <a:cubicBezTo>
                    <a:pt x="2850" y="5705"/>
                    <a:pt x="3061" y="3676"/>
                    <a:pt x="3185" y="3538"/>
                  </a:cubicBezTo>
                  <a:cubicBezTo>
                    <a:pt x="3409" y="3281"/>
                    <a:pt x="5128" y="3078"/>
                    <a:pt x="5116" y="2816"/>
                  </a:cubicBezTo>
                  <a:cubicBezTo>
                    <a:pt x="5107" y="2554"/>
                    <a:pt x="3409" y="2425"/>
                    <a:pt x="3181" y="2180"/>
                  </a:cubicBezTo>
                  <a:cubicBezTo>
                    <a:pt x="3044" y="2034"/>
                    <a:pt x="2775" y="0"/>
                    <a:pt x="25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
            <p:cNvSpPr/>
            <p:nvPr/>
          </p:nvSpPr>
          <p:spPr>
            <a:xfrm>
              <a:off x="8651650" y="1544538"/>
              <a:ext cx="128250" cy="143075"/>
            </a:xfrm>
            <a:custGeom>
              <a:avLst/>
              <a:gdLst/>
              <a:ahLst/>
              <a:cxnLst/>
              <a:rect l="l" t="t" r="r" b="b"/>
              <a:pathLst>
                <a:path w="5130" h="5723" extrusionOk="0">
                  <a:moveTo>
                    <a:pt x="2527" y="0"/>
                  </a:moveTo>
                  <a:cubicBezTo>
                    <a:pt x="2526" y="0"/>
                    <a:pt x="2525" y="1"/>
                    <a:pt x="2524" y="1"/>
                  </a:cubicBezTo>
                  <a:cubicBezTo>
                    <a:pt x="2275" y="13"/>
                    <a:pt x="2060" y="2051"/>
                    <a:pt x="1944" y="2184"/>
                  </a:cubicBezTo>
                  <a:cubicBezTo>
                    <a:pt x="1708" y="2451"/>
                    <a:pt x="1" y="2644"/>
                    <a:pt x="14" y="2902"/>
                  </a:cubicBezTo>
                  <a:cubicBezTo>
                    <a:pt x="31" y="3164"/>
                    <a:pt x="1708" y="3285"/>
                    <a:pt x="1944" y="3538"/>
                  </a:cubicBezTo>
                  <a:cubicBezTo>
                    <a:pt x="2072" y="3680"/>
                    <a:pt x="2350" y="5722"/>
                    <a:pt x="2599" y="5722"/>
                  </a:cubicBezTo>
                  <a:cubicBezTo>
                    <a:pt x="2600" y="5722"/>
                    <a:pt x="2601" y="5722"/>
                    <a:pt x="2602" y="5722"/>
                  </a:cubicBezTo>
                  <a:cubicBezTo>
                    <a:pt x="2851" y="5705"/>
                    <a:pt x="3062" y="3676"/>
                    <a:pt x="3186" y="3538"/>
                  </a:cubicBezTo>
                  <a:cubicBezTo>
                    <a:pt x="3410" y="3281"/>
                    <a:pt x="5129" y="3078"/>
                    <a:pt x="5121" y="2816"/>
                  </a:cubicBezTo>
                  <a:cubicBezTo>
                    <a:pt x="5108" y="2554"/>
                    <a:pt x="3410" y="2425"/>
                    <a:pt x="3182" y="2180"/>
                  </a:cubicBezTo>
                  <a:cubicBezTo>
                    <a:pt x="3045" y="2034"/>
                    <a:pt x="2776" y="0"/>
                    <a:pt x="25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
            <p:cNvSpPr/>
            <p:nvPr/>
          </p:nvSpPr>
          <p:spPr>
            <a:xfrm>
              <a:off x="8012000" y="809663"/>
              <a:ext cx="30350" cy="128450"/>
            </a:xfrm>
            <a:custGeom>
              <a:avLst/>
              <a:gdLst/>
              <a:ahLst/>
              <a:cxnLst/>
              <a:rect l="l" t="t" r="r" b="b"/>
              <a:pathLst>
                <a:path w="1214" h="5138" extrusionOk="0">
                  <a:moveTo>
                    <a:pt x="78" y="775"/>
                  </a:moveTo>
                  <a:cubicBezTo>
                    <a:pt x="220" y="2013"/>
                    <a:pt x="104" y="3264"/>
                    <a:pt x="250" y="4502"/>
                  </a:cubicBezTo>
                  <a:cubicBezTo>
                    <a:pt x="323" y="5138"/>
                    <a:pt x="1213" y="5000"/>
                    <a:pt x="1140" y="4364"/>
                  </a:cubicBezTo>
                  <a:cubicBezTo>
                    <a:pt x="994" y="3126"/>
                    <a:pt x="1110" y="1875"/>
                    <a:pt x="968" y="637"/>
                  </a:cubicBezTo>
                  <a:cubicBezTo>
                    <a:pt x="895" y="1"/>
                    <a:pt x="1" y="138"/>
                    <a:pt x="78" y="775"/>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
            <p:cNvSpPr/>
            <p:nvPr/>
          </p:nvSpPr>
          <p:spPr>
            <a:xfrm>
              <a:off x="8407600" y="817088"/>
              <a:ext cx="30225" cy="128550"/>
            </a:xfrm>
            <a:custGeom>
              <a:avLst/>
              <a:gdLst/>
              <a:ahLst/>
              <a:cxnLst/>
              <a:rect l="l" t="t" r="r" b="b"/>
              <a:pathLst>
                <a:path w="1209" h="5142" extrusionOk="0">
                  <a:moveTo>
                    <a:pt x="74" y="779"/>
                  </a:moveTo>
                  <a:cubicBezTo>
                    <a:pt x="215" y="2012"/>
                    <a:pt x="99" y="3268"/>
                    <a:pt x="246" y="4506"/>
                  </a:cubicBezTo>
                  <a:cubicBezTo>
                    <a:pt x="319" y="5142"/>
                    <a:pt x="1208" y="5000"/>
                    <a:pt x="1135" y="4364"/>
                  </a:cubicBezTo>
                  <a:cubicBezTo>
                    <a:pt x="989" y="3130"/>
                    <a:pt x="1105" y="1875"/>
                    <a:pt x="963" y="637"/>
                  </a:cubicBezTo>
                  <a:cubicBezTo>
                    <a:pt x="890" y="1"/>
                    <a:pt x="0" y="142"/>
                    <a:pt x="74" y="779"/>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 name="Google Shape;209;p1"/>
          <p:cNvGrpSpPr/>
          <p:nvPr/>
        </p:nvGrpSpPr>
        <p:grpSpPr>
          <a:xfrm>
            <a:off x="4827526" y="598361"/>
            <a:ext cx="2523017" cy="1771893"/>
            <a:chOff x="4909453" y="290541"/>
            <a:chExt cx="2838997" cy="2019712"/>
          </a:xfrm>
        </p:grpSpPr>
        <p:sp>
          <p:nvSpPr>
            <p:cNvPr id="210" name="Google Shape;210;p1"/>
            <p:cNvSpPr/>
            <p:nvPr/>
          </p:nvSpPr>
          <p:spPr>
            <a:xfrm>
              <a:off x="7103900" y="1387963"/>
              <a:ext cx="29050" cy="24950"/>
            </a:xfrm>
            <a:custGeom>
              <a:avLst/>
              <a:gdLst/>
              <a:ahLst/>
              <a:cxnLst/>
              <a:rect l="l" t="t" r="r" b="b"/>
              <a:pathLst>
                <a:path w="1162" h="998" extrusionOk="0">
                  <a:moveTo>
                    <a:pt x="581" y="0"/>
                  </a:moveTo>
                  <a:cubicBezTo>
                    <a:pt x="1" y="0"/>
                    <a:pt x="1" y="998"/>
                    <a:pt x="581" y="998"/>
                  </a:cubicBezTo>
                  <a:cubicBezTo>
                    <a:pt x="1161" y="998"/>
                    <a:pt x="1161" y="0"/>
                    <a:pt x="5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
            <p:cNvSpPr/>
            <p:nvPr/>
          </p:nvSpPr>
          <p:spPr>
            <a:xfrm rot="1297743">
              <a:off x="5028174" y="729828"/>
              <a:ext cx="2601554" cy="1141138"/>
            </a:xfrm>
            <a:custGeom>
              <a:avLst/>
              <a:gdLst/>
              <a:ahLst/>
              <a:cxnLst/>
              <a:rect l="l" t="t" r="r" b="b"/>
              <a:pathLst>
                <a:path w="104061" h="45645" extrusionOk="0">
                  <a:moveTo>
                    <a:pt x="66751" y="45644"/>
                  </a:moveTo>
                  <a:cubicBezTo>
                    <a:pt x="64284" y="45644"/>
                    <a:pt x="60910" y="44638"/>
                    <a:pt x="56439" y="42571"/>
                  </a:cubicBezTo>
                  <a:cubicBezTo>
                    <a:pt x="53120" y="41040"/>
                    <a:pt x="49415" y="39007"/>
                    <a:pt x="45894" y="36793"/>
                  </a:cubicBezTo>
                  <a:cubicBezTo>
                    <a:pt x="45580" y="36789"/>
                    <a:pt x="45271" y="36785"/>
                    <a:pt x="44961" y="36780"/>
                  </a:cubicBezTo>
                  <a:lnTo>
                    <a:pt x="44802" y="36780"/>
                  </a:lnTo>
                  <a:cubicBezTo>
                    <a:pt x="44467" y="36776"/>
                    <a:pt x="44132" y="36772"/>
                    <a:pt x="43792" y="36767"/>
                  </a:cubicBezTo>
                  <a:lnTo>
                    <a:pt x="43680" y="36767"/>
                  </a:lnTo>
                  <a:cubicBezTo>
                    <a:pt x="37911" y="36651"/>
                    <a:pt x="32680" y="36346"/>
                    <a:pt x="27697" y="35830"/>
                  </a:cubicBezTo>
                  <a:cubicBezTo>
                    <a:pt x="24009" y="35448"/>
                    <a:pt x="20209" y="34816"/>
                    <a:pt x="16087" y="33909"/>
                  </a:cubicBezTo>
                  <a:cubicBezTo>
                    <a:pt x="13331" y="33298"/>
                    <a:pt x="10730" y="32331"/>
                    <a:pt x="8766" y="31549"/>
                  </a:cubicBezTo>
                  <a:lnTo>
                    <a:pt x="8663" y="31506"/>
                  </a:lnTo>
                  <a:cubicBezTo>
                    <a:pt x="8585" y="31476"/>
                    <a:pt x="8504" y="31446"/>
                    <a:pt x="8426" y="31411"/>
                  </a:cubicBezTo>
                  <a:cubicBezTo>
                    <a:pt x="5125" y="30083"/>
                    <a:pt x="2851" y="28299"/>
                    <a:pt x="1471" y="25956"/>
                  </a:cubicBezTo>
                  <a:cubicBezTo>
                    <a:pt x="370" y="24090"/>
                    <a:pt x="1" y="22044"/>
                    <a:pt x="396" y="20032"/>
                  </a:cubicBezTo>
                  <a:cubicBezTo>
                    <a:pt x="770" y="18132"/>
                    <a:pt x="1815" y="16400"/>
                    <a:pt x="3414" y="15024"/>
                  </a:cubicBezTo>
                  <a:cubicBezTo>
                    <a:pt x="4381" y="14195"/>
                    <a:pt x="5413" y="13713"/>
                    <a:pt x="6242" y="13326"/>
                  </a:cubicBezTo>
                  <a:cubicBezTo>
                    <a:pt x="6509" y="13202"/>
                    <a:pt x="6763" y="13081"/>
                    <a:pt x="6969" y="12974"/>
                  </a:cubicBezTo>
                  <a:cubicBezTo>
                    <a:pt x="7119" y="12892"/>
                    <a:pt x="7274" y="12823"/>
                    <a:pt x="7438" y="12763"/>
                  </a:cubicBezTo>
                  <a:cubicBezTo>
                    <a:pt x="7747" y="12647"/>
                    <a:pt x="8057" y="12535"/>
                    <a:pt x="8366" y="12419"/>
                  </a:cubicBezTo>
                  <a:lnTo>
                    <a:pt x="9415" y="12024"/>
                  </a:lnTo>
                  <a:cubicBezTo>
                    <a:pt x="10997" y="11435"/>
                    <a:pt x="12630" y="10820"/>
                    <a:pt x="14268" y="10249"/>
                  </a:cubicBezTo>
                  <a:cubicBezTo>
                    <a:pt x="15515" y="9810"/>
                    <a:pt x="16766" y="9423"/>
                    <a:pt x="17974" y="9045"/>
                  </a:cubicBezTo>
                  <a:lnTo>
                    <a:pt x="18249" y="8963"/>
                  </a:lnTo>
                  <a:lnTo>
                    <a:pt x="18343" y="8813"/>
                  </a:lnTo>
                  <a:cubicBezTo>
                    <a:pt x="18756" y="8177"/>
                    <a:pt x="19182" y="7515"/>
                    <a:pt x="19629" y="6857"/>
                  </a:cubicBezTo>
                  <a:cubicBezTo>
                    <a:pt x="20140" y="6092"/>
                    <a:pt x="20686" y="5357"/>
                    <a:pt x="21275" y="4647"/>
                  </a:cubicBezTo>
                  <a:cubicBezTo>
                    <a:pt x="21275" y="4647"/>
                    <a:pt x="21297" y="4622"/>
                    <a:pt x="21297" y="4622"/>
                  </a:cubicBezTo>
                  <a:cubicBezTo>
                    <a:pt x="21357" y="4553"/>
                    <a:pt x="21413" y="4488"/>
                    <a:pt x="21469" y="4424"/>
                  </a:cubicBezTo>
                  <a:lnTo>
                    <a:pt x="21469" y="4424"/>
                  </a:lnTo>
                  <a:cubicBezTo>
                    <a:pt x="21576" y="4299"/>
                    <a:pt x="21675" y="4183"/>
                    <a:pt x="21778" y="4071"/>
                  </a:cubicBezTo>
                  <a:cubicBezTo>
                    <a:pt x="24207" y="1406"/>
                    <a:pt x="28028" y="0"/>
                    <a:pt x="32834" y="0"/>
                  </a:cubicBezTo>
                  <a:cubicBezTo>
                    <a:pt x="33535" y="0"/>
                    <a:pt x="34257" y="31"/>
                    <a:pt x="34980" y="91"/>
                  </a:cubicBezTo>
                  <a:cubicBezTo>
                    <a:pt x="38014" y="340"/>
                    <a:pt x="41320" y="761"/>
                    <a:pt x="45086" y="1367"/>
                  </a:cubicBezTo>
                  <a:cubicBezTo>
                    <a:pt x="48976" y="1999"/>
                    <a:pt x="52879" y="2760"/>
                    <a:pt x="56658" y="3495"/>
                  </a:cubicBezTo>
                  <a:cubicBezTo>
                    <a:pt x="57866" y="3732"/>
                    <a:pt x="59117" y="3977"/>
                    <a:pt x="60342" y="4213"/>
                  </a:cubicBezTo>
                  <a:cubicBezTo>
                    <a:pt x="63510" y="4819"/>
                    <a:pt x="66721" y="5455"/>
                    <a:pt x="69829" y="6066"/>
                  </a:cubicBezTo>
                  <a:cubicBezTo>
                    <a:pt x="72396" y="6577"/>
                    <a:pt x="75052" y="7102"/>
                    <a:pt x="77662" y="7605"/>
                  </a:cubicBezTo>
                  <a:cubicBezTo>
                    <a:pt x="79054" y="7876"/>
                    <a:pt x="80482" y="8129"/>
                    <a:pt x="81879" y="8374"/>
                  </a:cubicBezTo>
                  <a:lnTo>
                    <a:pt x="82137" y="7751"/>
                  </a:lnTo>
                  <a:cubicBezTo>
                    <a:pt x="82605" y="6603"/>
                    <a:pt x="83001" y="5670"/>
                    <a:pt x="83379" y="4824"/>
                  </a:cubicBezTo>
                  <a:lnTo>
                    <a:pt x="83504" y="4540"/>
                  </a:lnTo>
                  <a:cubicBezTo>
                    <a:pt x="83564" y="4402"/>
                    <a:pt x="83628" y="4265"/>
                    <a:pt x="83689" y="4131"/>
                  </a:cubicBezTo>
                  <a:cubicBezTo>
                    <a:pt x="84415" y="2550"/>
                    <a:pt x="86238" y="852"/>
                    <a:pt x="88525" y="852"/>
                  </a:cubicBezTo>
                  <a:cubicBezTo>
                    <a:pt x="88924" y="852"/>
                    <a:pt x="89320" y="903"/>
                    <a:pt x="89707" y="1006"/>
                  </a:cubicBezTo>
                  <a:cubicBezTo>
                    <a:pt x="90713" y="1277"/>
                    <a:pt x="92054" y="2008"/>
                    <a:pt x="92982" y="3917"/>
                  </a:cubicBezTo>
                  <a:cubicBezTo>
                    <a:pt x="93855" y="3603"/>
                    <a:pt x="94775" y="3435"/>
                    <a:pt x="95703" y="3426"/>
                  </a:cubicBezTo>
                  <a:cubicBezTo>
                    <a:pt x="97083" y="3426"/>
                    <a:pt x="98313" y="3843"/>
                    <a:pt x="99263" y="4634"/>
                  </a:cubicBezTo>
                  <a:cubicBezTo>
                    <a:pt x="101030" y="6100"/>
                    <a:pt x="101924" y="8400"/>
                    <a:pt x="101924" y="11474"/>
                  </a:cubicBezTo>
                  <a:cubicBezTo>
                    <a:pt x="101924" y="13425"/>
                    <a:pt x="101588" y="15394"/>
                    <a:pt x="101322" y="16976"/>
                  </a:cubicBezTo>
                  <a:cubicBezTo>
                    <a:pt x="101219" y="17565"/>
                    <a:pt x="101124" y="18120"/>
                    <a:pt x="101081" y="18485"/>
                  </a:cubicBezTo>
                  <a:cubicBezTo>
                    <a:pt x="100828" y="20703"/>
                    <a:pt x="100922" y="21627"/>
                    <a:pt x="101481" y="22435"/>
                  </a:cubicBezTo>
                  <a:cubicBezTo>
                    <a:pt x="102513" y="23914"/>
                    <a:pt x="103084" y="25526"/>
                    <a:pt x="103587" y="26949"/>
                  </a:cubicBezTo>
                  <a:cubicBezTo>
                    <a:pt x="103828" y="27641"/>
                    <a:pt x="103966" y="28368"/>
                    <a:pt x="103991" y="29103"/>
                  </a:cubicBezTo>
                  <a:cubicBezTo>
                    <a:pt x="104060" y="30943"/>
                    <a:pt x="103321" y="32112"/>
                    <a:pt x="102685" y="32774"/>
                  </a:cubicBezTo>
                  <a:cubicBezTo>
                    <a:pt x="101821" y="33672"/>
                    <a:pt x="100617" y="34171"/>
                    <a:pt x="99306" y="34171"/>
                  </a:cubicBezTo>
                  <a:lnTo>
                    <a:pt x="99306" y="34171"/>
                  </a:lnTo>
                  <a:cubicBezTo>
                    <a:pt x="98167" y="34171"/>
                    <a:pt x="96963" y="33810"/>
                    <a:pt x="95536" y="33045"/>
                  </a:cubicBezTo>
                  <a:cubicBezTo>
                    <a:pt x="93481" y="34403"/>
                    <a:pt x="91173" y="34644"/>
                    <a:pt x="89436" y="34824"/>
                  </a:cubicBezTo>
                  <a:cubicBezTo>
                    <a:pt x="89290" y="34842"/>
                    <a:pt x="89144" y="34854"/>
                    <a:pt x="88997" y="34872"/>
                  </a:cubicBezTo>
                  <a:cubicBezTo>
                    <a:pt x="83125" y="35516"/>
                    <a:pt x="77210" y="35890"/>
                    <a:pt x="71691" y="36153"/>
                  </a:cubicBezTo>
                  <a:cubicBezTo>
                    <a:pt x="72684" y="38285"/>
                    <a:pt x="72950" y="40103"/>
                    <a:pt x="72508" y="41702"/>
                  </a:cubicBezTo>
                  <a:cubicBezTo>
                    <a:pt x="72056" y="43349"/>
                    <a:pt x="70861" y="44638"/>
                    <a:pt x="69228" y="45236"/>
                  </a:cubicBezTo>
                  <a:cubicBezTo>
                    <a:pt x="68492" y="45507"/>
                    <a:pt x="67659" y="45644"/>
                    <a:pt x="66751" y="45644"/>
                  </a:cubicBezTo>
                  <a:close/>
                </a:path>
              </a:pathLst>
            </a:custGeom>
            <a:solidFill>
              <a:srgbClr val="FFFFFF"/>
            </a:solidFill>
            <a:ln>
              <a:noFill/>
            </a:ln>
            <a:effectLst>
              <a:outerShdw dist="57150" dir="54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 name="Google Shape;212;p1"/>
            <p:cNvGrpSpPr/>
            <p:nvPr/>
          </p:nvGrpSpPr>
          <p:grpSpPr>
            <a:xfrm rot="1297743">
              <a:off x="5108730" y="816816"/>
              <a:ext cx="2419602" cy="998511"/>
              <a:chOff x="4703000" y="1341975"/>
              <a:chExt cx="2419575" cy="998500"/>
            </a:xfrm>
          </p:grpSpPr>
          <p:sp>
            <p:nvSpPr>
              <p:cNvPr id="213" name="Google Shape;213;p1"/>
              <p:cNvSpPr/>
              <p:nvPr/>
            </p:nvSpPr>
            <p:spPr>
              <a:xfrm>
                <a:off x="5046575" y="1609150"/>
                <a:ext cx="140475" cy="116900"/>
              </a:xfrm>
              <a:custGeom>
                <a:avLst/>
                <a:gdLst/>
                <a:ahLst/>
                <a:cxnLst/>
                <a:rect l="l" t="t" r="r" b="b"/>
                <a:pathLst>
                  <a:path w="5619" h="4676" extrusionOk="0">
                    <a:moveTo>
                      <a:pt x="1102" y="0"/>
                    </a:moveTo>
                    <a:cubicBezTo>
                      <a:pt x="810" y="0"/>
                      <a:pt x="527" y="169"/>
                      <a:pt x="426" y="563"/>
                    </a:cubicBezTo>
                    <a:cubicBezTo>
                      <a:pt x="0" y="2227"/>
                      <a:pt x="387" y="4032"/>
                      <a:pt x="2077" y="4574"/>
                    </a:cubicBezTo>
                    <a:cubicBezTo>
                      <a:pt x="2293" y="4643"/>
                      <a:pt x="2503" y="4675"/>
                      <a:pt x="2706" y="4675"/>
                    </a:cubicBezTo>
                    <a:cubicBezTo>
                      <a:pt x="3936" y="4675"/>
                      <a:pt x="4911" y="3500"/>
                      <a:pt x="5438" y="2360"/>
                    </a:cubicBezTo>
                    <a:cubicBezTo>
                      <a:pt x="5619" y="1965"/>
                      <a:pt x="5606" y="1513"/>
                      <a:pt x="5228" y="1260"/>
                    </a:cubicBezTo>
                    <a:cubicBezTo>
                      <a:pt x="5113" y="1184"/>
                      <a:pt x="4965" y="1145"/>
                      <a:pt x="4815" y="1145"/>
                    </a:cubicBezTo>
                    <a:cubicBezTo>
                      <a:pt x="4553" y="1145"/>
                      <a:pt x="4283" y="1264"/>
                      <a:pt x="4166" y="1518"/>
                    </a:cubicBezTo>
                    <a:cubicBezTo>
                      <a:pt x="3905" y="2087"/>
                      <a:pt x="3443" y="3074"/>
                      <a:pt x="2731" y="3074"/>
                    </a:cubicBezTo>
                    <a:cubicBezTo>
                      <a:pt x="2728" y="3074"/>
                      <a:pt x="2725" y="3074"/>
                      <a:pt x="2722" y="3074"/>
                    </a:cubicBezTo>
                    <a:cubicBezTo>
                      <a:pt x="1711" y="3069"/>
                      <a:pt x="1686" y="1758"/>
                      <a:pt x="1875" y="1015"/>
                    </a:cubicBezTo>
                    <a:cubicBezTo>
                      <a:pt x="2029" y="408"/>
                      <a:pt x="1555" y="0"/>
                      <a:pt x="1102"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4938775" y="1787000"/>
                <a:ext cx="36350" cy="28175"/>
              </a:xfrm>
              <a:custGeom>
                <a:avLst/>
                <a:gdLst/>
                <a:ahLst/>
                <a:cxnLst/>
                <a:rect l="l" t="t" r="r" b="b"/>
                <a:pathLst>
                  <a:path w="1454" h="1127" extrusionOk="0">
                    <a:moveTo>
                      <a:pt x="727" y="0"/>
                    </a:moveTo>
                    <a:cubicBezTo>
                      <a:pt x="1" y="0"/>
                      <a:pt x="1" y="1127"/>
                      <a:pt x="727" y="1127"/>
                    </a:cubicBezTo>
                    <a:cubicBezTo>
                      <a:pt x="1454" y="1127"/>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
              <p:cNvSpPr/>
              <p:nvPr/>
            </p:nvSpPr>
            <p:spPr>
              <a:xfrm>
                <a:off x="4703000" y="1342075"/>
                <a:ext cx="2419575" cy="980150"/>
              </a:xfrm>
              <a:custGeom>
                <a:avLst/>
                <a:gdLst/>
                <a:ahLst/>
                <a:cxnLst/>
                <a:rect l="l" t="t" r="r" b="b"/>
                <a:pathLst>
                  <a:path w="96783" h="39206" extrusionOk="0">
                    <a:moveTo>
                      <a:pt x="96705" y="25643"/>
                    </a:moveTo>
                    <a:cubicBezTo>
                      <a:pt x="96696" y="25299"/>
                      <a:pt x="96632" y="24955"/>
                      <a:pt x="96520" y="24624"/>
                    </a:cubicBezTo>
                    <a:cubicBezTo>
                      <a:pt x="96077" y="23373"/>
                      <a:pt x="95617" y="22070"/>
                      <a:pt x="94878" y="21009"/>
                    </a:cubicBezTo>
                    <a:cubicBezTo>
                      <a:pt x="93451" y="18958"/>
                      <a:pt x="93554" y="16753"/>
                      <a:pt x="93820" y="14449"/>
                    </a:cubicBezTo>
                    <a:cubicBezTo>
                      <a:pt x="94113" y="11912"/>
                      <a:pt x="95750" y="5959"/>
                      <a:pt x="93352" y="3960"/>
                    </a:cubicBezTo>
                    <a:cubicBezTo>
                      <a:pt x="92462" y="3220"/>
                      <a:pt x="90282" y="3857"/>
                      <a:pt x="89547" y="4626"/>
                    </a:cubicBezTo>
                    <a:cubicBezTo>
                      <a:pt x="89109" y="5086"/>
                      <a:pt x="88666" y="5542"/>
                      <a:pt x="88228" y="6002"/>
                    </a:cubicBezTo>
                    <a:lnTo>
                      <a:pt x="88228" y="6002"/>
                    </a:lnTo>
                    <a:cubicBezTo>
                      <a:pt x="88034" y="6204"/>
                      <a:pt x="87841" y="6406"/>
                      <a:pt x="87647" y="6608"/>
                    </a:cubicBezTo>
                    <a:cubicBezTo>
                      <a:pt x="87179" y="5168"/>
                      <a:pt x="86766" y="3702"/>
                      <a:pt x="86216" y="2296"/>
                    </a:cubicBezTo>
                    <a:cubicBezTo>
                      <a:pt x="86044" y="1853"/>
                      <a:pt x="85726" y="1213"/>
                      <a:pt x="85231" y="1080"/>
                    </a:cubicBezTo>
                    <a:cubicBezTo>
                      <a:pt x="84630" y="921"/>
                      <a:pt x="83903" y="1613"/>
                      <a:pt x="83671" y="2116"/>
                    </a:cubicBezTo>
                    <a:cubicBezTo>
                      <a:pt x="83615" y="2240"/>
                      <a:pt x="83555" y="2369"/>
                      <a:pt x="83499" y="2498"/>
                    </a:cubicBezTo>
                    <a:cubicBezTo>
                      <a:pt x="83473" y="2554"/>
                      <a:pt x="83447" y="2610"/>
                      <a:pt x="83422" y="2666"/>
                    </a:cubicBezTo>
                    <a:lnTo>
                      <a:pt x="83379" y="2765"/>
                    </a:lnTo>
                    <a:cubicBezTo>
                      <a:pt x="82962" y="3702"/>
                      <a:pt x="82566" y="4648"/>
                      <a:pt x="82179" y="5593"/>
                    </a:cubicBezTo>
                    <a:cubicBezTo>
                      <a:pt x="81689" y="6788"/>
                      <a:pt x="81208" y="7983"/>
                      <a:pt x="80769" y="9062"/>
                    </a:cubicBezTo>
                    <a:cubicBezTo>
                      <a:pt x="78332" y="8624"/>
                      <a:pt x="75890" y="8211"/>
                      <a:pt x="73457" y="7743"/>
                    </a:cubicBezTo>
                    <a:cubicBezTo>
                      <a:pt x="67684" y="6621"/>
                      <a:pt x="61919" y="5456"/>
                      <a:pt x="56146" y="4351"/>
                    </a:cubicBezTo>
                    <a:cubicBezTo>
                      <a:pt x="51099" y="3384"/>
                      <a:pt x="46070" y="2344"/>
                      <a:pt x="40993" y="1527"/>
                    </a:cubicBezTo>
                    <a:cubicBezTo>
                      <a:pt x="37739" y="998"/>
                      <a:pt x="34468" y="555"/>
                      <a:pt x="31179" y="280"/>
                    </a:cubicBezTo>
                    <a:cubicBezTo>
                      <a:pt x="27796" y="1"/>
                      <a:pt x="23519" y="392"/>
                      <a:pt x="21107" y="3036"/>
                    </a:cubicBezTo>
                    <a:cubicBezTo>
                      <a:pt x="21030" y="3122"/>
                      <a:pt x="20948" y="3212"/>
                      <a:pt x="20871" y="3302"/>
                    </a:cubicBezTo>
                    <a:cubicBezTo>
                      <a:pt x="20823" y="3358"/>
                      <a:pt x="20776" y="3410"/>
                      <a:pt x="20733" y="3470"/>
                    </a:cubicBezTo>
                    <a:lnTo>
                      <a:pt x="20712" y="3491"/>
                    </a:lnTo>
                    <a:cubicBezTo>
                      <a:pt x="20209" y="4097"/>
                      <a:pt x="19736" y="4734"/>
                      <a:pt x="19302" y="5391"/>
                    </a:cubicBezTo>
                    <a:cubicBezTo>
                      <a:pt x="18562" y="6470"/>
                      <a:pt x="17857" y="7609"/>
                      <a:pt x="17204" y="8581"/>
                    </a:cubicBezTo>
                    <a:cubicBezTo>
                      <a:pt x="15484" y="9131"/>
                      <a:pt x="13752" y="9638"/>
                      <a:pt x="12045" y="10236"/>
                    </a:cubicBezTo>
                    <a:cubicBezTo>
                      <a:pt x="10094" y="10919"/>
                      <a:pt x="8159" y="11655"/>
                      <a:pt x="6221" y="12381"/>
                    </a:cubicBezTo>
                    <a:cubicBezTo>
                      <a:pt x="5903" y="12497"/>
                      <a:pt x="5589" y="12613"/>
                      <a:pt x="5275" y="12729"/>
                    </a:cubicBezTo>
                    <a:cubicBezTo>
                      <a:pt x="4312" y="13241"/>
                      <a:pt x="3233" y="13606"/>
                      <a:pt x="2416" y="14311"/>
                    </a:cubicBezTo>
                    <a:cubicBezTo>
                      <a:pt x="512" y="15945"/>
                      <a:pt x="0" y="18253"/>
                      <a:pt x="1273" y="20420"/>
                    </a:cubicBezTo>
                    <a:cubicBezTo>
                      <a:pt x="2395" y="22324"/>
                      <a:pt x="4376" y="23476"/>
                      <a:pt x="6375" y="24276"/>
                    </a:cubicBezTo>
                    <a:lnTo>
                      <a:pt x="6655" y="24387"/>
                    </a:lnTo>
                    <a:lnTo>
                      <a:pt x="6655" y="24387"/>
                    </a:lnTo>
                    <a:cubicBezTo>
                      <a:pt x="8843" y="25260"/>
                      <a:pt x="11130" y="26077"/>
                      <a:pt x="13425" y="26584"/>
                    </a:cubicBezTo>
                    <a:cubicBezTo>
                      <a:pt x="17118" y="27396"/>
                      <a:pt x="20858" y="28046"/>
                      <a:pt x="24611" y="28437"/>
                    </a:cubicBezTo>
                    <a:cubicBezTo>
                      <a:pt x="29804" y="28974"/>
                      <a:pt x="35052" y="29254"/>
                      <a:pt x="40310" y="29352"/>
                    </a:cubicBezTo>
                    <a:lnTo>
                      <a:pt x="40310" y="29352"/>
                    </a:lnTo>
                    <a:lnTo>
                      <a:pt x="40387" y="29352"/>
                    </a:lnTo>
                    <a:cubicBezTo>
                      <a:pt x="40718" y="29361"/>
                      <a:pt x="41049" y="29365"/>
                      <a:pt x="41380" y="29370"/>
                    </a:cubicBezTo>
                    <a:lnTo>
                      <a:pt x="41535" y="29370"/>
                    </a:lnTo>
                    <a:cubicBezTo>
                      <a:pt x="41857" y="29374"/>
                      <a:pt x="42180" y="29378"/>
                      <a:pt x="42498" y="29382"/>
                    </a:cubicBezTo>
                    <a:lnTo>
                      <a:pt x="42683" y="29382"/>
                    </a:lnTo>
                    <a:cubicBezTo>
                      <a:pt x="42971" y="29387"/>
                      <a:pt x="43254" y="29387"/>
                      <a:pt x="43538" y="29391"/>
                    </a:cubicBezTo>
                    <a:cubicBezTo>
                      <a:pt x="51375" y="34442"/>
                      <a:pt x="61305" y="39205"/>
                      <a:pt x="64430" y="38057"/>
                    </a:cubicBezTo>
                    <a:cubicBezTo>
                      <a:pt x="66725" y="37215"/>
                      <a:pt x="64769" y="33234"/>
                      <a:pt x="61361" y="29026"/>
                    </a:cubicBezTo>
                    <a:cubicBezTo>
                      <a:pt x="69305" y="28720"/>
                      <a:pt x="77180" y="28347"/>
                      <a:pt x="85102" y="27478"/>
                    </a:cubicBezTo>
                    <a:cubicBezTo>
                      <a:pt x="86908" y="27280"/>
                      <a:pt x="88898" y="27173"/>
                      <a:pt x="90360" y="25965"/>
                    </a:cubicBezTo>
                    <a:cubicBezTo>
                      <a:pt x="90816" y="25587"/>
                      <a:pt x="91142" y="24589"/>
                      <a:pt x="91877" y="24908"/>
                    </a:cubicBezTo>
                    <a:cubicBezTo>
                      <a:pt x="92496" y="25178"/>
                      <a:pt x="93077" y="25651"/>
                      <a:pt x="93674" y="25982"/>
                    </a:cubicBezTo>
                    <a:cubicBezTo>
                      <a:pt x="94607" y="26507"/>
                      <a:pt x="96782" y="27586"/>
                      <a:pt x="96705" y="2564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
              <p:cNvSpPr/>
              <p:nvPr/>
            </p:nvSpPr>
            <p:spPr>
              <a:xfrm>
                <a:off x="4703000" y="1342075"/>
                <a:ext cx="2419575" cy="740800"/>
              </a:xfrm>
              <a:custGeom>
                <a:avLst/>
                <a:gdLst/>
                <a:ahLst/>
                <a:cxnLst/>
                <a:rect l="l" t="t" r="r" b="b"/>
                <a:pathLst>
                  <a:path w="96783" h="29632" extrusionOk="0">
                    <a:moveTo>
                      <a:pt x="96520" y="24620"/>
                    </a:moveTo>
                    <a:cubicBezTo>
                      <a:pt x="96077" y="23369"/>
                      <a:pt x="95617" y="22066"/>
                      <a:pt x="94878" y="21004"/>
                    </a:cubicBezTo>
                    <a:cubicBezTo>
                      <a:pt x="93451" y="18954"/>
                      <a:pt x="93554" y="16753"/>
                      <a:pt x="93820" y="14444"/>
                    </a:cubicBezTo>
                    <a:cubicBezTo>
                      <a:pt x="94113" y="11912"/>
                      <a:pt x="95750" y="5954"/>
                      <a:pt x="93352" y="3960"/>
                    </a:cubicBezTo>
                    <a:cubicBezTo>
                      <a:pt x="92462" y="3220"/>
                      <a:pt x="90282" y="3857"/>
                      <a:pt x="89547" y="4622"/>
                    </a:cubicBezTo>
                    <a:lnTo>
                      <a:pt x="87647" y="6608"/>
                    </a:lnTo>
                    <a:cubicBezTo>
                      <a:pt x="87179" y="5164"/>
                      <a:pt x="86766" y="3698"/>
                      <a:pt x="86220" y="2296"/>
                    </a:cubicBezTo>
                    <a:cubicBezTo>
                      <a:pt x="86044" y="1853"/>
                      <a:pt x="85726" y="1213"/>
                      <a:pt x="85231" y="1075"/>
                    </a:cubicBezTo>
                    <a:cubicBezTo>
                      <a:pt x="84634" y="916"/>
                      <a:pt x="83903" y="1608"/>
                      <a:pt x="83671" y="2111"/>
                    </a:cubicBezTo>
                    <a:cubicBezTo>
                      <a:pt x="82631" y="4390"/>
                      <a:pt x="81724" y="6737"/>
                      <a:pt x="80769" y="9058"/>
                    </a:cubicBezTo>
                    <a:cubicBezTo>
                      <a:pt x="78332" y="8620"/>
                      <a:pt x="75890" y="8207"/>
                      <a:pt x="73462" y="7738"/>
                    </a:cubicBezTo>
                    <a:cubicBezTo>
                      <a:pt x="67684" y="6621"/>
                      <a:pt x="61919" y="5456"/>
                      <a:pt x="56146" y="4351"/>
                    </a:cubicBezTo>
                    <a:cubicBezTo>
                      <a:pt x="51099" y="3384"/>
                      <a:pt x="46070" y="2344"/>
                      <a:pt x="40993" y="1527"/>
                    </a:cubicBezTo>
                    <a:cubicBezTo>
                      <a:pt x="37739" y="998"/>
                      <a:pt x="34468" y="555"/>
                      <a:pt x="31179" y="280"/>
                    </a:cubicBezTo>
                    <a:cubicBezTo>
                      <a:pt x="27796" y="1"/>
                      <a:pt x="23519" y="392"/>
                      <a:pt x="21107" y="3036"/>
                    </a:cubicBezTo>
                    <a:cubicBezTo>
                      <a:pt x="19607" y="4682"/>
                      <a:pt x="18494" y="6715"/>
                      <a:pt x="17208" y="8581"/>
                    </a:cubicBezTo>
                    <a:cubicBezTo>
                      <a:pt x="15489" y="9131"/>
                      <a:pt x="13752" y="9638"/>
                      <a:pt x="12050" y="10236"/>
                    </a:cubicBezTo>
                    <a:cubicBezTo>
                      <a:pt x="9780" y="11031"/>
                      <a:pt x="7536" y="11895"/>
                      <a:pt x="5279" y="12729"/>
                    </a:cubicBezTo>
                    <a:cubicBezTo>
                      <a:pt x="4316" y="13241"/>
                      <a:pt x="3237" y="13606"/>
                      <a:pt x="2421" y="14311"/>
                    </a:cubicBezTo>
                    <a:cubicBezTo>
                      <a:pt x="516" y="15945"/>
                      <a:pt x="0" y="18253"/>
                      <a:pt x="1273" y="20420"/>
                    </a:cubicBezTo>
                    <a:cubicBezTo>
                      <a:pt x="2395" y="22324"/>
                      <a:pt x="4381" y="23476"/>
                      <a:pt x="6380" y="24276"/>
                    </a:cubicBezTo>
                    <a:cubicBezTo>
                      <a:pt x="8654" y="25191"/>
                      <a:pt x="11035" y="26055"/>
                      <a:pt x="13430" y="26584"/>
                    </a:cubicBezTo>
                    <a:cubicBezTo>
                      <a:pt x="17122" y="27396"/>
                      <a:pt x="20862" y="28046"/>
                      <a:pt x="24615" y="28437"/>
                    </a:cubicBezTo>
                    <a:cubicBezTo>
                      <a:pt x="36136" y="29632"/>
                      <a:pt x="47923" y="29537"/>
                      <a:pt x="59486" y="29103"/>
                    </a:cubicBezTo>
                    <a:cubicBezTo>
                      <a:pt x="68067" y="28781"/>
                      <a:pt x="76561" y="28420"/>
                      <a:pt x="85107" y="27482"/>
                    </a:cubicBezTo>
                    <a:cubicBezTo>
                      <a:pt x="86912" y="27289"/>
                      <a:pt x="88903" y="27177"/>
                      <a:pt x="90364" y="25969"/>
                    </a:cubicBezTo>
                    <a:cubicBezTo>
                      <a:pt x="90820" y="25591"/>
                      <a:pt x="91147" y="24594"/>
                      <a:pt x="91882" y="24916"/>
                    </a:cubicBezTo>
                    <a:cubicBezTo>
                      <a:pt x="92501" y="25183"/>
                      <a:pt x="93085" y="25656"/>
                      <a:pt x="93678" y="25991"/>
                    </a:cubicBezTo>
                    <a:cubicBezTo>
                      <a:pt x="94611" y="26511"/>
                      <a:pt x="96782" y="27590"/>
                      <a:pt x="96709" y="25647"/>
                    </a:cubicBezTo>
                    <a:cubicBezTo>
                      <a:pt x="96696" y="25299"/>
                      <a:pt x="96632" y="24951"/>
                      <a:pt x="96520" y="2462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a:off x="5133200" y="1341975"/>
                <a:ext cx="654600" cy="285450"/>
              </a:xfrm>
              <a:custGeom>
                <a:avLst/>
                <a:gdLst/>
                <a:ahLst/>
                <a:cxnLst/>
                <a:rect l="l" t="t" r="r" b="b"/>
                <a:pathLst>
                  <a:path w="26184" h="11418" extrusionOk="0">
                    <a:moveTo>
                      <a:pt x="23789" y="1526"/>
                    </a:moveTo>
                    <a:cubicBezTo>
                      <a:pt x="20535" y="1002"/>
                      <a:pt x="17260" y="555"/>
                      <a:pt x="13975" y="284"/>
                    </a:cubicBezTo>
                    <a:cubicBezTo>
                      <a:pt x="10588" y="0"/>
                      <a:pt x="6315" y="396"/>
                      <a:pt x="3903" y="3040"/>
                    </a:cubicBezTo>
                    <a:cubicBezTo>
                      <a:pt x="2515" y="4557"/>
                      <a:pt x="1169" y="6840"/>
                      <a:pt x="0" y="8585"/>
                    </a:cubicBezTo>
                    <a:cubicBezTo>
                      <a:pt x="3177" y="9651"/>
                      <a:pt x="11155" y="11418"/>
                      <a:pt x="19216" y="10850"/>
                    </a:cubicBezTo>
                    <a:cubicBezTo>
                      <a:pt x="23192" y="10571"/>
                      <a:pt x="25217" y="5636"/>
                      <a:pt x="26184" y="1931"/>
                    </a:cubicBezTo>
                    <a:cubicBezTo>
                      <a:pt x="25389" y="1793"/>
                      <a:pt x="24589" y="1660"/>
                      <a:pt x="23789" y="1526"/>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
              <p:cNvSpPr/>
              <p:nvPr/>
            </p:nvSpPr>
            <p:spPr>
              <a:xfrm>
                <a:off x="5843875" y="1549700"/>
                <a:ext cx="187025" cy="187125"/>
              </a:xfrm>
              <a:custGeom>
                <a:avLst/>
                <a:gdLst/>
                <a:ahLst/>
                <a:cxnLst/>
                <a:rect l="l" t="t" r="r" b="b"/>
                <a:pathLst>
                  <a:path w="7481" h="7485" extrusionOk="0">
                    <a:moveTo>
                      <a:pt x="7481" y="3603"/>
                    </a:moveTo>
                    <a:cubicBezTo>
                      <a:pt x="7481" y="5056"/>
                      <a:pt x="6604" y="6372"/>
                      <a:pt x="5258" y="6926"/>
                    </a:cubicBezTo>
                    <a:cubicBezTo>
                      <a:pt x="3913" y="7485"/>
                      <a:pt x="2365" y="7175"/>
                      <a:pt x="1338" y="6148"/>
                    </a:cubicBezTo>
                    <a:cubicBezTo>
                      <a:pt x="306" y="5116"/>
                      <a:pt x="1" y="3569"/>
                      <a:pt x="555" y="2223"/>
                    </a:cubicBezTo>
                    <a:cubicBezTo>
                      <a:pt x="1114" y="878"/>
                      <a:pt x="2425" y="1"/>
                      <a:pt x="3883" y="1"/>
                    </a:cubicBezTo>
                    <a:cubicBezTo>
                      <a:pt x="5869" y="1"/>
                      <a:pt x="7481" y="1613"/>
                      <a:pt x="7481" y="3603"/>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
              <p:cNvSpPr/>
              <p:nvPr/>
            </p:nvSpPr>
            <p:spPr>
              <a:xfrm>
                <a:off x="6170050" y="1600875"/>
                <a:ext cx="156700" cy="156700"/>
              </a:xfrm>
              <a:custGeom>
                <a:avLst/>
                <a:gdLst/>
                <a:ahLst/>
                <a:cxnLst/>
                <a:rect l="l" t="t" r="r" b="b"/>
                <a:pathLst>
                  <a:path w="6268" h="6268" extrusionOk="0">
                    <a:moveTo>
                      <a:pt x="6268" y="3013"/>
                    </a:moveTo>
                    <a:cubicBezTo>
                      <a:pt x="6268" y="4234"/>
                      <a:pt x="5533" y="5335"/>
                      <a:pt x="4407" y="5799"/>
                    </a:cubicBezTo>
                    <a:cubicBezTo>
                      <a:pt x="3280" y="6268"/>
                      <a:pt x="1982" y="6005"/>
                      <a:pt x="1118" y="5146"/>
                    </a:cubicBezTo>
                    <a:cubicBezTo>
                      <a:pt x="258" y="4282"/>
                      <a:pt x="0" y="2988"/>
                      <a:pt x="469" y="1857"/>
                    </a:cubicBezTo>
                    <a:cubicBezTo>
                      <a:pt x="933" y="731"/>
                      <a:pt x="2034" y="0"/>
                      <a:pt x="3255" y="0"/>
                    </a:cubicBezTo>
                    <a:cubicBezTo>
                      <a:pt x="4918" y="0"/>
                      <a:pt x="6268" y="1350"/>
                      <a:pt x="6268" y="3013"/>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a:off x="6479875" y="1639775"/>
                <a:ext cx="157900" cy="157900"/>
              </a:xfrm>
              <a:custGeom>
                <a:avLst/>
                <a:gdLst/>
                <a:ahLst/>
                <a:cxnLst/>
                <a:rect l="l" t="t" r="r" b="b"/>
                <a:pathLst>
                  <a:path w="6316" h="6316" extrusionOk="0">
                    <a:moveTo>
                      <a:pt x="6316" y="3035"/>
                    </a:moveTo>
                    <a:cubicBezTo>
                      <a:pt x="6316" y="4265"/>
                      <a:pt x="5576" y="5374"/>
                      <a:pt x="4441" y="5842"/>
                    </a:cubicBezTo>
                    <a:cubicBezTo>
                      <a:pt x="3306" y="6315"/>
                      <a:pt x="2000" y="6053"/>
                      <a:pt x="1131" y="5184"/>
                    </a:cubicBezTo>
                    <a:cubicBezTo>
                      <a:pt x="259" y="4316"/>
                      <a:pt x="1" y="3009"/>
                      <a:pt x="469" y="1874"/>
                    </a:cubicBezTo>
                    <a:cubicBezTo>
                      <a:pt x="942" y="740"/>
                      <a:pt x="2047" y="0"/>
                      <a:pt x="3276" y="0"/>
                    </a:cubicBezTo>
                    <a:cubicBezTo>
                      <a:pt x="4957" y="0"/>
                      <a:pt x="6316" y="1359"/>
                      <a:pt x="6316" y="3035"/>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
              <p:cNvSpPr/>
              <p:nvPr/>
            </p:nvSpPr>
            <p:spPr>
              <a:xfrm>
                <a:off x="6722225" y="1364975"/>
                <a:ext cx="186475" cy="214200"/>
              </a:xfrm>
              <a:custGeom>
                <a:avLst/>
                <a:gdLst/>
                <a:ahLst/>
                <a:cxnLst/>
                <a:rect l="l" t="t" r="r" b="b"/>
                <a:pathLst>
                  <a:path w="7459" h="8568" extrusionOk="0">
                    <a:moveTo>
                      <a:pt x="7459" y="5086"/>
                    </a:moveTo>
                    <a:cubicBezTo>
                      <a:pt x="7265" y="5288"/>
                      <a:pt x="7072" y="5490"/>
                      <a:pt x="6878" y="5692"/>
                    </a:cubicBezTo>
                    <a:cubicBezTo>
                      <a:pt x="6410" y="4248"/>
                      <a:pt x="5997" y="2786"/>
                      <a:pt x="5451" y="1380"/>
                    </a:cubicBezTo>
                    <a:cubicBezTo>
                      <a:pt x="5275" y="937"/>
                      <a:pt x="4957" y="297"/>
                      <a:pt x="4462" y="164"/>
                    </a:cubicBezTo>
                    <a:cubicBezTo>
                      <a:pt x="3865" y="0"/>
                      <a:pt x="3134" y="692"/>
                      <a:pt x="2902" y="1195"/>
                    </a:cubicBezTo>
                    <a:cubicBezTo>
                      <a:pt x="1930" y="3319"/>
                      <a:pt x="886" y="5976"/>
                      <a:pt x="0" y="8142"/>
                    </a:cubicBezTo>
                    <a:cubicBezTo>
                      <a:pt x="559" y="8568"/>
                      <a:pt x="1789" y="8499"/>
                      <a:pt x="3620" y="8091"/>
                    </a:cubicBezTo>
                    <a:cubicBezTo>
                      <a:pt x="6113" y="7527"/>
                      <a:pt x="7128" y="5825"/>
                      <a:pt x="7459" y="5086"/>
                    </a:cubicBezTo>
                    <a:close/>
                  </a:path>
                </a:pathLst>
              </a:custGeom>
              <a:solidFill>
                <a:srgbClr val="F185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5359150" y="1442350"/>
                <a:ext cx="165800" cy="111750"/>
              </a:xfrm>
              <a:custGeom>
                <a:avLst/>
                <a:gdLst/>
                <a:ahLst/>
                <a:cxnLst/>
                <a:rect l="l" t="t" r="r" b="b"/>
                <a:pathLst>
                  <a:path w="6632" h="4470" extrusionOk="0">
                    <a:moveTo>
                      <a:pt x="3285" y="0"/>
                    </a:moveTo>
                    <a:cubicBezTo>
                      <a:pt x="1313" y="0"/>
                      <a:pt x="109" y="1572"/>
                      <a:pt x="24" y="3573"/>
                    </a:cubicBezTo>
                    <a:cubicBezTo>
                      <a:pt x="1" y="4124"/>
                      <a:pt x="425" y="4424"/>
                      <a:pt x="830" y="4424"/>
                    </a:cubicBezTo>
                    <a:cubicBezTo>
                      <a:pt x="1180" y="4424"/>
                      <a:pt x="1515" y="4201"/>
                      <a:pt x="1537" y="3723"/>
                    </a:cubicBezTo>
                    <a:cubicBezTo>
                      <a:pt x="1584" y="2593"/>
                      <a:pt x="2006" y="1733"/>
                      <a:pt x="3132" y="1604"/>
                    </a:cubicBezTo>
                    <a:cubicBezTo>
                      <a:pt x="3214" y="1594"/>
                      <a:pt x="3294" y="1590"/>
                      <a:pt x="3371" y="1590"/>
                    </a:cubicBezTo>
                    <a:cubicBezTo>
                      <a:pt x="4451" y="1590"/>
                      <a:pt x="4996" y="2497"/>
                      <a:pt x="4847" y="3624"/>
                    </a:cubicBezTo>
                    <a:cubicBezTo>
                      <a:pt x="4773" y="4173"/>
                      <a:pt x="5174" y="4469"/>
                      <a:pt x="5582" y="4469"/>
                    </a:cubicBezTo>
                    <a:cubicBezTo>
                      <a:pt x="5935" y="4469"/>
                      <a:pt x="6294" y="4247"/>
                      <a:pt x="6356" y="3775"/>
                    </a:cubicBezTo>
                    <a:cubicBezTo>
                      <a:pt x="6631" y="1690"/>
                      <a:pt x="5320" y="18"/>
                      <a:pt x="3317" y="0"/>
                    </a:cubicBezTo>
                    <a:cubicBezTo>
                      <a:pt x="3306" y="0"/>
                      <a:pt x="3295" y="0"/>
                      <a:pt x="3285"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
              <p:cNvSpPr/>
              <p:nvPr/>
            </p:nvSpPr>
            <p:spPr>
              <a:xfrm>
                <a:off x="5555975" y="1779050"/>
                <a:ext cx="610225" cy="299750"/>
              </a:xfrm>
              <a:custGeom>
                <a:avLst/>
                <a:gdLst/>
                <a:ahLst/>
                <a:cxnLst/>
                <a:rect l="l" t="t" r="r" b="b"/>
                <a:pathLst>
                  <a:path w="24409" h="11990" extrusionOk="0">
                    <a:moveTo>
                      <a:pt x="16035" y="3641"/>
                    </a:moveTo>
                    <a:cubicBezTo>
                      <a:pt x="12978" y="2868"/>
                      <a:pt x="0" y="0"/>
                      <a:pt x="1290" y="5301"/>
                    </a:cubicBezTo>
                    <a:cubicBezTo>
                      <a:pt x="1664" y="6835"/>
                      <a:pt x="3556" y="9251"/>
                      <a:pt x="6191" y="11873"/>
                    </a:cubicBezTo>
                    <a:cubicBezTo>
                      <a:pt x="12278" y="11989"/>
                      <a:pt x="18373" y="11873"/>
                      <a:pt x="24409" y="11658"/>
                    </a:cubicBezTo>
                    <a:cubicBezTo>
                      <a:pt x="21739" y="7699"/>
                      <a:pt x="18451" y="4256"/>
                      <a:pt x="16035" y="364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p:nvPr/>
            </p:nvSpPr>
            <p:spPr>
              <a:xfrm>
                <a:off x="5034325" y="1888975"/>
                <a:ext cx="1927750" cy="98775"/>
              </a:xfrm>
              <a:custGeom>
                <a:avLst/>
                <a:gdLst/>
                <a:ahLst/>
                <a:cxnLst/>
                <a:rect l="l" t="t" r="r" b="b"/>
                <a:pathLst>
                  <a:path w="77110" h="3951" extrusionOk="0">
                    <a:moveTo>
                      <a:pt x="967" y="1"/>
                    </a:moveTo>
                    <a:cubicBezTo>
                      <a:pt x="579" y="1"/>
                      <a:pt x="228" y="186"/>
                      <a:pt x="112" y="607"/>
                    </a:cubicBezTo>
                    <a:cubicBezTo>
                      <a:pt x="0" y="1007"/>
                      <a:pt x="245" y="1579"/>
                      <a:pt x="701" y="1643"/>
                    </a:cubicBezTo>
                    <a:lnTo>
                      <a:pt x="697" y="1643"/>
                    </a:lnTo>
                    <a:cubicBezTo>
                      <a:pt x="7454" y="2627"/>
                      <a:pt x="14255" y="2855"/>
                      <a:pt x="21068" y="3169"/>
                    </a:cubicBezTo>
                    <a:cubicBezTo>
                      <a:pt x="24555" y="3328"/>
                      <a:pt x="28032" y="3590"/>
                      <a:pt x="31523" y="3732"/>
                    </a:cubicBezTo>
                    <a:cubicBezTo>
                      <a:pt x="35031" y="3874"/>
                      <a:pt x="38543" y="3934"/>
                      <a:pt x="42055" y="3947"/>
                    </a:cubicBezTo>
                    <a:cubicBezTo>
                      <a:pt x="42580" y="3949"/>
                      <a:pt x="43104" y="3950"/>
                      <a:pt x="43628" y="3950"/>
                    </a:cubicBezTo>
                    <a:cubicBezTo>
                      <a:pt x="48793" y="3950"/>
                      <a:pt x="53945" y="3847"/>
                      <a:pt x="59104" y="3491"/>
                    </a:cubicBezTo>
                    <a:cubicBezTo>
                      <a:pt x="64752" y="3100"/>
                      <a:pt x="70388" y="2516"/>
                      <a:pt x="76028" y="2008"/>
                    </a:cubicBezTo>
                    <a:cubicBezTo>
                      <a:pt x="77072" y="1917"/>
                      <a:pt x="77110" y="319"/>
                      <a:pt x="76118" y="319"/>
                    </a:cubicBezTo>
                    <a:cubicBezTo>
                      <a:pt x="76089" y="319"/>
                      <a:pt x="76059" y="321"/>
                      <a:pt x="76028" y="323"/>
                    </a:cubicBezTo>
                    <a:cubicBezTo>
                      <a:pt x="68974" y="955"/>
                      <a:pt x="61924" y="1703"/>
                      <a:pt x="54848" y="2056"/>
                    </a:cubicBezTo>
                    <a:cubicBezTo>
                      <a:pt x="51336" y="2231"/>
                      <a:pt x="47812" y="2302"/>
                      <a:pt x="44287" y="2302"/>
                    </a:cubicBezTo>
                    <a:cubicBezTo>
                      <a:pt x="40735" y="2302"/>
                      <a:pt x="37183" y="2230"/>
                      <a:pt x="33642" y="2120"/>
                    </a:cubicBezTo>
                    <a:cubicBezTo>
                      <a:pt x="28204" y="1948"/>
                      <a:pt x="22771" y="1548"/>
                      <a:pt x="17329" y="1321"/>
                    </a:cubicBezTo>
                    <a:cubicBezTo>
                      <a:pt x="11921" y="1093"/>
                      <a:pt x="6513" y="796"/>
                      <a:pt x="1148" y="14"/>
                    </a:cubicBezTo>
                    <a:cubicBezTo>
                      <a:pt x="1087" y="5"/>
                      <a:pt x="1027" y="1"/>
                      <a:pt x="967"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
              <p:cNvSpPr/>
              <p:nvPr/>
            </p:nvSpPr>
            <p:spPr>
              <a:xfrm>
                <a:off x="5471725" y="1735850"/>
                <a:ext cx="969825" cy="604625"/>
              </a:xfrm>
              <a:custGeom>
                <a:avLst/>
                <a:gdLst/>
                <a:ahLst/>
                <a:cxnLst/>
                <a:rect l="l" t="t" r="r" b="b"/>
                <a:pathLst>
                  <a:path w="38793" h="24185" extrusionOk="0">
                    <a:moveTo>
                      <a:pt x="16675" y="2111"/>
                    </a:moveTo>
                    <a:cubicBezTo>
                      <a:pt x="13477" y="1629"/>
                      <a:pt x="0" y="0"/>
                      <a:pt x="2683" y="5154"/>
                    </a:cubicBezTo>
                    <a:cubicBezTo>
                      <a:pt x="5365" y="10309"/>
                      <a:pt x="28583" y="24185"/>
                      <a:pt x="33685" y="22311"/>
                    </a:cubicBezTo>
                    <a:cubicBezTo>
                      <a:pt x="38792" y="20432"/>
                      <a:pt x="22878" y="3052"/>
                      <a:pt x="16675" y="2111"/>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
              <p:cNvSpPr/>
              <p:nvPr/>
            </p:nvSpPr>
            <p:spPr>
              <a:xfrm>
                <a:off x="5326525" y="1737575"/>
                <a:ext cx="36350" cy="28175"/>
              </a:xfrm>
              <a:custGeom>
                <a:avLst/>
                <a:gdLst/>
                <a:ahLst/>
                <a:cxnLst/>
                <a:rect l="l" t="t" r="r" b="b"/>
                <a:pathLst>
                  <a:path w="1454" h="1127" extrusionOk="0">
                    <a:moveTo>
                      <a:pt x="727" y="0"/>
                    </a:moveTo>
                    <a:cubicBezTo>
                      <a:pt x="1" y="0"/>
                      <a:pt x="1" y="1126"/>
                      <a:pt x="727" y="1126"/>
                    </a:cubicBezTo>
                    <a:cubicBezTo>
                      <a:pt x="1449" y="1126"/>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
              <p:cNvSpPr/>
              <p:nvPr/>
            </p:nvSpPr>
            <p:spPr>
              <a:xfrm>
                <a:off x="5634100" y="1457075"/>
                <a:ext cx="36350" cy="28175"/>
              </a:xfrm>
              <a:custGeom>
                <a:avLst/>
                <a:gdLst/>
                <a:ahLst/>
                <a:cxnLst/>
                <a:rect l="l" t="t" r="r" b="b"/>
                <a:pathLst>
                  <a:path w="1454" h="1127" extrusionOk="0">
                    <a:moveTo>
                      <a:pt x="727" y="0"/>
                    </a:moveTo>
                    <a:cubicBezTo>
                      <a:pt x="1" y="0"/>
                      <a:pt x="1" y="1127"/>
                      <a:pt x="727" y="1127"/>
                    </a:cubicBezTo>
                    <a:cubicBezTo>
                      <a:pt x="1449" y="1127"/>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
              <p:cNvSpPr/>
              <p:nvPr/>
            </p:nvSpPr>
            <p:spPr>
              <a:xfrm>
                <a:off x="5234425" y="1485975"/>
                <a:ext cx="36250" cy="28175"/>
              </a:xfrm>
              <a:custGeom>
                <a:avLst/>
                <a:gdLst/>
                <a:ahLst/>
                <a:cxnLst/>
                <a:rect l="l" t="t" r="r" b="b"/>
                <a:pathLst>
                  <a:path w="1450" h="1127" extrusionOk="0">
                    <a:moveTo>
                      <a:pt x="723" y="1"/>
                    </a:moveTo>
                    <a:cubicBezTo>
                      <a:pt x="1" y="1"/>
                      <a:pt x="1" y="1127"/>
                      <a:pt x="723" y="1127"/>
                    </a:cubicBezTo>
                    <a:cubicBezTo>
                      <a:pt x="1449" y="1127"/>
                      <a:pt x="1449" y="1"/>
                      <a:pt x="7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a:off x="6828175" y="1801075"/>
                <a:ext cx="36350" cy="28300"/>
              </a:xfrm>
              <a:custGeom>
                <a:avLst/>
                <a:gdLst/>
                <a:ahLst/>
                <a:cxnLst/>
                <a:rect l="l" t="t" r="r" b="b"/>
                <a:pathLst>
                  <a:path w="1454" h="1132" extrusionOk="0">
                    <a:moveTo>
                      <a:pt x="727" y="1"/>
                    </a:moveTo>
                    <a:cubicBezTo>
                      <a:pt x="1" y="1"/>
                      <a:pt x="1" y="1131"/>
                      <a:pt x="727" y="1131"/>
                    </a:cubicBezTo>
                    <a:cubicBezTo>
                      <a:pt x="1450" y="1131"/>
                      <a:pt x="1454" y="1"/>
                      <a:pt x="7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
              <p:cNvSpPr/>
              <p:nvPr/>
            </p:nvSpPr>
            <p:spPr>
              <a:xfrm>
                <a:off x="6937050" y="1586150"/>
                <a:ext cx="36350" cy="28175"/>
              </a:xfrm>
              <a:custGeom>
                <a:avLst/>
                <a:gdLst/>
                <a:ahLst/>
                <a:cxnLst/>
                <a:rect l="l" t="t" r="r" b="b"/>
                <a:pathLst>
                  <a:path w="1454" h="1127" extrusionOk="0">
                    <a:moveTo>
                      <a:pt x="727" y="0"/>
                    </a:moveTo>
                    <a:cubicBezTo>
                      <a:pt x="1" y="0"/>
                      <a:pt x="1" y="1126"/>
                      <a:pt x="727" y="1126"/>
                    </a:cubicBezTo>
                    <a:cubicBezTo>
                      <a:pt x="1454" y="1126"/>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
              <p:cNvSpPr/>
              <p:nvPr/>
            </p:nvSpPr>
            <p:spPr>
              <a:xfrm>
                <a:off x="6323825" y="1836975"/>
                <a:ext cx="36350" cy="28075"/>
              </a:xfrm>
              <a:custGeom>
                <a:avLst/>
                <a:gdLst/>
                <a:ahLst/>
                <a:cxnLst/>
                <a:rect l="l" t="t" r="r" b="b"/>
                <a:pathLst>
                  <a:path w="1454" h="1123" extrusionOk="0">
                    <a:moveTo>
                      <a:pt x="727" y="0"/>
                    </a:moveTo>
                    <a:cubicBezTo>
                      <a:pt x="1" y="0"/>
                      <a:pt x="1" y="1122"/>
                      <a:pt x="727" y="1122"/>
                    </a:cubicBezTo>
                    <a:cubicBezTo>
                      <a:pt x="1454" y="1122"/>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
              <p:cNvSpPr/>
              <p:nvPr/>
            </p:nvSpPr>
            <p:spPr>
              <a:xfrm>
                <a:off x="5760175" y="1946800"/>
                <a:ext cx="275250" cy="194650"/>
              </a:xfrm>
              <a:custGeom>
                <a:avLst/>
                <a:gdLst/>
                <a:ahLst/>
                <a:cxnLst/>
                <a:rect l="l" t="t" r="r" b="b"/>
                <a:pathLst>
                  <a:path w="11010" h="7786" extrusionOk="0">
                    <a:moveTo>
                      <a:pt x="903" y="1978"/>
                    </a:moveTo>
                    <a:cubicBezTo>
                      <a:pt x="3658" y="3741"/>
                      <a:pt x="6452" y="5443"/>
                      <a:pt x="9212" y="7210"/>
                    </a:cubicBezTo>
                    <a:cubicBezTo>
                      <a:pt x="10111" y="7786"/>
                      <a:pt x="11009" y="6384"/>
                      <a:pt x="10106" y="5808"/>
                    </a:cubicBezTo>
                    <a:cubicBezTo>
                      <a:pt x="7351" y="4046"/>
                      <a:pt x="4557" y="2339"/>
                      <a:pt x="1797" y="577"/>
                    </a:cubicBezTo>
                    <a:cubicBezTo>
                      <a:pt x="894" y="1"/>
                      <a:pt x="0" y="1402"/>
                      <a:pt x="903" y="197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5691175" y="1903700"/>
                <a:ext cx="67825" cy="65275"/>
              </a:xfrm>
              <a:custGeom>
                <a:avLst/>
                <a:gdLst/>
                <a:ahLst/>
                <a:cxnLst/>
                <a:rect l="l" t="t" r="r" b="b"/>
                <a:pathLst>
                  <a:path w="2713" h="2611" extrusionOk="0">
                    <a:moveTo>
                      <a:pt x="860" y="1974"/>
                    </a:moveTo>
                    <a:cubicBezTo>
                      <a:pt x="1720" y="2610"/>
                      <a:pt x="2713" y="1282"/>
                      <a:pt x="1853" y="641"/>
                    </a:cubicBezTo>
                    <a:cubicBezTo>
                      <a:pt x="993" y="1"/>
                      <a:pt x="0" y="1338"/>
                      <a:pt x="860" y="197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
              <p:cNvSpPr/>
              <p:nvPr/>
            </p:nvSpPr>
            <p:spPr>
              <a:xfrm>
                <a:off x="6329200" y="1537125"/>
                <a:ext cx="71075" cy="61925"/>
              </a:xfrm>
              <a:custGeom>
                <a:avLst/>
                <a:gdLst/>
                <a:ahLst/>
                <a:cxnLst/>
                <a:rect l="l" t="t" r="r" b="b"/>
                <a:pathLst>
                  <a:path w="2843" h="2477" extrusionOk="0">
                    <a:moveTo>
                      <a:pt x="1157" y="2137"/>
                    </a:moveTo>
                    <a:cubicBezTo>
                      <a:pt x="2309" y="2477"/>
                      <a:pt x="2842" y="689"/>
                      <a:pt x="1686" y="345"/>
                    </a:cubicBezTo>
                    <a:cubicBezTo>
                      <a:pt x="534" y="1"/>
                      <a:pt x="1" y="1793"/>
                      <a:pt x="1157" y="213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
              <p:cNvSpPr/>
              <p:nvPr/>
            </p:nvSpPr>
            <p:spPr>
              <a:xfrm>
                <a:off x="5981000" y="1465350"/>
                <a:ext cx="330825" cy="113625"/>
              </a:xfrm>
              <a:custGeom>
                <a:avLst/>
                <a:gdLst/>
                <a:ahLst/>
                <a:cxnLst/>
                <a:rect l="l" t="t" r="r" b="b"/>
                <a:pathLst>
                  <a:path w="13233" h="4545" extrusionOk="0">
                    <a:moveTo>
                      <a:pt x="1144" y="2038"/>
                    </a:moveTo>
                    <a:cubicBezTo>
                      <a:pt x="4656" y="2812"/>
                      <a:pt x="8181" y="3512"/>
                      <a:pt x="11689" y="4290"/>
                    </a:cubicBezTo>
                    <a:cubicBezTo>
                      <a:pt x="12837" y="4544"/>
                      <a:pt x="13232" y="2760"/>
                      <a:pt x="12085" y="2507"/>
                    </a:cubicBezTo>
                    <a:cubicBezTo>
                      <a:pt x="8577" y="1733"/>
                      <a:pt x="5052" y="1032"/>
                      <a:pt x="1540" y="254"/>
                    </a:cubicBezTo>
                    <a:cubicBezTo>
                      <a:pt x="392" y="0"/>
                      <a:pt x="1" y="1784"/>
                      <a:pt x="1144" y="203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
              <p:cNvSpPr/>
              <p:nvPr/>
            </p:nvSpPr>
            <p:spPr>
              <a:xfrm>
                <a:off x="5892875" y="1446100"/>
                <a:ext cx="69350" cy="60425"/>
              </a:xfrm>
              <a:custGeom>
                <a:avLst/>
                <a:gdLst/>
                <a:ahLst/>
                <a:cxnLst/>
                <a:rect l="l" t="t" r="r" b="b"/>
                <a:pathLst>
                  <a:path w="2774" h="2417" extrusionOk="0">
                    <a:moveTo>
                      <a:pt x="1127" y="2081"/>
                    </a:moveTo>
                    <a:cubicBezTo>
                      <a:pt x="2258" y="2417"/>
                      <a:pt x="2774" y="667"/>
                      <a:pt x="1647" y="332"/>
                    </a:cubicBezTo>
                    <a:cubicBezTo>
                      <a:pt x="517" y="1"/>
                      <a:pt x="1" y="1746"/>
                      <a:pt x="1127" y="208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
              <p:cNvSpPr/>
              <p:nvPr/>
            </p:nvSpPr>
            <p:spPr>
              <a:xfrm>
                <a:off x="4703100" y="1650525"/>
                <a:ext cx="181875" cy="301250"/>
              </a:xfrm>
              <a:custGeom>
                <a:avLst/>
                <a:gdLst/>
                <a:ahLst/>
                <a:cxnLst/>
                <a:rect l="l" t="t" r="r" b="b"/>
                <a:pathLst>
                  <a:path w="7275" h="12050" extrusionOk="0">
                    <a:moveTo>
                      <a:pt x="6328" y="0"/>
                    </a:moveTo>
                    <a:cubicBezTo>
                      <a:pt x="5976" y="129"/>
                      <a:pt x="5628" y="262"/>
                      <a:pt x="5275" y="391"/>
                    </a:cubicBezTo>
                    <a:cubicBezTo>
                      <a:pt x="4312" y="903"/>
                      <a:pt x="3233" y="1268"/>
                      <a:pt x="2417" y="1969"/>
                    </a:cubicBezTo>
                    <a:cubicBezTo>
                      <a:pt x="512" y="3607"/>
                      <a:pt x="1" y="5915"/>
                      <a:pt x="1269" y="8077"/>
                    </a:cubicBezTo>
                    <a:cubicBezTo>
                      <a:pt x="2391" y="9986"/>
                      <a:pt x="4377" y="11134"/>
                      <a:pt x="6376" y="11938"/>
                    </a:cubicBezTo>
                    <a:lnTo>
                      <a:pt x="6655" y="12049"/>
                    </a:lnTo>
                    <a:cubicBezTo>
                      <a:pt x="7068" y="10265"/>
                      <a:pt x="7274" y="8443"/>
                      <a:pt x="7270" y="6616"/>
                    </a:cubicBezTo>
                    <a:cubicBezTo>
                      <a:pt x="7270" y="4200"/>
                      <a:pt x="6926" y="1939"/>
                      <a:pt x="6328" y="0"/>
                    </a:cubicBezTo>
                    <a:close/>
                  </a:path>
                </a:pathLst>
              </a:custGeom>
              <a:solidFill>
                <a:srgbClr val="F185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
              <p:cNvSpPr/>
              <p:nvPr/>
            </p:nvSpPr>
            <p:spPr>
              <a:xfrm>
                <a:off x="6035400" y="2118550"/>
                <a:ext cx="69325" cy="66850"/>
              </a:xfrm>
              <a:custGeom>
                <a:avLst/>
                <a:gdLst/>
                <a:ahLst/>
                <a:cxnLst/>
                <a:rect l="l" t="t" r="r" b="b"/>
                <a:pathLst>
                  <a:path w="2773" h="2674" extrusionOk="0">
                    <a:moveTo>
                      <a:pt x="877" y="2020"/>
                    </a:moveTo>
                    <a:cubicBezTo>
                      <a:pt x="1758" y="2674"/>
                      <a:pt x="2773" y="1311"/>
                      <a:pt x="1896" y="653"/>
                    </a:cubicBezTo>
                    <a:cubicBezTo>
                      <a:pt x="1015" y="0"/>
                      <a:pt x="0" y="1363"/>
                      <a:pt x="877" y="202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9" name="Google Shape;239;p1"/>
          <p:cNvGrpSpPr/>
          <p:nvPr/>
        </p:nvGrpSpPr>
        <p:grpSpPr>
          <a:xfrm>
            <a:off x="7388289" y="541452"/>
            <a:ext cx="396261" cy="397933"/>
            <a:chOff x="7495025" y="474287"/>
            <a:chExt cx="523601" cy="525810"/>
          </a:xfrm>
        </p:grpSpPr>
        <p:sp>
          <p:nvSpPr>
            <p:cNvPr id="240" name="Google Shape;240;p1"/>
            <p:cNvSpPr/>
            <p:nvPr/>
          </p:nvSpPr>
          <p:spPr>
            <a:xfrm>
              <a:off x="7558701" y="537548"/>
              <a:ext cx="396238" cy="399311"/>
            </a:xfrm>
            <a:custGeom>
              <a:avLst/>
              <a:gdLst/>
              <a:ahLst/>
              <a:cxnLst/>
              <a:rect l="l" t="t" r="r" b="b"/>
              <a:pathLst>
                <a:path w="23859" h="24044" extrusionOk="0">
                  <a:moveTo>
                    <a:pt x="11754" y="0"/>
                  </a:moveTo>
                  <a:cubicBezTo>
                    <a:pt x="11750" y="0"/>
                    <a:pt x="11745" y="0"/>
                    <a:pt x="11741" y="1"/>
                  </a:cubicBezTo>
                  <a:cubicBezTo>
                    <a:pt x="10584" y="69"/>
                    <a:pt x="9570" y="8615"/>
                    <a:pt x="9028" y="9178"/>
                  </a:cubicBezTo>
                  <a:cubicBezTo>
                    <a:pt x="7945" y="10309"/>
                    <a:pt x="1" y="11104"/>
                    <a:pt x="65" y="12200"/>
                  </a:cubicBezTo>
                  <a:cubicBezTo>
                    <a:pt x="126" y="13296"/>
                    <a:pt x="7932" y="13812"/>
                    <a:pt x="9033" y="14874"/>
                  </a:cubicBezTo>
                  <a:cubicBezTo>
                    <a:pt x="9645" y="15469"/>
                    <a:pt x="10931" y="24044"/>
                    <a:pt x="12084" y="24044"/>
                  </a:cubicBezTo>
                  <a:cubicBezTo>
                    <a:pt x="12088" y="24044"/>
                    <a:pt x="12093" y="24044"/>
                    <a:pt x="12098" y="24043"/>
                  </a:cubicBezTo>
                  <a:cubicBezTo>
                    <a:pt x="13250" y="23975"/>
                    <a:pt x="14247" y="15454"/>
                    <a:pt x="14806" y="14870"/>
                  </a:cubicBezTo>
                  <a:cubicBezTo>
                    <a:pt x="15855" y="13778"/>
                    <a:pt x="23859" y="12940"/>
                    <a:pt x="23794" y="11839"/>
                  </a:cubicBezTo>
                  <a:cubicBezTo>
                    <a:pt x="23730" y="10739"/>
                    <a:pt x="15863" y="10193"/>
                    <a:pt x="14801" y="9161"/>
                  </a:cubicBezTo>
                  <a:cubicBezTo>
                    <a:pt x="14172" y="8549"/>
                    <a:pt x="12903" y="0"/>
                    <a:pt x="11754" y="0"/>
                  </a:cubicBezTo>
                  <a:close/>
                </a:path>
              </a:pathLst>
            </a:custGeom>
            <a:solidFill>
              <a:srgbClr val="A089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
            <p:cNvSpPr/>
            <p:nvPr/>
          </p:nvSpPr>
          <p:spPr>
            <a:xfrm>
              <a:off x="7558701" y="537548"/>
              <a:ext cx="396238" cy="399311"/>
            </a:xfrm>
            <a:custGeom>
              <a:avLst/>
              <a:gdLst/>
              <a:ahLst/>
              <a:cxnLst/>
              <a:rect l="l" t="t" r="r" b="b"/>
              <a:pathLst>
                <a:path w="23859" h="24044" extrusionOk="0">
                  <a:moveTo>
                    <a:pt x="11754" y="0"/>
                  </a:moveTo>
                  <a:cubicBezTo>
                    <a:pt x="11750" y="0"/>
                    <a:pt x="11745" y="0"/>
                    <a:pt x="11741" y="1"/>
                  </a:cubicBezTo>
                  <a:cubicBezTo>
                    <a:pt x="10584" y="69"/>
                    <a:pt x="9570" y="8615"/>
                    <a:pt x="9028" y="9178"/>
                  </a:cubicBezTo>
                  <a:cubicBezTo>
                    <a:pt x="7945" y="10309"/>
                    <a:pt x="1" y="11104"/>
                    <a:pt x="65" y="12200"/>
                  </a:cubicBezTo>
                  <a:cubicBezTo>
                    <a:pt x="126" y="13296"/>
                    <a:pt x="7932" y="13812"/>
                    <a:pt x="9033" y="14874"/>
                  </a:cubicBezTo>
                  <a:cubicBezTo>
                    <a:pt x="9645" y="15469"/>
                    <a:pt x="10931" y="24044"/>
                    <a:pt x="12084" y="24044"/>
                  </a:cubicBezTo>
                  <a:cubicBezTo>
                    <a:pt x="12088" y="24044"/>
                    <a:pt x="12093" y="24044"/>
                    <a:pt x="12098" y="24043"/>
                  </a:cubicBezTo>
                  <a:cubicBezTo>
                    <a:pt x="13250" y="23975"/>
                    <a:pt x="14247" y="15454"/>
                    <a:pt x="14806" y="14870"/>
                  </a:cubicBezTo>
                  <a:cubicBezTo>
                    <a:pt x="15855" y="13778"/>
                    <a:pt x="23859" y="12940"/>
                    <a:pt x="23794" y="11839"/>
                  </a:cubicBezTo>
                  <a:cubicBezTo>
                    <a:pt x="23730" y="10739"/>
                    <a:pt x="15863" y="10193"/>
                    <a:pt x="14801" y="9161"/>
                  </a:cubicBezTo>
                  <a:cubicBezTo>
                    <a:pt x="14172" y="8549"/>
                    <a:pt x="12903" y="0"/>
                    <a:pt x="11754" y="0"/>
                  </a:cubicBezTo>
                  <a:close/>
                </a:path>
              </a:pathLst>
            </a:custGeom>
            <a:solidFill>
              <a:srgbClr val="A089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
            <p:cNvSpPr/>
            <p:nvPr/>
          </p:nvSpPr>
          <p:spPr>
            <a:xfrm>
              <a:off x="7495025" y="474287"/>
              <a:ext cx="523601" cy="525810"/>
            </a:xfrm>
            <a:custGeom>
              <a:avLst/>
              <a:gdLst/>
              <a:ahLst/>
              <a:cxnLst/>
              <a:rect l="l" t="t" r="r" b="b"/>
              <a:pathLst>
                <a:path w="31528" h="31661" extrusionOk="0">
                  <a:moveTo>
                    <a:pt x="15588" y="1"/>
                  </a:moveTo>
                  <a:cubicBezTo>
                    <a:pt x="15506" y="1"/>
                    <a:pt x="15424" y="1"/>
                    <a:pt x="15343" y="9"/>
                  </a:cubicBezTo>
                  <a:cubicBezTo>
                    <a:pt x="14414" y="65"/>
                    <a:pt x="12690" y="495"/>
                    <a:pt x="11611" y="2743"/>
                  </a:cubicBezTo>
                  <a:cubicBezTo>
                    <a:pt x="11349" y="3294"/>
                    <a:pt x="11113" y="3951"/>
                    <a:pt x="10876" y="4815"/>
                  </a:cubicBezTo>
                  <a:cubicBezTo>
                    <a:pt x="10519" y="6109"/>
                    <a:pt x="10206" y="7674"/>
                    <a:pt x="9930" y="9050"/>
                  </a:cubicBezTo>
                  <a:cubicBezTo>
                    <a:pt x="9862" y="9402"/>
                    <a:pt x="9776" y="9806"/>
                    <a:pt x="9698" y="10185"/>
                  </a:cubicBezTo>
                  <a:cubicBezTo>
                    <a:pt x="8989" y="10374"/>
                    <a:pt x="8108" y="10571"/>
                    <a:pt x="7480" y="10713"/>
                  </a:cubicBezTo>
                  <a:cubicBezTo>
                    <a:pt x="6302" y="10976"/>
                    <a:pt x="5090" y="11251"/>
                    <a:pt x="4110" y="11556"/>
                  </a:cubicBezTo>
                  <a:cubicBezTo>
                    <a:pt x="3388" y="11784"/>
                    <a:pt x="2833" y="12016"/>
                    <a:pt x="2360" y="12287"/>
                  </a:cubicBezTo>
                  <a:cubicBezTo>
                    <a:pt x="847" y="13155"/>
                    <a:pt x="0" y="14629"/>
                    <a:pt x="95" y="16233"/>
                  </a:cubicBezTo>
                  <a:cubicBezTo>
                    <a:pt x="138" y="16946"/>
                    <a:pt x="460" y="18722"/>
                    <a:pt x="2550" y="19801"/>
                  </a:cubicBezTo>
                  <a:cubicBezTo>
                    <a:pt x="3022" y="20046"/>
                    <a:pt x="3581" y="20252"/>
                    <a:pt x="4295" y="20450"/>
                  </a:cubicBezTo>
                  <a:cubicBezTo>
                    <a:pt x="5279" y="20721"/>
                    <a:pt x="6487" y="20949"/>
                    <a:pt x="7656" y="21168"/>
                  </a:cubicBezTo>
                  <a:cubicBezTo>
                    <a:pt x="8267" y="21288"/>
                    <a:pt x="9127" y="21447"/>
                    <a:pt x="9823" y="21606"/>
                  </a:cubicBezTo>
                  <a:cubicBezTo>
                    <a:pt x="9926" y="22036"/>
                    <a:pt x="10038" y="22509"/>
                    <a:pt x="10137" y="22913"/>
                  </a:cubicBezTo>
                  <a:cubicBezTo>
                    <a:pt x="10455" y="24271"/>
                    <a:pt x="10820" y="25815"/>
                    <a:pt x="11216" y="27070"/>
                  </a:cubicBezTo>
                  <a:cubicBezTo>
                    <a:pt x="11482" y="27917"/>
                    <a:pt x="11736" y="28557"/>
                    <a:pt x="12015" y="29086"/>
                  </a:cubicBezTo>
                  <a:cubicBezTo>
                    <a:pt x="13236" y="31407"/>
                    <a:pt x="15149" y="31661"/>
                    <a:pt x="15919" y="31661"/>
                  </a:cubicBezTo>
                  <a:cubicBezTo>
                    <a:pt x="15996" y="31661"/>
                    <a:pt x="16073" y="31657"/>
                    <a:pt x="16155" y="31652"/>
                  </a:cubicBezTo>
                  <a:cubicBezTo>
                    <a:pt x="17084" y="31601"/>
                    <a:pt x="18803" y="31175"/>
                    <a:pt x="19882" y="28936"/>
                  </a:cubicBezTo>
                  <a:cubicBezTo>
                    <a:pt x="20144" y="28390"/>
                    <a:pt x="20381" y="27736"/>
                    <a:pt x="20617" y="26881"/>
                  </a:cubicBezTo>
                  <a:cubicBezTo>
                    <a:pt x="20970" y="25604"/>
                    <a:pt x="21279" y="24052"/>
                    <a:pt x="21554" y="22685"/>
                  </a:cubicBezTo>
                  <a:cubicBezTo>
                    <a:pt x="21627" y="22316"/>
                    <a:pt x="21713" y="21890"/>
                    <a:pt x="21795" y="21494"/>
                  </a:cubicBezTo>
                  <a:cubicBezTo>
                    <a:pt x="22491" y="21314"/>
                    <a:pt x="23355" y="21116"/>
                    <a:pt x="23970" y="20979"/>
                  </a:cubicBezTo>
                  <a:cubicBezTo>
                    <a:pt x="25165" y="20708"/>
                    <a:pt x="26395" y="20428"/>
                    <a:pt x="27392" y="20115"/>
                  </a:cubicBezTo>
                  <a:cubicBezTo>
                    <a:pt x="28118" y="19887"/>
                    <a:pt x="28677" y="19650"/>
                    <a:pt x="29154" y="19384"/>
                  </a:cubicBezTo>
                  <a:cubicBezTo>
                    <a:pt x="30676" y="18511"/>
                    <a:pt x="31527" y="17037"/>
                    <a:pt x="31433" y="15425"/>
                  </a:cubicBezTo>
                  <a:cubicBezTo>
                    <a:pt x="31390" y="14707"/>
                    <a:pt x="31063" y="12927"/>
                    <a:pt x="28961" y="11848"/>
                  </a:cubicBezTo>
                  <a:cubicBezTo>
                    <a:pt x="28484" y="11603"/>
                    <a:pt x="27921" y="11397"/>
                    <a:pt x="27199" y="11195"/>
                  </a:cubicBezTo>
                  <a:cubicBezTo>
                    <a:pt x="26201" y="10920"/>
                    <a:pt x="24972" y="10687"/>
                    <a:pt x="23790" y="10460"/>
                  </a:cubicBezTo>
                  <a:cubicBezTo>
                    <a:pt x="23188" y="10348"/>
                    <a:pt x="22350" y="10189"/>
                    <a:pt x="21666" y="10034"/>
                  </a:cubicBezTo>
                  <a:cubicBezTo>
                    <a:pt x="21559" y="9591"/>
                    <a:pt x="21443" y="9106"/>
                    <a:pt x="21344" y="8684"/>
                  </a:cubicBezTo>
                  <a:cubicBezTo>
                    <a:pt x="21030" y="7334"/>
                    <a:pt x="20669" y="5808"/>
                    <a:pt x="20278" y="4562"/>
                  </a:cubicBezTo>
                  <a:cubicBezTo>
                    <a:pt x="20011" y="3724"/>
                    <a:pt x="19762" y="3087"/>
                    <a:pt x="19482" y="2559"/>
                  </a:cubicBezTo>
                  <a:cubicBezTo>
                    <a:pt x="18261" y="250"/>
                    <a:pt x="16349" y="1"/>
                    <a:pt x="15588" y="1"/>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
            <p:cNvSpPr/>
            <p:nvPr/>
          </p:nvSpPr>
          <p:spPr>
            <a:xfrm>
              <a:off x="7558701" y="537548"/>
              <a:ext cx="396238" cy="399311"/>
            </a:xfrm>
            <a:custGeom>
              <a:avLst/>
              <a:gdLst/>
              <a:ahLst/>
              <a:cxnLst/>
              <a:rect l="l" t="t" r="r" b="b"/>
              <a:pathLst>
                <a:path w="23859" h="24044" extrusionOk="0">
                  <a:moveTo>
                    <a:pt x="11754" y="0"/>
                  </a:moveTo>
                  <a:cubicBezTo>
                    <a:pt x="11750" y="0"/>
                    <a:pt x="11745" y="0"/>
                    <a:pt x="11741" y="1"/>
                  </a:cubicBezTo>
                  <a:cubicBezTo>
                    <a:pt x="10584" y="69"/>
                    <a:pt x="9570" y="8615"/>
                    <a:pt x="9028" y="9178"/>
                  </a:cubicBezTo>
                  <a:cubicBezTo>
                    <a:pt x="7945" y="10309"/>
                    <a:pt x="1" y="11104"/>
                    <a:pt x="65" y="12200"/>
                  </a:cubicBezTo>
                  <a:cubicBezTo>
                    <a:pt x="126" y="13296"/>
                    <a:pt x="7932" y="13812"/>
                    <a:pt x="9033" y="14874"/>
                  </a:cubicBezTo>
                  <a:cubicBezTo>
                    <a:pt x="9645" y="15469"/>
                    <a:pt x="10931" y="24044"/>
                    <a:pt x="12084" y="24044"/>
                  </a:cubicBezTo>
                  <a:cubicBezTo>
                    <a:pt x="12088" y="24044"/>
                    <a:pt x="12093" y="24044"/>
                    <a:pt x="12098" y="24043"/>
                  </a:cubicBezTo>
                  <a:cubicBezTo>
                    <a:pt x="13250" y="23975"/>
                    <a:pt x="14247" y="15454"/>
                    <a:pt x="14806" y="14870"/>
                  </a:cubicBezTo>
                  <a:cubicBezTo>
                    <a:pt x="15855" y="13778"/>
                    <a:pt x="23859" y="12940"/>
                    <a:pt x="23794" y="11839"/>
                  </a:cubicBezTo>
                  <a:cubicBezTo>
                    <a:pt x="23730" y="10739"/>
                    <a:pt x="15863" y="10193"/>
                    <a:pt x="14801" y="9161"/>
                  </a:cubicBezTo>
                  <a:cubicBezTo>
                    <a:pt x="14172" y="8549"/>
                    <a:pt x="12903" y="0"/>
                    <a:pt x="11754" y="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 name="Google Shape;244;p1"/>
          <p:cNvGrpSpPr/>
          <p:nvPr/>
        </p:nvGrpSpPr>
        <p:grpSpPr>
          <a:xfrm>
            <a:off x="7971908" y="2044826"/>
            <a:ext cx="396278" cy="409500"/>
            <a:chOff x="8018613" y="2336563"/>
            <a:chExt cx="588386" cy="590483"/>
          </a:xfrm>
        </p:grpSpPr>
        <p:sp>
          <p:nvSpPr>
            <p:cNvPr id="245" name="Google Shape;245;p1"/>
            <p:cNvSpPr/>
            <p:nvPr/>
          </p:nvSpPr>
          <p:spPr>
            <a:xfrm>
              <a:off x="8097438" y="2414854"/>
              <a:ext cx="430629" cy="433898"/>
            </a:xfrm>
            <a:custGeom>
              <a:avLst/>
              <a:gdLst/>
              <a:ahLst/>
              <a:cxnLst/>
              <a:rect l="l" t="t" r="r" b="b"/>
              <a:pathLst>
                <a:path w="20945" h="21104" extrusionOk="0">
                  <a:moveTo>
                    <a:pt x="10317" y="0"/>
                  </a:moveTo>
                  <a:cubicBezTo>
                    <a:pt x="10313" y="0"/>
                    <a:pt x="10309" y="0"/>
                    <a:pt x="10305" y="1"/>
                  </a:cubicBezTo>
                  <a:cubicBezTo>
                    <a:pt x="9290" y="61"/>
                    <a:pt x="8401" y="7558"/>
                    <a:pt x="7928" y="8057"/>
                  </a:cubicBezTo>
                  <a:cubicBezTo>
                    <a:pt x="6973" y="9045"/>
                    <a:pt x="1" y="9746"/>
                    <a:pt x="57" y="10709"/>
                  </a:cubicBezTo>
                  <a:cubicBezTo>
                    <a:pt x="117" y="11667"/>
                    <a:pt x="6960" y="12119"/>
                    <a:pt x="7928" y="13056"/>
                  </a:cubicBezTo>
                  <a:cubicBezTo>
                    <a:pt x="8467" y="13578"/>
                    <a:pt x="9596" y="21103"/>
                    <a:pt x="10608" y="21103"/>
                  </a:cubicBezTo>
                  <a:cubicBezTo>
                    <a:pt x="10611" y="21103"/>
                    <a:pt x="10615" y="21103"/>
                    <a:pt x="10619" y="21103"/>
                  </a:cubicBezTo>
                  <a:cubicBezTo>
                    <a:pt x="11633" y="21043"/>
                    <a:pt x="12506" y="13563"/>
                    <a:pt x="13000" y="13052"/>
                  </a:cubicBezTo>
                  <a:cubicBezTo>
                    <a:pt x="13920" y="12097"/>
                    <a:pt x="20944" y="11358"/>
                    <a:pt x="20888" y="10395"/>
                  </a:cubicBezTo>
                  <a:cubicBezTo>
                    <a:pt x="20833" y="9428"/>
                    <a:pt x="13924" y="8946"/>
                    <a:pt x="12996" y="8039"/>
                  </a:cubicBezTo>
                  <a:cubicBezTo>
                    <a:pt x="12439" y="7504"/>
                    <a:pt x="11328" y="0"/>
                    <a:pt x="10317"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
            <p:cNvSpPr/>
            <p:nvPr/>
          </p:nvSpPr>
          <p:spPr>
            <a:xfrm>
              <a:off x="8097438" y="2414854"/>
              <a:ext cx="430629" cy="433898"/>
            </a:xfrm>
            <a:custGeom>
              <a:avLst/>
              <a:gdLst/>
              <a:ahLst/>
              <a:cxnLst/>
              <a:rect l="l" t="t" r="r" b="b"/>
              <a:pathLst>
                <a:path w="20945" h="21104" extrusionOk="0">
                  <a:moveTo>
                    <a:pt x="10317" y="0"/>
                  </a:moveTo>
                  <a:cubicBezTo>
                    <a:pt x="10313" y="0"/>
                    <a:pt x="10309" y="0"/>
                    <a:pt x="10305" y="1"/>
                  </a:cubicBezTo>
                  <a:cubicBezTo>
                    <a:pt x="9290" y="61"/>
                    <a:pt x="8401" y="7558"/>
                    <a:pt x="7928" y="8057"/>
                  </a:cubicBezTo>
                  <a:cubicBezTo>
                    <a:pt x="6973" y="9045"/>
                    <a:pt x="1" y="9746"/>
                    <a:pt x="57" y="10709"/>
                  </a:cubicBezTo>
                  <a:cubicBezTo>
                    <a:pt x="117" y="11667"/>
                    <a:pt x="6960" y="12119"/>
                    <a:pt x="7928" y="13056"/>
                  </a:cubicBezTo>
                  <a:cubicBezTo>
                    <a:pt x="8467" y="13578"/>
                    <a:pt x="9596" y="21103"/>
                    <a:pt x="10608" y="21103"/>
                  </a:cubicBezTo>
                  <a:cubicBezTo>
                    <a:pt x="10611" y="21103"/>
                    <a:pt x="10615" y="21103"/>
                    <a:pt x="10619" y="21103"/>
                  </a:cubicBezTo>
                  <a:cubicBezTo>
                    <a:pt x="11633" y="21043"/>
                    <a:pt x="12506" y="13563"/>
                    <a:pt x="13000" y="13052"/>
                  </a:cubicBezTo>
                  <a:cubicBezTo>
                    <a:pt x="13920" y="12097"/>
                    <a:pt x="20944" y="11358"/>
                    <a:pt x="20888" y="10395"/>
                  </a:cubicBezTo>
                  <a:cubicBezTo>
                    <a:pt x="20833" y="9428"/>
                    <a:pt x="13924" y="8946"/>
                    <a:pt x="12996" y="8039"/>
                  </a:cubicBezTo>
                  <a:cubicBezTo>
                    <a:pt x="12439" y="7504"/>
                    <a:pt x="11328" y="0"/>
                    <a:pt x="10317"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
            <p:cNvSpPr/>
            <p:nvPr/>
          </p:nvSpPr>
          <p:spPr>
            <a:xfrm>
              <a:off x="8018613" y="2336563"/>
              <a:ext cx="588386" cy="590483"/>
            </a:xfrm>
            <a:custGeom>
              <a:avLst/>
              <a:gdLst/>
              <a:ahLst/>
              <a:cxnLst/>
              <a:rect l="l" t="t" r="r" b="b"/>
              <a:pathLst>
                <a:path w="28618" h="28720" extrusionOk="0">
                  <a:moveTo>
                    <a:pt x="14152" y="0"/>
                  </a:moveTo>
                  <a:cubicBezTo>
                    <a:pt x="14074" y="0"/>
                    <a:pt x="13993" y="0"/>
                    <a:pt x="13915" y="4"/>
                  </a:cubicBezTo>
                  <a:lnTo>
                    <a:pt x="13902" y="4"/>
                  </a:lnTo>
                  <a:cubicBezTo>
                    <a:pt x="12983" y="65"/>
                    <a:pt x="11293" y="486"/>
                    <a:pt x="10244" y="2674"/>
                  </a:cubicBezTo>
                  <a:cubicBezTo>
                    <a:pt x="9999" y="3181"/>
                    <a:pt x="9784" y="3783"/>
                    <a:pt x="9569" y="4565"/>
                  </a:cubicBezTo>
                  <a:cubicBezTo>
                    <a:pt x="9251" y="5717"/>
                    <a:pt x="8976" y="7097"/>
                    <a:pt x="8731" y="8318"/>
                  </a:cubicBezTo>
                  <a:cubicBezTo>
                    <a:pt x="8688" y="8537"/>
                    <a:pt x="8637" y="8782"/>
                    <a:pt x="8589" y="9027"/>
                  </a:cubicBezTo>
                  <a:cubicBezTo>
                    <a:pt x="8035" y="9165"/>
                    <a:pt x="7398" y="9307"/>
                    <a:pt x="6930" y="9414"/>
                  </a:cubicBezTo>
                  <a:cubicBezTo>
                    <a:pt x="5894" y="9651"/>
                    <a:pt x="4815" y="9891"/>
                    <a:pt x="3942" y="10167"/>
                  </a:cubicBezTo>
                  <a:cubicBezTo>
                    <a:pt x="3276" y="10373"/>
                    <a:pt x="2760" y="10592"/>
                    <a:pt x="2317" y="10846"/>
                  </a:cubicBezTo>
                  <a:cubicBezTo>
                    <a:pt x="830" y="11697"/>
                    <a:pt x="0" y="13154"/>
                    <a:pt x="95" y="14745"/>
                  </a:cubicBezTo>
                  <a:cubicBezTo>
                    <a:pt x="134" y="15450"/>
                    <a:pt x="452" y="17199"/>
                    <a:pt x="2494" y="18257"/>
                  </a:cubicBezTo>
                  <a:cubicBezTo>
                    <a:pt x="2941" y="18485"/>
                    <a:pt x="3457" y="18678"/>
                    <a:pt x="4119" y="18859"/>
                  </a:cubicBezTo>
                  <a:cubicBezTo>
                    <a:pt x="4995" y="19104"/>
                    <a:pt x="6066" y="19306"/>
                    <a:pt x="7098" y="19499"/>
                  </a:cubicBezTo>
                  <a:cubicBezTo>
                    <a:pt x="7549" y="19585"/>
                    <a:pt x="8164" y="19705"/>
                    <a:pt x="8710" y="19821"/>
                  </a:cubicBezTo>
                  <a:cubicBezTo>
                    <a:pt x="8778" y="20114"/>
                    <a:pt x="8851" y="20423"/>
                    <a:pt x="8916" y="20690"/>
                  </a:cubicBezTo>
                  <a:cubicBezTo>
                    <a:pt x="9200" y="21889"/>
                    <a:pt x="9522" y="23248"/>
                    <a:pt x="9870" y="24369"/>
                  </a:cubicBezTo>
                  <a:cubicBezTo>
                    <a:pt x="10115" y="25135"/>
                    <a:pt x="10347" y="25724"/>
                    <a:pt x="10605" y="26214"/>
                  </a:cubicBezTo>
                  <a:cubicBezTo>
                    <a:pt x="11796" y="28475"/>
                    <a:pt x="13688" y="28720"/>
                    <a:pt x="14444" y="28720"/>
                  </a:cubicBezTo>
                  <a:cubicBezTo>
                    <a:pt x="14517" y="28720"/>
                    <a:pt x="14595" y="28715"/>
                    <a:pt x="14672" y="28715"/>
                  </a:cubicBezTo>
                  <a:lnTo>
                    <a:pt x="14681" y="28715"/>
                  </a:lnTo>
                  <a:cubicBezTo>
                    <a:pt x="15416" y="28668"/>
                    <a:pt x="17251" y="28324"/>
                    <a:pt x="18343" y="26063"/>
                  </a:cubicBezTo>
                  <a:cubicBezTo>
                    <a:pt x="18584" y="25560"/>
                    <a:pt x="18799" y="24963"/>
                    <a:pt x="19014" y="24185"/>
                  </a:cubicBezTo>
                  <a:cubicBezTo>
                    <a:pt x="19327" y="23045"/>
                    <a:pt x="19603" y="21678"/>
                    <a:pt x="19843" y="20471"/>
                  </a:cubicBezTo>
                  <a:cubicBezTo>
                    <a:pt x="19891" y="20234"/>
                    <a:pt x="19942" y="19972"/>
                    <a:pt x="19998" y="19710"/>
                  </a:cubicBezTo>
                  <a:cubicBezTo>
                    <a:pt x="20540" y="19576"/>
                    <a:pt x="21159" y="19435"/>
                    <a:pt x="21614" y="19331"/>
                  </a:cubicBezTo>
                  <a:cubicBezTo>
                    <a:pt x="22672" y="19091"/>
                    <a:pt x="23759" y="18846"/>
                    <a:pt x="24654" y="18566"/>
                  </a:cubicBezTo>
                  <a:cubicBezTo>
                    <a:pt x="25320" y="18351"/>
                    <a:pt x="25844" y="18136"/>
                    <a:pt x="26287" y="17883"/>
                  </a:cubicBezTo>
                  <a:cubicBezTo>
                    <a:pt x="27783" y="17027"/>
                    <a:pt x="28617" y="15570"/>
                    <a:pt x="28527" y="13971"/>
                  </a:cubicBezTo>
                  <a:cubicBezTo>
                    <a:pt x="28484" y="13266"/>
                    <a:pt x="28161" y="11508"/>
                    <a:pt x="26107" y="10450"/>
                  </a:cubicBezTo>
                  <a:cubicBezTo>
                    <a:pt x="25655" y="10218"/>
                    <a:pt x="25139" y="10029"/>
                    <a:pt x="24473" y="9844"/>
                  </a:cubicBezTo>
                  <a:cubicBezTo>
                    <a:pt x="23575" y="9599"/>
                    <a:pt x="22491" y="9393"/>
                    <a:pt x="21442" y="9191"/>
                  </a:cubicBezTo>
                  <a:cubicBezTo>
                    <a:pt x="21004" y="9105"/>
                    <a:pt x="20406" y="8993"/>
                    <a:pt x="19873" y="8881"/>
                  </a:cubicBezTo>
                  <a:cubicBezTo>
                    <a:pt x="19800" y="8572"/>
                    <a:pt x="19727" y="8254"/>
                    <a:pt x="19658" y="7974"/>
                  </a:cubicBezTo>
                  <a:cubicBezTo>
                    <a:pt x="19379" y="6783"/>
                    <a:pt x="19061" y="5434"/>
                    <a:pt x="18713" y="4325"/>
                  </a:cubicBezTo>
                  <a:cubicBezTo>
                    <a:pt x="18472" y="3564"/>
                    <a:pt x="18240" y="2979"/>
                    <a:pt x="17982" y="2493"/>
                  </a:cubicBezTo>
                  <a:cubicBezTo>
                    <a:pt x="16791" y="241"/>
                    <a:pt x="14904" y="0"/>
                    <a:pt x="14152" y="0"/>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
            <p:cNvSpPr/>
            <p:nvPr/>
          </p:nvSpPr>
          <p:spPr>
            <a:xfrm>
              <a:off x="8097438" y="2414854"/>
              <a:ext cx="430629" cy="433898"/>
            </a:xfrm>
            <a:custGeom>
              <a:avLst/>
              <a:gdLst/>
              <a:ahLst/>
              <a:cxnLst/>
              <a:rect l="l" t="t" r="r" b="b"/>
              <a:pathLst>
                <a:path w="20945" h="21104" extrusionOk="0">
                  <a:moveTo>
                    <a:pt x="10317" y="0"/>
                  </a:moveTo>
                  <a:cubicBezTo>
                    <a:pt x="10313" y="0"/>
                    <a:pt x="10309" y="0"/>
                    <a:pt x="10305" y="1"/>
                  </a:cubicBezTo>
                  <a:cubicBezTo>
                    <a:pt x="9290" y="61"/>
                    <a:pt x="8401" y="7558"/>
                    <a:pt x="7928" y="8057"/>
                  </a:cubicBezTo>
                  <a:cubicBezTo>
                    <a:pt x="6973" y="9045"/>
                    <a:pt x="1" y="9746"/>
                    <a:pt x="57" y="10709"/>
                  </a:cubicBezTo>
                  <a:cubicBezTo>
                    <a:pt x="117" y="11667"/>
                    <a:pt x="6960" y="12119"/>
                    <a:pt x="7928" y="13056"/>
                  </a:cubicBezTo>
                  <a:cubicBezTo>
                    <a:pt x="8467" y="13578"/>
                    <a:pt x="9596" y="21103"/>
                    <a:pt x="10608" y="21103"/>
                  </a:cubicBezTo>
                  <a:cubicBezTo>
                    <a:pt x="10611" y="21103"/>
                    <a:pt x="10615" y="21103"/>
                    <a:pt x="10619" y="21103"/>
                  </a:cubicBezTo>
                  <a:cubicBezTo>
                    <a:pt x="11633" y="21043"/>
                    <a:pt x="12506" y="13563"/>
                    <a:pt x="13000" y="13052"/>
                  </a:cubicBezTo>
                  <a:cubicBezTo>
                    <a:pt x="13920" y="12097"/>
                    <a:pt x="20944" y="11358"/>
                    <a:pt x="20888" y="10395"/>
                  </a:cubicBezTo>
                  <a:cubicBezTo>
                    <a:pt x="20833" y="9428"/>
                    <a:pt x="13924" y="8946"/>
                    <a:pt x="12996" y="8039"/>
                  </a:cubicBezTo>
                  <a:cubicBezTo>
                    <a:pt x="12439" y="7504"/>
                    <a:pt x="11328" y="0"/>
                    <a:pt x="10317"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 name="Google Shape;249;p1"/>
          <p:cNvGrpSpPr/>
          <p:nvPr/>
        </p:nvGrpSpPr>
        <p:grpSpPr>
          <a:xfrm>
            <a:off x="4481550" y="3887095"/>
            <a:ext cx="396257" cy="397287"/>
            <a:chOff x="4907450" y="4068570"/>
            <a:chExt cx="396257" cy="397287"/>
          </a:xfrm>
        </p:grpSpPr>
        <p:sp>
          <p:nvSpPr>
            <p:cNvPr id="250" name="Google Shape;250;p1"/>
            <p:cNvSpPr/>
            <p:nvPr/>
          </p:nvSpPr>
          <p:spPr>
            <a:xfrm>
              <a:off x="4964885" y="41254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
            <p:cNvSpPr/>
            <p:nvPr/>
          </p:nvSpPr>
          <p:spPr>
            <a:xfrm>
              <a:off x="4964885" y="41254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
            <p:cNvSpPr/>
            <p:nvPr/>
          </p:nvSpPr>
          <p:spPr>
            <a:xfrm>
              <a:off x="4907450" y="4068570"/>
              <a:ext cx="396257" cy="397287"/>
            </a:xfrm>
            <a:custGeom>
              <a:avLst/>
              <a:gdLst/>
              <a:ahLst/>
              <a:cxnLst/>
              <a:rect l="l" t="t" r="r" b="b"/>
              <a:pathLst>
                <a:path w="26541" h="26610" extrusionOk="0">
                  <a:moveTo>
                    <a:pt x="13129" y="1"/>
                  </a:moveTo>
                  <a:cubicBezTo>
                    <a:pt x="13051" y="1"/>
                    <a:pt x="12974" y="1"/>
                    <a:pt x="12896" y="5"/>
                  </a:cubicBezTo>
                  <a:lnTo>
                    <a:pt x="12888" y="5"/>
                  </a:lnTo>
                  <a:cubicBezTo>
                    <a:pt x="12153" y="52"/>
                    <a:pt x="10334" y="396"/>
                    <a:pt x="9268" y="2623"/>
                  </a:cubicBezTo>
                  <a:cubicBezTo>
                    <a:pt x="9041" y="3100"/>
                    <a:pt x="8838" y="3659"/>
                    <a:pt x="8636" y="4390"/>
                  </a:cubicBezTo>
                  <a:cubicBezTo>
                    <a:pt x="8348" y="5443"/>
                    <a:pt x="8099" y="6690"/>
                    <a:pt x="7876" y="7794"/>
                  </a:cubicBezTo>
                  <a:cubicBezTo>
                    <a:pt x="7850" y="7919"/>
                    <a:pt x="7824" y="8057"/>
                    <a:pt x="7798" y="8194"/>
                  </a:cubicBezTo>
                  <a:cubicBezTo>
                    <a:pt x="7364" y="8302"/>
                    <a:pt x="6900" y="8405"/>
                    <a:pt x="6547" y="8482"/>
                  </a:cubicBezTo>
                  <a:cubicBezTo>
                    <a:pt x="5602" y="8697"/>
                    <a:pt x="4630" y="8916"/>
                    <a:pt x="3822" y="9170"/>
                  </a:cubicBezTo>
                  <a:cubicBezTo>
                    <a:pt x="3199" y="9363"/>
                    <a:pt x="2708" y="9570"/>
                    <a:pt x="2283" y="9815"/>
                  </a:cubicBezTo>
                  <a:cubicBezTo>
                    <a:pt x="821" y="10653"/>
                    <a:pt x="0" y="12097"/>
                    <a:pt x="95" y="13671"/>
                  </a:cubicBezTo>
                  <a:cubicBezTo>
                    <a:pt x="138" y="14371"/>
                    <a:pt x="452" y="16112"/>
                    <a:pt x="2463" y="17153"/>
                  </a:cubicBezTo>
                  <a:cubicBezTo>
                    <a:pt x="2889" y="17372"/>
                    <a:pt x="3379" y="17553"/>
                    <a:pt x="3998" y="17724"/>
                  </a:cubicBezTo>
                  <a:cubicBezTo>
                    <a:pt x="4802" y="17948"/>
                    <a:pt x="5773" y="18129"/>
                    <a:pt x="6711" y="18309"/>
                  </a:cubicBezTo>
                  <a:cubicBezTo>
                    <a:pt x="7050" y="18374"/>
                    <a:pt x="7497" y="18455"/>
                    <a:pt x="7919" y="18541"/>
                  </a:cubicBezTo>
                  <a:cubicBezTo>
                    <a:pt x="7962" y="18730"/>
                    <a:pt x="8009" y="18919"/>
                    <a:pt x="8048" y="19087"/>
                  </a:cubicBezTo>
                  <a:cubicBezTo>
                    <a:pt x="8305" y="20175"/>
                    <a:pt x="8593" y="21404"/>
                    <a:pt x="8916" y="22427"/>
                  </a:cubicBezTo>
                  <a:cubicBezTo>
                    <a:pt x="9139" y="23141"/>
                    <a:pt x="9359" y="23687"/>
                    <a:pt x="9604" y="24151"/>
                  </a:cubicBezTo>
                  <a:cubicBezTo>
                    <a:pt x="10769" y="26369"/>
                    <a:pt x="12639" y="26610"/>
                    <a:pt x="13391" y="26610"/>
                  </a:cubicBezTo>
                  <a:lnTo>
                    <a:pt x="13395" y="26610"/>
                  </a:lnTo>
                  <a:cubicBezTo>
                    <a:pt x="13473" y="26610"/>
                    <a:pt x="13550" y="26606"/>
                    <a:pt x="13627" y="26601"/>
                  </a:cubicBezTo>
                  <a:cubicBezTo>
                    <a:pt x="14358" y="26558"/>
                    <a:pt x="16176" y="26219"/>
                    <a:pt x="17247" y="24001"/>
                  </a:cubicBezTo>
                  <a:cubicBezTo>
                    <a:pt x="17475" y="23528"/>
                    <a:pt x="17677" y="22973"/>
                    <a:pt x="17874" y="22247"/>
                  </a:cubicBezTo>
                  <a:cubicBezTo>
                    <a:pt x="18162" y="21211"/>
                    <a:pt x="18412" y="19973"/>
                    <a:pt x="18627" y="18881"/>
                  </a:cubicBezTo>
                  <a:cubicBezTo>
                    <a:pt x="18657" y="18739"/>
                    <a:pt x="18687" y="18584"/>
                    <a:pt x="18717" y="18434"/>
                  </a:cubicBezTo>
                  <a:cubicBezTo>
                    <a:pt x="19143" y="18331"/>
                    <a:pt x="19590" y="18227"/>
                    <a:pt x="19934" y="18150"/>
                  </a:cubicBezTo>
                  <a:cubicBezTo>
                    <a:pt x="20892" y="17935"/>
                    <a:pt x="21881" y="17707"/>
                    <a:pt x="22698" y="17449"/>
                  </a:cubicBezTo>
                  <a:cubicBezTo>
                    <a:pt x="23325" y="17256"/>
                    <a:pt x="23820" y="17050"/>
                    <a:pt x="24245" y="16805"/>
                  </a:cubicBezTo>
                  <a:cubicBezTo>
                    <a:pt x="25715" y="15966"/>
                    <a:pt x="26541" y="14522"/>
                    <a:pt x="26446" y="12936"/>
                  </a:cubicBezTo>
                  <a:cubicBezTo>
                    <a:pt x="26403" y="12235"/>
                    <a:pt x="26089" y="10494"/>
                    <a:pt x="24065" y="9449"/>
                  </a:cubicBezTo>
                  <a:cubicBezTo>
                    <a:pt x="23635" y="9230"/>
                    <a:pt x="23145" y="9045"/>
                    <a:pt x="22517" y="8873"/>
                  </a:cubicBezTo>
                  <a:cubicBezTo>
                    <a:pt x="21696" y="8650"/>
                    <a:pt x="20712" y="8461"/>
                    <a:pt x="19762" y="8280"/>
                  </a:cubicBezTo>
                  <a:cubicBezTo>
                    <a:pt x="19431" y="8216"/>
                    <a:pt x="19001" y="8134"/>
                    <a:pt x="18592" y="8052"/>
                  </a:cubicBezTo>
                  <a:cubicBezTo>
                    <a:pt x="18545" y="7850"/>
                    <a:pt x="18502" y="7657"/>
                    <a:pt x="18459" y="7476"/>
                  </a:cubicBezTo>
                  <a:cubicBezTo>
                    <a:pt x="18205" y="6397"/>
                    <a:pt x="17917" y="5172"/>
                    <a:pt x="17599" y="4162"/>
                  </a:cubicBezTo>
                  <a:cubicBezTo>
                    <a:pt x="17376" y="3453"/>
                    <a:pt x="17157" y="2907"/>
                    <a:pt x="16916" y="2447"/>
                  </a:cubicBezTo>
                  <a:cubicBezTo>
                    <a:pt x="15747" y="237"/>
                    <a:pt x="13877" y="1"/>
                    <a:pt x="13129" y="1"/>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
            <p:cNvSpPr/>
            <p:nvPr/>
          </p:nvSpPr>
          <p:spPr>
            <a:xfrm>
              <a:off x="4964885" y="41254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1"/>
          <p:cNvGrpSpPr/>
          <p:nvPr/>
        </p:nvGrpSpPr>
        <p:grpSpPr>
          <a:xfrm>
            <a:off x="1754866" y="4068619"/>
            <a:ext cx="873951" cy="397182"/>
            <a:chOff x="2151887" y="4068926"/>
            <a:chExt cx="889699" cy="404380"/>
          </a:xfrm>
        </p:grpSpPr>
        <p:sp>
          <p:nvSpPr>
            <p:cNvPr id="255" name="Google Shape;255;p1"/>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a:effectLst>
              <a:outerShdw blurRad="57150" dist="57150"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a:effectLst>
              <a:outerShdw blurRad="57150" dist="57150"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
            <p:cNvSpPr/>
            <p:nvPr/>
          </p:nvSpPr>
          <p:spPr>
            <a:xfrm>
              <a:off x="2151887" y="4068926"/>
              <a:ext cx="889699" cy="404380"/>
            </a:xfrm>
            <a:custGeom>
              <a:avLst/>
              <a:gdLst/>
              <a:ahLst/>
              <a:cxnLst/>
              <a:rect l="l" t="t" r="r" b="b"/>
              <a:pathLst>
                <a:path w="50971" h="23167" extrusionOk="0">
                  <a:moveTo>
                    <a:pt x="4015" y="23166"/>
                  </a:moveTo>
                  <a:cubicBezTo>
                    <a:pt x="2012" y="23166"/>
                    <a:pt x="353" y="21619"/>
                    <a:pt x="215" y="19620"/>
                  </a:cubicBezTo>
                  <a:cubicBezTo>
                    <a:pt x="0" y="16503"/>
                    <a:pt x="1006" y="13589"/>
                    <a:pt x="3039" y="11409"/>
                  </a:cubicBezTo>
                  <a:cubicBezTo>
                    <a:pt x="5313" y="8976"/>
                    <a:pt x="8645" y="7635"/>
                    <a:pt x="12428" y="7635"/>
                  </a:cubicBezTo>
                  <a:cubicBezTo>
                    <a:pt x="12677" y="7635"/>
                    <a:pt x="12931" y="7639"/>
                    <a:pt x="13184" y="7652"/>
                  </a:cubicBezTo>
                  <a:cubicBezTo>
                    <a:pt x="14203" y="5769"/>
                    <a:pt x="15471" y="4204"/>
                    <a:pt x="16971" y="2988"/>
                  </a:cubicBezTo>
                  <a:cubicBezTo>
                    <a:pt x="19413" y="1002"/>
                    <a:pt x="22366" y="0"/>
                    <a:pt x="25745" y="0"/>
                  </a:cubicBezTo>
                  <a:cubicBezTo>
                    <a:pt x="26235" y="0"/>
                    <a:pt x="26743" y="22"/>
                    <a:pt x="27250" y="65"/>
                  </a:cubicBezTo>
                  <a:cubicBezTo>
                    <a:pt x="31063" y="391"/>
                    <a:pt x="34188" y="1810"/>
                    <a:pt x="36535" y="4282"/>
                  </a:cubicBezTo>
                  <a:cubicBezTo>
                    <a:pt x="38031" y="5859"/>
                    <a:pt x="39157" y="7820"/>
                    <a:pt x="39897" y="10132"/>
                  </a:cubicBezTo>
                  <a:cubicBezTo>
                    <a:pt x="45038" y="10726"/>
                    <a:pt x="48829" y="13666"/>
                    <a:pt x="50227" y="18248"/>
                  </a:cubicBezTo>
                  <a:cubicBezTo>
                    <a:pt x="50970" y="20694"/>
                    <a:pt x="49143" y="23166"/>
                    <a:pt x="46585" y="23166"/>
                  </a:cubicBezTo>
                  <a:close/>
                </a:path>
              </a:pathLst>
            </a:custGeom>
            <a:solidFill>
              <a:srgbClr val="FFFFFF"/>
            </a:solidFill>
            <a:ln>
              <a:noFill/>
            </a:ln>
            <a:effectLst>
              <a:outerShdw dist="38100"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1"/>
          <p:cNvGrpSpPr/>
          <p:nvPr/>
        </p:nvGrpSpPr>
        <p:grpSpPr>
          <a:xfrm>
            <a:off x="1604150" y="742595"/>
            <a:ext cx="396257" cy="397287"/>
            <a:chOff x="1854450" y="599270"/>
            <a:chExt cx="396257" cy="397287"/>
          </a:xfrm>
        </p:grpSpPr>
        <p:sp>
          <p:nvSpPr>
            <p:cNvPr id="260" name="Google Shape;260;p1"/>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
            <p:cNvSpPr/>
            <p:nvPr/>
          </p:nvSpPr>
          <p:spPr>
            <a:xfrm>
              <a:off x="1854450" y="599270"/>
              <a:ext cx="396257" cy="397287"/>
            </a:xfrm>
            <a:custGeom>
              <a:avLst/>
              <a:gdLst/>
              <a:ahLst/>
              <a:cxnLst/>
              <a:rect l="l" t="t" r="r" b="b"/>
              <a:pathLst>
                <a:path w="26541" h="26610" extrusionOk="0">
                  <a:moveTo>
                    <a:pt x="13129" y="1"/>
                  </a:moveTo>
                  <a:cubicBezTo>
                    <a:pt x="13051" y="1"/>
                    <a:pt x="12974" y="1"/>
                    <a:pt x="12896" y="5"/>
                  </a:cubicBezTo>
                  <a:lnTo>
                    <a:pt x="12888" y="5"/>
                  </a:lnTo>
                  <a:cubicBezTo>
                    <a:pt x="12153" y="52"/>
                    <a:pt x="10334" y="396"/>
                    <a:pt x="9268" y="2623"/>
                  </a:cubicBezTo>
                  <a:cubicBezTo>
                    <a:pt x="9041" y="3100"/>
                    <a:pt x="8838" y="3659"/>
                    <a:pt x="8636" y="4390"/>
                  </a:cubicBezTo>
                  <a:cubicBezTo>
                    <a:pt x="8348" y="5443"/>
                    <a:pt x="8099" y="6690"/>
                    <a:pt x="7876" y="7794"/>
                  </a:cubicBezTo>
                  <a:cubicBezTo>
                    <a:pt x="7850" y="7919"/>
                    <a:pt x="7824" y="8057"/>
                    <a:pt x="7798" y="8194"/>
                  </a:cubicBezTo>
                  <a:cubicBezTo>
                    <a:pt x="7364" y="8302"/>
                    <a:pt x="6900" y="8405"/>
                    <a:pt x="6547" y="8482"/>
                  </a:cubicBezTo>
                  <a:cubicBezTo>
                    <a:pt x="5602" y="8697"/>
                    <a:pt x="4630" y="8916"/>
                    <a:pt x="3822" y="9170"/>
                  </a:cubicBezTo>
                  <a:cubicBezTo>
                    <a:pt x="3199" y="9363"/>
                    <a:pt x="2708" y="9570"/>
                    <a:pt x="2283" y="9815"/>
                  </a:cubicBezTo>
                  <a:cubicBezTo>
                    <a:pt x="821" y="10653"/>
                    <a:pt x="0" y="12097"/>
                    <a:pt x="95" y="13671"/>
                  </a:cubicBezTo>
                  <a:cubicBezTo>
                    <a:pt x="138" y="14371"/>
                    <a:pt x="452" y="16112"/>
                    <a:pt x="2463" y="17153"/>
                  </a:cubicBezTo>
                  <a:cubicBezTo>
                    <a:pt x="2889" y="17372"/>
                    <a:pt x="3379" y="17553"/>
                    <a:pt x="3998" y="17724"/>
                  </a:cubicBezTo>
                  <a:cubicBezTo>
                    <a:pt x="4802" y="17948"/>
                    <a:pt x="5773" y="18129"/>
                    <a:pt x="6711" y="18309"/>
                  </a:cubicBezTo>
                  <a:cubicBezTo>
                    <a:pt x="7050" y="18374"/>
                    <a:pt x="7497" y="18455"/>
                    <a:pt x="7919" y="18541"/>
                  </a:cubicBezTo>
                  <a:cubicBezTo>
                    <a:pt x="7962" y="18730"/>
                    <a:pt x="8009" y="18919"/>
                    <a:pt x="8048" y="19087"/>
                  </a:cubicBezTo>
                  <a:cubicBezTo>
                    <a:pt x="8305" y="20175"/>
                    <a:pt x="8593" y="21404"/>
                    <a:pt x="8916" y="22427"/>
                  </a:cubicBezTo>
                  <a:cubicBezTo>
                    <a:pt x="9139" y="23141"/>
                    <a:pt x="9359" y="23687"/>
                    <a:pt x="9604" y="24151"/>
                  </a:cubicBezTo>
                  <a:cubicBezTo>
                    <a:pt x="10769" y="26369"/>
                    <a:pt x="12639" y="26610"/>
                    <a:pt x="13391" y="26610"/>
                  </a:cubicBezTo>
                  <a:lnTo>
                    <a:pt x="13395" y="26610"/>
                  </a:lnTo>
                  <a:cubicBezTo>
                    <a:pt x="13473" y="26610"/>
                    <a:pt x="13550" y="26606"/>
                    <a:pt x="13627" y="26601"/>
                  </a:cubicBezTo>
                  <a:cubicBezTo>
                    <a:pt x="14358" y="26558"/>
                    <a:pt x="16176" y="26219"/>
                    <a:pt x="17247" y="24001"/>
                  </a:cubicBezTo>
                  <a:cubicBezTo>
                    <a:pt x="17475" y="23528"/>
                    <a:pt x="17677" y="22973"/>
                    <a:pt x="17874" y="22247"/>
                  </a:cubicBezTo>
                  <a:cubicBezTo>
                    <a:pt x="18162" y="21211"/>
                    <a:pt x="18412" y="19973"/>
                    <a:pt x="18627" y="18881"/>
                  </a:cubicBezTo>
                  <a:cubicBezTo>
                    <a:pt x="18657" y="18739"/>
                    <a:pt x="18687" y="18584"/>
                    <a:pt x="18717" y="18434"/>
                  </a:cubicBezTo>
                  <a:cubicBezTo>
                    <a:pt x="19143" y="18331"/>
                    <a:pt x="19590" y="18227"/>
                    <a:pt x="19934" y="18150"/>
                  </a:cubicBezTo>
                  <a:cubicBezTo>
                    <a:pt x="20892" y="17935"/>
                    <a:pt x="21881" y="17707"/>
                    <a:pt x="22698" y="17449"/>
                  </a:cubicBezTo>
                  <a:cubicBezTo>
                    <a:pt x="23325" y="17256"/>
                    <a:pt x="23820" y="17050"/>
                    <a:pt x="24245" y="16805"/>
                  </a:cubicBezTo>
                  <a:cubicBezTo>
                    <a:pt x="25715" y="15966"/>
                    <a:pt x="26541" y="14522"/>
                    <a:pt x="26446" y="12936"/>
                  </a:cubicBezTo>
                  <a:cubicBezTo>
                    <a:pt x="26403" y="12235"/>
                    <a:pt x="26089" y="10494"/>
                    <a:pt x="24065" y="9449"/>
                  </a:cubicBezTo>
                  <a:cubicBezTo>
                    <a:pt x="23635" y="9230"/>
                    <a:pt x="23145" y="9045"/>
                    <a:pt x="22517" y="8873"/>
                  </a:cubicBezTo>
                  <a:cubicBezTo>
                    <a:pt x="21696" y="8650"/>
                    <a:pt x="20712" y="8461"/>
                    <a:pt x="19762" y="8280"/>
                  </a:cubicBezTo>
                  <a:cubicBezTo>
                    <a:pt x="19431" y="8216"/>
                    <a:pt x="19001" y="8134"/>
                    <a:pt x="18592" y="8052"/>
                  </a:cubicBezTo>
                  <a:cubicBezTo>
                    <a:pt x="18545" y="7850"/>
                    <a:pt x="18502" y="7657"/>
                    <a:pt x="18459" y="7476"/>
                  </a:cubicBezTo>
                  <a:cubicBezTo>
                    <a:pt x="18205" y="6397"/>
                    <a:pt x="17917" y="5172"/>
                    <a:pt x="17599" y="4162"/>
                  </a:cubicBezTo>
                  <a:cubicBezTo>
                    <a:pt x="17376" y="3453"/>
                    <a:pt x="17157" y="2907"/>
                    <a:pt x="16916" y="2447"/>
                  </a:cubicBezTo>
                  <a:cubicBezTo>
                    <a:pt x="15747" y="237"/>
                    <a:pt x="13877" y="1"/>
                    <a:pt x="13129" y="1"/>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1"/>
          <p:cNvGrpSpPr/>
          <p:nvPr/>
        </p:nvGrpSpPr>
        <p:grpSpPr>
          <a:xfrm>
            <a:off x="3591862" y="535001"/>
            <a:ext cx="889699" cy="404380"/>
            <a:chOff x="2151887" y="4068926"/>
            <a:chExt cx="889699" cy="404380"/>
          </a:xfrm>
        </p:grpSpPr>
        <p:sp>
          <p:nvSpPr>
            <p:cNvPr id="265" name="Google Shape;265;p1"/>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a:effectLst>
              <a:outerShdw blurRad="57150" dist="57150"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a:effectLst>
              <a:outerShdw blurRad="57150" dist="57150"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
            <p:cNvSpPr/>
            <p:nvPr/>
          </p:nvSpPr>
          <p:spPr>
            <a:xfrm>
              <a:off x="2151887" y="4068926"/>
              <a:ext cx="889699" cy="404380"/>
            </a:xfrm>
            <a:custGeom>
              <a:avLst/>
              <a:gdLst/>
              <a:ahLst/>
              <a:cxnLst/>
              <a:rect l="l" t="t" r="r" b="b"/>
              <a:pathLst>
                <a:path w="50971" h="23167" extrusionOk="0">
                  <a:moveTo>
                    <a:pt x="4015" y="23166"/>
                  </a:moveTo>
                  <a:cubicBezTo>
                    <a:pt x="2012" y="23166"/>
                    <a:pt x="353" y="21619"/>
                    <a:pt x="215" y="19620"/>
                  </a:cubicBezTo>
                  <a:cubicBezTo>
                    <a:pt x="0" y="16503"/>
                    <a:pt x="1006" y="13589"/>
                    <a:pt x="3039" y="11409"/>
                  </a:cubicBezTo>
                  <a:cubicBezTo>
                    <a:pt x="5313" y="8976"/>
                    <a:pt x="8645" y="7635"/>
                    <a:pt x="12428" y="7635"/>
                  </a:cubicBezTo>
                  <a:cubicBezTo>
                    <a:pt x="12677" y="7635"/>
                    <a:pt x="12931" y="7639"/>
                    <a:pt x="13184" y="7652"/>
                  </a:cubicBezTo>
                  <a:cubicBezTo>
                    <a:pt x="14203" y="5769"/>
                    <a:pt x="15471" y="4204"/>
                    <a:pt x="16971" y="2988"/>
                  </a:cubicBezTo>
                  <a:cubicBezTo>
                    <a:pt x="19413" y="1002"/>
                    <a:pt x="22366" y="0"/>
                    <a:pt x="25745" y="0"/>
                  </a:cubicBezTo>
                  <a:cubicBezTo>
                    <a:pt x="26235" y="0"/>
                    <a:pt x="26743" y="22"/>
                    <a:pt x="27250" y="65"/>
                  </a:cubicBezTo>
                  <a:cubicBezTo>
                    <a:pt x="31063" y="391"/>
                    <a:pt x="34188" y="1810"/>
                    <a:pt x="36535" y="4282"/>
                  </a:cubicBezTo>
                  <a:cubicBezTo>
                    <a:pt x="38031" y="5859"/>
                    <a:pt x="39157" y="7820"/>
                    <a:pt x="39897" y="10132"/>
                  </a:cubicBezTo>
                  <a:cubicBezTo>
                    <a:pt x="45038" y="10726"/>
                    <a:pt x="48829" y="13666"/>
                    <a:pt x="50227" y="18248"/>
                  </a:cubicBezTo>
                  <a:cubicBezTo>
                    <a:pt x="50970" y="20694"/>
                    <a:pt x="49143" y="23166"/>
                    <a:pt x="46585" y="23166"/>
                  </a:cubicBezTo>
                  <a:close/>
                </a:path>
              </a:pathLst>
            </a:custGeom>
            <a:solidFill>
              <a:srgbClr val="FFFFFF"/>
            </a:solidFill>
            <a:ln>
              <a:noFill/>
            </a:ln>
            <a:effectLst>
              <a:outerShdw dist="38100"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
          <p:cNvSpPr txBox="1">
            <a:spLocks noGrp="1"/>
          </p:cNvSpPr>
          <p:nvPr>
            <p:ph type="title"/>
          </p:nvPr>
        </p:nvSpPr>
        <p:spPr>
          <a:xfrm>
            <a:off x="1360075" y="3500000"/>
            <a:ext cx="6163800" cy="980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endParaRPr/>
          </a:p>
        </p:txBody>
      </p:sp>
      <p:sp>
        <p:nvSpPr>
          <p:cNvPr id="598" name="Google Shape;598;p10"/>
          <p:cNvSpPr/>
          <p:nvPr/>
        </p:nvSpPr>
        <p:spPr>
          <a:xfrm>
            <a:off x="443747" y="192613"/>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9" name="Google Shape;599;p10"/>
          <p:cNvSpPr/>
          <p:nvPr/>
        </p:nvSpPr>
        <p:spPr>
          <a:xfrm>
            <a:off x="2606566" y="192613"/>
            <a:ext cx="6106510" cy="3753832"/>
          </a:xfrm>
          <a:prstGeom prst="cloudCallout">
            <a:avLst>
              <a:gd name="adj1" fmla="val -20833"/>
              <a:gd name="adj2" fmla="val 62500"/>
            </a:avLst>
          </a:prstGeom>
          <a:solidFill>
            <a:schemeClr val="accent1"/>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GV mời 2 bạn bất kì: bạn số 1 sẽ đưa ra một câu có trạng ngữ là một từ; bạn số (2) sẽ phát triển trạng ngữ đó thành một cụm từ và nêu tác dụng của việc mở rộng thành phần trạng ngữ bằng cụm từ.</a:t>
            </a:r>
            <a:endParaRPr/>
          </a:p>
        </p:txBody>
      </p:sp>
      <p:grpSp>
        <p:nvGrpSpPr>
          <p:cNvPr id="600" name="Google Shape;600;p10"/>
          <p:cNvGrpSpPr/>
          <p:nvPr/>
        </p:nvGrpSpPr>
        <p:grpSpPr>
          <a:xfrm>
            <a:off x="119984" y="3228906"/>
            <a:ext cx="1240091" cy="1722154"/>
            <a:chOff x="7167525" y="1022325"/>
            <a:chExt cx="1240091" cy="1722154"/>
          </a:xfrm>
        </p:grpSpPr>
        <p:sp>
          <p:nvSpPr>
            <p:cNvPr id="601" name="Google Shape;601;p10"/>
            <p:cNvSpPr/>
            <p:nvPr/>
          </p:nvSpPr>
          <p:spPr>
            <a:xfrm>
              <a:off x="7167525" y="1022325"/>
              <a:ext cx="1240091" cy="1722154"/>
            </a:xfrm>
            <a:custGeom>
              <a:avLst/>
              <a:gdLst/>
              <a:ahLst/>
              <a:cxnLst/>
              <a:rect l="l" t="t" r="r" b="b"/>
              <a:pathLst>
                <a:path w="58786" h="81638" extrusionOk="0">
                  <a:moveTo>
                    <a:pt x="31373" y="81637"/>
                  </a:moveTo>
                  <a:cubicBezTo>
                    <a:pt x="30904" y="81637"/>
                    <a:pt x="30431" y="81620"/>
                    <a:pt x="29924" y="81581"/>
                  </a:cubicBezTo>
                  <a:cubicBezTo>
                    <a:pt x="29494" y="81547"/>
                    <a:pt x="28493" y="81474"/>
                    <a:pt x="27508" y="80760"/>
                  </a:cubicBezTo>
                  <a:cubicBezTo>
                    <a:pt x="26365" y="79935"/>
                    <a:pt x="25733" y="78589"/>
                    <a:pt x="25767" y="77076"/>
                  </a:cubicBezTo>
                  <a:cubicBezTo>
                    <a:pt x="25797" y="75873"/>
                    <a:pt x="25677" y="74742"/>
                    <a:pt x="25423" y="73779"/>
                  </a:cubicBezTo>
                  <a:cubicBezTo>
                    <a:pt x="25281" y="73667"/>
                    <a:pt x="25144" y="73547"/>
                    <a:pt x="25015" y="73418"/>
                  </a:cubicBezTo>
                  <a:cubicBezTo>
                    <a:pt x="24435" y="72846"/>
                    <a:pt x="24108" y="72240"/>
                    <a:pt x="23910" y="71879"/>
                  </a:cubicBezTo>
                  <a:cubicBezTo>
                    <a:pt x="23889" y="71836"/>
                    <a:pt x="23863" y="71793"/>
                    <a:pt x="23841" y="71750"/>
                  </a:cubicBezTo>
                  <a:lnTo>
                    <a:pt x="23669" y="71449"/>
                  </a:lnTo>
                  <a:lnTo>
                    <a:pt x="22552" y="69472"/>
                  </a:lnTo>
                  <a:lnTo>
                    <a:pt x="21490" y="67593"/>
                  </a:lnTo>
                  <a:cubicBezTo>
                    <a:pt x="20458" y="65758"/>
                    <a:pt x="19422" y="63922"/>
                    <a:pt x="18386" y="62091"/>
                  </a:cubicBezTo>
                  <a:lnTo>
                    <a:pt x="18214" y="61786"/>
                  </a:lnTo>
                  <a:cubicBezTo>
                    <a:pt x="17269" y="62774"/>
                    <a:pt x="16009" y="63320"/>
                    <a:pt x="14681" y="63320"/>
                  </a:cubicBezTo>
                  <a:cubicBezTo>
                    <a:pt x="13640" y="63316"/>
                    <a:pt x="12630" y="62989"/>
                    <a:pt x="11792" y="62379"/>
                  </a:cubicBezTo>
                  <a:cubicBezTo>
                    <a:pt x="11465" y="62147"/>
                    <a:pt x="11173" y="61880"/>
                    <a:pt x="10911" y="61579"/>
                  </a:cubicBezTo>
                  <a:cubicBezTo>
                    <a:pt x="9187" y="61549"/>
                    <a:pt x="7609" y="60625"/>
                    <a:pt x="6745" y="59133"/>
                  </a:cubicBezTo>
                  <a:cubicBezTo>
                    <a:pt x="6036" y="57921"/>
                    <a:pt x="5877" y="56387"/>
                    <a:pt x="6320" y="55024"/>
                  </a:cubicBezTo>
                  <a:cubicBezTo>
                    <a:pt x="6732" y="53726"/>
                    <a:pt x="7678" y="52668"/>
                    <a:pt x="8920" y="52109"/>
                  </a:cubicBezTo>
                  <a:cubicBezTo>
                    <a:pt x="9522" y="51847"/>
                    <a:pt x="9767" y="51667"/>
                    <a:pt x="10180" y="51194"/>
                  </a:cubicBezTo>
                  <a:cubicBezTo>
                    <a:pt x="10236" y="51129"/>
                    <a:pt x="10296" y="51060"/>
                    <a:pt x="10339" y="51009"/>
                  </a:cubicBezTo>
                  <a:lnTo>
                    <a:pt x="10378" y="50953"/>
                  </a:lnTo>
                  <a:cubicBezTo>
                    <a:pt x="10494" y="50794"/>
                    <a:pt x="10575" y="50669"/>
                    <a:pt x="10640" y="50562"/>
                  </a:cubicBezTo>
                  <a:cubicBezTo>
                    <a:pt x="10756" y="50368"/>
                    <a:pt x="10868" y="50175"/>
                    <a:pt x="10962" y="49990"/>
                  </a:cubicBezTo>
                  <a:cubicBezTo>
                    <a:pt x="9148" y="47841"/>
                    <a:pt x="7227" y="45395"/>
                    <a:pt x="5490" y="42644"/>
                  </a:cubicBezTo>
                  <a:cubicBezTo>
                    <a:pt x="4205" y="42282"/>
                    <a:pt x="3203" y="41268"/>
                    <a:pt x="2851" y="39978"/>
                  </a:cubicBezTo>
                  <a:cubicBezTo>
                    <a:pt x="2485" y="38641"/>
                    <a:pt x="2133" y="37335"/>
                    <a:pt x="1776" y="36028"/>
                  </a:cubicBezTo>
                  <a:lnTo>
                    <a:pt x="1256" y="34098"/>
                  </a:lnTo>
                  <a:cubicBezTo>
                    <a:pt x="869" y="33105"/>
                    <a:pt x="542" y="31613"/>
                    <a:pt x="435" y="30328"/>
                  </a:cubicBezTo>
                  <a:cubicBezTo>
                    <a:pt x="1" y="26820"/>
                    <a:pt x="155" y="23450"/>
                    <a:pt x="903" y="20312"/>
                  </a:cubicBezTo>
                  <a:cubicBezTo>
                    <a:pt x="1617" y="17285"/>
                    <a:pt x="2911" y="14422"/>
                    <a:pt x="4716" y="11890"/>
                  </a:cubicBezTo>
                  <a:cubicBezTo>
                    <a:pt x="8082" y="7175"/>
                    <a:pt x="13155" y="3646"/>
                    <a:pt x="19388" y="1677"/>
                  </a:cubicBezTo>
                  <a:cubicBezTo>
                    <a:pt x="22913" y="568"/>
                    <a:pt x="26425" y="0"/>
                    <a:pt x="29829" y="0"/>
                  </a:cubicBezTo>
                  <a:cubicBezTo>
                    <a:pt x="34442" y="0"/>
                    <a:pt x="38943" y="1032"/>
                    <a:pt x="43194" y="3065"/>
                  </a:cubicBezTo>
                  <a:cubicBezTo>
                    <a:pt x="47613" y="5176"/>
                    <a:pt x="51074" y="8129"/>
                    <a:pt x="53481" y="11847"/>
                  </a:cubicBezTo>
                  <a:cubicBezTo>
                    <a:pt x="55794" y="15415"/>
                    <a:pt x="57144" y="19701"/>
                    <a:pt x="57496" y="24593"/>
                  </a:cubicBezTo>
                  <a:cubicBezTo>
                    <a:pt x="57604" y="25904"/>
                    <a:pt x="57582" y="26498"/>
                    <a:pt x="57535" y="27245"/>
                  </a:cubicBezTo>
                  <a:cubicBezTo>
                    <a:pt x="57522" y="27430"/>
                    <a:pt x="57513" y="27598"/>
                    <a:pt x="57505" y="27813"/>
                  </a:cubicBezTo>
                  <a:cubicBezTo>
                    <a:pt x="57505" y="27877"/>
                    <a:pt x="57500" y="27946"/>
                    <a:pt x="57492" y="28015"/>
                  </a:cubicBezTo>
                  <a:cubicBezTo>
                    <a:pt x="57432" y="29206"/>
                    <a:pt x="57333" y="30401"/>
                    <a:pt x="57238" y="31557"/>
                  </a:cubicBezTo>
                  <a:cubicBezTo>
                    <a:pt x="57152" y="32632"/>
                    <a:pt x="57062" y="33741"/>
                    <a:pt x="56998" y="34859"/>
                  </a:cubicBezTo>
                  <a:cubicBezTo>
                    <a:pt x="56920" y="36230"/>
                    <a:pt x="56112" y="37455"/>
                    <a:pt x="54883" y="38061"/>
                  </a:cubicBezTo>
                  <a:cubicBezTo>
                    <a:pt x="53988" y="40314"/>
                    <a:pt x="52970" y="42510"/>
                    <a:pt x="51826" y="44647"/>
                  </a:cubicBezTo>
                  <a:cubicBezTo>
                    <a:pt x="52002" y="44836"/>
                    <a:pt x="52192" y="45016"/>
                    <a:pt x="52389" y="45188"/>
                  </a:cubicBezTo>
                  <a:lnTo>
                    <a:pt x="52398" y="45193"/>
                  </a:lnTo>
                  <a:cubicBezTo>
                    <a:pt x="52449" y="45236"/>
                    <a:pt x="52497" y="45279"/>
                    <a:pt x="52548" y="45317"/>
                  </a:cubicBezTo>
                  <a:lnTo>
                    <a:pt x="52626" y="45377"/>
                  </a:lnTo>
                  <a:cubicBezTo>
                    <a:pt x="52733" y="45451"/>
                    <a:pt x="52858" y="45541"/>
                    <a:pt x="52974" y="45610"/>
                  </a:cubicBezTo>
                  <a:lnTo>
                    <a:pt x="52978" y="45614"/>
                  </a:lnTo>
                  <a:cubicBezTo>
                    <a:pt x="53348" y="45837"/>
                    <a:pt x="53516" y="45902"/>
                    <a:pt x="53559" y="45915"/>
                  </a:cubicBezTo>
                  <a:cubicBezTo>
                    <a:pt x="53692" y="45966"/>
                    <a:pt x="53829" y="46005"/>
                    <a:pt x="53967" y="46039"/>
                  </a:cubicBezTo>
                  <a:cubicBezTo>
                    <a:pt x="54023" y="46052"/>
                    <a:pt x="54143" y="46082"/>
                    <a:pt x="54203" y="46091"/>
                  </a:cubicBezTo>
                  <a:lnTo>
                    <a:pt x="54212" y="46091"/>
                  </a:lnTo>
                  <a:cubicBezTo>
                    <a:pt x="56860" y="46379"/>
                    <a:pt x="58786" y="48468"/>
                    <a:pt x="58786" y="51056"/>
                  </a:cubicBezTo>
                  <a:cubicBezTo>
                    <a:pt x="58781" y="52273"/>
                    <a:pt x="58334" y="53442"/>
                    <a:pt x="57535" y="54358"/>
                  </a:cubicBezTo>
                  <a:cubicBezTo>
                    <a:pt x="56967" y="55011"/>
                    <a:pt x="56237" y="55505"/>
                    <a:pt x="55420" y="55789"/>
                  </a:cubicBezTo>
                  <a:cubicBezTo>
                    <a:pt x="54607" y="57564"/>
                    <a:pt x="52849" y="58742"/>
                    <a:pt x="50880" y="58742"/>
                  </a:cubicBezTo>
                  <a:cubicBezTo>
                    <a:pt x="50042" y="58738"/>
                    <a:pt x="49217" y="58523"/>
                    <a:pt x="48482" y="58119"/>
                  </a:cubicBezTo>
                  <a:cubicBezTo>
                    <a:pt x="47923" y="57814"/>
                    <a:pt x="47390" y="57470"/>
                    <a:pt x="46887" y="57083"/>
                  </a:cubicBezTo>
                  <a:lnTo>
                    <a:pt x="42876" y="67989"/>
                  </a:lnTo>
                  <a:lnTo>
                    <a:pt x="42025" y="70306"/>
                  </a:lnTo>
                  <a:cubicBezTo>
                    <a:pt x="42012" y="70344"/>
                    <a:pt x="41999" y="70383"/>
                    <a:pt x="41982" y="70426"/>
                  </a:cubicBezTo>
                  <a:cubicBezTo>
                    <a:pt x="41853" y="70796"/>
                    <a:pt x="41612" y="71479"/>
                    <a:pt x="41114" y="72163"/>
                  </a:cubicBezTo>
                  <a:cubicBezTo>
                    <a:pt x="40950" y="73323"/>
                    <a:pt x="40993" y="74506"/>
                    <a:pt x="41238" y="75653"/>
                  </a:cubicBezTo>
                  <a:cubicBezTo>
                    <a:pt x="41595" y="77330"/>
                    <a:pt x="41058" y="78512"/>
                    <a:pt x="40546" y="79213"/>
                  </a:cubicBezTo>
                  <a:cubicBezTo>
                    <a:pt x="39699" y="80365"/>
                    <a:pt x="38526" y="80717"/>
                    <a:pt x="38139" y="80833"/>
                  </a:cubicBezTo>
                  <a:cubicBezTo>
                    <a:pt x="36798" y="81237"/>
                    <a:pt x="35358" y="81362"/>
                    <a:pt x="34085" y="81470"/>
                  </a:cubicBezTo>
                  <a:lnTo>
                    <a:pt x="33634" y="81513"/>
                  </a:lnTo>
                  <a:cubicBezTo>
                    <a:pt x="32942" y="81573"/>
                    <a:pt x="32228" y="81637"/>
                    <a:pt x="31373" y="81637"/>
                  </a:cubicBezTo>
                  <a:close/>
                </a:path>
              </a:pathLst>
            </a:custGeom>
            <a:solidFill>
              <a:srgbClr val="FFFFFF"/>
            </a:solidFill>
            <a:ln>
              <a:noFill/>
            </a:ln>
            <a:effectLst>
              <a:outerShdw dist="76200" dir="246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2" name="Google Shape;602;p10"/>
            <p:cNvGrpSpPr/>
            <p:nvPr/>
          </p:nvGrpSpPr>
          <p:grpSpPr>
            <a:xfrm>
              <a:off x="7222285" y="1086872"/>
              <a:ext cx="1104990" cy="1578518"/>
              <a:chOff x="7222285" y="1086872"/>
              <a:chExt cx="1104990" cy="1578518"/>
            </a:xfrm>
          </p:grpSpPr>
          <p:sp>
            <p:nvSpPr>
              <p:cNvPr id="603" name="Google Shape;603;p10"/>
              <p:cNvSpPr/>
              <p:nvPr/>
            </p:nvSpPr>
            <p:spPr>
              <a:xfrm>
                <a:off x="7222285" y="1086872"/>
                <a:ext cx="1104893" cy="1578518"/>
              </a:xfrm>
              <a:custGeom>
                <a:avLst/>
                <a:gdLst/>
                <a:ahLst/>
                <a:cxnLst/>
                <a:rect l="l" t="t" r="r" b="b"/>
                <a:pathLst>
                  <a:path w="52377" h="74829" extrusionOk="0">
                    <a:moveTo>
                      <a:pt x="12420" y="45808"/>
                    </a:moveTo>
                    <a:cubicBezTo>
                      <a:pt x="12510" y="45916"/>
                      <a:pt x="12601" y="46019"/>
                      <a:pt x="12695" y="46122"/>
                    </a:cubicBezTo>
                    <a:cubicBezTo>
                      <a:pt x="12678" y="46182"/>
                      <a:pt x="12665" y="46242"/>
                      <a:pt x="12648" y="46302"/>
                    </a:cubicBezTo>
                    <a:cubicBezTo>
                      <a:pt x="12562" y="46616"/>
                      <a:pt x="12467" y="46926"/>
                      <a:pt x="12360" y="47235"/>
                    </a:cubicBezTo>
                    <a:cubicBezTo>
                      <a:pt x="12300" y="47420"/>
                      <a:pt x="12231" y="47601"/>
                      <a:pt x="12162" y="47781"/>
                    </a:cubicBezTo>
                    <a:cubicBezTo>
                      <a:pt x="12149" y="47807"/>
                      <a:pt x="12102" y="47919"/>
                      <a:pt x="12080" y="47979"/>
                    </a:cubicBezTo>
                    <a:cubicBezTo>
                      <a:pt x="12037" y="48069"/>
                      <a:pt x="11999" y="48159"/>
                      <a:pt x="11956" y="48250"/>
                    </a:cubicBezTo>
                    <a:cubicBezTo>
                      <a:pt x="11762" y="48671"/>
                      <a:pt x="11539" y="49084"/>
                      <a:pt x="11294" y="49483"/>
                    </a:cubicBezTo>
                    <a:cubicBezTo>
                      <a:pt x="11165" y="49694"/>
                      <a:pt x="11027" y="49900"/>
                      <a:pt x="10885" y="50102"/>
                    </a:cubicBezTo>
                    <a:cubicBezTo>
                      <a:pt x="10842" y="50158"/>
                      <a:pt x="10804" y="50214"/>
                      <a:pt x="10761" y="50270"/>
                    </a:cubicBezTo>
                    <a:lnTo>
                      <a:pt x="10739" y="50296"/>
                    </a:lnTo>
                    <a:cubicBezTo>
                      <a:pt x="10649" y="50412"/>
                      <a:pt x="10550" y="50524"/>
                      <a:pt x="10456" y="50636"/>
                    </a:cubicBezTo>
                    <a:cubicBezTo>
                      <a:pt x="9673" y="51530"/>
                      <a:pt x="8977" y="52045"/>
                      <a:pt x="7859" y="52536"/>
                    </a:cubicBezTo>
                    <a:cubicBezTo>
                      <a:pt x="7270" y="52793"/>
                      <a:pt x="7141" y="53640"/>
                      <a:pt x="7438" y="54148"/>
                    </a:cubicBezTo>
                    <a:cubicBezTo>
                      <a:pt x="7790" y="54749"/>
                      <a:pt x="8461" y="54827"/>
                      <a:pt x="9050" y="54569"/>
                    </a:cubicBezTo>
                    <a:cubicBezTo>
                      <a:pt x="10632" y="53872"/>
                      <a:pt x="11930" y="52695"/>
                      <a:pt x="12919" y="51293"/>
                    </a:cubicBezTo>
                    <a:cubicBezTo>
                      <a:pt x="12867" y="51465"/>
                      <a:pt x="12811" y="51650"/>
                      <a:pt x="12751" y="51843"/>
                    </a:cubicBezTo>
                    <a:cubicBezTo>
                      <a:pt x="12429" y="52806"/>
                      <a:pt x="11900" y="53688"/>
                      <a:pt x="11199" y="54423"/>
                    </a:cubicBezTo>
                    <a:cubicBezTo>
                      <a:pt x="10146" y="55523"/>
                      <a:pt x="11814" y="57191"/>
                      <a:pt x="12863" y="56091"/>
                    </a:cubicBezTo>
                    <a:cubicBezTo>
                      <a:pt x="14269" y="54625"/>
                      <a:pt x="15111" y="52712"/>
                      <a:pt x="15455" y="50696"/>
                    </a:cubicBezTo>
                    <a:lnTo>
                      <a:pt x="19100" y="57157"/>
                    </a:lnTo>
                    <a:lnTo>
                      <a:pt x="23270" y="64542"/>
                    </a:lnTo>
                    <a:cubicBezTo>
                      <a:pt x="23700" y="65298"/>
                      <a:pt x="24130" y="66059"/>
                      <a:pt x="24555" y="66820"/>
                    </a:cubicBezTo>
                    <a:cubicBezTo>
                      <a:pt x="24861" y="67358"/>
                      <a:pt x="25076" y="67929"/>
                      <a:pt x="25824" y="67942"/>
                    </a:cubicBezTo>
                    <a:lnTo>
                      <a:pt x="25862" y="67942"/>
                    </a:lnTo>
                    <a:cubicBezTo>
                      <a:pt x="26731" y="69816"/>
                      <a:pt x="27023" y="72052"/>
                      <a:pt x="26976" y="74107"/>
                    </a:cubicBezTo>
                    <a:cubicBezTo>
                      <a:pt x="26963" y="74665"/>
                      <a:pt x="27216" y="74691"/>
                      <a:pt x="27612" y="74721"/>
                    </a:cubicBezTo>
                    <a:cubicBezTo>
                      <a:pt x="28996" y="74829"/>
                      <a:pt x="29830" y="74734"/>
                      <a:pt x="30948" y="74635"/>
                    </a:cubicBezTo>
                    <a:cubicBezTo>
                      <a:pt x="32108" y="74536"/>
                      <a:pt x="33411" y="74438"/>
                      <a:pt x="34442" y="74124"/>
                    </a:cubicBezTo>
                    <a:cubicBezTo>
                      <a:pt x="34864" y="73999"/>
                      <a:pt x="35019" y="73883"/>
                      <a:pt x="34915" y="73389"/>
                    </a:cubicBezTo>
                    <a:cubicBezTo>
                      <a:pt x="34481" y="71364"/>
                      <a:pt x="34507" y="69275"/>
                      <a:pt x="34984" y="67263"/>
                    </a:cubicBezTo>
                    <a:cubicBezTo>
                      <a:pt x="34988" y="67237"/>
                      <a:pt x="34997" y="67207"/>
                      <a:pt x="35001" y="67186"/>
                    </a:cubicBezTo>
                    <a:cubicBezTo>
                      <a:pt x="35530" y="66988"/>
                      <a:pt x="35668" y="66433"/>
                      <a:pt x="35852" y="65930"/>
                    </a:cubicBezTo>
                    <a:cubicBezTo>
                      <a:pt x="36136" y="65157"/>
                      <a:pt x="36420" y="64387"/>
                      <a:pt x="36704" y="63613"/>
                    </a:cubicBezTo>
                    <a:cubicBezTo>
                      <a:pt x="38685" y="58227"/>
                      <a:pt x="40667" y="52836"/>
                      <a:pt x="42644" y="47446"/>
                    </a:cubicBezTo>
                    <a:lnTo>
                      <a:pt x="43117" y="46169"/>
                    </a:lnTo>
                    <a:cubicBezTo>
                      <a:pt x="44003" y="48482"/>
                      <a:pt x="45555" y="50545"/>
                      <a:pt x="47704" y="51719"/>
                    </a:cubicBezTo>
                    <a:cubicBezTo>
                      <a:pt x="49037" y="52445"/>
                      <a:pt x="50227" y="50412"/>
                      <a:pt x="48895" y="49681"/>
                    </a:cubicBezTo>
                    <a:cubicBezTo>
                      <a:pt x="48439" y="49445"/>
                      <a:pt x="48014" y="49148"/>
                      <a:pt x="47627" y="48809"/>
                    </a:cubicBezTo>
                    <a:cubicBezTo>
                      <a:pt x="47425" y="48624"/>
                      <a:pt x="47231" y="48430"/>
                      <a:pt x="47046" y="48228"/>
                    </a:cubicBezTo>
                    <a:cubicBezTo>
                      <a:pt x="46969" y="48147"/>
                      <a:pt x="46896" y="48056"/>
                      <a:pt x="46819" y="47970"/>
                    </a:cubicBezTo>
                    <a:cubicBezTo>
                      <a:pt x="46776" y="47919"/>
                      <a:pt x="46733" y="47867"/>
                      <a:pt x="46690" y="47811"/>
                    </a:cubicBezTo>
                    <a:cubicBezTo>
                      <a:pt x="46681" y="47798"/>
                      <a:pt x="46668" y="47785"/>
                      <a:pt x="46655" y="47764"/>
                    </a:cubicBezTo>
                    <a:cubicBezTo>
                      <a:pt x="46518" y="47579"/>
                      <a:pt x="46384" y="47386"/>
                      <a:pt x="46264" y="47188"/>
                    </a:cubicBezTo>
                    <a:cubicBezTo>
                      <a:pt x="47700" y="48263"/>
                      <a:pt x="49372" y="48976"/>
                      <a:pt x="51199" y="49174"/>
                    </a:cubicBezTo>
                    <a:cubicBezTo>
                      <a:pt x="51839" y="49243"/>
                      <a:pt x="52377" y="48581"/>
                      <a:pt x="52377" y="47996"/>
                    </a:cubicBezTo>
                    <a:cubicBezTo>
                      <a:pt x="52377" y="47300"/>
                      <a:pt x="51835" y="46883"/>
                      <a:pt x="51199" y="46814"/>
                    </a:cubicBezTo>
                    <a:lnTo>
                      <a:pt x="51100" y="46805"/>
                    </a:lnTo>
                    <a:lnTo>
                      <a:pt x="51006" y="46788"/>
                    </a:lnTo>
                    <a:cubicBezTo>
                      <a:pt x="50842" y="46762"/>
                      <a:pt x="50679" y="46728"/>
                      <a:pt x="50520" y="46694"/>
                    </a:cubicBezTo>
                    <a:cubicBezTo>
                      <a:pt x="50240" y="46625"/>
                      <a:pt x="49970" y="46547"/>
                      <a:pt x="49703" y="46449"/>
                    </a:cubicBezTo>
                    <a:cubicBezTo>
                      <a:pt x="49320" y="46315"/>
                      <a:pt x="48899" y="46109"/>
                      <a:pt x="48413" y="45817"/>
                    </a:cubicBezTo>
                    <a:cubicBezTo>
                      <a:pt x="48190" y="45679"/>
                      <a:pt x="47975" y="45533"/>
                      <a:pt x="47764" y="45382"/>
                    </a:cubicBezTo>
                    <a:cubicBezTo>
                      <a:pt x="47751" y="45374"/>
                      <a:pt x="47631" y="45279"/>
                      <a:pt x="47597" y="45254"/>
                    </a:cubicBezTo>
                    <a:cubicBezTo>
                      <a:pt x="47502" y="45180"/>
                      <a:pt x="47412" y="45103"/>
                      <a:pt x="47321" y="45026"/>
                    </a:cubicBezTo>
                    <a:cubicBezTo>
                      <a:pt x="46965" y="44716"/>
                      <a:pt x="46621" y="44385"/>
                      <a:pt x="46303" y="44037"/>
                    </a:cubicBezTo>
                    <a:cubicBezTo>
                      <a:pt x="46152" y="43874"/>
                      <a:pt x="46010" y="43715"/>
                      <a:pt x="45873" y="43543"/>
                    </a:cubicBezTo>
                    <a:cubicBezTo>
                      <a:pt x="45817" y="43474"/>
                      <a:pt x="45761" y="43405"/>
                      <a:pt x="45705" y="43336"/>
                    </a:cubicBezTo>
                    <a:cubicBezTo>
                      <a:pt x="45688" y="43315"/>
                      <a:pt x="45671" y="43298"/>
                      <a:pt x="45662" y="43285"/>
                    </a:cubicBezTo>
                    <a:cubicBezTo>
                      <a:pt x="45654" y="43268"/>
                      <a:pt x="45641" y="43255"/>
                      <a:pt x="45632" y="43242"/>
                    </a:cubicBezTo>
                    <a:cubicBezTo>
                      <a:pt x="45430" y="42975"/>
                      <a:pt x="45241" y="42700"/>
                      <a:pt x="45060" y="42416"/>
                    </a:cubicBezTo>
                    <a:cubicBezTo>
                      <a:pt x="44940" y="42236"/>
                      <a:pt x="44828" y="42051"/>
                      <a:pt x="44721" y="41862"/>
                    </a:cubicBezTo>
                    <a:cubicBezTo>
                      <a:pt x="46698" y="38393"/>
                      <a:pt x="48435" y="34808"/>
                      <a:pt x="49682" y="30982"/>
                    </a:cubicBezTo>
                    <a:cubicBezTo>
                      <a:pt x="49729" y="30827"/>
                      <a:pt x="49845" y="30457"/>
                      <a:pt x="49987" y="30191"/>
                    </a:cubicBezTo>
                    <a:cubicBezTo>
                      <a:pt x="50013" y="30272"/>
                      <a:pt x="50043" y="30350"/>
                      <a:pt x="50073" y="30432"/>
                    </a:cubicBezTo>
                    <a:lnTo>
                      <a:pt x="50593" y="31584"/>
                    </a:lnTo>
                    <a:cubicBezTo>
                      <a:pt x="50730" y="29142"/>
                      <a:pt x="50988" y="26868"/>
                      <a:pt x="51096" y="24620"/>
                    </a:cubicBezTo>
                    <a:lnTo>
                      <a:pt x="51100" y="24620"/>
                    </a:lnTo>
                    <a:cubicBezTo>
                      <a:pt x="51134" y="23605"/>
                      <a:pt x="51225" y="23382"/>
                      <a:pt x="51100" y="21821"/>
                    </a:cubicBezTo>
                    <a:cubicBezTo>
                      <a:pt x="50494" y="13417"/>
                      <a:pt x="46651" y="7115"/>
                      <a:pt x="38956" y="3440"/>
                    </a:cubicBezTo>
                    <a:cubicBezTo>
                      <a:pt x="32138" y="181"/>
                      <a:pt x="25050" y="1"/>
                      <a:pt x="17931" y="2245"/>
                    </a:cubicBezTo>
                    <a:cubicBezTo>
                      <a:pt x="7391" y="5572"/>
                      <a:pt x="1" y="14157"/>
                      <a:pt x="1626" y="26881"/>
                    </a:cubicBezTo>
                    <a:cubicBezTo>
                      <a:pt x="1712" y="28093"/>
                      <a:pt x="2090" y="29460"/>
                      <a:pt x="2266" y="29800"/>
                    </a:cubicBezTo>
                    <a:cubicBezTo>
                      <a:pt x="2821" y="31842"/>
                      <a:pt x="3363" y="33840"/>
                      <a:pt x="3926" y="35917"/>
                    </a:cubicBezTo>
                    <a:lnTo>
                      <a:pt x="4098" y="35908"/>
                    </a:lnTo>
                    <a:cubicBezTo>
                      <a:pt x="4162" y="35577"/>
                      <a:pt x="4227" y="35242"/>
                      <a:pt x="4291" y="34911"/>
                    </a:cubicBezTo>
                    <a:cubicBezTo>
                      <a:pt x="4304" y="34803"/>
                      <a:pt x="4321" y="34696"/>
                      <a:pt x="4334" y="34584"/>
                    </a:cubicBezTo>
                    <a:cubicBezTo>
                      <a:pt x="4571" y="34928"/>
                      <a:pt x="4785" y="35285"/>
                      <a:pt x="4979" y="35654"/>
                    </a:cubicBezTo>
                    <a:cubicBezTo>
                      <a:pt x="7051" y="39338"/>
                      <a:pt x="9660" y="42627"/>
                      <a:pt x="12420" y="45808"/>
                    </a:cubicBezTo>
                    <a:close/>
                    <a:moveTo>
                      <a:pt x="32530" y="65733"/>
                    </a:moveTo>
                    <a:cubicBezTo>
                      <a:pt x="32108" y="65806"/>
                      <a:pt x="31687" y="65874"/>
                      <a:pt x="31261" y="65935"/>
                    </a:cubicBezTo>
                    <a:cubicBezTo>
                      <a:pt x="30922" y="65995"/>
                      <a:pt x="30582" y="66034"/>
                      <a:pt x="30243" y="66059"/>
                    </a:cubicBezTo>
                    <a:cubicBezTo>
                      <a:pt x="29426" y="66115"/>
                      <a:pt x="28605" y="66115"/>
                      <a:pt x="27779" y="66102"/>
                    </a:cubicBezTo>
                    <a:lnTo>
                      <a:pt x="26911" y="61700"/>
                    </a:lnTo>
                    <a:cubicBezTo>
                      <a:pt x="29920" y="61700"/>
                      <a:pt x="31734" y="61520"/>
                      <a:pt x="32818" y="61322"/>
                    </a:cubicBezTo>
                    <a:close/>
                    <a:moveTo>
                      <a:pt x="20317" y="55472"/>
                    </a:moveTo>
                    <a:lnTo>
                      <a:pt x="18374" y="52033"/>
                    </a:lnTo>
                    <a:cubicBezTo>
                      <a:pt x="19629" y="53236"/>
                      <a:pt x="20910" y="54418"/>
                      <a:pt x="22200" y="55592"/>
                    </a:cubicBezTo>
                    <a:lnTo>
                      <a:pt x="22200" y="55592"/>
                    </a:lnTo>
                    <a:lnTo>
                      <a:pt x="25351" y="61666"/>
                    </a:lnTo>
                    <a:lnTo>
                      <a:pt x="26064" y="65642"/>
                    </a:lnTo>
                    <a:close/>
                    <a:moveTo>
                      <a:pt x="34137" y="65157"/>
                    </a:moveTo>
                    <a:lnTo>
                      <a:pt x="34374" y="60832"/>
                    </a:lnTo>
                    <a:cubicBezTo>
                      <a:pt x="34378" y="60832"/>
                      <a:pt x="34378" y="60828"/>
                      <a:pt x="34382" y="60823"/>
                    </a:cubicBezTo>
                    <a:lnTo>
                      <a:pt x="36287" y="54504"/>
                    </a:lnTo>
                    <a:lnTo>
                      <a:pt x="36287" y="54504"/>
                    </a:lnTo>
                    <a:cubicBezTo>
                      <a:pt x="37516" y="52892"/>
                      <a:pt x="38707" y="51255"/>
                      <a:pt x="39863" y="49591"/>
                    </a:cubicBezTo>
                    <a:lnTo>
                      <a:pt x="38359" y="53675"/>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0"/>
              <p:cNvSpPr/>
              <p:nvPr/>
            </p:nvSpPr>
            <p:spPr>
              <a:xfrm>
                <a:off x="7222390" y="1086978"/>
                <a:ext cx="1077870" cy="585998"/>
              </a:xfrm>
              <a:custGeom>
                <a:avLst/>
                <a:gdLst/>
                <a:ahLst/>
                <a:cxnLst/>
                <a:rect l="l" t="t" r="r" b="b"/>
                <a:pathLst>
                  <a:path w="51096" h="27779" extrusionOk="0">
                    <a:moveTo>
                      <a:pt x="1625" y="26876"/>
                    </a:moveTo>
                    <a:cubicBezTo>
                      <a:pt x="0" y="14156"/>
                      <a:pt x="7390" y="5571"/>
                      <a:pt x="17930" y="2244"/>
                    </a:cubicBezTo>
                    <a:cubicBezTo>
                      <a:pt x="25049" y="0"/>
                      <a:pt x="32138" y="181"/>
                      <a:pt x="38951" y="3435"/>
                    </a:cubicBezTo>
                    <a:cubicBezTo>
                      <a:pt x="46646" y="7110"/>
                      <a:pt x="50493" y="13416"/>
                      <a:pt x="51095" y="21820"/>
                    </a:cubicBezTo>
                    <a:cubicBezTo>
                      <a:pt x="49900" y="22771"/>
                      <a:pt x="48391" y="22779"/>
                      <a:pt x="47003" y="23067"/>
                    </a:cubicBezTo>
                    <a:cubicBezTo>
                      <a:pt x="38121" y="24894"/>
                      <a:pt x="29378" y="26773"/>
                      <a:pt x="20329" y="27392"/>
                    </a:cubicBezTo>
                    <a:cubicBezTo>
                      <a:pt x="14642" y="27779"/>
                      <a:pt x="8722" y="27491"/>
                      <a:pt x="3018" y="27349"/>
                    </a:cubicBezTo>
                    <a:cubicBezTo>
                      <a:pt x="2498" y="27336"/>
                      <a:pt x="1999" y="27301"/>
                      <a:pt x="1625" y="26876"/>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0"/>
              <p:cNvSpPr/>
              <p:nvPr/>
            </p:nvSpPr>
            <p:spPr>
              <a:xfrm>
                <a:off x="7256668" y="1547246"/>
                <a:ext cx="1044667" cy="729106"/>
              </a:xfrm>
              <a:custGeom>
                <a:avLst/>
                <a:gdLst/>
                <a:ahLst/>
                <a:cxnLst/>
                <a:rect l="l" t="t" r="r" b="b"/>
                <a:pathLst>
                  <a:path w="49522" h="34563" extrusionOk="0">
                    <a:moveTo>
                      <a:pt x="0" y="5056"/>
                    </a:moveTo>
                    <a:cubicBezTo>
                      <a:pt x="4879" y="5322"/>
                      <a:pt x="9887" y="5602"/>
                      <a:pt x="14758" y="5370"/>
                    </a:cubicBezTo>
                    <a:cubicBezTo>
                      <a:pt x="24249" y="4918"/>
                      <a:pt x="33552" y="3680"/>
                      <a:pt x="42880" y="1926"/>
                    </a:cubicBezTo>
                    <a:cubicBezTo>
                      <a:pt x="45103" y="1505"/>
                      <a:pt x="47256" y="465"/>
                      <a:pt x="49474" y="0"/>
                    </a:cubicBezTo>
                    <a:cubicBezTo>
                      <a:pt x="49487" y="276"/>
                      <a:pt x="49504" y="555"/>
                      <a:pt x="49522" y="834"/>
                    </a:cubicBezTo>
                    <a:cubicBezTo>
                      <a:pt x="48447" y="1737"/>
                      <a:pt x="47020" y="1621"/>
                      <a:pt x="45803" y="2115"/>
                    </a:cubicBezTo>
                    <a:cubicBezTo>
                      <a:pt x="43379" y="2391"/>
                      <a:pt x="41027" y="3126"/>
                      <a:pt x="38594" y="3323"/>
                    </a:cubicBezTo>
                    <a:cubicBezTo>
                      <a:pt x="37872" y="3401"/>
                      <a:pt x="37137" y="3371"/>
                      <a:pt x="36454" y="3667"/>
                    </a:cubicBezTo>
                    <a:cubicBezTo>
                      <a:pt x="34996" y="3917"/>
                      <a:pt x="33535" y="4183"/>
                      <a:pt x="32073" y="4420"/>
                    </a:cubicBezTo>
                    <a:cubicBezTo>
                      <a:pt x="30672" y="4643"/>
                      <a:pt x="30663" y="4604"/>
                      <a:pt x="31179" y="5881"/>
                    </a:cubicBezTo>
                    <a:cubicBezTo>
                      <a:pt x="31239" y="6027"/>
                      <a:pt x="31286" y="6178"/>
                      <a:pt x="31321" y="6328"/>
                    </a:cubicBezTo>
                    <a:cubicBezTo>
                      <a:pt x="31488" y="11087"/>
                      <a:pt x="31295" y="15833"/>
                      <a:pt x="30964" y="20574"/>
                    </a:cubicBezTo>
                    <a:cubicBezTo>
                      <a:pt x="30698" y="24422"/>
                      <a:pt x="30216" y="28252"/>
                      <a:pt x="29799" y="32086"/>
                    </a:cubicBezTo>
                    <a:cubicBezTo>
                      <a:pt x="29713" y="32851"/>
                      <a:pt x="29700" y="33659"/>
                      <a:pt x="29042" y="34236"/>
                    </a:cubicBezTo>
                    <a:cubicBezTo>
                      <a:pt x="28531" y="34545"/>
                      <a:pt x="27968" y="34562"/>
                      <a:pt x="27396" y="34511"/>
                    </a:cubicBezTo>
                    <a:cubicBezTo>
                      <a:pt x="26459" y="34429"/>
                      <a:pt x="25982" y="33883"/>
                      <a:pt x="25685" y="33006"/>
                    </a:cubicBezTo>
                    <a:cubicBezTo>
                      <a:pt x="23201" y="25612"/>
                      <a:pt x="21141" y="18081"/>
                      <a:pt x="19521" y="10451"/>
                    </a:cubicBezTo>
                    <a:cubicBezTo>
                      <a:pt x="19319" y="9501"/>
                      <a:pt x="19388" y="8503"/>
                      <a:pt x="19039" y="7579"/>
                    </a:cubicBezTo>
                    <a:cubicBezTo>
                      <a:pt x="19018" y="7506"/>
                      <a:pt x="19014" y="7429"/>
                      <a:pt x="19014" y="7351"/>
                    </a:cubicBezTo>
                    <a:cubicBezTo>
                      <a:pt x="19151" y="5692"/>
                      <a:pt x="19155" y="5696"/>
                      <a:pt x="17397" y="5860"/>
                    </a:cubicBezTo>
                    <a:cubicBezTo>
                      <a:pt x="16473" y="5941"/>
                      <a:pt x="15549" y="6105"/>
                      <a:pt x="14616" y="6023"/>
                    </a:cubicBezTo>
                    <a:cubicBezTo>
                      <a:pt x="13528" y="5847"/>
                      <a:pt x="12467" y="6156"/>
                      <a:pt x="11396" y="6204"/>
                    </a:cubicBezTo>
                    <a:cubicBezTo>
                      <a:pt x="9032" y="6457"/>
                      <a:pt x="6659" y="6294"/>
                      <a:pt x="4290" y="6393"/>
                    </a:cubicBezTo>
                    <a:cubicBezTo>
                      <a:pt x="3891" y="6388"/>
                      <a:pt x="3499" y="6212"/>
                      <a:pt x="3091" y="6324"/>
                    </a:cubicBezTo>
                    <a:cubicBezTo>
                      <a:pt x="2094" y="6341"/>
                      <a:pt x="1329" y="6444"/>
                      <a:pt x="361" y="6096"/>
                    </a:cubicBezTo>
                    <a:cubicBezTo>
                      <a:pt x="628" y="6002"/>
                      <a:pt x="159" y="6212"/>
                      <a:pt x="0" y="5056"/>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0"/>
              <p:cNvSpPr/>
              <p:nvPr/>
            </p:nvSpPr>
            <p:spPr>
              <a:xfrm>
                <a:off x="7939814" y="1587873"/>
                <a:ext cx="345620" cy="672509"/>
              </a:xfrm>
              <a:custGeom>
                <a:avLst/>
                <a:gdLst/>
                <a:ahLst/>
                <a:cxnLst/>
                <a:rect l="l" t="t" r="r" b="b"/>
                <a:pathLst>
                  <a:path w="16384" h="31880" extrusionOk="0">
                    <a:moveTo>
                      <a:pt x="16207" y="6160"/>
                    </a:moveTo>
                    <a:cubicBezTo>
                      <a:pt x="15971" y="6268"/>
                      <a:pt x="15743" y="7003"/>
                      <a:pt x="15670" y="7231"/>
                    </a:cubicBezTo>
                    <a:cubicBezTo>
                      <a:pt x="13993" y="12381"/>
                      <a:pt x="11431" y="17101"/>
                      <a:pt x="8581" y="21674"/>
                    </a:cubicBezTo>
                    <a:cubicBezTo>
                      <a:pt x="6479" y="25049"/>
                      <a:pt x="4171" y="28282"/>
                      <a:pt x="1746" y="31437"/>
                    </a:cubicBezTo>
                    <a:cubicBezTo>
                      <a:pt x="1351" y="31845"/>
                      <a:pt x="856" y="31880"/>
                      <a:pt x="336" y="31789"/>
                    </a:cubicBezTo>
                    <a:cubicBezTo>
                      <a:pt x="220" y="31755"/>
                      <a:pt x="113" y="31690"/>
                      <a:pt x="31" y="31600"/>
                    </a:cubicBezTo>
                    <a:cubicBezTo>
                      <a:pt x="1" y="30740"/>
                      <a:pt x="654" y="30203"/>
                      <a:pt x="1050" y="29558"/>
                    </a:cubicBezTo>
                    <a:cubicBezTo>
                      <a:pt x="4454" y="24034"/>
                      <a:pt x="7601" y="18386"/>
                      <a:pt x="9871" y="12290"/>
                    </a:cubicBezTo>
                    <a:cubicBezTo>
                      <a:pt x="10198" y="11413"/>
                      <a:pt x="10391" y="10489"/>
                      <a:pt x="10778" y="9634"/>
                    </a:cubicBezTo>
                    <a:cubicBezTo>
                      <a:pt x="11599" y="6969"/>
                      <a:pt x="12119" y="4235"/>
                      <a:pt x="12768" y="1531"/>
                    </a:cubicBezTo>
                    <a:cubicBezTo>
                      <a:pt x="12906" y="963"/>
                      <a:pt x="12803" y="241"/>
                      <a:pt x="13576" y="0"/>
                    </a:cubicBezTo>
                    <a:cubicBezTo>
                      <a:pt x="13976" y="48"/>
                      <a:pt x="14174" y="349"/>
                      <a:pt x="14303" y="671"/>
                    </a:cubicBezTo>
                    <a:cubicBezTo>
                      <a:pt x="14986" y="2390"/>
                      <a:pt x="15558" y="4149"/>
                      <a:pt x="16130" y="5907"/>
                    </a:cubicBezTo>
                    <a:cubicBezTo>
                      <a:pt x="16207" y="6160"/>
                      <a:pt x="16383" y="5915"/>
                      <a:pt x="16207" y="616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0"/>
              <p:cNvSpPr/>
              <p:nvPr/>
            </p:nvSpPr>
            <p:spPr>
              <a:xfrm>
                <a:off x="7296556" y="1671025"/>
                <a:ext cx="443902" cy="611396"/>
              </a:xfrm>
              <a:custGeom>
                <a:avLst/>
                <a:gdLst/>
                <a:ahLst/>
                <a:cxnLst/>
                <a:rect l="l" t="t" r="r" b="b"/>
                <a:pathLst>
                  <a:path w="21043" h="28983" extrusionOk="0">
                    <a:moveTo>
                      <a:pt x="1243" y="129"/>
                    </a:moveTo>
                    <a:cubicBezTo>
                      <a:pt x="1574" y="0"/>
                      <a:pt x="1888" y="82"/>
                      <a:pt x="2197" y="228"/>
                    </a:cubicBezTo>
                    <a:cubicBezTo>
                      <a:pt x="3225" y="1212"/>
                      <a:pt x="3491" y="2605"/>
                      <a:pt x="4059" y="3830"/>
                    </a:cubicBezTo>
                    <a:cubicBezTo>
                      <a:pt x="4875" y="5597"/>
                      <a:pt x="5696" y="7364"/>
                      <a:pt x="6539" y="9122"/>
                    </a:cubicBezTo>
                    <a:cubicBezTo>
                      <a:pt x="8297" y="12767"/>
                      <a:pt x="10730" y="15970"/>
                      <a:pt x="13133" y="19198"/>
                    </a:cubicBezTo>
                    <a:cubicBezTo>
                      <a:pt x="15304" y="22117"/>
                      <a:pt x="17754" y="24791"/>
                      <a:pt x="20162" y="27512"/>
                    </a:cubicBezTo>
                    <a:cubicBezTo>
                      <a:pt x="20458" y="27847"/>
                      <a:pt x="21043" y="28131"/>
                      <a:pt x="20665" y="28767"/>
                    </a:cubicBezTo>
                    <a:cubicBezTo>
                      <a:pt x="20299" y="28982"/>
                      <a:pt x="19943" y="28969"/>
                      <a:pt x="19594" y="28729"/>
                    </a:cubicBezTo>
                    <a:cubicBezTo>
                      <a:pt x="15863" y="25358"/>
                      <a:pt x="12196" y="21924"/>
                      <a:pt x="8899" y="18115"/>
                    </a:cubicBezTo>
                    <a:cubicBezTo>
                      <a:pt x="6139" y="14934"/>
                      <a:pt x="3530" y="11645"/>
                      <a:pt x="1458" y="7961"/>
                    </a:cubicBezTo>
                    <a:cubicBezTo>
                      <a:pt x="1295" y="7669"/>
                      <a:pt x="1011" y="7093"/>
                      <a:pt x="491" y="6461"/>
                    </a:cubicBezTo>
                    <a:cubicBezTo>
                      <a:pt x="1" y="5765"/>
                      <a:pt x="598" y="5791"/>
                      <a:pt x="731" y="5094"/>
                    </a:cubicBezTo>
                    <a:cubicBezTo>
                      <a:pt x="1050" y="3461"/>
                      <a:pt x="1221" y="1797"/>
                      <a:pt x="1243" y="129"/>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0"/>
              <p:cNvSpPr/>
              <p:nvPr/>
            </p:nvSpPr>
            <p:spPr>
              <a:xfrm>
                <a:off x="7709870" y="2251086"/>
                <a:ext cx="266810" cy="134502"/>
              </a:xfrm>
              <a:custGeom>
                <a:avLst/>
                <a:gdLst/>
                <a:ahLst/>
                <a:cxnLst/>
                <a:rect l="l" t="t" r="r" b="b"/>
                <a:pathLst>
                  <a:path w="12648" h="6376" extrusionOk="0">
                    <a:moveTo>
                      <a:pt x="11362" y="5292"/>
                    </a:moveTo>
                    <a:lnTo>
                      <a:pt x="11070" y="5352"/>
                    </a:lnTo>
                    <a:cubicBezTo>
                      <a:pt x="10812" y="5412"/>
                      <a:pt x="10567" y="5588"/>
                      <a:pt x="10287" y="5429"/>
                    </a:cubicBezTo>
                    <a:lnTo>
                      <a:pt x="9922" y="5468"/>
                    </a:lnTo>
                    <a:cubicBezTo>
                      <a:pt x="9625" y="5726"/>
                      <a:pt x="9260" y="5894"/>
                      <a:pt x="8869" y="5937"/>
                    </a:cubicBezTo>
                    <a:cubicBezTo>
                      <a:pt x="7476" y="6104"/>
                      <a:pt x="6079" y="6242"/>
                      <a:pt x="4677" y="6345"/>
                    </a:cubicBezTo>
                    <a:cubicBezTo>
                      <a:pt x="4282" y="6375"/>
                      <a:pt x="3899" y="6336"/>
                      <a:pt x="3564" y="6087"/>
                    </a:cubicBezTo>
                    <a:lnTo>
                      <a:pt x="3306" y="6109"/>
                    </a:lnTo>
                    <a:cubicBezTo>
                      <a:pt x="3048" y="6349"/>
                      <a:pt x="2751" y="6109"/>
                      <a:pt x="2476" y="6169"/>
                    </a:cubicBezTo>
                    <a:lnTo>
                      <a:pt x="2175" y="6147"/>
                    </a:lnTo>
                    <a:cubicBezTo>
                      <a:pt x="1449" y="4510"/>
                      <a:pt x="727" y="2867"/>
                      <a:pt x="0" y="1230"/>
                    </a:cubicBezTo>
                    <a:lnTo>
                      <a:pt x="1187" y="1083"/>
                    </a:lnTo>
                    <a:cubicBezTo>
                      <a:pt x="1290" y="997"/>
                      <a:pt x="1410" y="950"/>
                      <a:pt x="1539" y="942"/>
                    </a:cubicBezTo>
                    <a:cubicBezTo>
                      <a:pt x="2984" y="761"/>
                      <a:pt x="4428" y="563"/>
                      <a:pt x="5881" y="856"/>
                    </a:cubicBezTo>
                    <a:lnTo>
                      <a:pt x="7459" y="692"/>
                    </a:lnTo>
                    <a:cubicBezTo>
                      <a:pt x="8585" y="47"/>
                      <a:pt x="9806" y="121"/>
                      <a:pt x="11027" y="206"/>
                    </a:cubicBezTo>
                    <a:lnTo>
                      <a:pt x="12647" y="0"/>
                    </a:lnTo>
                    <a:cubicBezTo>
                      <a:pt x="12217" y="1763"/>
                      <a:pt x="11792" y="3529"/>
                      <a:pt x="11362" y="5292"/>
                    </a:cubicBezTo>
                    <a:close/>
                  </a:path>
                </a:pathLst>
              </a:custGeom>
              <a:solidFill>
                <a:srgbClr val="0A8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0"/>
              <p:cNvSpPr/>
              <p:nvPr/>
            </p:nvSpPr>
            <p:spPr>
              <a:xfrm>
                <a:off x="8224645" y="1564923"/>
                <a:ext cx="76638" cy="188273"/>
              </a:xfrm>
              <a:custGeom>
                <a:avLst/>
                <a:gdLst/>
                <a:ahLst/>
                <a:cxnLst/>
                <a:rect l="l" t="t" r="r" b="b"/>
                <a:pathLst>
                  <a:path w="3633" h="8925" extrusionOk="0">
                    <a:moveTo>
                      <a:pt x="2558" y="7773"/>
                    </a:moveTo>
                    <a:cubicBezTo>
                      <a:pt x="1900" y="5890"/>
                      <a:pt x="1238" y="4011"/>
                      <a:pt x="589" y="2129"/>
                    </a:cubicBezTo>
                    <a:cubicBezTo>
                      <a:pt x="460" y="1763"/>
                      <a:pt x="340" y="1402"/>
                      <a:pt x="22" y="1153"/>
                    </a:cubicBezTo>
                    <a:cubicBezTo>
                      <a:pt x="13" y="1106"/>
                      <a:pt x="5" y="1063"/>
                      <a:pt x="0" y="1015"/>
                    </a:cubicBezTo>
                    <a:cubicBezTo>
                      <a:pt x="1114" y="327"/>
                      <a:pt x="2420" y="332"/>
                      <a:pt x="3633" y="1"/>
                    </a:cubicBezTo>
                    <a:cubicBezTo>
                      <a:pt x="3633" y="2902"/>
                      <a:pt x="3254" y="5774"/>
                      <a:pt x="3078" y="8925"/>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0"/>
              <p:cNvSpPr/>
              <p:nvPr/>
            </p:nvSpPr>
            <p:spPr>
              <a:xfrm>
                <a:off x="7481550" y="1663769"/>
                <a:ext cx="352392" cy="615383"/>
              </a:xfrm>
              <a:custGeom>
                <a:avLst/>
                <a:gdLst/>
                <a:ahLst/>
                <a:cxnLst/>
                <a:rect l="l" t="t" r="r" b="b"/>
                <a:pathLst>
                  <a:path w="16705" h="29172" extrusionOk="0">
                    <a:moveTo>
                      <a:pt x="16705" y="28699"/>
                    </a:moveTo>
                    <a:cubicBezTo>
                      <a:pt x="15209" y="28754"/>
                      <a:pt x="13735" y="29171"/>
                      <a:pt x="12221" y="28944"/>
                    </a:cubicBezTo>
                    <a:cubicBezTo>
                      <a:pt x="12909" y="28509"/>
                      <a:pt x="12974" y="28045"/>
                      <a:pt x="12484" y="27349"/>
                    </a:cubicBezTo>
                    <a:cubicBezTo>
                      <a:pt x="10081" y="23923"/>
                      <a:pt x="7931" y="20342"/>
                      <a:pt x="5971" y="16645"/>
                    </a:cubicBezTo>
                    <a:cubicBezTo>
                      <a:pt x="3512" y="12007"/>
                      <a:pt x="1380" y="7244"/>
                      <a:pt x="43" y="2150"/>
                    </a:cubicBezTo>
                    <a:cubicBezTo>
                      <a:pt x="0" y="1471"/>
                      <a:pt x="237" y="890"/>
                      <a:pt x="666" y="383"/>
                    </a:cubicBezTo>
                    <a:cubicBezTo>
                      <a:pt x="1788" y="220"/>
                      <a:pt x="2902" y="0"/>
                      <a:pt x="4041" y="211"/>
                    </a:cubicBezTo>
                    <a:cubicBezTo>
                      <a:pt x="3714" y="723"/>
                      <a:pt x="3155" y="619"/>
                      <a:pt x="2674" y="697"/>
                    </a:cubicBezTo>
                    <a:cubicBezTo>
                      <a:pt x="2158" y="783"/>
                      <a:pt x="1990" y="1015"/>
                      <a:pt x="2227" y="1496"/>
                    </a:cubicBezTo>
                    <a:cubicBezTo>
                      <a:pt x="3383" y="3865"/>
                      <a:pt x="4746" y="6113"/>
                      <a:pt x="6066" y="8632"/>
                    </a:cubicBezTo>
                    <a:cubicBezTo>
                      <a:pt x="6590" y="6547"/>
                      <a:pt x="7360" y="4798"/>
                      <a:pt x="7927" y="2979"/>
                    </a:cubicBezTo>
                    <a:cubicBezTo>
                      <a:pt x="8052" y="2580"/>
                      <a:pt x="8039" y="2016"/>
                      <a:pt x="8649" y="1918"/>
                    </a:cubicBezTo>
                    <a:cubicBezTo>
                      <a:pt x="9217" y="4540"/>
                      <a:pt x="9758" y="7166"/>
                      <a:pt x="10351" y="9784"/>
                    </a:cubicBezTo>
                    <a:cubicBezTo>
                      <a:pt x="11731" y="15897"/>
                      <a:pt x="13580" y="21881"/>
                      <a:pt x="15501" y="27839"/>
                    </a:cubicBezTo>
                    <a:cubicBezTo>
                      <a:pt x="15716" y="28514"/>
                      <a:pt x="16185" y="28587"/>
                      <a:pt x="16705" y="28699"/>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0"/>
              <p:cNvSpPr/>
              <p:nvPr/>
            </p:nvSpPr>
            <p:spPr>
              <a:xfrm>
                <a:off x="7867272" y="1610992"/>
                <a:ext cx="221118" cy="654915"/>
              </a:xfrm>
              <a:custGeom>
                <a:avLst/>
                <a:gdLst/>
                <a:ahLst/>
                <a:cxnLst/>
                <a:rect l="l" t="t" r="r" b="b"/>
                <a:pathLst>
                  <a:path w="10482" h="31046" extrusionOk="0">
                    <a:moveTo>
                      <a:pt x="3569" y="30551"/>
                    </a:moveTo>
                    <a:cubicBezTo>
                      <a:pt x="2425" y="31046"/>
                      <a:pt x="1187" y="30861"/>
                      <a:pt x="1" y="31033"/>
                    </a:cubicBezTo>
                    <a:cubicBezTo>
                      <a:pt x="732" y="29270"/>
                      <a:pt x="659" y="27375"/>
                      <a:pt x="878" y="25535"/>
                    </a:cubicBezTo>
                    <a:cubicBezTo>
                      <a:pt x="1450" y="20707"/>
                      <a:pt x="1862" y="15854"/>
                      <a:pt x="1987" y="10992"/>
                    </a:cubicBezTo>
                    <a:cubicBezTo>
                      <a:pt x="2056" y="8422"/>
                      <a:pt x="2043" y="5851"/>
                      <a:pt x="2069" y="3285"/>
                    </a:cubicBezTo>
                    <a:cubicBezTo>
                      <a:pt x="2606" y="3229"/>
                      <a:pt x="2653" y="3710"/>
                      <a:pt x="2838" y="4015"/>
                    </a:cubicBezTo>
                    <a:cubicBezTo>
                      <a:pt x="3874" y="5701"/>
                      <a:pt x="4781" y="7463"/>
                      <a:pt x="5766" y="9183"/>
                    </a:cubicBezTo>
                    <a:cubicBezTo>
                      <a:pt x="6260" y="9006"/>
                      <a:pt x="6217" y="8598"/>
                      <a:pt x="6294" y="8297"/>
                    </a:cubicBezTo>
                    <a:cubicBezTo>
                      <a:pt x="6840" y="6225"/>
                      <a:pt x="7476" y="4179"/>
                      <a:pt x="8177" y="2163"/>
                    </a:cubicBezTo>
                    <a:cubicBezTo>
                      <a:pt x="8517" y="1183"/>
                      <a:pt x="8560" y="589"/>
                      <a:pt x="7399" y="383"/>
                    </a:cubicBezTo>
                    <a:cubicBezTo>
                      <a:pt x="8044" y="0"/>
                      <a:pt x="8766" y="56"/>
                      <a:pt x="9471" y="26"/>
                    </a:cubicBezTo>
                    <a:cubicBezTo>
                      <a:pt x="10069" y="478"/>
                      <a:pt x="10425" y="1062"/>
                      <a:pt x="10481" y="1819"/>
                    </a:cubicBezTo>
                    <a:cubicBezTo>
                      <a:pt x="10241" y="3594"/>
                      <a:pt x="10051" y="5378"/>
                      <a:pt x="9785" y="7154"/>
                    </a:cubicBezTo>
                    <a:cubicBezTo>
                      <a:pt x="9063" y="11891"/>
                      <a:pt x="7687" y="16452"/>
                      <a:pt x="6187" y="20983"/>
                    </a:cubicBezTo>
                    <a:cubicBezTo>
                      <a:pt x="5263" y="23772"/>
                      <a:pt x="4162" y="26485"/>
                      <a:pt x="2989" y="29172"/>
                    </a:cubicBezTo>
                    <a:cubicBezTo>
                      <a:pt x="2683" y="29881"/>
                      <a:pt x="2774" y="30246"/>
                      <a:pt x="3491" y="3047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0"/>
              <p:cNvSpPr/>
              <p:nvPr/>
            </p:nvSpPr>
            <p:spPr>
              <a:xfrm>
                <a:off x="7685380" y="1640460"/>
                <a:ext cx="197175" cy="202343"/>
              </a:xfrm>
              <a:custGeom>
                <a:avLst/>
                <a:gdLst/>
                <a:ahLst/>
                <a:cxnLst/>
                <a:rect l="l" t="t" r="r" b="b"/>
                <a:pathLst>
                  <a:path w="9347" h="9592" extrusionOk="0">
                    <a:moveTo>
                      <a:pt x="9346" y="1"/>
                    </a:moveTo>
                    <a:cubicBezTo>
                      <a:pt x="8061" y="3130"/>
                      <a:pt x="6849" y="6088"/>
                      <a:pt x="5628" y="9041"/>
                    </a:cubicBezTo>
                    <a:cubicBezTo>
                      <a:pt x="5447" y="9488"/>
                      <a:pt x="5224" y="9591"/>
                      <a:pt x="4927" y="9101"/>
                    </a:cubicBezTo>
                    <a:cubicBezTo>
                      <a:pt x="3384" y="6560"/>
                      <a:pt x="1836" y="4028"/>
                      <a:pt x="280" y="1501"/>
                    </a:cubicBezTo>
                    <a:cubicBezTo>
                      <a:pt x="1" y="1045"/>
                      <a:pt x="138" y="890"/>
                      <a:pt x="633" y="843"/>
                    </a:cubicBezTo>
                    <a:cubicBezTo>
                      <a:pt x="3465" y="581"/>
                      <a:pt x="6303" y="297"/>
                      <a:pt x="9346" y="1"/>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0"/>
              <p:cNvSpPr/>
              <p:nvPr/>
            </p:nvSpPr>
            <p:spPr>
              <a:xfrm>
                <a:off x="7887312" y="1617510"/>
                <a:ext cx="171692" cy="207701"/>
              </a:xfrm>
              <a:custGeom>
                <a:avLst/>
                <a:gdLst/>
                <a:ahLst/>
                <a:cxnLst/>
                <a:rect l="l" t="t" r="r" b="b"/>
                <a:pathLst>
                  <a:path w="8139" h="9846" extrusionOk="0">
                    <a:moveTo>
                      <a:pt x="6449" y="74"/>
                    </a:moveTo>
                    <a:cubicBezTo>
                      <a:pt x="8138" y="10"/>
                      <a:pt x="8108" y="1"/>
                      <a:pt x="7580" y="1695"/>
                    </a:cubicBezTo>
                    <a:cubicBezTo>
                      <a:pt x="6840" y="4063"/>
                      <a:pt x="6148" y="6453"/>
                      <a:pt x="5435" y="8831"/>
                    </a:cubicBezTo>
                    <a:cubicBezTo>
                      <a:pt x="5357" y="9080"/>
                      <a:pt x="5245" y="9316"/>
                      <a:pt x="5039" y="9845"/>
                    </a:cubicBezTo>
                    <a:cubicBezTo>
                      <a:pt x="3655" y="7421"/>
                      <a:pt x="2387" y="5198"/>
                      <a:pt x="1119" y="2971"/>
                    </a:cubicBezTo>
                    <a:cubicBezTo>
                      <a:pt x="981" y="2262"/>
                      <a:pt x="1" y="1592"/>
                      <a:pt x="418" y="1050"/>
                    </a:cubicBezTo>
                    <a:cubicBezTo>
                      <a:pt x="745" y="633"/>
                      <a:pt x="1798" y="775"/>
                      <a:pt x="2524" y="667"/>
                    </a:cubicBezTo>
                    <a:cubicBezTo>
                      <a:pt x="3835" y="470"/>
                      <a:pt x="5142" y="272"/>
                      <a:pt x="6449" y="74"/>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0"/>
              <p:cNvSpPr/>
              <p:nvPr/>
            </p:nvSpPr>
            <p:spPr>
              <a:xfrm>
                <a:off x="7510005" y="1658327"/>
                <a:ext cx="166060" cy="201795"/>
              </a:xfrm>
              <a:custGeom>
                <a:avLst/>
                <a:gdLst/>
                <a:ahLst/>
                <a:cxnLst/>
                <a:rect l="l" t="t" r="r" b="b"/>
                <a:pathLst>
                  <a:path w="7872" h="9566" extrusionOk="0">
                    <a:moveTo>
                      <a:pt x="7300" y="2176"/>
                    </a:moveTo>
                    <a:cubicBezTo>
                      <a:pt x="6479" y="4561"/>
                      <a:pt x="5654" y="6947"/>
                      <a:pt x="4751" y="9565"/>
                    </a:cubicBezTo>
                    <a:cubicBezTo>
                      <a:pt x="3534" y="7356"/>
                      <a:pt x="2365" y="5318"/>
                      <a:pt x="1278" y="3237"/>
                    </a:cubicBezTo>
                    <a:cubicBezTo>
                      <a:pt x="886" y="2489"/>
                      <a:pt x="1" y="1625"/>
                      <a:pt x="319" y="968"/>
                    </a:cubicBezTo>
                    <a:cubicBezTo>
                      <a:pt x="654" y="276"/>
                      <a:pt x="1897" y="774"/>
                      <a:pt x="2692" y="469"/>
                    </a:cubicBezTo>
                    <a:cubicBezTo>
                      <a:pt x="4093" y="362"/>
                      <a:pt x="5503" y="306"/>
                      <a:pt x="6896" y="125"/>
                    </a:cubicBezTo>
                    <a:cubicBezTo>
                      <a:pt x="7868" y="0"/>
                      <a:pt x="7872" y="405"/>
                      <a:pt x="7567" y="1075"/>
                    </a:cubicBezTo>
                    <a:cubicBezTo>
                      <a:pt x="7408" y="1432"/>
                      <a:pt x="7433" y="1754"/>
                      <a:pt x="7300" y="2176"/>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0"/>
              <p:cNvSpPr/>
              <p:nvPr/>
            </p:nvSpPr>
            <p:spPr>
              <a:xfrm>
                <a:off x="8066947" y="1586333"/>
                <a:ext cx="158086" cy="207765"/>
              </a:xfrm>
              <a:custGeom>
                <a:avLst/>
                <a:gdLst/>
                <a:ahLst/>
                <a:cxnLst/>
                <a:rect l="l" t="t" r="r" b="b"/>
                <a:pathLst>
                  <a:path w="7494" h="9849" extrusionOk="0">
                    <a:moveTo>
                      <a:pt x="860" y="2876"/>
                    </a:moveTo>
                    <a:cubicBezTo>
                      <a:pt x="594" y="2304"/>
                      <a:pt x="113" y="1840"/>
                      <a:pt x="1" y="1191"/>
                    </a:cubicBezTo>
                    <a:cubicBezTo>
                      <a:pt x="2503" y="860"/>
                      <a:pt x="4927" y="56"/>
                      <a:pt x="7472" y="0"/>
                    </a:cubicBezTo>
                    <a:cubicBezTo>
                      <a:pt x="7468" y="43"/>
                      <a:pt x="7476" y="91"/>
                      <a:pt x="7493" y="138"/>
                    </a:cubicBezTo>
                    <a:cubicBezTo>
                      <a:pt x="6806" y="2992"/>
                      <a:pt x="6122" y="5846"/>
                      <a:pt x="5421" y="8701"/>
                    </a:cubicBezTo>
                    <a:cubicBezTo>
                      <a:pt x="5323" y="9096"/>
                      <a:pt x="5370" y="9573"/>
                      <a:pt x="4953" y="9849"/>
                    </a:cubicBezTo>
                    <a:cubicBezTo>
                      <a:pt x="4527" y="9745"/>
                      <a:pt x="4351" y="9384"/>
                      <a:pt x="4153" y="9062"/>
                    </a:cubicBezTo>
                    <a:cubicBezTo>
                      <a:pt x="3053" y="7287"/>
                      <a:pt x="2056" y="5455"/>
                      <a:pt x="1011" y="3650"/>
                    </a:cubicBezTo>
                    <a:cubicBezTo>
                      <a:pt x="878" y="3409"/>
                      <a:pt x="779" y="3160"/>
                      <a:pt x="860" y="2876"/>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0"/>
              <p:cNvSpPr/>
              <p:nvPr/>
            </p:nvSpPr>
            <p:spPr>
              <a:xfrm>
                <a:off x="7342900" y="1671827"/>
                <a:ext cx="153909" cy="194454"/>
              </a:xfrm>
              <a:custGeom>
                <a:avLst/>
                <a:gdLst/>
                <a:ahLst/>
                <a:cxnLst/>
                <a:rect l="l" t="t" r="r" b="b"/>
                <a:pathLst>
                  <a:path w="7296" h="9218" extrusionOk="0">
                    <a:moveTo>
                      <a:pt x="7239" y="1"/>
                    </a:moveTo>
                    <a:cubicBezTo>
                      <a:pt x="7295" y="607"/>
                      <a:pt x="6865" y="1076"/>
                      <a:pt x="6779" y="1639"/>
                    </a:cubicBezTo>
                    <a:cubicBezTo>
                      <a:pt x="6883" y="2120"/>
                      <a:pt x="6719" y="2559"/>
                      <a:pt x="6582" y="3006"/>
                    </a:cubicBezTo>
                    <a:cubicBezTo>
                      <a:pt x="6074" y="4691"/>
                      <a:pt x="5404" y="6316"/>
                      <a:pt x="4862" y="7988"/>
                    </a:cubicBezTo>
                    <a:cubicBezTo>
                      <a:pt x="4712" y="8448"/>
                      <a:pt x="4647" y="9011"/>
                      <a:pt x="4080" y="9217"/>
                    </a:cubicBezTo>
                    <a:cubicBezTo>
                      <a:pt x="2584" y="6268"/>
                      <a:pt x="1204" y="3268"/>
                      <a:pt x="0" y="19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0"/>
              <p:cNvSpPr/>
              <p:nvPr/>
            </p:nvSpPr>
            <p:spPr>
              <a:xfrm>
                <a:off x="7910979" y="1646999"/>
                <a:ext cx="260565" cy="609667"/>
              </a:xfrm>
              <a:custGeom>
                <a:avLst/>
                <a:gdLst/>
                <a:ahLst/>
                <a:cxnLst/>
                <a:rect l="l" t="t" r="r" b="b"/>
                <a:pathLst>
                  <a:path w="12352" h="28901" extrusionOk="0">
                    <a:moveTo>
                      <a:pt x="8254" y="0"/>
                    </a:moveTo>
                    <a:cubicBezTo>
                      <a:pt x="9621" y="2326"/>
                      <a:pt x="10984" y="4647"/>
                      <a:pt x="12351" y="6973"/>
                    </a:cubicBezTo>
                    <a:cubicBezTo>
                      <a:pt x="11173" y="11129"/>
                      <a:pt x="9346" y="15011"/>
                      <a:pt x="7343" y="18816"/>
                    </a:cubicBezTo>
                    <a:cubicBezTo>
                      <a:pt x="5546" y="22233"/>
                      <a:pt x="3642" y="25595"/>
                      <a:pt x="1415" y="28763"/>
                    </a:cubicBezTo>
                    <a:lnTo>
                      <a:pt x="1" y="28900"/>
                    </a:lnTo>
                    <a:cubicBezTo>
                      <a:pt x="512" y="27645"/>
                      <a:pt x="981" y="26506"/>
                      <a:pt x="1445" y="25358"/>
                    </a:cubicBezTo>
                    <a:cubicBezTo>
                      <a:pt x="4665" y="17376"/>
                      <a:pt x="7347" y="9251"/>
                      <a:pt x="7928" y="576"/>
                    </a:cubicBezTo>
                    <a:cubicBezTo>
                      <a:pt x="7945" y="314"/>
                      <a:pt x="8040" y="133"/>
                      <a:pt x="8254" y="0"/>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10"/>
              <p:cNvSpPr/>
              <p:nvPr/>
            </p:nvSpPr>
            <p:spPr>
              <a:xfrm>
                <a:off x="7428941" y="1706379"/>
                <a:ext cx="342625" cy="567962"/>
              </a:xfrm>
              <a:custGeom>
                <a:avLst/>
                <a:gdLst/>
                <a:ahLst/>
                <a:cxnLst/>
                <a:rect l="l" t="t" r="r" b="b"/>
                <a:pathLst>
                  <a:path w="16242" h="26924" extrusionOk="0">
                    <a:moveTo>
                      <a:pt x="1" y="7579"/>
                    </a:moveTo>
                    <a:lnTo>
                      <a:pt x="2700" y="1"/>
                    </a:lnTo>
                    <a:cubicBezTo>
                      <a:pt x="3375" y="1939"/>
                      <a:pt x="3994" y="3904"/>
                      <a:pt x="4742" y="5817"/>
                    </a:cubicBezTo>
                    <a:cubicBezTo>
                      <a:pt x="7390" y="12609"/>
                      <a:pt x="10993" y="18894"/>
                      <a:pt x="15072" y="24916"/>
                    </a:cubicBezTo>
                    <a:cubicBezTo>
                      <a:pt x="15180" y="25079"/>
                      <a:pt x="15291" y="25239"/>
                      <a:pt x="15395" y="25406"/>
                    </a:cubicBezTo>
                    <a:cubicBezTo>
                      <a:pt x="16241" y="26717"/>
                      <a:pt x="16241" y="26717"/>
                      <a:pt x="14715" y="26924"/>
                    </a:cubicBezTo>
                    <a:cubicBezTo>
                      <a:pt x="14647" y="26915"/>
                      <a:pt x="14578" y="26911"/>
                      <a:pt x="14509" y="26906"/>
                    </a:cubicBezTo>
                    <a:cubicBezTo>
                      <a:pt x="9204" y="21254"/>
                      <a:pt x="4282" y="15313"/>
                      <a:pt x="461" y="8529"/>
                    </a:cubicBezTo>
                    <a:cubicBezTo>
                      <a:pt x="289" y="8220"/>
                      <a:pt x="151" y="7897"/>
                      <a:pt x="1" y="7579"/>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10"/>
              <p:cNvSpPr/>
              <p:nvPr/>
            </p:nvSpPr>
            <p:spPr>
              <a:xfrm>
                <a:off x="7659898" y="1670392"/>
                <a:ext cx="14977" cy="45713"/>
              </a:xfrm>
              <a:custGeom>
                <a:avLst/>
                <a:gdLst/>
                <a:ahLst/>
                <a:cxnLst/>
                <a:rect l="l" t="t" r="r" b="b"/>
                <a:pathLst>
                  <a:path w="710" h="2167" extrusionOk="0">
                    <a:moveTo>
                      <a:pt x="1" y="2167"/>
                    </a:moveTo>
                    <a:lnTo>
                      <a:pt x="710" y="0"/>
                    </a:lnTo>
                    <a:lnTo>
                      <a:pt x="177" y="56"/>
                    </a:lnTo>
                  </a:path>
                </a:pathLst>
              </a:custGeom>
              <a:solidFill>
                <a:srgbClr val="F49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10"/>
              <p:cNvSpPr/>
              <p:nvPr/>
            </p:nvSpPr>
            <p:spPr>
              <a:xfrm>
                <a:off x="8171509" y="1706484"/>
                <a:ext cx="38182" cy="100117"/>
              </a:xfrm>
              <a:custGeom>
                <a:avLst/>
                <a:gdLst/>
                <a:ahLst/>
                <a:cxnLst/>
                <a:rect l="l" t="t" r="r" b="b"/>
                <a:pathLst>
                  <a:path w="1810" h="4746" extrusionOk="0">
                    <a:moveTo>
                      <a:pt x="0" y="4153"/>
                    </a:moveTo>
                    <a:cubicBezTo>
                      <a:pt x="0" y="4153"/>
                      <a:pt x="916" y="1638"/>
                      <a:pt x="1002" y="817"/>
                    </a:cubicBezTo>
                    <a:cubicBezTo>
                      <a:pt x="1088" y="0"/>
                      <a:pt x="1810" y="3147"/>
                      <a:pt x="1810" y="3147"/>
                    </a:cubicBezTo>
                    <a:lnTo>
                      <a:pt x="378" y="4746"/>
                    </a:ln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10"/>
              <p:cNvSpPr/>
              <p:nvPr/>
            </p:nvSpPr>
            <p:spPr>
              <a:xfrm>
                <a:off x="7755201" y="2375751"/>
                <a:ext cx="65774" cy="169688"/>
              </a:xfrm>
              <a:custGeom>
                <a:avLst/>
                <a:gdLst/>
                <a:ahLst/>
                <a:cxnLst/>
                <a:rect l="l" t="t" r="r" b="b"/>
                <a:pathLst>
                  <a:path w="3118" h="8044" extrusionOk="0">
                    <a:moveTo>
                      <a:pt x="1" y="95"/>
                    </a:moveTo>
                    <a:lnTo>
                      <a:pt x="1346" y="7597"/>
                    </a:lnTo>
                    <a:lnTo>
                      <a:pt x="3117" y="8044"/>
                    </a:lnTo>
                    <a:lnTo>
                      <a:pt x="1531" y="1"/>
                    </a:lnTo>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0"/>
              <p:cNvSpPr/>
              <p:nvPr/>
            </p:nvSpPr>
            <p:spPr>
              <a:xfrm>
                <a:off x="7904630" y="2369866"/>
                <a:ext cx="42738" cy="161335"/>
              </a:xfrm>
              <a:custGeom>
                <a:avLst/>
                <a:gdLst/>
                <a:ahLst/>
                <a:cxnLst/>
                <a:rect l="l" t="t" r="r" b="b"/>
                <a:pathLst>
                  <a:path w="2026" h="7648" extrusionOk="0">
                    <a:moveTo>
                      <a:pt x="2026" y="0"/>
                    </a:moveTo>
                    <a:lnTo>
                      <a:pt x="1609" y="7635"/>
                    </a:lnTo>
                    <a:lnTo>
                      <a:pt x="1" y="7648"/>
                    </a:lnTo>
                    <a:lnTo>
                      <a:pt x="500" y="95"/>
                    </a:lnTo>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0"/>
              <p:cNvSpPr/>
              <p:nvPr/>
            </p:nvSpPr>
            <p:spPr>
              <a:xfrm>
                <a:off x="7690463" y="2236573"/>
                <a:ext cx="297271" cy="154542"/>
              </a:xfrm>
              <a:custGeom>
                <a:avLst/>
                <a:gdLst/>
                <a:ahLst/>
                <a:cxnLst/>
                <a:rect l="l" t="t" r="r" b="b"/>
                <a:pathLst>
                  <a:path w="14092" h="7326" extrusionOk="0">
                    <a:moveTo>
                      <a:pt x="0" y="1084"/>
                    </a:moveTo>
                    <a:cubicBezTo>
                      <a:pt x="0" y="1084"/>
                      <a:pt x="8241" y="1333"/>
                      <a:pt x="14092" y="0"/>
                    </a:cubicBezTo>
                    <a:lnTo>
                      <a:pt x="12187" y="6319"/>
                    </a:lnTo>
                    <a:cubicBezTo>
                      <a:pt x="12187" y="6319"/>
                      <a:pt x="11285" y="7325"/>
                      <a:pt x="3169" y="718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0"/>
              <p:cNvSpPr/>
              <p:nvPr/>
            </p:nvSpPr>
            <p:spPr>
              <a:xfrm>
                <a:off x="7761191" y="2488645"/>
                <a:ext cx="200972" cy="176671"/>
              </a:xfrm>
              <a:custGeom>
                <a:avLst/>
                <a:gdLst/>
                <a:ahLst/>
                <a:cxnLst/>
                <a:rect l="l" t="t" r="r" b="b"/>
                <a:pathLst>
                  <a:path w="9527" h="8375" extrusionOk="0">
                    <a:moveTo>
                      <a:pt x="9148" y="1"/>
                    </a:moveTo>
                    <a:cubicBezTo>
                      <a:pt x="7717" y="362"/>
                      <a:pt x="6264" y="598"/>
                      <a:pt x="4793" y="714"/>
                    </a:cubicBezTo>
                    <a:cubicBezTo>
                      <a:pt x="3263" y="822"/>
                      <a:pt x="1728" y="818"/>
                      <a:pt x="198" y="701"/>
                    </a:cubicBezTo>
                    <a:cubicBezTo>
                      <a:pt x="0" y="826"/>
                      <a:pt x="151" y="1140"/>
                      <a:pt x="263" y="1376"/>
                    </a:cubicBezTo>
                    <a:cubicBezTo>
                      <a:pt x="1174" y="3272"/>
                      <a:pt x="1479" y="5555"/>
                      <a:pt x="1432" y="7653"/>
                    </a:cubicBezTo>
                    <a:cubicBezTo>
                      <a:pt x="1415" y="8211"/>
                      <a:pt x="1673" y="8241"/>
                      <a:pt x="2068" y="8267"/>
                    </a:cubicBezTo>
                    <a:cubicBezTo>
                      <a:pt x="3448" y="8375"/>
                      <a:pt x="4282" y="8280"/>
                      <a:pt x="5400" y="8186"/>
                    </a:cubicBezTo>
                    <a:cubicBezTo>
                      <a:pt x="6560" y="8082"/>
                      <a:pt x="7867" y="7984"/>
                      <a:pt x="8899" y="7674"/>
                    </a:cubicBezTo>
                    <a:cubicBezTo>
                      <a:pt x="9320" y="7545"/>
                      <a:pt x="9475" y="7433"/>
                      <a:pt x="9367" y="6935"/>
                    </a:cubicBezTo>
                    <a:cubicBezTo>
                      <a:pt x="8937" y="4914"/>
                      <a:pt x="8959" y="2821"/>
                      <a:pt x="9440" y="809"/>
                    </a:cubicBezTo>
                    <a:cubicBezTo>
                      <a:pt x="9526" y="448"/>
                      <a:pt x="9518" y="65"/>
                      <a:pt x="9148" y="1"/>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0"/>
              <p:cNvSpPr/>
              <p:nvPr/>
            </p:nvSpPr>
            <p:spPr>
              <a:xfrm>
                <a:off x="7372726" y="1952101"/>
                <a:ext cx="954549" cy="569017"/>
              </a:xfrm>
              <a:custGeom>
                <a:avLst/>
                <a:gdLst/>
                <a:ahLst/>
                <a:cxnLst/>
                <a:rect l="l" t="t" r="r" b="b"/>
                <a:pathLst>
                  <a:path w="45250" h="26974" extrusionOk="0">
                    <a:moveTo>
                      <a:pt x="34786" y="2976"/>
                    </a:moveTo>
                    <a:lnTo>
                      <a:pt x="34786" y="2976"/>
                    </a:lnTo>
                    <a:cubicBezTo>
                      <a:pt x="33600" y="6204"/>
                      <a:pt x="32413" y="9428"/>
                      <a:pt x="31227" y="12657"/>
                    </a:cubicBezTo>
                    <a:cubicBezTo>
                      <a:pt x="29782" y="16590"/>
                      <a:pt x="28334" y="20519"/>
                      <a:pt x="26889" y="24452"/>
                    </a:cubicBezTo>
                    <a:cubicBezTo>
                      <a:pt x="26468" y="24530"/>
                      <a:pt x="26042" y="24603"/>
                      <a:pt x="25621" y="24676"/>
                    </a:cubicBezTo>
                    <a:cubicBezTo>
                      <a:pt x="25122" y="24762"/>
                      <a:pt x="24628" y="24844"/>
                      <a:pt x="24129" y="24917"/>
                    </a:cubicBezTo>
                    <a:cubicBezTo>
                      <a:pt x="23790" y="24977"/>
                      <a:pt x="23450" y="25016"/>
                      <a:pt x="23111" y="25041"/>
                    </a:cubicBezTo>
                    <a:cubicBezTo>
                      <a:pt x="22562" y="25079"/>
                      <a:pt x="22011" y="25092"/>
                      <a:pt x="21459" y="25092"/>
                    </a:cubicBezTo>
                    <a:cubicBezTo>
                      <a:pt x="20695" y="25092"/>
                      <a:pt x="19930" y="25067"/>
                      <a:pt x="19169" y="25050"/>
                    </a:cubicBezTo>
                    <a:lnTo>
                      <a:pt x="13185" y="14449"/>
                    </a:lnTo>
                    <a:cubicBezTo>
                      <a:pt x="11594" y="11629"/>
                      <a:pt x="10004" y="8814"/>
                      <a:pt x="8413" y="5998"/>
                    </a:cubicBezTo>
                    <a:lnTo>
                      <a:pt x="8413" y="5976"/>
                    </a:lnTo>
                    <a:cubicBezTo>
                      <a:pt x="9419" y="6148"/>
                      <a:pt x="10438" y="6269"/>
                      <a:pt x="11444" y="6372"/>
                    </a:cubicBezTo>
                    <a:cubicBezTo>
                      <a:pt x="13018" y="6533"/>
                      <a:pt x="14598" y="6611"/>
                      <a:pt x="16178" y="6611"/>
                    </a:cubicBezTo>
                    <a:cubicBezTo>
                      <a:pt x="18805" y="6611"/>
                      <a:pt x="21431" y="6396"/>
                      <a:pt x="24026" y="5994"/>
                    </a:cubicBezTo>
                    <a:cubicBezTo>
                      <a:pt x="27719" y="5413"/>
                      <a:pt x="31330" y="4403"/>
                      <a:pt x="34786" y="2976"/>
                    </a:cubicBezTo>
                    <a:close/>
                    <a:moveTo>
                      <a:pt x="36429" y="1"/>
                    </a:moveTo>
                    <a:cubicBezTo>
                      <a:pt x="36220" y="1"/>
                      <a:pt x="36012" y="52"/>
                      <a:pt x="35835" y="156"/>
                    </a:cubicBezTo>
                    <a:cubicBezTo>
                      <a:pt x="35624" y="276"/>
                      <a:pt x="35457" y="466"/>
                      <a:pt x="35362" y="693"/>
                    </a:cubicBezTo>
                    <a:cubicBezTo>
                      <a:pt x="30590" y="2817"/>
                      <a:pt x="25496" y="4124"/>
                      <a:pt x="20291" y="4562"/>
                    </a:cubicBezTo>
                    <a:cubicBezTo>
                      <a:pt x="18940" y="4673"/>
                      <a:pt x="17584" y="4729"/>
                      <a:pt x="16228" y="4729"/>
                    </a:cubicBezTo>
                    <a:cubicBezTo>
                      <a:pt x="15483" y="4729"/>
                      <a:pt x="14737" y="4712"/>
                      <a:pt x="13993" y="4678"/>
                    </a:cubicBezTo>
                    <a:cubicBezTo>
                      <a:pt x="13138" y="4640"/>
                      <a:pt x="12286" y="4575"/>
                      <a:pt x="11440" y="4489"/>
                    </a:cubicBezTo>
                    <a:cubicBezTo>
                      <a:pt x="11083" y="4450"/>
                      <a:pt x="10730" y="4412"/>
                      <a:pt x="10378" y="4369"/>
                    </a:cubicBezTo>
                    <a:lnTo>
                      <a:pt x="10223" y="4347"/>
                    </a:lnTo>
                    <a:cubicBezTo>
                      <a:pt x="10214" y="4347"/>
                      <a:pt x="10085" y="4330"/>
                      <a:pt x="10064" y="4326"/>
                    </a:cubicBezTo>
                    <a:cubicBezTo>
                      <a:pt x="9888" y="4300"/>
                      <a:pt x="9711" y="4274"/>
                      <a:pt x="9539" y="4248"/>
                    </a:cubicBezTo>
                    <a:cubicBezTo>
                      <a:pt x="8942" y="4158"/>
                      <a:pt x="8340" y="4059"/>
                      <a:pt x="7747" y="3930"/>
                    </a:cubicBezTo>
                    <a:cubicBezTo>
                      <a:pt x="7743" y="3926"/>
                      <a:pt x="7734" y="3922"/>
                      <a:pt x="7730" y="3917"/>
                    </a:cubicBezTo>
                    <a:cubicBezTo>
                      <a:pt x="7579" y="3745"/>
                      <a:pt x="7382" y="3621"/>
                      <a:pt x="7162" y="3565"/>
                    </a:cubicBezTo>
                    <a:cubicBezTo>
                      <a:pt x="7072" y="3540"/>
                      <a:pt x="6976" y="3527"/>
                      <a:pt x="6878" y="3527"/>
                    </a:cubicBezTo>
                    <a:cubicBezTo>
                      <a:pt x="6626" y="3527"/>
                      <a:pt x="6360" y="3607"/>
                      <a:pt x="6143" y="3750"/>
                    </a:cubicBezTo>
                    <a:cubicBezTo>
                      <a:pt x="5993" y="3827"/>
                      <a:pt x="5868" y="3943"/>
                      <a:pt x="5782" y="4085"/>
                    </a:cubicBezTo>
                    <a:cubicBezTo>
                      <a:pt x="5615" y="4296"/>
                      <a:pt x="5555" y="4571"/>
                      <a:pt x="5623" y="4833"/>
                    </a:cubicBezTo>
                    <a:cubicBezTo>
                      <a:pt x="5589" y="4988"/>
                      <a:pt x="5550" y="5138"/>
                      <a:pt x="5507" y="5289"/>
                    </a:cubicBezTo>
                    <a:cubicBezTo>
                      <a:pt x="5426" y="5603"/>
                      <a:pt x="5327" y="5912"/>
                      <a:pt x="5224" y="6222"/>
                    </a:cubicBezTo>
                    <a:cubicBezTo>
                      <a:pt x="5159" y="6406"/>
                      <a:pt x="5090" y="6587"/>
                      <a:pt x="5022" y="6767"/>
                    </a:cubicBezTo>
                    <a:cubicBezTo>
                      <a:pt x="5013" y="6793"/>
                      <a:pt x="4966" y="6905"/>
                      <a:pt x="4940" y="6965"/>
                    </a:cubicBezTo>
                    <a:cubicBezTo>
                      <a:pt x="4901" y="7055"/>
                      <a:pt x="4858" y="7146"/>
                      <a:pt x="4819" y="7236"/>
                    </a:cubicBezTo>
                    <a:cubicBezTo>
                      <a:pt x="4622" y="7657"/>
                      <a:pt x="4403" y="8070"/>
                      <a:pt x="4157" y="8470"/>
                    </a:cubicBezTo>
                    <a:cubicBezTo>
                      <a:pt x="4029" y="8680"/>
                      <a:pt x="3887" y="8887"/>
                      <a:pt x="3745" y="9089"/>
                    </a:cubicBezTo>
                    <a:cubicBezTo>
                      <a:pt x="3706" y="9145"/>
                      <a:pt x="3663" y="9201"/>
                      <a:pt x="3620" y="9256"/>
                    </a:cubicBezTo>
                    <a:lnTo>
                      <a:pt x="3603" y="9282"/>
                    </a:lnTo>
                    <a:cubicBezTo>
                      <a:pt x="3508" y="9398"/>
                      <a:pt x="3414" y="9510"/>
                      <a:pt x="3315" y="9622"/>
                    </a:cubicBezTo>
                    <a:cubicBezTo>
                      <a:pt x="2537" y="10516"/>
                      <a:pt x="1836" y="11032"/>
                      <a:pt x="723" y="11522"/>
                    </a:cubicBezTo>
                    <a:cubicBezTo>
                      <a:pt x="134" y="11780"/>
                      <a:pt x="1" y="12627"/>
                      <a:pt x="297" y="13134"/>
                    </a:cubicBezTo>
                    <a:cubicBezTo>
                      <a:pt x="526" y="13525"/>
                      <a:pt x="890" y="13695"/>
                      <a:pt x="1278" y="13695"/>
                    </a:cubicBezTo>
                    <a:cubicBezTo>
                      <a:pt x="1487" y="13695"/>
                      <a:pt x="1703" y="13645"/>
                      <a:pt x="1909" y="13555"/>
                    </a:cubicBezTo>
                    <a:cubicBezTo>
                      <a:pt x="3495" y="12859"/>
                      <a:pt x="4794" y="11681"/>
                      <a:pt x="5778" y="10280"/>
                    </a:cubicBezTo>
                    <a:lnTo>
                      <a:pt x="5778" y="10280"/>
                    </a:lnTo>
                    <a:cubicBezTo>
                      <a:pt x="5731" y="10451"/>
                      <a:pt x="5675" y="10636"/>
                      <a:pt x="5610" y="10830"/>
                    </a:cubicBezTo>
                    <a:cubicBezTo>
                      <a:pt x="5288" y="11793"/>
                      <a:pt x="4759" y="12674"/>
                      <a:pt x="4059" y="13409"/>
                    </a:cubicBezTo>
                    <a:cubicBezTo>
                      <a:pt x="3252" y="14255"/>
                      <a:pt x="4050" y="15437"/>
                      <a:pt x="4940" y="15437"/>
                    </a:cubicBezTo>
                    <a:cubicBezTo>
                      <a:pt x="5208" y="15437"/>
                      <a:pt x="5483" y="15331"/>
                      <a:pt x="5727" y="15077"/>
                    </a:cubicBezTo>
                    <a:cubicBezTo>
                      <a:pt x="7128" y="13611"/>
                      <a:pt x="7975" y="11698"/>
                      <a:pt x="8319" y="9682"/>
                    </a:cubicBezTo>
                    <a:lnTo>
                      <a:pt x="11964" y="16143"/>
                    </a:lnTo>
                    <a:lnTo>
                      <a:pt x="16134" y="23524"/>
                    </a:lnTo>
                    <a:cubicBezTo>
                      <a:pt x="16564" y="24285"/>
                      <a:pt x="16989" y="25046"/>
                      <a:pt x="17419" y="25802"/>
                    </a:cubicBezTo>
                    <a:cubicBezTo>
                      <a:pt x="17724" y="26340"/>
                      <a:pt x="17939" y="26916"/>
                      <a:pt x="18683" y="26928"/>
                    </a:cubicBezTo>
                    <a:cubicBezTo>
                      <a:pt x="19585" y="26944"/>
                      <a:pt x="20491" y="26973"/>
                      <a:pt x="21394" y="26973"/>
                    </a:cubicBezTo>
                    <a:cubicBezTo>
                      <a:pt x="21963" y="26973"/>
                      <a:pt x="22531" y="26962"/>
                      <a:pt x="23098" y="26928"/>
                    </a:cubicBezTo>
                    <a:cubicBezTo>
                      <a:pt x="24632" y="26838"/>
                      <a:pt x="26176" y="26499"/>
                      <a:pt x="27680" y="26219"/>
                    </a:cubicBezTo>
                    <a:cubicBezTo>
                      <a:pt x="28364" y="26095"/>
                      <a:pt x="28510" y="25471"/>
                      <a:pt x="28712" y="24917"/>
                    </a:cubicBezTo>
                    <a:cubicBezTo>
                      <a:pt x="28996" y="24143"/>
                      <a:pt x="29279" y="23373"/>
                      <a:pt x="29563" y="22600"/>
                    </a:cubicBezTo>
                    <a:cubicBezTo>
                      <a:pt x="31545" y="17213"/>
                      <a:pt x="33526" y="11823"/>
                      <a:pt x="35508" y="6432"/>
                    </a:cubicBezTo>
                    <a:lnTo>
                      <a:pt x="35977" y="5155"/>
                    </a:lnTo>
                    <a:cubicBezTo>
                      <a:pt x="36862" y="7468"/>
                      <a:pt x="38414" y="9527"/>
                      <a:pt x="40563" y="10705"/>
                    </a:cubicBezTo>
                    <a:cubicBezTo>
                      <a:pt x="40761" y="10812"/>
                      <a:pt x="40955" y="10859"/>
                      <a:pt x="41139" y="10859"/>
                    </a:cubicBezTo>
                    <a:cubicBezTo>
                      <a:pt x="42197" y="10859"/>
                      <a:pt x="42894" y="9290"/>
                      <a:pt x="41754" y="8667"/>
                    </a:cubicBezTo>
                    <a:cubicBezTo>
                      <a:pt x="41299" y="8431"/>
                      <a:pt x="40873" y="8134"/>
                      <a:pt x="40490" y="7795"/>
                    </a:cubicBezTo>
                    <a:cubicBezTo>
                      <a:pt x="40288" y="7610"/>
                      <a:pt x="40091" y="7417"/>
                      <a:pt x="39910" y="7215"/>
                    </a:cubicBezTo>
                    <a:cubicBezTo>
                      <a:pt x="39833" y="7133"/>
                      <a:pt x="39755" y="7043"/>
                      <a:pt x="39682" y="6957"/>
                    </a:cubicBezTo>
                    <a:cubicBezTo>
                      <a:pt x="39639" y="6905"/>
                      <a:pt x="39596" y="6853"/>
                      <a:pt x="39553" y="6798"/>
                    </a:cubicBezTo>
                    <a:cubicBezTo>
                      <a:pt x="39545" y="6785"/>
                      <a:pt x="39532" y="6772"/>
                      <a:pt x="39515" y="6750"/>
                    </a:cubicBezTo>
                    <a:cubicBezTo>
                      <a:pt x="39377" y="6565"/>
                      <a:pt x="39248" y="6372"/>
                      <a:pt x="39128" y="6174"/>
                    </a:cubicBezTo>
                    <a:lnTo>
                      <a:pt x="39128" y="6174"/>
                    </a:lnTo>
                    <a:cubicBezTo>
                      <a:pt x="40563" y="7249"/>
                      <a:pt x="42236" y="7963"/>
                      <a:pt x="44058" y="8160"/>
                    </a:cubicBezTo>
                    <a:cubicBezTo>
                      <a:pt x="44089" y="8164"/>
                      <a:pt x="44120" y="8165"/>
                      <a:pt x="44151" y="8165"/>
                    </a:cubicBezTo>
                    <a:cubicBezTo>
                      <a:pt x="44750" y="8165"/>
                      <a:pt x="45241" y="7539"/>
                      <a:pt x="45241" y="6982"/>
                    </a:cubicBezTo>
                    <a:cubicBezTo>
                      <a:pt x="45249" y="6282"/>
                      <a:pt x="44707" y="5869"/>
                      <a:pt x="44071" y="5800"/>
                    </a:cubicBezTo>
                    <a:lnTo>
                      <a:pt x="43972" y="5787"/>
                    </a:lnTo>
                    <a:lnTo>
                      <a:pt x="43878" y="5774"/>
                    </a:lnTo>
                    <a:cubicBezTo>
                      <a:pt x="43714" y="5749"/>
                      <a:pt x="43551" y="5710"/>
                      <a:pt x="43388" y="5676"/>
                    </a:cubicBezTo>
                    <a:cubicBezTo>
                      <a:pt x="43113" y="5611"/>
                      <a:pt x="42842" y="5529"/>
                      <a:pt x="42575" y="5435"/>
                    </a:cubicBezTo>
                    <a:cubicBezTo>
                      <a:pt x="42188" y="5302"/>
                      <a:pt x="41771" y="5091"/>
                      <a:pt x="41286" y="4799"/>
                    </a:cubicBezTo>
                    <a:cubicBezTo>
                      <a:pt x="41062" y="4665"/>
                      <a:pt x="40847" y="4519"/>
                      <a:pt x="40632" y="4364"/>
                    </a:cubicBezTo>
                    <a:cubicBezTo>
                      <a:pt x="40624" y="4360"/>
                      <a:pt x="40499" y="4261"/>
                      <a:pt x="40469" y="4240"/>
                    </a:cubicBezTo>
                    <a:cubicBezTo>
                      <a:pt x="40374" y="4162"/>
                      <a:pt x="40284" y="4089"/>
                      <a:pt x="40194" y="4012"/>
                    </a:cubicBezTo>
                    <a:cubicBezTo>
                      <a:pt x="39833" y="3702"/>
                      <a:pt x="39493" y="3371"/>
                      <a:pt x="39175" y="3019"/>
                    </a:cubicBezTo>
                    <a:cubicBezTo>
                      <a:pt x="39025" y="2860"/>
                      <a:pt x="38883" y="2697"/>
                      <a:pt x="38745" y="2529"/>
                    </a:cubicBezTo>
                    <a:cubicBezTo>
                      <a:pt x="38685" y="2460"/>
                      <a:pt x="38629" y="2391"/>
                      <a:pt x="38577" y="2323"/>
                    </a:cubicBezTo>
                    <a:cubicBezTo>
                      <a:pt x="38560" y="2301"/>
                      <a:pt x="38543" y="2284"/>
                      <a:pt x="38534" y="2267"/>
                    </a:cubicBezTo>
                    <a:cubicBezTo>
                      <a:pt x="38522" y="2254"/>
                      <a:pt x="38513" y="2241"/>
                      <a:pt x="38504" y="2228"/>
                    </a:cubicBezTo>
                    <a:cubicBezTo>
                      <a:pt x="38302" y="1957"/>
                      <a:pt x="38113" y="1682"/>
                      <a:pt x="37933" y="1403"/>
                    </a:cubicBezTo>
                    <a:cubicBezTo>
                      <a:pt x="37752" y="1136"/>
                      <a:pt x="37593" y="861"/>
                      <a:pt x="37447" y="577"/>
                    </a:cubicBezTo>
                    <a:cubicBezTo>
                      <a:pt x="37256" y="198"/>
                      <a:pt x="36840" y="1"/>
                      <a:pt x="36429" y="1"/>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0"/>
              <p:cNvSpPr/>
              <p:nvPr/>
            </p:nvSpPr>
            <p:spPr>
              <a:xfrm>
                <a:off x="7459232" y="1250012"/>
                <a:ext cx="279678" cy="280500"/>
              </a:xfrm>
              <a:custGeom>
                <a:avLst/>
                <a:gdLst/>
                <a:ahLst/>
                <a:cxnLst/>
                <a:rect l="l" t="t" r="r" b="b"/>
                <a:pathLst>
                  <a:path w="13258" h="13297" extrusionOk="0">
                    <a:moveTo>
                      <a:pt x="7846" y="641"/>
                    </a:moveTo>
                    <a:cubicBezTo>
                      <a:pt x="11134" y="1286"/>
                      <a:pt x="13258" y="4497"/>
                      <a:pt x="12587" y="7811"/>
                    </a:cubicBezTo>
                    <a:cubicBezTo>
                      <a:pt x="11917" y="11130"/>
                      <a:pt x="8706" y="13296"/>
                      <a:pt x="5413" y="12651"/>
                    </a:cubicBezTo>
                    <a:cubicBezTo>
                      <a:pt x="2124" y="12011"/>
                      <a:pt x="1" y="8795"/>
                      <a:pt x="671" y="5481"/>
                    </a:cubicBezTo>
                    <a:cubicBezTo>
                      <a:pt x="1346" y="2167"/>
                      <a:pt x="4557" y="0"/>
                      <a:pt x="7846" y="64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0"/>
              <p:cNvSpPr/>
              <p:nvPr/>
            </p:nvSpPr>
            <p:spPr>
              <a:xfrm>
                <a:off x="7492160" y="1253725"/>
                <a:ext cx="231518" cy="204685"/>
              </a:xfrm>
              <a:custGeom>
                <a:avLst/>
                <a:gdLst/>
                <a:ahLst/>
                <a:cxnLst/>
                <a:rect l="l" t="t" r="r" b="b"/>
                <a:pathLst>
                  <a:path w="10975" h="9703" extrusionOk="0">
                    <a:moveTo>
                      <a:pt x="185" y="2872"/>
                    </a:moveTo>
                    <a:cubicBezTo>
                      <a:pt x="0" y="4811"/>
                      <a:pt x="838" y="6702"/>
                      <a:pt x="2394" y="7871"/>
                    </a:cubicBezTo>
                    <a:cubicBezTo>
                      <a:pt x="4840" y="9703"/>
                      <a:pt x="8318" y="9178"/>
                      <a:pt x="10115" y="6702"/>
                    </a:cubicBezTo>
                    <a:cubicBezTo>
                      <a:pt x="10502" y="6173"/>
                      <a:pt x="10790" y="5585"/>
                      <a:pt x="10975" y="4957"/>
                    </a:cubicBezTo>
                    <a:cubicBezTo>
                      <a:pt x="10420" y="2674"/>
                      <a:pt x="8589" y="920"/>
                      <a:pt x="6285" y="469"/>
                    </a:cubicBezTo>
                    <a:cubicBezTo>
                      <a:pt x="3895" y="1"/>
                      <a:pt x="1548" y="1015"/>
                      <a:pt x="185" y="2872"/>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0"/>
              <p:cNvSpPr/>
              <p:nvPr/>
            </p:nvSpPr>
            <p:spPr>
              <a:xfrm>
                <a:off x="7766359" y="1211284"/>
                <a:ext cx="285479" cy="286133"/>
              </a:xfrm>
              <a:custGeom>
                <a:avLst/>
                <a:gdLst/>
                <a:ahLst/>
                <a:cxnLst/>
                <a:rect l="l" t="t" r="r" b="b"/>
                <a:pathLst>
                  <a:path w="13533" h="13564" extrusionOk="0">
                    <a:moveTo>
                      <a:pt x="8404" y="878"/>
                    </a:moveTo>
                    <a:cubicBezTo>
                      <a:pt x="11646" y="1755"/>
                      <a:pt x="13533" y="5108"/>
                      <a:pt x="12626" y="8370"/>
                    </a:cubicBezTo>
                    <a:cubicBezTo>
                      <a:pt x="11719" y="11629"/>
                      <a:pt x="8361" y="13563"/>
                      <a:pt x="5125" y="12686"/>
                    </a:cubicBezTo>
                    <a:cubicBezTo>
                      <a:pt x="1888" y="11805"/>
                      <a:pt x="0" y="8452"/>
                      <a:pt x="903" y="5194"/>
                    </a:cubicBezTo>
                    <a:cubicBezTo>
                      <a:pt x="1810" y="1935"/>
                      <a:pt x="5172" y="1"/>
                      <a:pt x="8404" y="87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0"/>
              <p:cNvSpPr/>
              <p:nvPr/>
            </p:nvSpPr>
            <p:spPr>
              <a:xfrm>
                <a:off x="7804982" y="1216368"/>
                <a:ext cx="230632" cy="205592"/>
              </a:xfrm>
              <a:custGeom>
                <a:avLst/>
                <a:gdLst/>
                <a:ahLst/>
                <a:cxnLst/>
                <a:rect l="l" t="t" r="r" b="b"/>
                <a:pathLst>
                  <a:path w="10933" h="9746" extrusionOk="0">
                    <a:moveTo>
                      <a:pt x="319" y="2605"/>
                    </a:moveTo>
                    <a:cubicBezTo>
                      <a:pt x="1" y="4523"/>
                      <a:pt x="697" y="6470"/>
                      <a:pt x="2167" y="7742"/>
                    </a:cubicBezTo>
                    <a:cubicBezTo>
                      <a:pt x="4476" y="9746"/>
                      <a:pt x="7979" y="9471"/>
                      <a:pt x="9948" y="7132"/>
                    </a:cubicBezTo>
                    <a:cubicBezTo>
                      <a:pt x="10374" y="6633"/>
                      <a:pt x="10705" y="6066"/>
                      <a:pt x="10932" y="5451"/>
                    </a:cubicBezTo>
                    <a:cubicBezTo>
                      <a:pt x="10545" y="3134"/>
                      <a:pt x="8843" y="1256"/>
                      <a:pt x="6573" y="641"/>
                    </a:cubicBezTo>
                    <a:cubicBezTo>
                      <a:pt x="4226" y="0"/>
                      <a:pt x="1810" y="847"/>
                      <a:pt x="319" y="2605"/>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0"/>
              <p:cNvSpPr/>
              <p:nvPr/>
            </p:nvSpPr>
            <p:spPr>
              <a:xfrm>
                <a:off x="7819221" y="1144100"/>
                <a:ext cx="120537" cy="50248"/>
              </a:xfrm>
              <a:custGeom>
                <a:avLst/>
                <a:gdLst/>
                <a:ahLst/>
                <a:cxnLst/>
                <a:rect l="l" t="t" r="r" b="b"/>
                <a:pathLst>
                  <a:path w="5714" h="2382" extrusionOk="0">
                    <a:moveTo>
                      <a:pt x="5000" y="718"/>
                    </a:moveTo>
                    <a:cubicBezTo>
                      <a:pt x="3577" y="0"/>
                      <a:pt x="1999" y="52"/>
                      <a:pt x="667" y="942"/>
                    </a:cubicBezTo>
                    <a:cubicBezTo>
                      <a:pt x="1" y="1385"/>
                      <a:pt x="740" y="2382"/>
                      <a:pt x="1406" y="1939"/>
                    </a:cubicBezTo>
                    <a:cubicBezTo>
                      <a:pt x="2382" y="1294"/>
                      <a:pt x="3474" y="1342"/>
                      <a:pt x="4497" y="1857"/>
                    </a:cubicBezTo>
                    <a:cubicBezTo>
                      <a:pt x="5211" y="2219"/>
                      <a:pt x="5714" y="1079"/>
                      <a:pt x="5000" y="718"/>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10"/>
              <p:cNvSpPr/>
              <p:nvPr/>
            </p:nvSpPr>
            <p:spPr>
              <a:xfrm>
                <a:off x="7522978" y="1177006"/>
                <a:ext cx="118280" cy="58518"/>
              </a:xfrm>
              <a:custGeom>
                <a:avLst/>
                <a:gdLst/>
                <a:ahLst/>
                <a:cxnLst/>
                <a:rect l="l" t="t" r="r" b="b"/>
                <a:pathLst>
                  <a:path w="5607" h="2774" extrusionOk="0">
                    <a:moveTo>
                      <a:pt x="4850" y="508"/>
                    </a:moveTo>
                    <a:cubicBezTo>
                      <a:pt x="3336" y="1"/>
                      <a:pt x="1789" y="285"/>
                      <a:pt x="598" y="1355"/>
                    </a:cubicBezTo>
                    <a:cubicBezTo>
                      <a:pt x="1" y="1892"/>
                      <a:pt x="878" y="2773"/>
                      <a:pt x="1471" y="2236"/>
                    </a:cubicBezTo>
                    <a:cubicBezTo>
                      <a:pt x="2343" y="1454"/>
                      <a:pt x="3431" y="1342"/>
                      <a:pt x="4519" y="1703"/>
                    </a:cubicBezTo>
                    <a:cubicBezTo>
                      <a:pt x="5279" y="1957"/>
                      <a:pt x="5606" y="757"/>
                      <a:pt x="4850" y="508"/>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10"/>
              <p:cNvSpPr/>
              <p:nvPr/>
            </p:nvSpPr>
            <p:spPr>
              <a:xfrm>
                <a:off x="7518274" y="1527756"/>
                <a:ext cx="106192" cy="72947"/>
              </a:xfrm>
              <a:custGeom>
                <a:avLst/>
                <a:gdLst/>
                <a:ahLst/>
                <a:cxnLst/>
                <a:rect l="l" t="t" r="r" b="b"/>
                <a:pathLst>
                  <a:path w="5034" h="3458" extrusionOk="0">
                    <a:moveTo>
                      <a:pt x="2642" y="0"/>
                    </a:moveTo>
                    <a:cubicBezTo>
                      <a:pt x="2560" y="0"/>
                      <a:pt x="2478" y="3"/>
                      <a:pt x="2394" y="9"/>
                    </a:cubicBezTo>
                    <a:cubicBezTo>
                      <a:pt x="1040" y="108"/>
                      <a:pt x="0" y="955"/>
                      <a:pt x="69" y="1905"/>
                    </a:cubicBezTo>
                    <a:cubicBezTo>
                      <a:pt x="133" y="2794"/>
                      <a:pt x="1147" y="3457"/>
                      <a:pt x="2383" y="3457"/>
                    </a:cubicBezTo>
                    <a:cubicBezTo>
                      <a:pt x="2468" y="3457"/>
                      <a:pt x="2553" y="3454"/>
                      <a:pt x="2639" y="3448"/>
                    </a:cubicBezTo>
                    <a:cubicBezTo>
                      <a:pt x="3989" y="3353"/>
                      <a:pt x="5034" y="2506"/>
                      <a:pt x="4965" y="1556"/>
                    </a:cubicBezTo>
                    <a:cubicBezTo>
                      <a:pt x="4901" y="661"/>
                      <a:pt x="3882" y="0"/>
                      <a:pt x="2642" y="0"/>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10"/>
              <p:cNvSpPr/>
              <p:nvPr/>
            </p:nvSpPr>
            <p:spPr>
              <a:xfrm>
                <a:off x="7927580" y="1488669"/>
                <a:ext cx="106213" cy="73031"/>
              </a:xfrm>
              <a:custGeom>
                <a:avLst/>
                <a:gdLst/>
                <a:ahLst/>
                <a:cxnLst/>
                <a:rect l="l" t="t" r="r" b="b"/>
                <a:pathLst>
                  <a:path w="5035" h="3462" extrusionOk="0">
                    <a:moveTo>
                      <a:pt x="2642" y="0"/>
                    </a:moveTo>
                    <a:cubicBezTo>
                      <a:pt x="2560" y="0"/>
                      <a:pt x="2478" y="3"/>
                      <a:pt x="2395" y="9"/>
                    </a:cubicBezTo>
                    <a:cubicBezTo>
                      <a:pt x="1041" y="108"/>
                      <a:pt x="1" y="955"/>
                      <a:pt x="69" y="1905"/>
                    </a:cubicBezTo>
                    <a:cubicBezTo>
                      <a:pt x="134" y="2797"/>
                      <a:pt x="1149" y="3461"/>
                      <a:pt x="2393" y="3461"/>
                    </a:cubicBezTo>
                    <a:cubicBezTo>
                      <a:pt x="2475" y="3461"/>
                      <a:pt x="2557" y="3458"/>
                      <a:pt x="2640" y="3452"/>
                    </a:cubicBezTo>
                    <a:cubicBezTo>
                      <a:pt x="3994" y="3354"/>
                      <a:pt x="5034" y="2507"/>
                      <a:pt x="4966" y="1557"/>
                    </a:cubicBezTo>
                    <a:cubicBezTo>
                      <a:pt x="4901" y="665"/>
                      <a:pt x="3886" y="0"/>
                      <a:pt x="2642" y="0"/>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10"/>
              <p:cNvSpPr/>
              <p:nvPr/>
            </p:nvSpPr>
            <p:spPr>
              <a:xfrm>
                <a:off x="7633637" y="1293698"/>
                <a:ext cx="58855" cy="41283"/>
              </a:xfrm>
              <a:custGeom>
                <a:avLst/>
                <a:gdLst/>
                <a:ahLst/>
                <a:cxnLst/>
                <a:rect l="l" t="t" r="r" b="b"/>
                <a:pathLst>
                  <a:path w="2790" h="1957" extrusionOk="0">
                    <a:moveTo>
                      <a:pt x="398" y="1"/>
                    </a:moveTo>
                    <a:cubicBezTo>
                      <a:pt x="84" y="1"/>
                      <a:pt x="1" y="526"/>
                      <a:pt x="356" y="629"/>
                    </a:cubicBezTo>
                    <a:cubicBezTo>
                      <a:pt x="1052" y="827"/>
                      <a:pt x="1620" y="1287"/>
                      <a:pt x="2075" y="1837"/>
                    </a:cubicBezTo>
                    <a:cubicBezTo>
                      <a:pt x="2147" y="1921"/>
                      <a:pt x="2239" y="1956"/>
                      <a:pt x="2329" y="1956"/>
                    </a:cubicBezTo>
                    <a:cubicBezTo>
                      <a:pt x="2565" y="1956"/>
                      <a:pt x="2789" y="1717"/>
                      <a:pt x="2600" y="1493"/>
                    </a:cubicBezTo>
                    <a:cubicBezTo>
                      <a:pt x="2028" y="809"/>
                      <a:pt x="1357" y="263"/>
                      <a:pt x="489" y="14"/>
                    </a:cubicBezTo>
                    <a:cubicBezTo>
                      <a:pt x="457" y="5"/>
                      <a:pt x="427" y="1"/>
                      <a:pt x="3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10"/>
              <p:cNvSpPr/>
              <p:nvPr/>
            </p:nvSpPr>
            <p:spPr>
              <a:xfrm>
                <a:off x="7607586" y="1286062"/>
                <a:ext cx="20610" cy="14239"/>
              </a:xfrm>
              <a:custGeom>
                <a:avLst/>
                <a:gdLst/>
                <a:ahLst/>
                <a:cxnLst/>
                <a:rect l="l" t="t" r="r" b="b"/>
                <a:pathLst>
                  <a:path w="977" h="675" extrusionOk="0">
                    <a:moveTo>
                      <a:pt x="346" y="0"/>
                    </a:moveTo>
                    <a:cubicBezTo>
                      <a:pt x="201" y="0"/>
                      <a:pt x="68" y="101"/>
                      <a:pt x="30" y="247"/>
                    </a:cubicBezTo>
                    <a:cubicBezTo>
                      <a:pt x="0" y="402"/>
                      <a:pt x="103" y="595"/>
                      <a:pt x="271" y="621"/>
                    </a:cubicBezTo>
                    <a:cubicBezTo>
                      <a:pt x="370" y="638"/>
                      <a:pt x="469" y="656"/>
                      <a:pt x="568" y="668"/>
                    </a:cubicBezTo>
                    <a:cubicBezTo>
                      <a:pt x="589" y="673"/>
                      <a:pt x="611" y="675"/>
                      <a:pt x="632" y="675"/>
                    </a:cubicBezTo>
                    <a:cubicBezTo>
                      <a:pt x="779" y="675"/>
                      <a:pt x="908" y="574"/>
                      <a:pt x="946" y="428"/>
                    </a:cubicBezTo>
                    <a:cubicBezTo>
                      <a:pt x="976" y="269"/>
                      <a:pt x="873" y="80"/>
                      <a:pt x="705" y="54"/>
                    </a:cubicBezTo>
                    <a:cubicBezTo>
                      <a:pt x="606" y="37"/>
                      <a:pt x="508" y="19"/>
                      <a:pt x="409" y="6"/>
                    </a:cubicBezTo>
                    <a:cubicBezTo>
                      <a:pt x="388" y="2"/>
                      <a:pt x="367" y="0"/>
                      <a:pt x="3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0"/>
              <p:cNvSpPr/>
              <p:nvPr/>
            </p:nvSpPr>
            <p:spPr>
              <a:xfrm>
                <a:off x="7686645" y="1344597"/>
                <a:ext cx="15357" cy="16243"/>
              </a:xfrm>
              <a:custGeom>
                <a:avLst/>
                <a:gdLst/>
                <a:ahLst/>
                <a:cxnLst/>
                <a:rect l="l" t="t" r="r" b="b"/>
                <a:pathLst>
                  <a:path w="728" h="770" extrusionOk="0">
                    <a:moveTo>
                      <a:pt x="347" y="1"/>
                    </a:moveTo>
                    <a:cubicBezTo>
                      <a:pt x="285" y="1"/>
                      <a:pt x="223" y="18"/>
                      <a:pt x="173" y="51"/>
                    </a:cubicBezTo>
                    <a:cubicBezTo>
                      <a:pt x="18" y="150"/>
                      <a:pt x="1" y="335"/>
                      <a:pt x="83" y="486"/>
                    </a:cubicBezTo>
                    <a:cubicBezTo>
                      <a:pt x="83" y="481"/>
                      <a:pt x="83" y="477"/>
                      <a:pt x="83" y="473"/>
                    </a:cubicBezTo>
                    <a:cubicBezTo>
                      <a:pt x="95" y="639"/>
                      <a:pt x="233" y="770"/>
                      <a:pt x="398" y="770"/>
                    </a:cubicBezTo>
                    <a:cubicBezTo>
                      <a:pt x="403" y="770"/>
                      <a:pt x="408" y="770"/>
                      <a:pt x="414" y="769"/>
                    </a:cubicBezTo>
                    <a:cubicBezTo>
                      <a:pt x="573" y="761"/>
                      <a:pt x="727" y="610"/>
                      <a:pt x="710" y="438"/>
                    </a:cubicBezTo>
                    <a:cubicBezTo>
                      <a:pt x="693" y="335"/>
                      <a:pt x="659" y="232"/>
                      <a:pt x="607" y="142"/>
                    </a:cubicBezTo>
                    <a:cubicBezTo>
                      <a:pt x="556" y="48"/>
                      <a:pt x="451"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10"/>
              <p:cNvSpPr/>
              <p:nvPr/>
            </p:nvSpPr>
            <p:spPr>
              <a:xfrm>
                <a:off x="7687932" y="1353984"/>
                <a:ext cx="464" cy="1139"/>
              </a:xfrm>
              <a:custGeom>
                <a:avLst/>
                <a:gdLst/>
                <a:ahLst/>
                <a:cxnLst/>
                <a:rect l="l" t="t" r="r" b="b"/>
                <a:pathLst>
                  <a:path w="22" h="54" extrusionOk="0">
                    <a:moveTo>
                      <a:pt x="0" y="1"/>
                    </a:moveTo>
                    <a:cubicBezTo>
                      <a:pt x="0" y="1"/>
                      <a:pt x="2" y="5"/>
                      <a:pt x="7" y="14"/>
                    </a:cubicBezTo>
                    <a:lnTo>
                      <a:pt x="7" y="14"/>
                    </a:lnTo>
                    <a:cubicBezTo>
                      <a:pt x="3" y="7"/>
                      <a:pt x="0" y="1"/>
                      <a:pt x="0" y="1"/>
                    </a:cubicBezTo>
                    <a:close/>
                    <a:moveTo>
                      <a:pt x="7" y="14"/>
                    </a:moveTo>
                    <a:cubicBezTo>
                      <a:pt x="11" y="23"/>
                      <a:pt x="16" y="34"/>
                      <a:pt x="17" y="41"/>
                    </a:cubicBezTo>
                    <a:cubicBezTo>
                      <a:pt x="17" y="45"/>
                      <a:pt x="22" y="49"/>
                      <a:pt x="22" y="53"/>
                    </a:cubicBezTo>
                    <a:lnTo>
                      <a:pt x="22" y="41"/>
                    </a:lnTo>
                    <a:cubicBezTo>
                      <a:pt x="15" y="29"/>
                      <a:pt x="10" y="21"/>
                      <a:pt x="7" y="1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10"/>
              <p:cNvSpPr/>
              <p:nvPr/>
            </p:nvSpPr>
            <p:spPr>
              <a:xfrm>
                <a:off x="7688375" y="1355102"/>
                <a:ext cx="105" cy="591"/>
              </a:xfrm>
              <a:custGeom>
                <a:avLst/>
                <a:gdLst/>
                <a:ahLst/>
                <a:cxnLst/>
                <a:rect l="l" t="t" r="r" b="b"/>
                <a:pathLst>
                  <a:path w="5" h="28" extrusionOk="0">
                    <a:moveTo>
                      <a:pt x="1" y="0"/>
                    </a:moveTo>
                    <a:lnTo>
                      <a:pt x="1" y="0"/>
                    </a:lnTo>
                    <a:cubicBezTo>
                      <a:pt x="2" y="20"/>
                      <a:pt x="3" y="27"/>
                      <a:pt x="4" y="27"/>
                    </a:cubicBezTo>
                    <a:cubicBezTo>
                      <a:pt x="4" y="27"/>
                      <a:pt x="3" y="1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0"/>
              <p:cNvSpPr/>
              <p:nvPr/>
            </p:nvSpPr>
            <p:spPr>
              <a:xfrm>
                <a:off x="7688375" y="1354828"/>
                <a:ext cx="21" cy="21"/>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10"/>
              <p:cNvSpPr/>
              <p:nvPr/>
            </p:nvSpPr>
            <p:spPr>
              <a:xfrm>
                <a:off x="7938232" y="1250181"/>
                <a:ext cx="58771" cy="41262"/>
              </a:xfrm>
              <a:custGeom>
                <a:avLst/>
                <a:gdLst/>
                <a:ahLst/>
                <a:cxnLst/>
                <a:rect l="l" t="t" r="r" b="b"/>
                <a:pathLst>
                  <a:path w="2786" h="1956" extrusionOk="0">
                    <a:moveTo>
                      <a:pt x="396" y="0"/>
                    </a:moveTo>
                    <a:cubicBezTo>
                      <a:pt x="80" y="0"/>
                      <a:pt x="1" y="522"/>
                      <a:pt x="355" y="624"/>
                    </a:cubicBezTo>
                    <a:cubicBezTo>
                      <a:pt x="1052" y="826"/>
                      <a:pt x="1615" y="1286"/>
                      <a:pt x="2075" y="1836"/>
                    </a:cubicBezTo>
                    <a:cubicBezTo>
                      <a:pt x="2145" y="1921"/>
                      <a:pt x="2236" y="1956"/>
                      <a:pt x="2326" y="1956"/>
                    </a:cubicBezTo>
                    <a:cubicBezTo>
                      <a:pt x="2561" y="1956"/>
                      <a:pt x="2786" y="1715"/>
                      <a:pt x="2599" y="1488"/>
                    </a:cubicBezTo>
                    <a:cubicBezTo>
                      <a:pt x="2028" y="809"/>
                      <a:pt x="1357" y="263"/>
                      <a:pt x="489" y="14"/>
                    </a:cubicBezTo>
                    <a:cubicBezTo>
                      <a:pt x="456" y="4"/>
                      <a:pt x="425"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0"/>
              <p:cNvSpPr/>
              <p:nvPr/>
            </p:nvSpPr>
            <p:spPr>
              <a:xfrm>
                <a:off x="7911991" y="1242503"/>
                <a:ext cx="20694" cy="14281"/>
              </a:xfrm>
              <a:custGeom>
                <a:avLst/>
                <a:gdLst/>
                <a:ahLst/>
                <a:cxnLst/>
                <a:rect l="l" t="t" r="r" b="b"/>
                <a:pathLst>
                  <a:path w="981" h="677" extrusionOk="0">
                    <a:moveTo>
                      <a:pt x="342" y="0"/>
                    </a:moveTo>
                    <a:cubicBezTo>
                      <a:pt x="197" y="0"/>
                      <a:pt x="68" y="100"/>
                      <a:pt x="35" y="245"/>
                    </a:cubicBezTo>
                    <a:cubicBezTo>
                      <a:pt x="0" y="404"/>
                      <a:pt x="108" y="597"/>
                      <a:pt x="275" y="623"/>
                    </a:cubicBezTo>
                    <a:cubicBezTo>
                      <a:pt x="374" y="636"/>
                      <a:pt x="473" y="653"/>
                      <a:pt x="572" y="670"/>
                    </a:cubicBezTo>
                    <a:cubicBezTo>
                      <a:pt x="593" y="674"/>
                      <a:pt x="614" y="676"/>
                      <a:pt x="635" y="676"/>
                    </a:cubicBezTo>
                    <a:cubicBezTo>
                      <a:pt x="780" y="676"/>
                      <a:pt x="912" y="576"/>
                      <a:pt x="946" y="429"/>
                    </a:cubicBezTo>
                    <a:cubicBezTo>
                      <a:pt x="980" y="270"/>
                      <a:pt x="877" y="81"/>
                      <a:pt x="709" y="55"/>
                    </a:cubicBezTo>
                    <a:cubicBezTo>
                      <a:pt x="606" y="38"/>
                      <a:pt x="512" y="21"/>
                      <a:pt x="413" y="8"/>
                    </a:cubicBezTo>
                    <a:cubicBezTo>
                      <a:pt x="389" y="3"/>
                      <a:pt x="366" y="0"/>
                      <a:pt x="3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0"/>
              <p:cNvSpPr/>
              <p:nvPr/>
            </p:nvSpPr>
            <p:spPr>
              <a:xfrm>
                <a:off x="7991136" y="1301038"/>
                <a:ext cx="15357" cy="16285"/>
              </a:xfrm>
              <a:custGeom>
                <a:avLst/>
                <a:gdLst/>
                <a:ahLst/>
                <a:cxnLst/>
                <a:rect l="l" t="t" r="r" b="b"/>
                <a:pathLst>
                  <a:path w="728" h="772" extrusionOk="0">
                    <a:moveTo>
                      <a:pt x="352" y="1"/>
                    </a:moveTo>
                    <a:cubicBezTo>
                      <a:pt x="288" y="1"/>
                      <a:pt x="224" y="18"/>
                      <a:pt x="173" y="53"/>
                    </a:cubicBezTo>
                    <a:cubicBezTo>
                      <a:pt x="18" y="152"/>
                      <a:pt x="1" y="337"/>
                      <a:pt x="83" y="487"/>
                    </a:cubicBezTo>
                    <a:cubicBezTo>
                      <a:pt x="83" y="483"/>
                      <a:pt x="83" y="479"/>
                      <a:pt x="83" y="474"/>
                    </a:cubicBezTo>
                    <a:cubicBezTo>
                      <a:pt x="91" y="641"/>
                      <a:pt x="229" y="771"/>
                      <a:pt x="394" y="771"/>
                    </a:cubicBezTo>
                    <a:cubicBezTo>
                      <a:pt x="399" y="771"/>
                      <a:pt x="404" y="771"/>
                      <a:pt x="409" y="771"/>
                    </a:cubicBezTo>
                    <a:cubicBezTo>
                      <a:pt x="573" y="762"/>
                      <a:pt x="727" y="612"/>
                      <a:pt x="706" y="440"/>
                    </a:cubicBezTo>
                    <a:cubicBezTo>
                      <a:pt x="693" y="337"/>
                      <a:pt x="659" y="234"/>
                      <a:pt x="607" y="139"/>
                    </a:cubicBezTo>
                    <a:cubicBezTo>
                      <a:pt x="557" y="46"/>
                      <a:pt x="454" y="1"/>
                      <a:pt x="3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0"/>
              <p:cNvSpPr/>
              <p:nvPr/>
            </p:nvSpPr>
            <p:spPr>
              <a:xfrm>
                <a:off x="7992380" y="1310404"/>
                <a:ext cx="506" cy="1097"/>
              </a:xfrm>
              <a:custGeom>
                <a:avLst/>
                <a:gdLst/>
                <a:ahLst/>
                <a:cxnLst/>
                <a:rect l="l" t="t" r="r" b="b"/>
                <a:pathLst>
                  <a:path w="24" h="52" extrusionOk="0">
                    <a:moveTo>
                      <a:pt x="1" y="0"/>
                    </a:moveTo>
                    <a:cubicBezTo>
                      <a:pt x="0" y="0"/>
                      <a:pt x="14" y="28"/>
                      <a:pt x="19" y="39"/>
                    </a:cubicBezTo>
                    <a:cubicBezTo>
                      <a:pt x="19" y="43"/>
                      <a:pt x="24" y="48"/>
                      <a:pt x="24" y="52"/>
                    </a:cubicBezTo>
                    <a:lnTo>
                      <a:pt x="24" y="39"/>
                    </a:lnTo>
                    <a:cubicBezTo>
                      <a:pt x="8" y="10"/>
                      <a:pt x="2"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0"/>
              <p:cNvSpPr/>
              <p:nvPr/>
            </p:nvSpPr>
            <p:spPr>
              <a:xfrm>
                <a:off x="7992865" y="1311585"/>
                <a:ext cx="105" cy="527"/>
              </a:xfrm>
              <a:custGeom>
                <a:avLst/>
                <a:gdLst/>
                <a:ahLst/>
                <a:cxnLst/>
                <a:rect l="l" t="t" r="r" b="b"/>
                <a:pathLst>
                  <a:path w="5" h="25" extrusionOk="0">
                    <a:moveTo>
                      <a:pt x="1" y="0"/>
                    </a:moveTo>
                    <a:cubicBezTo>
                      <a:pt x="2" y="18"/>
                      <a:pt x="4" y="25"/>
                      <a:pt x="4" y="25"/>
                    </a:cubicBezTo>
                    <a:cubicBezTo>
                      <a:pt x="4" y="25"/>
                      <a:pt x="3" y="1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0"/>
              <p:cNvSpPr/>
              <p:nvPr/>
            </p:nvSpPr>
            <p:spPr>
              <a:xfrm>
                <a:off x="7992865" y="1311311"/>
                <a:ext cx="21" cy="21"/>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0"/>
              <p:cNvSpPr/>
              <p:nvPr/>
            </p:nvSpPr>
            <p:spPr>
              <a:xfrm>
                <a:off x="7718307" y="1493014"/>
                <a:ext cx="115453" cy="95603"/>
              </a:xfrm>
              <a:custGeom>
                <a:avLst/>
                <a:gdLst/>
                <a:ahLst/>
                <a:cxnLst/>
                <a:rect l="l" t="t" r="r" b="b"/>
                <a:pathLst>
                  <a:path w="5473" h="4532" extrusionOk="0">
                    <a:moveTo>
                      <a:pt x="5021" y="921"/>
                    </a:moveTo>
                    <a:cubicBezTo>
                      <a:pt x="4737" y="1"/>
                      <a:pt x="3241" y="242"/>
                      <a:pt x="3529" y="1170"/>
                    </a:cubicBezTo>
                    <a:cubicBezTo>
                      <a:pt x="3753" y="1909"/>
                      <a:pt x="3830" y="2743"/>
                      <a:pt x="2897" y="2890"/>
                    </a:cubicBezTo>
                    <a:cubicBezTo>
                      <a:pt x="2008" y="3031"/>
                      <a:pt x="1797" y="2228"/>
                      <a:pt x="1668" y="1527"/>
                    </a:cubicBezTo>
                    <a:cubicBezTo>
                      <a:pt x="1492" y="564"/>
                      <a:pt x="0" y="818"/>
                      <a:pt x="176" y="1776"/>
                    </a:cubicBezTo>
                    <a:cubicBezTo>
                      <a:pt x="473" y="3427"/>
                      <a:pt x="1371" y="4532"/>
                      <a:pt x="3151" y="4386"/>
                    </a:cubicBezTo>
                    <a:cubicBezTo>
                      <a:pt x="4922" y="4239"/>
                      <a:pt x="5472" y="2391"/>
                      <a:pt x="5021" y="92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0"/>
              <p:cNvSpPr/>
              <p:nvPr/>
            </p:nvSpPr>
            <p:spPr>
              <a:xfrm>
                <a:off x="7256668" y="1547246"/>
                <a:ext cx="1046312" cy="192618"/>
              </a:xfrm>
              <a:custGeom>
                <a:avLst/>
                <a:gdLst/>
                <a:ahLst/>
                <a:cxnLst/>
                <a:rect l="l" t="t" r="r" b="b"/>
                <a:pathLst>
                  <a:path w="49600" h="9131" extrusionOk="0">
                    <a:moveTo>
                      <a:pt x="49474" y="2795"/>
                    </a:moveTo>
                    <a:cubicBezTo>
                      <a:pt x="29494" y="8018"/>
                      <a:pt x="21094" y="9131"/>
                      <a:pt x="641" y="7979"/>
                    </a:cubicBezTo>
                    <a:cubicBezTo>
                      <a:pt x="464" y="7644"/>
                      <a:pt x="86" y="6277"/>
                      <a:pt x="0" y="5056"/>
                    </a:cubicBezTo>
                    <a:cubicBezTo>
                      <a:pt x="20604" y="5916"/>
                      <a:pt x="29670" y="4729"/>
                      <a:pt x="49474" y="0"/>
                    </a:cubicBezTo>
                    <a:cubicBezTo>
                      <a:pt x="49599" y="1561"/>
                      <a:pt x="49509" y="1784"/>
                      <a:pt x="49474" y="2795"/>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0"/>
              <p:cNvSpPr/>
              <p:nvPr/>
            </p:nvSpPr>
            <p:spPr>
              <a:xfrm>
                <a:off x="7821119" y="1957016"/>
                <a:ext cx="25694" cy="19977"/>
              </a:xfrm>
              <a:custGeom>
                <a:avLst/>
                <a:gdLst/>
                <a:ahLst/>
                <a:cxnLst/>
                <a:rect l="l" t="t" r="r" b="b"/>
                <a:pathLst>
                  <a:path w="1218" h="947" extrusionOk="0">
                    <a:moveTo>
                      <a:pt x="607" y="0"/>
                    </a:moveTo>
                    <a:cubicBezTo>
                      <a:pt x="1" y="0"/>
                      <a:pt x="1" y="946"/>
                      <a:pt x="607" y="946"/>
                    </a:cubicBezTo>
                    <a:cubicBezTo>
                      <a:pt x="1217" y="946"/>
                      <a:pt x="1217" y="0"/>
                      <a:pt x="6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0"/>
              <p:cNvSpPr/>
              <p:nvPr/>
            </p:nvSpPr>
            <p:spPr>
              <a:xfrm>
                <a:off x="8098968" y="1342045"/>
                <a:ext cx="25673" cy="19871"/>
              </a:xfrm>
              <a:custGeom>
                <a:avLst/>
                <a:gdLst/>
                <a:ahLst/>
                <a:cxnLst/>
                <a:rect l="l" t="t" r="r" b="b"/>
                <a:pathLst>
                  <a:path w="1217" h="942" extrusionOk="0">
                    <a:moveTo>
                      <a:pt x="611" y="0"/>
                    </a:moveTo>
                    <a:cubicBezTo>
                      <a:pt x="0" y="0"/>
                      <a:pt x="0" y="942"/>
                      <a:pt x="611" y="942"/>
                    </a:cubicBezTo>
                    <a:cubicBezTo>
                      <a:pt x="1217" y="942"/>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0"/>
              <p:cNvSpPr/>
              <p:nvPr/>
            </p:nvSpPr>
            <p:spPr>
              <a:xfrm>
                <a:off x="7722189" y="1205314"/>
                <a:ext cx="25694" cy="19871"/>
              </a:xfrm>
              <a:custGeom>
                <a:avLst/>
                <a:gdLst/>
                <a:ahLst/>
                <a:cxnLst/>
                <a:rect l="l" t="t" r="r" b="b"/>
                <a:pathLst>
                  <a:path w="1218" h="942" extrusionOk="0">
                    <a:moveTo>
                      <a:pt x="611" y="0"/>
                    </a:moveTo>
                    <a:cubicBezTo>
                      <a:pt x="1" y="0"/>
                      <a:pt x="1" y="941"/>
                      <a:pt x="611" y="941"/>
                    </a:cubicBezTo>
                    <a:cubicBezTo>
                      <a:pt x="1217" y="941"/>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0"/>
              <p:cNvSpPr/>
              <p:nvPr/>
            </p:nvSpPr>
            <p:spPr>
              <a:xfrm>
                <a:off x="8075574" y="1867599"/>
                <a:ext cx="25673" cy="19893"/>
              </a:xfrm>
              <a:custGeom>
                <a:avLst/>
                <a:gdLst/>
                <a:ahLst/>
                <a:cxnLst/>
                <a:rect l="l" t="t" r="r" b="b"/>
                <a:pathLst>
                  <a:path w="1217" h="943" extrusionOk="0">
                    <a:moveTo>
                      <a:pt x="606" y="1"/>
                    </a:moveTo>
                    <a:cubicBezTo>
                      <a:pt x="0" y="1"/>
                      <a:pt x="0" y="942"/>
                      <a:pt x="606" y="942"/>
                    </a:cubicBezTo>
                    <a:cubicBezTo>
                      <a:pt x="1217" y="942"/>
                      <a:pt x="1217" y="1"/>
                      <a:pt x="6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0"/>
              <p:cNvSpPr/>
              <p:nvPr/>
            </p:nvSpPr>
            <p:spPr>
              <a:xfrm>
                <a:off x="7502496" y="1889727"/>
                <a:ext cx="25588" cy="19893"/>
              </a:xfrm>
              <a:custGeom>
                <a:avLst/>
                <a:gdLst/>
                <a:ahLst/>
                <a:cxnLst/>
                <a:rect l="l" t="t" r="r" b="b"/>
                <a:pathLst>
                  <a:path w="1213" h="943" extrusionOk="0">
                    <a:moveTo>
                      <a:pt x="606" y="1"/>
                    </a:moveTo>
                    <a:cubicBezTo>
                      <a:pt x="0" y="1"/>
                      <a:pt x="0" y="942"/>
                      <a:pt x="606" y="942"/>
                    </a:cubicBezTo>
                    <a:cubicBezTo>
                      <a:pt x="1212" y="942"/>
                      <a:pt x="1212" y="1"/>
                      <a:pt x="6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0"/>
              <p:cNvSpPr/>
              <p:nvPr/>
            </p:nvSpPr>
            <p:spPr>
              <a:xfrm>
                <a:off x="7990060" y="1165595"/>
                <a:ext cx="56872" cy="61408"/>
              </a:xfrm>
              <a:custGeom>
                <a:avLst/>
                <a:gdLst/>
                <a:ahLst/>
                <a:cxnLst/>
                <a:rect l="l" t="t" r="r" b="b"/>
                <a:pathLst>
                  <a:path w="2696" h="2911" extrusionOk="0">
                    <a:moveTo>
                      <a:pt x="525" y="1062"/>
                    </a:moveTo>
                    <a:cubicBezTo>
                      <a:pt x="0" y="2124"/>
                      <a:pt x="1643" y="2910"/>
                      <a:pt x="2171" y="1849"/>
                    </a:cubicBezTo>
                    <a:cubicBezTo>
                      <a:pt x="2696" y="787"/>
                      <a:pt x="1054" y="0"/>
                      <a:pt x="525" y="106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0"/>
              <p:cNvSpPr/>
              <p:nvPr/>
            </p:nvSpPr>
            <p:spPr>
              <a:xfrm>
                <a:off x="8210681" y="1442958"/>
                <a:ext cx="56957" cy="61429"/>
              </a:xfrm>
              <a:custGeom>
                <a:avLst/>
                <a:gdLst/>
                <a:ahLst/>
                <a:cxnLst/>
                <a:rect l="l" t="t" r="r" b="b"/>
                <a:pathLst>
                  <a:path w="2700" h="2912" extrusionOk="0">
                    <a:moveTo>
                      <a:pt x="525" y="1063"/>
                    </a:moveTo>
                    <a:cubicBezTo>
                      <a:pt x="0" y="2125"/>
                      <a:pt x="1647" y="2911"/>
                      <a:pt x="2171" y="1849"/>
                    </a:cubicBezTo>
                    <a:cubicBezTo>
                      <a:pt x="2700" y="788"/>
                      <a:pt x="1053" y="1"/>
                      <a:pt x="525" y="106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0"/>
              <p:cNvSpPr/>
              <p:nvPr/>
            </p:nvSpPr>
            <p:spPr>
              <a:xfrm>
                <a:off x="8048279" y="1200400"/>
                <a:ext cx="195424" cy="237973"/>
              </a:xfrm>
              <a:custGeom>
                <a:avLst/>
                <a:gdLst/>
                <a:ahLst/>
                <a:cxnLst/>
                <a:rect l="l" t="t" r="r" b="b"/>
                <a:pathLst>
                  <a:path w="9264" h="11281" extrusionOk="0">
                    <a:moveTo>
                      <a:pt x="770" y="1664"/>
                    </a:moveTo>
                    <a:cubicBezTo>
                      <a:pt x="3972" y="3625"/>
                      <a:pt x="6938" y="6608"/>
                      <a:pt x="7712" y="10399"/>
                    </a:cubicBezTo>
                    <a:cubicBezTo>
                      <a:pt x="7893" y="11281"/>
                      <a:pt x="9264" y="10945"/>
                      <a:pt x="9083" y="10068"/>
                    </a:cubicBezTo>
                    <a:cubicBezTo>
                      <a:pt x="8232" y="5920"/>
                      <a:pt x="5021" y="2623"/>
                      <a:pt x="1513" y="474"/>
                    </a:cubicBezTo>
                    <a:cubicBezTo>
                      <a:pt x="748" y="1"/>
                      <a:pt x="0" y="1192"/>
                      <a:pt x="770" y="166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0"/>
              <p:cNvSpPr/>
              <p:nvPr/>
            </p:nvSpPr>
            <p:spPr>
              <a:xfrm>
                <a:off x="7431114" y="1264778"/>
                <a:ext cx="50712" cy="40207"/>
              </a:xfrm>
              <a:custGeom>
                <a:avLst/>
                <a:gdLst/>
                <a:ahLst/>
                <a:cxnLst/>
                <a:rect l="l" t="t" r="r" b="b"/>
                <a:pathLst>
                  <a:path w="2404" h="1906" extrusionOk="0">
                    <a:moveTo>
                      <a:pt x="1183" y="1867"/>
                    </a:moveTo>
                    <a:cubicBezTo>
                      <a:pt x="2370" y="1905"/>
                      <a:pt x="2404" y="83"/>
                      <a:pt x="1218" y="44"/>
                    </a:cubicBezTo>
                    <a:cubicBezTo>
                      <a:pt x="35" y="1"/>
                      <a:pt x="1" y="1828"/>
                      <a:pt x="1183" y="186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0"/>
              <p:cNvSpPr/>
              <p:nvPr/>
            </p:nvSpPr>
            <p:spPr>
              <a:xfrm>
                <a:off x="7280335" y="1298338"/>
                <a:ext cx="154078" cy="262991"/>
              </a:xfrm>
              <a:custGeom>
                <a:avLst/>
                <a:gdLst/>
                <a:ahLst/>
                <a:cxnLst/>
                <a:rect l="l" t="t" r="r" b="b"/>
                <a:pathLst>
                  <a:path w="7304" h="12467" extrusionOk="0">
                    <a:moveTo>
                      <a:pt x="1500" y="11577"/>
                    </a:moveTo>
                    <a:cubicBezTo>
                      <a:pt x="1960" y="7846"/>
                      <a:pt x="3443" y="3912"/>
                      <a:pt x="6577" y="1638"/>
                    </a:cubicBezTo>
                    <a:cubicBezTo>
                      <a:pt x="7304" y="1110"/>
                      <a:pt x="6431" y="1"/>
                      <a:pt x="5705" y="529"/>
                    </a:cubicBezTo>
                    <a:cubicBezTo>
                      <a:pt x="2283" y="3018"/>
                      <a:pt x="611" y="7308"/>
                      <a:pt x="108" y="11392"/>
                    </a:cubicBezTo>
                    <a:cubicBezTo>
                      <a:pt x="0" y="12286"/>
                      <a:pt x="1393" y="12467"/>
                      <a:pt x="1500" y="1157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0"/>
              <p:cNvSpPr/>
              <p:nvPr/>
            </p:nvSpPr>
            <p:spPr>
              <a:xfrm>
                <a:off x="8066673" y="1426104"/>
                <a:ext cx="113554" cy="114377"/>
              </a:xfrm>
              <a:custGeom>
                <a:avLst/>
                <a:gdLst/>
                <a:ahLst/>
                <a:cxnLst/>
                <a:rect l="l" t="t" r="r" b="b"/>
                <a:pathLst>
                  <a:path w="5383" h="5422" extrusionOk="0">
                    <a:moveTo>
                      <a:pt x="2651" y="0"/>
                    </a:moveTo>
                    <a:cubicBezTo>
                      <a:pt x="2651" y="0"/>
                      <a:pt x="2650" y="0"/>
                      <a:pt x="2649" y="0"/>
                    </a:cubicBezTo>
                    <a:cubicBezTo>
                      <a:pt x="2391" y="18"/>
                      <a:pt x="2159" y="1943"/>
                      <a:pt x="2038" y="2068"/>
                    </a:cubicBezTo>
                    <a:cubicBezTo>
                      <a:pt x="1793" y="2326"/>
                      <a:pt x="1" y="2507"/>
                      <a:pt x="18" y="2752"/>
                    </a:cubicBezTo>
                    <a:cubicBezTo>
                      <a:pt x="31" y="3001"/>
                      <a:pt x="1789" y="3113"/>
                      <a:pt x="2038" y="3358"/>
                    </a:cubicBezTo>
                    <a:cubicBezTo>
                      <a:pt x="2175" y="3490"/>
                      <a:pt x="2466" y="5421"/>
                      <a:pt x="2727" y="5421"/>
                    </a:cubicBezTo>
                    <a:cubicBezTo>
                      <a:pt x="2728" y="5421"/>
                      <a:pt x="2729" y="5421"/>
                      <a:pt x="2731" y="5421"/>
                    </a:cubicBezTo>
                    <a:cubicBezTo>
                      <a:pt x="2993" y="5408"/>
                      <a:pt x="3212" y="3487"/>
                      <a:pt x="3341" y="3353"/>
                    </a:cubicBezTo>
                    <a:cubicBezTo>
                      <a:pt x="3577" y="3108"/>
                      <a:pt x="5383" y="2919"/>
                      <a:pt x="5366" y="2670"/>
                    </a:cubicBezTo>
                    <a:cubicBezTo>
                      <a:pt x="5353" y="2425"/>
                      <a:pt x="3577" y="2300"/>
                      <a:pt x="3341" y="2068"/>
                    </a:cubicBezTo>
                    <a:cubicBezTo>
                      <a:pt x="3195" y="1927"/>
                      <a:pt x="2913" y="0"/>
                      <a:pt x="26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0"/>
              <p:cNvSpPr/>
              <p:nvPr/>
            </p:nvSpPr>
            <p:spPr>
              <a:xfrm>
                <a:off x="7362580" y="1485758"/>
                <a:ext cx="113554" cy="114377"/>
              </a:xfrm>
              <a:custGeom>
                <a:avLst/>
                <a:gdLst/>
                <a:ahLst/>
                <a:cxnLst/>
                <a:rect l="l" t="t" r="r" b="b"/>
                <a:pathLst>
                  <a:path w="5383" h="5422" extrusionOk="0">
                    <a:moveTo>
                      <a:pt x="2652" y="1"/>
                    </a:moveTo>
                    <a:cubicBezTo>
                      <a:pt x="2650" y="1"/>
                      <a:pt x="2649" y="1"/>
                      <a:pt x="2648" y="1"/>
                    </a:cubicBezTo>
                    <a:cubicBezTo>
                      <a:pt x="2386" y="18"/>
                      <a:pt x="2158" y="1944"/>
                      <a:pt x="2033" y="2073"/>
                    </a:cubicBezTo>
                    <a:cubicBezTo>
                      <a:pt x="1788" y="2327"/>
                      <a:pt x="0" y="2507"/>
                      <a:pt x="13" y="2752"/>
                    </a:cubicBezTo>
                    <a:cubicBezTo>
                      <a:pt x="26" y="2997"/>
                      <a:pt x="1788" y="3113"/>
                      <a:pt x="2038" y="3358"/>
                    </a:cubicBezTo>
                    <a:cubicBezTo>
                      <a:pt x="2175" y="3491"/>
                      <a:pt x="2465" y="5422"/>
                      <a:pt x="2722" y="5422"/>
                    </a:cubicBezTo>
                    <a:cubicBezTo>
                      <a:pt x="2723" y="5422"/>
                      <a:pt x="2724" y="5422"/>
                      <a:pt x="2726" y="5422"/>
                    </a:cubicBezTo>
                    <a:cubicBezTo>
                      <a:pt x="2988" y="5409"/>
                      <a:pt x="3211" y="3487"/>
                      <a:pt x="3340" y="3354"/>
                    </a:cubicBezTo>
                    <a:cubicBezTo>
                      <a:pt x="3577" y="3109"/>
                      <a:pt x="5382" y="2920"/>
                      <a:pt x="5365" y="2670"/>
                    </a:cubicBezTo>
                    <a:cubicBezTo>
                      <a:pt x="5348" y="2425"/>
                      <a:pt x="3577" y="2301"/>
                      <a:pt x="3336" y="2069"/>
                    </a:cubicBezTo>
                    <a:cubicBezTo>
                      <a:pt x="3195" y="1927"/>
                      <a:pt x="2909" y="1"/>
                      <a:pt x="26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0"/>
              <p:cNvSpPr/>
              <p:nvPr/>
            </p:nvSpPr>
            <p:spPr>
              <a:xfrm>
                <a:off x="7432127" y="1676742"/>
                <a:ext cx="32212" cy="27044"/>
              </a:xfrm>
              <a:custGeom>
                <a:avLst/>
                <a:gdLst/>
                <a:ahLst/>
                <a:cxnLst/>
                <a:rect l="l" t="t" r="r" b="b"/>
                <a:pathLst>
                  <a:path w="1527" h="1282" extrusionOk="0">
                    <a:moveTo>
                      <a:pt x="877" y="138"/>
                    </a:moveTo>
                    <a:cubicBezTo>
                      <a:pt x="232" y="0"/>
                      <a:pt x="0" y="1002"/>
                      <a:pt x="671" y="1144"/>
                    </a:cubicBezTo>
                    <a:cubicBezTo>
                      <a:pt x="1341" y="1281"/>
                      <a:pt x="1526" y="267"/>
                      <a:pt x="877" y="138"/>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0"/>
              <p:cNvSpPr/>
              <p:nvPr/>
            </p:nvSpPr>
            <p:spPr>
              <a:xfrm>
                <a:off x="7475095" y="1681804"/>
                <a:ext cx="156820" cy="26242"/>
              </a:xfrm>
              <a:custGeom>
                <a:avLst/>
                <a:gdLst/>
                <a:ahLst/>
                <a:cxnLst/>
                <a:rect l="l" t="t" r="r" b="b"/>
                <a:pathLst>
                  <a:path w="7434" h="1244" extrusionOk="0">
                    <a:moveTo>
                      <a:pt x="6690" y="52"/>
                    </a:moveTo>
                    <a:cubicBezTo>
                      <a:pt x="4712" y="203"/>
                      <a:pt x="2726" y="242"/>
                      <a:pt x="745" y="82"/>
                    </a:cubicBezTo>
                    <a:cubicBezTo>
                      <a:pt x="100" y="27"/>
                      <a:pt x="1" y="1024"/>
                      <a:pt x="667" y="1080"/>
                    </a:cubicBezTo>
                    <a:cubicBezTo>
                      <a:pt x="2696" y="1243"/>
                      <a:pt x="4734" y="1204"/>
                      <a:pt x="6763" y="1054"/>
                    </a:cubicBezTo>
                    <a:cubicBezTo>
                      <a:pt x="7433" y="998"/>
                      <a:pt x="7335" y="1"/>
                      <a:pt x="6690" y="5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0"/>
              <p:cNvSpPr/>
              <p:nvPr/>
            </p:nvSpPr>
            <p:spPr>
              <a:xfrm>
                <a:off x="7644479" y="1677100"/>
                <a:ext cx="28858" cy="22677"/>
              </a:xfrm>
              <a:custGeom>
                <a:avLst/>
                <a:gdLst/>
                <a:ahLst/>
                <a:cxnLst/>
                <a:rect l="l" t="t" r="r" b="b"/>
                <a:pathLst>
                  <a:path w="1368" h="1075" extrusionOk="0">
                    <a:moveTo>
                      <a:pt x="646" y="43"/>
                    </a:moveTo>
                    <a:cubicBezTo>
                      <a:pt x="1" y="73"/>
                      <a:pt x="31" y="1075"/>
                      <a:pt x="697" y="1045"/>
                    </a:cubicBezTo>
                    <a:cubicBezTo>
                      <a:pt x="1368" y="1002"/>
                      <a:pt x="1291" y="0"/>
                      <a:pt x="646" y="43"/>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10"/>
              <p:cNvSpPr/>
              <p:nvPr/>
            </p:nvSpPr>
            <p:spPr>
              <a:xfrm>
                <a:off x="7713857" y="2276103"/>
                <a:ext cx="26137" cy="21686"/>
              </a:xfrm>
              <a:custGeom>
                <a:avLst/>
                <a:gdLst/>
                <a:ahLst/>
                <a:cxnLst/>
                <a:rect l="l" t="t" r="r" b="b"/>
                <a:pathLst>
                  <a:path w="1239" h="1028" extrusionOk="0">
                    <a:moveTo>
                      <a:pt x="697" y="95"/>
                    </a:moveTo>
                    <a:cubicBezTo>
                      <a:pt x="160" y="1"/>
                      <a:pt x="0" y="835"/>
                      <a:pt x="559" y="933"/>
                    </a:cubicBezTo>
                    <a:cubicBezTo>
                      <a:pt x="1118" y="1028"/>
                      <a:pt x="1238" y="181"/>
                      <a:pt x="697" y="95"/>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0"/>
              <p:cNvSpPr/>
              <p:nvPr/>
            </p:nvSpPr>
            <p:spPr>
              <a:xfrm>
                <a:off x="7749484" y="2274289"/>
                <a:ext cx="129713" cy="24787"/>
              </a:xfrm>
              <a:custGeom>
                <a:avLst/>
                <a:gdLst/>
                <a:ahLst/>
                <a:cxnLst/>
                <a:rect l="l" t="t" r="r" b="b"/>
                <a:pathLst>
                  <a:path w="6149" h="1175" extrusionOk="0">
                    <a:moveTo>
                      <a:pt x="5508" y="65"/>
                    </a:moveTo>
                    <a:cubicBezTo>
                      <a:pt x="3874" y="250"/>
                      <a:pt x="2232" y="340"/>
                      <a:pt x="594" y="271"/>
                    </a:cubicBezTo>
                    <a:cubicBezTo>
                      <a:pt x="57" y="246"/>
                      <a:pt x="1" y="1075"/>
                      <a:pt x="555" y="1101"/>
                    </a:cubicBezTo>
                    <a:cubicBezTo>
                      <a:pt x="2240" y="1174"/>
                      <a:pt x="3926" y="1080"/>
                      <a:pt x="5598" y="886"/>
                    </a:cubicBezTo>
                    <a:cubicBezTo>
                      <a:pt x="6148" y="826"/>
                      <a:pt x="6036" y="1"/>
                      <a:pt x="5508" y="65"/>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0"/>
              <p:cNvSpPr/>
              <p:nvPr/>
            </p:nvSpPr>
            <p:spPr>
              <a:xfrm>
                <a:off x="7888873" y="2269121"/>
                <a:ext cx="24491" cy="19618"/>
              </a:xfrm>
              <a:custGeom>
                <a:avLst/>
                <a:gdLst/>
                <a:ahLst/>
                <a:cxnLst/>
                <a:rect l="l" t="t" r="r" b="b"/>
                <a:pathLst>
                  <a:path w="1161" h="930" extrusionOk="0">
                    <a:moveTo>
                      <a:pt x="533" y="52"/>
                    </a:moveTo>
                    <a:cubicBezTo>
                      <a:pt x="0" y="99"/>
                      <a:pt x="56" y="929"/>
                      <a:pt x="610" y="882"/>
                    </a:cubicBezTo>
                    <a:cubicBezTo>
                      <a:pt x="1161" y="830"/>
                      <a:pt x="1066" y="1"/>
                      <a:pt x="533" y="5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1"/>
          <p:cNvSpPr txBox="1">
            <a:spLocks noGrp="1"/>
          </p:cNvSpPr>
          <p:nvPr>
            <p:ph type="title"/>
          </p:nvPr>
        </p:nvSpPr>
        <p:spPr>
          <a:xfrm>
            <a:off x="1360075" y="3500000"/>
            <a:ext cx="6163800" cy="980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endParaRPr/>
          </a:p>
        </p:txBody>
      </p:sp>
      <p:sp>
        <p:nvSpPr>
          <p:cNvPr id="671" name="Google Shape;671;p11"/>
          <p:cNvSpPr/>
          <p:nvPr/>
        </p:nvSpPr>
        <p:spPr>
          <a:xfrm>
            <a:off x="412215" y="243126"/>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2" name="Google Shape;672;p11"/>
          <p:cNvSpPr txBox="1"/>
          <p:nvPr/>
        </p:nvSpPr>
        <p:spPr>
          <a:xfrm>
            <a:off x="783020" y="306436"/>
            <a:ext cx="1700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BÀI TẬP 3:</a:t>
            </a:r>
            <a:endParaRPr sz="1800" b="1" i="0" u="none" strike="noStrike" cap="none">
              <a:solidFill>
                <a:srgbClr val="000000"/>
              </a:solidFill>
              <a:latin typeface="Times New Roman"/>
              <a:ea typeface="Times New Roman"/>
              <a:cs typeface="Times New Roman"/>
              <a:sym typeface="Times New Roman"/>
            </a:endParaRPr>
          </a:p>
        </p:txBody>
      </p:sp>
      <p:sp>
        <p:nvSpPr>
          <p:cNvPr id="673" name="Google Shape;673;p11"/>
          <p:cNvSpPr/>
          <p:nvPr/>
        </p:nvSpPr>
        <p:spPr>
          <a:xfrm>
            <a:off x="4284629" y="858405"/>
            <a:ext cx="4926655" cy="2375338"/>
          </a:xfrm>
          <a:prstGeom prst="cloudCallout">
            <a:avLst>
              <a:gd name="adj1" fmla="val -20833"/>
              <a:gd name="adj2" fmla="val 62500"/>
            </a:avLst>
          </a:prstGeom>
          <a:solidFill>
            <a:schemeClr val="accent1"/>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accent6"/>
                </a:solidFill>
                <a:latin typeface="Times New Roman"/>
                <a:ea typeface="Times New Roman"/>
                <a:cs typeface="Times New Roman"/>
                <a:sym typeface="Times New Roman"/>
              </a:rPr>
              <a:t>Nhắc lại kiến thức về từ láy?</a:t>
            </a:r>
            <a:endParaRPr sz="2000" b="0" i="0" u="none" strike="noStrike" cap="none">
              <a:solidFill>
                <a:schemeClr val="accent6"/>
              </a:solidFill>
              <a:latin typeface="Times New Roman"/>
              <a:ea typeface="Times New Roman"/>
              <a:cs typeface="Times New Roman"/>
              <a:sym typeface="Times New Roman"/>
            </a:endParaRPr>
          </a:p>
        </p:txBody>
      </p:sp>
      <p:sp>
        <p:nvSpPr>
          <p:cNvPr id="674" name="Google Shape;674;p11"/>
          <p:cNvSpPr/>
          <p:nvPr/>
        </p:nvSpPr>
        <p:spPr>
          <a:xfrm>
            <a:off x="1545021" y="717178"/>
            <a:ext cx="2060027" cy="882869"/>
          </a:xfrm>
          <a:prstGeom prst="ellipse">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Cấu tạo</a:t>
            </a:r>
            <a:endParaRPr sz="1800" b="0"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Từ 2 tiếng</a:t>
            </a:r>
            <a:endParaRPr sz="1800" b="0" i="0" u="none" strike="noStrike" cap="none">
              <a:solidFill>
                <a:schemeClr val="lt1"/>
              </a:solidFill>
              <a:latin typeface="Times New Roman"/>
              <a:ea typeface="Times New Roman"/>
              <a:cs typeface="Times New Roman"/>
              <a:sym typeface="Times New Roman"/>
            </a:endParaRPr>
          </a:p>
        </p:txBody>
      </p:sp>
      <p:sp>
        <p:nvSpPr>
          <p:cNvPr id="675" name="Google Shape;675;p11"/>
          <p:cNvSpPr/>
          <p:nvPr/>
        </p:nvSpPr>
        <p:spPr>
          <a:xfrm>
            <a:off x="1181256" y="1664244"/>
            <a:ext cx="2959820" cy="1394890"/>
          </a:xfrm>
          <a:prstGeom prst="ellipse">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Các tiếng giống nhau về âm, về vần hoặc cả âm và vần</a:t>
            </a:r>
            <a:endParaRPr sz="2400" b="0" i="0" u="none" strike="noStrike" cap="none">
              <a:solidFill>
                <a:schemeClr val="lt1"/>
              </a:solidFill>
              <a:latin typeface="Times New Roman"/>
              <a:ea typeface="Times New Roman"/>
              <a:cs typeface="Times New Roman"/>
              <a:sym typeface="Times New Roman"/>
            </a:endParaRPr>
          </a:p>
        </p:txBody>
      </p:sp>
      <p:sp>
        <p:nvSpPr>
          <p:cNvPr id="676" name="Google Shape;676;p11"/>
          <p:cNvSpPr/>
          <p:nvPr/>
        </p:nvSpPr>
        <p:spPr>
          <a:xfrm>
            <a:off x="846602" y="3150978"/>
            <a:ext cx="3747954" cy="1850595"/>
          </a:xfrm>
          <a:prstGeom prst="ellipse">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i="0" u="none" strike="noStrike" cap="none">
                <a:solidFill>
                  <a:schemeClr val="lt1"/>
                </a:solidFill>
                <a:latin typeface="Times New Roman"/>
                <a:ea typeface="Times New Roman"/>
                <a:cs typeface="Times New Roman"/>
                <a:sym typeface="Times New Roman"/>
              </a:rPr>
              <a:t>Có thể có 1 tiếng có nghĩa hoặc tất cả các tiếng đều không có nghĩa, khi đó 2 từ được ghép với nhau tạo nên một từ có nghĩa.</a:t>
            </a:r>
            <a:endParaRPr sz="3200" i="0" u="none" strike="noStrike" cap="none">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3"/>
                                        </p:tgtEl>
                                        <p:attrNameLst>
                                          <p:attrName>style.visibility</p:attrName>
                                        </p:attrNameLst>
                                      </p:cBhvr>
                                      <p:to>
                                        <p:strVal val="visible"/>
                                      </p:to>
                                    </p:set>
                                    <p:animEffect transition="in" filter="fade">
                                      <p:cBhvr>
                                        <p:cTn id="7" dur="1000"/>
                                        <p:tgtEl>
                                          <p:spTgt spid="6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673"/>
                                        </p:tgtEl>
                                      </p:cBhvr>
                                    </p:animEffect>
                                    <p:set>
                                      <p:cBhvr>
                                        <p:cTn id="12" dur="1" fill="hold">
                                          <p:stCondLst>
                                            <p:cond delay="2000"/>
                                          </p:stCondLst>
                                        </p:cTn>
                                        <p:tgtEl>
                                          <p:spTgt spid="67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74"/>
                                        </p:tgtEl>
                                        <p:attrNameLst>
                                          <p:attrName>style.visibility</p:attrName>
                                        </p:attrNameLst>
                                      </p:cBhvr>
                                      <p:to>
                                        <p:strVal val="visible"/>
                                      </p:to>
                                    </p:set>
                                    <p:anim calcmode="lin" valueType="num">
                                      <p:cBhvr additive="base">
                                        <p:cTn id="17" dur="500"/>
                                        <p:tgtEl>
                                          <p:spTgt spid="6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75"/>
                                        </p:tgtEl>
                                        <p:attrNameLst>
                                          <p:attrName>style.visibility</p:attrName>
                                        </p:attrNameLst>
                                      </p:cBhvr>
                                      <p:to>
                                        <p:strVal val="visible"/>
                                      </p:to>
                                    </p:set>
                                    <p:anim calcmode="lin" valueType="num">
                                      <p:cBhvr additive="base">
                                        <p:cTn id="22" dur="500"/>
                                        <p:tgtEl>
                                          <p:spTgt spid="67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76"/>
                                        </p:tgtEl>
                                        <p:attrNameLst>
                                          <p:attrName>style.visibility</p:attrName>
                                        </p:attrNameLst>
                                      </p:cBhvr>
                                      <p:to>
                                        <p:strVal val="visible"/>
                                      </p:to>
                                    </p:set>
                                    <p:anim calcmode="lin" valueType="num">
                                      <p:cBhvr additive="base">
                                        <p:cTn id="27" dur="500"/>
                                        <p:tgtEl>
                                          <p:spTgt spid="6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2"/>
          <p:cNvSpPr txBox="1">
            <a:spLocks noGrp="1"/>
          </p:cNvSpPr>
          <p:nvPr>
            <p:ph type="title"/>
          </p:nvPr>
        </p:nvSpPr>
        <p:spPr>
          <a:xfrm>
            <a:off x="1360075" y="3500000"/>
            <a:ext cx="6163800" cy="980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endParaRPr/>
          </a:p>
        </p:txBody>
      </p:sp>
      <p:sp>
        <p:nvSpPr>
          <p:cNvPr id="682" name="Google Shape;682;p12"/>
          <p:cNvSpPr/>
          <p:nvPr/>
        </p:nvSpPr>
        <p:spPr>
          <a:xfrm>
            <a:off x="443747" y="192613"/>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6085"/>
              </a:solidFill>
              <a:latin typeface="Arial"/>
              <a:ea typeface="Arial"/>
              <a:cs typeface="Arial"/>
              <a:sym typeface="Arial"/>
            </a:endParaRPr>
          </a:p>
        </p:txBody>
      </p:sp>
      <p:sp>
        <p:nvSpPr>
          <p:cNvPr id="683" name="Google Shape;683;p12"/>
          <p:cNvSpPr txBox="1"/>
          <p:nvPr/>
        </p:nvSpPr>
        <p:spPr>
          <a:xfrm>
            <a:off x="783020" y="306436"/>
            <a:ext cx="1700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Times New Roman"/>
                <a:ea typeface="Times New Roman"/>
                <a:cs typeface="Times New Roman"/>
                <a:sym typeface="Times New Roman"/>
              </a:rPr>
              <a:t>BÀI TẬP 3:</a:t>
            </a:r>
            <a:endParaRPr sz="1800" b="1" i="0" u="none" strike="noStrike" cap="none">
              <a:solidFill>
                <a:srgbClr val="000000"/>
              </a:solidFill>
              <a:latin typeface="Times New Roman"/>
              <a:ea typeface="Times New Roman"/>
              <a:cs typeface="Times New Roman"/>
              <a:sym typeface="Times New Roman"/>
            </a:endParaRPr>
          </a:p>
        </p:txBody>
      </p:sp>
      <p:sp>
        <p:nvSpPr>
          <p:cNvPr id="684" name="Google Shape;684;p12"/>
          <p:cNvSpPr txBox="1"/>
          <p:nvPr/>
        </p:nvSpPr>
        <p:spPr>
          <a:xfrm>
            <a:off x="443747" y="735922"/>
            <a:ext cx="8490046" cy="37856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AutoNum type="alphaLcParenR"/>
            </a:pPr>
            <a:r>
              <a:rPr lang="en-US" sz="2000" b="0" i="0" u="none" strike="noStrike" cap="none">
                <a:solidFill>
                  <a:srgbClr val="000000"/>
                </a:solidFill>
                <a:latin typeface="Times New Roman"/>
                <a:ea typeface="Times New Roman"/>
                <a:cs typeface="Times New Roman"/>
                <a:sym typeface="Times New Roman"/>
              </a:rPr>
              <a:t>Trong tiếng mưa hình như có tiếng nước song dâng cao, xiên xiết chảy.</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b) Tấm thân bé bỏng của con chim vụt bứt ra khỏi dòng và bay lên cao hơn lần cất cánh đầu tiên ở bãi cát.</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c) Nhưng đôi cánh mỏng manh run rẩy và đầy tự tin của bầy chim đã hạ xuống bên một lùm dứa dại bờ sông.</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imes New Roman"/>
              <a:ea typeface="Times New Roman"/>
              <a:cs typeface="Times New Roman"/>
              <a:sym typeface="Times New Roman"/>
            </a:endParaRPr>
          </a:p>
        </p:txBody>
      </p:sp>
      <p:sp>
        <p:nvSpPr>
          <p:cNvPr id="685" name="Google Shape;685;p12"/>
          <p:cNvSpPr/>
          <p:nvPr/>
        </p:nvSpPr>
        <p:spPr>
          <a:xfrm>
            <a:off x="6574849" y="735922"/>
            <a:ext cx="1024130" cy="43073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6085"/>
              </a:solidFill>
              <a:latin typeface="Arial"/>
              <a:ea typeface="Arial"/>
              <a:cs typeface="Arial"/>
              <a:sym typeface="Arial"/>
            </a:endParaRPr>
          </a:p>
        </p:txBody>
      </p:sp>
      <p:sp>
        <p:nvSpPr>
          <p:cNvPr id="686" name="Google Shape;686;p12"/>
          <p:cNvSpPr/>
          <p:nvPr/>
        </p:nvSpPr>
        <p:spPr>
          <a:xfrm>
            <a:off x="1784443" y="1976072"/>
            <a:ext cx="927223" cy="399409"/>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6085"/>
              </a:solidFill>
              <a:latin typeface="Arial"/>
              <a:ea typeface="Arial"/>
              <a:cs typeface="Arial"/>
              <a:sym typeface="Arial"/>
            </a:endParaRPr>
          </a:p>
        </p:txBody>
      </p:sp>
      <p:sp>
        <p:nvSpPr>
          <p:cNvPr id="687" name="Google Shape;687;p12"/>
          <p:cNvSpPr/>
          <p:nvPr/>
        </p:nvSpPr>
        <p:spPr>
          <a:xfrm>
            <a:off x="2483383" y="3515996"/>
            <a:ext cx="1216257" cy="38339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6085"/>
              </a:solidFill>
              <a:latin typeface="Arial"/>
              <a:ea typeface="Arial"/>
              <a:cs typeface="Arial"/>
              <a:sym typeface="Arial"/>
            </a:endParaRPr>
          </a:p>
        </p:txBody>
      </p:sp>
      <p:sp>
        <p:nvSpPr>
          <p:cNvPr id="688" name="Google Shape;688;p12"/>
          <p:cNvSpPr/>
          <p:nvPr/>
        </p:nvSpPr>
        <p:spPr>
          <a:xfrm>
            <a:off x="3699641" y="3510744"/>
            <a:ext cx="819808" cy="383390"/>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D6085"/>
              </a:solidFill>
              <a:latin typeface="Arial"/>
              <a:ea typeface="Arial"/>
              <a:cs typeface="Arial"/>
              <a:sym typeface="Arial"/>
            </a:endParaRPr>
          </a:p>
        </p:txBody>
      </p:sp>
      <p:sp>
        <p:nvSpPr>
          <p:cNvPr id="689" name="Google Shape;689;p12"/>
          <p:cNvSpPr/>
          <p:nvPr/>
        </p:nvSpPr>
        <p:spPr>
          <a:xfrm>
            <a:off x="514332" y="1089428"/>
            <a:ext cx="8010233" cy="923330"/>
          </a:xfrm>
          <a:prstGeom prst="rect">
            <a:avLst/>
          </a:prstGeom>
          <a:noFill/>
          <a:ln>
            <a:noFill/>
          </a:ln>
        </p:spPr>
        <p:txBody>
          <a:bodyPr spcFirstLastPara="1" wrap="square" lIns="91425" tIns="45700" rIns="91425" bIns="45700" anchor="t" anchorCtr="0">
            <a:spAutoFit/>
          </a:bodyPr>
          <a:lstStyle/>
          <a:p>
            <a:pPr marL="0" marR="0" lvl="0" indent="25400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=&gt; Tác dụng: Khiến cho người đọc có thể hình dung ra được bên cạnh tiếng mưa, tiếng nước sông dâng cao, còn cả dòng nước đang chảy mạnh, nhanh và ẩn chứa sức mạnh ngầm, trong đó có sự nguy hiểm đang rình rập.</a:t>
            </a:r>
            <a:endParaRPr sz="1600" b="0" i="0" u="none" strike="noStrike" cap="none">
              <a:solidFill>
                <a:srgbClr val="000000"/>
              </a:solidFill>
              <a:latin typeface="Times New Roman"/>
              <a:ea typeface="Times New Roman"/>
              <a:cs typeface="Times New Roman"/>
              <a:sym typeface="Times New Roman"/>
            </a:endParaRPr>
          </a:p>
        </p:txBody>
      </p:sp>
      <p:sp>
        <p:nvSpPr>
          <p:cNvPr id="690" name="Google Shape;690;p12"/>
          <p:cNvSpPr/>
          <p:nvPr/>
        </p:nvSpPr>
        <p:spPr>
          <a:xfrm>
            <a:off x="698937" y="2585358"/>
            <a:ext cx="769882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=&gt; Tác dụng: Tác giả sử dụng từ</a:t>
            </a:r>
            <a:r>
              <a:rPr lang="en-US" sz="1800" b="1" i="0" u="none" strike="noStrike" cap="none">
                <a:solidFill>
                  <a:srgbClr val="000000"/>
                </a:solidFill>
                <a:latin typeface="Times New Roman"/>
                <a:ea typeface="Times New Roman"/>
                <a:cs typeface="Times New Roman"/>
                <a:sym typeface="Times New Roman"/>
              </a:rPr>
              <a:t> </a:t>
            </a:r>
            <a:r>
              <a:rPr lang="en-US" sz="1800" b="0" i="1" u="none" strike="noStrike" cap="none">
                <a:solidFill>
                  <a:srgbClr val="000000"/>
                </a:solidFill>
                <a:latin typeface="Times New Roman"/>
                <a:ea typeface="Times New Roman"/>
                <a:cs typeface="Times New Roman"/>
                <a:sym typeface="Times New Roman"/>
              </a:rPr>
              <a:t>bé bỏng</a:t>
            </a:r>
            <a:r>
              <a:rPr lang="en-US" sz="1800" b="0" i="0" u="none" strike="noStrike" cap="none">
                <a:solidFill>
                  <a:srgbClr val="000000"/>
                </a:solidFill>
                <a:latin typeface="Times New Roman"/>
                <a:ea typeface="Times New Roman"/>
                <a:cs typeface="Times New Roman"/>
                <a:sym typeface="Times New Roman"/>
              </a:rPr>
              <a:t> để miêu tả những con chim chìa vôi bé nhỏ, mới được sinh ra nên còn non nớt, yếu ớt. Đồng thời, cho thấy sự đối lập giữa dòng nước khổng lồ và con con chim bé nhỏ.</a:t>
            </a:r>
            <a:endParaRPr sz="2000" b="0" i="0" u="none" strike="noStrike" cap="none">
              <a:solidFill>
                <a:srgbClr val="000000"/>
              </a:solidFill>
              <a:latin typeface="Times New Roman"/>
              <a:ea typeface="Times New Roman"/>
              <a:cs typeface="Times New Roman"/>
              <a:sym typeface="Times New Roman"/>
            </a:endParaRPr>
          </a:p>
        </p:txBody>
      </p:sp>
      <p:sp>
        <p:nvSpPr>
          <p:cNvPr id="691" name="Google Shape;691;p12"/>
          <p:cNvSpPr/>
          <p:nvPr/>
        </p:nvSpPr>
        <p:spPr>
          <a:xfrm>
            <a:off x="698937" y="4044014"/>
            <a:ext cx="810949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imes New Roman"/>
                <a:ea typeface="Times New Roman"/>
                <a:cs typeface="Times New Roman"/>
                <a:sym typeface="Times New Roman"/>
              </a:rPr>
              <a:t>=&gt; Tác dụng: từ </a:t>
            </a:r>
            <a:r>
              <a:rPr lang="en-US" sz="1800" b="0" i="1" u="none" strike="noStrike" cap="none">
                <a:solidFill>
                  <a:srgbClr val="000000"/>
                </a:solidFill>
                <a:latin typeface="Times New Roman"/>
                <a:ea typeface="Times New Roman"/>
                <a:cs typeface="Times New Roman"/>
                <a:sym typeface="Times New Roman"/>
              </a:rPr>
              <a:t>mỏng manh:</a:t>
            </a:r>
            <a:r>
              <a:rPr lang="en-US" sz="1800" b="0" i="0" u="none" strike="noStrike" cap="none">
                <a:solidFill>
                  <a:srgbClr val="000000"/>
                </a:solidFill>
                <a:latin typeface="Times New Roman"/>
                <a:ea typeface="Times New Roman"/>
                <a:cs typeface="Times New Roman"/>
                <a:sym typeface="Times New Roman"/>
              </a:rPr>
              <a:t> miêu tả những cánh chim rất mỏng, nhỏ bé; từ </a:t>
            </a:r>
            <a:r>
              <a:rPr lang="en-US" sz="1800" b="0" i="1" u="none" strike="noStrike" cap="none">
                <a:solidFill>
                  <a:srgbClr val="000000"/>
                </a:solidFill>
                <a:latin typeface="Times New Roman"/>
                <a:ea typeface="Times New Roman"/>
                <a:cs typeface="Times New Roman"/>
                <a:sym typeface="Times New Roman"/>
              </a:rPr>
              <a:t>run rẩy</a:t>
            </a:r>
            <a:r>
              <a:rPr lang="en-US" sz="1800" b="0" i="0" u="none" strike="noStrike" cap="none">
                <a:solidFill>
                  <a:srgbClr val="000000"/>
                </a:solidFill>
                <a:latin typeface="Times New Roman"/>
                <a:ea typeface="Times New Roman"/>
                <a:cs typeface="Times New Roman"/>
                <a:sym typeface="Times New Roman"/>
              </a:rPr>
              <a:t> diễn tả sự rung động mạnh, liên tiếp và yếu ớt của đôi cánh. Qua đó, cầu văn nhấn mạnh sự nhỏ bé, non nớt của đàn chim non mới nở.</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animEffect transition="in" filter="fade">
                                      <p:cBhvr>
                                        <p:cTn id="7" dur="500"/>
                                        <p:tgtEl>
                                          <p:spTgt spid="6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5"/>
                                        </p:tgtEl>
                                        <p:attrNameLst>
                                          <p:attrName>style.visibility</p:attrName>
                                        </p:attrNameLst>
                                      </p:cBhvr>
                                      <p:to>
                                        <p:strVal val="visible"/>
                                      </p:to>
                                    </p:set>
                                    <p:anim calcmode="lin" valueType="num">
                                      <p:cBhvr additive="base">
                                        <p:cTn id="12" dur="500"/>
                                        <p:tgtEl>
                                          <p:spTgt spid="68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89"/>
                                        </p:tgtEl>
                                        <p:attrNameLst>
                                          <p:attrName>style.visibility</p:attrName>
                                        </p:attrNameLst>
                                      </p:cBhvr>
                                      <p:to>
                                        <p:strVal val="visible"/>
                                      </p:to>
                                    </p:set>
                                    <p:anim calcmode="lin" valueType="num">
                                      <p:cBhvr additive="base">
                                        <p:cTn id="17" dur="500"/>
                                        <p:tgtEl>
                                          <p:spTgt spid="68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86"/>
                                        </p:tgtEl>
                                        <p:attrNameLst>
                                          <p:attrName>style.visibility</p:attrName>
                                        </p:attrNameLst>
                                      </p:cBhvr>
                                      <p:to>
                                        <p:strVal val="visible"/>
                                      </p:to>
                                    </p:set>
                                    <p:anim calcmode="lin" valueType="num">
                                      <p:cBhvr additive="base">
                                        <p:cTn id="22" dur="500"/>
                                        <p:tgtEl>
                                          <p:spTgt spid="68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90"/>
                                        </p:tgtEl>
                                        <p:attrNameLst>
                                          <p:attrName>style.visibility</p:attrName>
                                        </p:attrNameLst>
                                      </p:cBhvr>
                                      <p:to>
                                        <p:strVal val="visible"/>
                                      </p:to>
                                    </p:set>
                                    <p:anim calcmode="lin" valueType="num">
                                      <p:cBhvr additive="base">
                                        <p:cTn id="27" dur="500"/>
                                        <p:tgtEl>
                                          <p:spTgt spid="69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87"/>
                                        </p:tgtEl>
                                        <p:attrNameLst>
                                          <p:attrName>style.visibility</p:attrName>
                                        </p:attrNameLst>
                                      </p:cBhvr>
                                      <p:to>
                                        <p:strVal val="visible"/>
                                      </p:to>
                                    </p:set>
                                    <p:anim calcmode="lin" valueType="num">
                                      <p:cBhvr additive="base">
                                        <p:cTn id="32" dur="500"/>
                                        <p:tgtEl>
                                          <p:spTgt spid="68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88"/>
                                        </p:tgtEl>
                                        <p:attrNameLst>
                                          <p:attrName>style.visibility</p:attrName>
                                        </p:attrNameLst>
                                      </p:cBhvr>
                                      <p:to>
                                        <p:strVal val="visible"/>
                                      </p:to>
                                    </p:set>
                                    <p:anim calcmode="lin" valueType="num">
                                      <p:cBhvr additive="base">
                                        <p:cTn id="37" dur="500"/>
                                        <p:tgtEl>
                                          <p:spTgt spid="68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91"/>
                                        </p:tgtEl>
                                        <p:attrNameLst>
                                          <p:attrName>style.visibility</p:attrName>
                                        </p:attrNameLst>
                                      </p:cBhvr>
                                      <p:to>
                                        <p:strVal val="visible"/>
                                      </p:to>
                                    </p:set>
                                    <p:anim calcmode="lin" valueType="num">
                                      <p:cBhvr additive="base">
                                        <p:cTn id="42" dur="500"/>
                                        <p:tgtEl>
                                          <p:spTgt spid="6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3"/>
          <p:cNvSpPr txBox="1">
            <a:spLocks noGrp="1"/>
          </p:cNvSpPr>
          <p:nvPr>
            <p:ph type="title"/>
          </p:nvPr>
        </p:nvSpPr>
        <p:spPr>
          <a:xfrm>
            <a:off x="1360075" y="3500000"/>
            <a:ext cx="6163800" cy="980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endParaRPr/>
          </a:p>
        </p:txBody>
      </p:sp>
      <p:sp>
        <p:nvSpPr>
          <p:cNvPr id="697" name="Google Shape;697;p13"/>
          <p:cNvSpPr/>
          <p:nvPr/>
        </p:nvSpPr>
        <p:spPr>
          <a:xfrm>
            <a:off x="443747" y="192613"/>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98" name="Google Shape;698;p13"/>
          <p:cNvSpPr/>
          <p:nvPr/>
        </p:nvSpPr>
        <p:spPr>
          <a:xfrm>
            <a:off x="5791200" y="0"/>
            <a:ext cx="3720662" cy="2028497"/>
          </a:xfrm>
          <a:prstGeom prst="cloudCallout">
            <a:avLst>
              <a:gd name="adj1" fmla="val -20833"/>
              <a:gd name="adj2" fmla="val 62500"/>
            </a:avLst>
          </a:prstGeom>
          <a:solidFill>
            <a:schemeClr val="accent1"/>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1" i="0" u="none" strike="noStrike" cap="none">
                <a:solidFill>
                  <a:schemeClr val="dk1"/>
                </a:solidFill>
                <a:latin typeface="Times New Roman"/>
                <a:ea typeface="Times New Roman"/>
                <a:cs typeface="Times New Roman"/>
                <a:sym typeface="Times New Roman"/>
              </a:rPr>
              <a:t> </a:t>
            </a:r>
            <a:r>
              <a:rPr lang="en-US" sz="2000" b="0" i="0" u="none" strike="noStrike" cap="none">
                <a:solidFill>
                  <a:schemeClr val="dk1"/>
                </a:solidFill>
                <a:latin typeface="Times New Roman"/>
                <a:ea typeface="Times New Roman"/>
                <a:cs typeface="Times New Roman"/>
                <a:sym typeface="Times New Roman"/>
              </a:rPr>
              <a:t>Nhìn hình ảnh sau đây và đặt một câu trong đó có sử dụng một trạng ngữ và một từ láy.</a:t>
            </a:r>
            <a:endParaRPr sz="2000" b="0" i="0" u="none" strike="noStrike" cap="none">
              <a:solidFill>
                <a:schemeClr val="dk1"/>
              </a:solidFill>
              <a:latin typeface="Times New Roman"/>
              <a:ea typeface="Times New Roman"/>
              <a:cs typeface="Times New Roman"/>
              <a:sym typeface="Times New Roman"/>
            </a:endParaRPr>
          </a:p>
        </p:txBody>
      </p:sp>
      <p:grpSp>
        <p:nvGrpSpPr>
          <p:cNvPr id="699" name="Google Shape;699;p13"/>
          <p:cNvGrpSpPr/>
          <p:nvPr/>
        </p:nvGrpSpPr>
        <p:grpSpPr>
          <a:xfrm>
            <a:off x="119984" y="3228906"/>
            <a:ext cx="1240091" cy="1722154"/>
            <a:chOff x="7167525" y="1022325"/>
            <a:chExt cx="1240091" cy="1722154"/>
          </a:xfrm>
        </p:grpSpPr>
        <p:sp>
          <p:nvSpPr>
            <p:cNvPr id="700" name="Google Shape;700;p13"/>
            <p:cNvSpPr/>
            <p:nvPr/>
          </p:nvSpPr>
          <p:spPr>
            <a:xfrm>
              <a:off x="7167525" y="1022325"/>
              <a:ext cx="1240091" cy="1722154"/>
            </a:xfrm>
            <a:custGeom>
              <a:avLst/>
              <a:gdLst/>
              <a:ahLst/>
              <a:cxnLst/>
              <a:rect l="l" t="t" r="r" b="b"/>
              <a:pathLst>
                <a:path w="58786" h="81638" extrusionOk="0">
                  <a:moveTo>
                    <a:pt x="31373" y="81637"/>
                  </a:moveTo>
                  <a:cubicBezTo>
                    <a:pt x="30904" y="81637"/>
                    <a:pt x="30431" y="81620"/>
                    <a:pt x="29924" y="81581"/>
                  </a:cubicBezTo>
                  <a:cubicBezTo>
                    <a:pt x="29494" y="81547"/>
                    <a:pt x="28493" y="81474"/>
                    <a:pt x="27508" y="80760"/>
                  </a:cubicBezTo>
                  <a:cubicBezTo>
                    <a:pt x="26365" y="79935"/>
                    <a:pt x="25733" y="78589"/>
                    <a:pt x="25767" y="77076"/>
                  </a:cubicBezTo>
                  <a:cubicBezTo>
                    <a:pt x="25797" y="75873"/>
                    <a:pt x="25677" y="74742"/>
                    <a:pt x="25423" y="73779"/>
                  </a:cubicBezTo>
                  <a:cubicBezTo>
                    <a:pt x="25281" y="73667"/>
                    <a:pt x="25144" y="73547"/>
                    <a:pt x="25015" y="73418"/>
                  </a:cubicBezTo>
                  <a:cubicBezTo>
                    <a:pt x="24435" y="72846"/>
                    <a:pt x="24108" y="72240"/>
                    <a:pt x="23910" y="71879"/>
                  </a:cubicBezTo>
                  <a:cubicBezTo>
                    <a:pt x="23889" y="71836"/>
                    <a:pt x="23863" y="71793"/>
                    <a:pt x="23841" y="71750"/>
                  </a:cubicBezTo>
                  <a:lnTo>
                    <a:pt x="23669" y="71449"/>
                  </a:lnTo>
                  <a:lnTo>
                    <a:pt x="22552" y="69472"/>
                  </a:lnTo>
                  <a:lnTo>
                    <a:pt x="21490" y="67593"/>
                  </a:lnTo>
                  <a:cubicBezTo>
                    <a:pt x="20458" y="65758"/>
                    <a:pt x="19422" y="63922"/>
                    <a:pt x="18386" y="62091"/>
                  </a:cubicBezTo>
                  <a:lnTo>
                    <a:pt x="18214" y="61786"/>
                  </a:lnTo>
                  <a:cubicBezTo>
                    <a:pt x="17269" y="62774"/>
                    <a:pt x="16009" y="63320"/>
                    <a:pt x="14681" y="63320"/>
                  </a:cubicBezTo>
                  <a:cubicBezTo>
                    <a:pt x="13640" y="63316"/>
                    <a:pt x="12630" y="62989"/>
                    <a:pt x="11792" y="62379"/>
                  </a:cubicBezTo>
                  <a:cubicBezTo>
                    <a:pt x="11465" y="62147"/>
                    <a:pt x="11173" y="61880"/>
                    <a:pt x="10911" y="61579"/>
                  </a:cubicBezTo>
                  <a:cubicBezTo>
                    <a:pt x="9187" y="61549"/>
                    <a:pt x="7609" y="60625"/>
                    <a:pt x="6745" y="59133"/>
                  </a:cubicBezTo>
                  <a:cubicBezTo>
                    <a:pt x="6036" y="57921"/>
                    <a:pt x="5877" y="56387"/>
                    <a:pt x="6320" y="55024"/>
                  </a:cubicBezTo>
                  <a:cubicBezTo>
                    <a:pt x="6732" y="53726"/>
                    <a:pt x="7678" y="52668"/>
                    <a:pt x="8920" y="52109"/>
                  </a:cubicBezTo>
                  <a:cubicBezTo>
                    <a:pt x="9522" y="51847"/>
                    <a:pt x="9767" y="51667"/>
                    <a:pt x="10180" y="51194"/>
                  </a:cubicBezTo>
                  <a:cubicBezTo>
                    <a:pt x="10236" y="51129"/>
                    <a:pt x="10296" y="51060"/>
                    <a:pt x="10339" y="51009"/>
                  </a:cubicBezTo>
                  <a:lnTo>
                    <a:pt x="10378" y="50953"/>
                  </a:lnTo>
                  <a:cubicBezTo>
                    <a:pt x="10494" y="50794"/>
                    <a:pt x="10575" y="50669"/>
                    <a:pt x="10640" y="50562"/>
                  </a:cubicBezTo>
                  <a:cubicBezTo>
                    <a:pt x="10756" y="50368"/>
                    <a:pt x="10868" y="50175"/>
                    <a:pt x="10962" y="49990"/>
                  </a:cubicBezTo>
                  <a:cubicBezTo>
                    <a:pt x="9148" y="47841"/>
                    <a:pt x="7227" y="45395"/>
                    <a:pt x="5490" y="42644"/>
                  </a:cubicBezTo>
                  <a:cubicBezTo>
                    <a:pt x="4205" y="42282"/>
                    <a:pt x="3203" y="41268"/>
                    <a:pt x="2851" y="39978"/>
                  </a:cubicBezTo>
                  <a:cubicBezTo>
                    <a:pt x="2485" y="38641"/>
                    <a:pt x="2133" y="37335"/>
                    <a:pt x="1776" y="36028"/>
                  </a:cubicBezTo>
                  <a:lnTo>
                    <a:pt x="1256" y="34098"/>
                  </a:lnTo>
                  <a:cubicBezTo>
                    <a:pt x="869" y="33105"/>
                    <a:pt x="542" y="31613"/>
                    <a:pt x="435" y="30328"/>
                  </a:cubicBezTo>
                  <a:cubicBezTo>
                    <a:pt x="1" y="26820"/>
                    <a:pt x="155" y="23450"/>
                    <a:pt x="903" y="20312"/>
                  </a:cubicBezTo>
                  <a:cubicBezTo>
                    <a:pt x="1617" y="17285"/>
                    <a:pt x="2911" y="14422"/>
                    <a:pt x="4716" y="11890"/>
                  </a:cubicBezTo>
                  <a:cubicBezTo>
                    <a:pt x="8082" y="7175"/>
                    <a:pt x="13155" y="3646"/>
                    <a:pt x="19388" y="1677"/>
                  </a:cubicBezTo>
                  <a:cubicBezTo>
                    <a:pt x="22913" y="568"/>
                    <a:pt x="26425" y="0"/>
                    <a:pt x="29829" y="0"/>
                  </a:cubicBezTo>
                  <a:cubicBezTo>
                    <a:pt x="34442" y="0"/>
                    <a:pt x="38943" y="1032"/>
                    <a:pt x="43194" y="3065"/>
                  </a:cubicBezTo>
                  <a:cubicBezTo>
                    <a:pt x="47613" y="5176"/>
                    <a:pt x="51074" y="8129"/>
                    <a:pt x="53481" y="11847"/>
                  </a:cubicBezTo>
                  <a:cubicBezTo>
                    <a:pt x="55794" y="15415"/>
                    <a:pt x="57144" y="19701"/>
                    <a:pt x="57496" y="24593"/>
                  </a:cubicBezTo>
                  <a:cubicBezTo>
                    <a:pt x="57604" y="25904"/>
                    <a:pt x="57582" y="26498"/>
                    <a:pt x="57535" y="27245"/>
                  </a:cubicBezTo>
                  <a:cubicBezTo>
                    <a:pt x="57522" y="27430"/>
                    <a:pt x="57513" y="27598"/>
                    <a:pt x="57505" y="27813"/>
                  </a:cubicBezTo>
                  <a:cubicBezTo>
                    <a:pt x="57505" y="27877"/>
                    <a:pt x="57500" y="27946"/>
                    <a:pt x="57492" y="28015"/>
                  </a:cubicBezTo>
                  <a:cubicBezTo>
                    <a:pt x="57432" y="29206"/>
                    <a:pt x="57333" y="30401"/>
                    <a:pt x="57238" y="31557"/>
                  </a:cubicBezTo>
                  <a:cubicBezTo>
                    <a:pt x="57152" y="32632"/>
                    <a:pt x="57062" y="33741"/>
                    <a:pt x="56998" y="34859"/>
                  </a:cubicBezTo>
                  <a:cubicBezTo>
                    <a:pt x="56920" y="36230"/>
                    <a:pt x="56112" y="37455"/>
                    <a:pt x="54883" y="38061"/>
                  </a:cubicBezTo>
                  <a:cubicBezTo>
                    <a:pt x="53988" y="40314"/>
                    <a:pt x="52970" y="42510"/>
                    <a:pt x="51826" y="44647"/>
                  </a:cubicBezTo>
                  <a:cubicBezTo>
                    <a:pt x="52002" y="44836"/>
                    <a:pt x="52192" y="45016"/>
                    <a:pt x="52389" y="45188"/>
                  </a:cubicBezTo>
                  <a:lnTo>
                    <a:pt x="52398" y="45193"/>
                  </a:lnTo>
                  <a:cubicBezTo>
                    <a:pt x="52449" y="45236"/>
                    <a:pt x="52497" y="45279"/>
                    <a:pt x="52548" y="45317"/>
                  </a:cubicBezTo>
                  <a:lnTo>
                    <a:pt x="52626" y="45377"/>
                  </a:lnTo>
                  <a:cubicBezTo>
                    <a:pt x="52733" y="45451"/>
                    <a:pt x="52858" y="45541"/>
                    <a:pt x="52974" y="45610"/>
                  </a:cubicBezTo>
                  <a:lnTo>
                    <a:pt x="52978" y="45614"/>
                  </a:lnTo>
                  <a:cubicBezTo>
                    <a:pt x="53348" y="45837"/>
                    <a:pt x="53516" y="45902"/>
                    <a:pt x="53559" y="45915"/>
                  </a:cubicBezTo>
                  <a:cubicBezTo>
                    <a:pt x="53692" y="45966"/>
                    <a:pt x="53829" y="46005"/>
                    <a:pt x="53967" y="46039"/>
                  </a:cubicBezTo>
                  <a:cubicBezTo>
                    <a:pt x="54023" y="46052"/>
                    <a:pt x="54143" y="46082"/>
                    <a:pt x="54203" y="46091"/>
                  </a:cubicBezTo>
                  <a:lnTo>
                    <a:pt x="54212" y="46091"/>
                  </a:lnTo>
                  <a:cubicBezTo>
                    <a:pt x="56860" y="46379"/>
                    <a:pt x="58786" y="48468"/>
                    <a:pt x="58786" y="51056"/>
                  </a:cubicBezTo>
                  <a:cubicBezTo>
                    <a:pt x="58781" y="52273"/>
                    <a:pt x="58334" y="53442"/>
                    <a:pt x="57535" y="54358"/>
                  </a:cubicBezTo>
                  <a:cubicBezTo>
                    <a:pt x="56967" y="55011"/>
                    <a:pt x="56237" y="55505"/>
                    <a:pt x="55420" y="55789"/>
                  </a:cubicBezTo>
                  <a:cubicBezTo>
                    <a:pt x="54607" y="57564"/>
                    <a:pt x="52849" y="58742"/>
                    <a:pt x="50880" y="58742"/>
                  </a:cubicBezTo>
                  <a:cubicBezTo>
                    <a:pt x="50042" y="58738"/>
                    <a:pt x="49217" y="58523"/>
                    <a:pt x="48482" y="58119"/>
                  </a:cubicBezTo>
                  <a:cubicBezTo>
                    <a:pt x="47923" y="57814"/>
                    <a:pt x="47390" y="57470"/>
                    <a:pt x="46887" y="57083"/>
                  </a:cubicBezTo>
                  <a:lnTo>
                    <a:pt x="42876" y="67989"/>
                  </a:lnTo>
                  <a:lnTo>
                    <a:pt x="42025" y="70306"/>
                  </a:lnTo>
                  <a:cubicBezTo>
                    <a:pt x="42012" y="70344"/>
                    <a:pt x="41999" y="70383"/>
                    <a:pt x="41982" y="70426"/>
                  </a:cubicBezTo>
                  <a:cubicBezTo>
                    <a:pt x="41853" y="70796"/>
                    <a:pt x="41612" y="71479"/>
                    <a:pt x="41114" y="72163"/>
                  </a:cubicBezTo>
                  <a:cubicBezTo>
                    <a:pt x="40950" y="73323"/>
                    <a:pt x="40993" y="74506"/>
                    <a:pt x="41238" y="75653"/>
                  </a:cubicBezTo>
                  <a:cubicBezTo>
                    <a:pt x="41595" y="77330"/>
                    <a:pt x="41058" y="78512"/>
                    <a:pt x="40546" y="79213"/>
                  </a:cubicBezTo>
                  <a:cubicBezTo>
                    <a:pt x="39699" y="80365"/>
                    <a:pt x="38526" y="80717"/>
                    <a:pt x="38139" y="80833"/>
                  </a:cubicBezTo>
                  <a:cubicBezTo>
                    <a:pt x="36798" y="81237"/>
                    <a:pt x="35358" y="81362"/>
                    <a:pt x="34085" y="81470"/>
                  </a:cubicBezTo>
                  <a:lnTo>
                    <a:pt x="33634" y="81513"/>
                  </a:lnTo>
                  <a:cubicBezTo>
                    <a:pt x="32942" y="81573"/>
                    <a:pt x="32228" y="81637"/>
                    <a:pt x="31373" y="81637"/>
                  </a:cubicBezTo>
                  <a:close/>
                </a:path>
              </a:pathLst>
            </a:custGeom>
            <a:solidFill>
              <a:srgbClr val="FFFFFF"/>
            </a:solidFill>
            <a:ln>
              <a:noFill/>
            </a:ln>
            <a:effectLst>
              <a:outerShdw dist="76200" dir="246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1" name="Google Shape;701;p13"/>
            <p:cNvGrpSpPr/>
            <p:nvPr/>
          </p:nvGrpSpPr>
          <p:grpSpPr>
            <a:xfrm>
              <a:off x="7222285" y="1086872"/>
              <a:ext cx="1104990" cy="1578518"/>
              <a:chOff x="7222285" y="1086872"/>
              <a:chExt cx="1104990" cy="1578518"/>
            </a:xfrm>
          </p:grpSpPr>
          <p:sp>
            <p:nvSpPr>
              <p:cNvPr id="702" name="Google Shape;702;p13"/>
              <p:cNvSpPr/>
              <p:nvPr/>
            </p:nvSpPr>
            <p:spPr>
              <a:xfrm>
                <a:off x="7222285" y="1086872"/>
                <a:ext cx="1104893" cy="1578518"/>
              </a:xfrm>
              <a:custGeom>
                <a:avLst/>
                <a:gdLst/>
                <a:ahLst/>
                <a:cxnLst/>
                <a:rect l="l" t="t" r="r" b="b"/>
                <a:pathLst>
                  <a:path w="52377" h="74829" extrusionOk="0">
                    <a:moveTo>
                      <a:pt x="12420" y="45808"/>
                    </a:moveTo>
                    <a:cubicBezTo>
                      <a:pt x="12510" y="45916"/>
                      <a:pt x="12601" y="46019"/>
                      <a:pt x="12695" y="46122"/>
                    </a:cubicBezTo>
                    <a:cubicBezTo>
                      <a:pt x="12678" y="46182"/>
                      <a:pt x="12665" y="46242"/>
                      <a:pt x="12648" y="46302"/>
                    </a:cubicBezTo>
                    <a:cubicBezTo>
                      <a:pt x="12562" y="46616"/>
                      <a:pt x="12467" y="46926"/>
                      <a:pt x="12360" y="47235"/>
                    </a:cubicBezTo>
                    <a:cubicBezTo>
                      <a:pt x="12300" y="47420"/>
                      <a:pt x="12231" y="47601"/>
                      <a:pt x="12162" y="47781"/>
                    </a:cubicBezTo>
                    <a:cubicBezTo>
                      <a:pt x="12149" y="47807"/>
                      <a:pt x="12102" y="47919"/>
                      <a:pt x="12080" y="47979"/>
                    </a:cubicBezTo>
                    <a:cubicBezTo>
                      <a:pt x="12037" y="48069"/>
                      <a:pt x="11999" y="48159"/>
                      <a:pt x="11956" y="48250"/>
                    </a:cubicBezTo>
                    <a:cubicBezTo>
                      <a:pt x="11762" y="48671"/>
                      <a:pt x="11539" y="49084"/>
                      <a:pt x="11294" y="49483"/>
                    </a:cubicBezTo>
                    <a:cubicBezTo>
                      <a:pt x="11165" y="49694"/>
                      <a:pt x="11027" y="49900"/>
                      <a:pt x="10885" y="50102"/>
                    </a:cubicBezTo>
                    <a:cubicBezTo>
                      <a:pt x="10842" y="50158"/>
                      <a:pt x="10804" y="50214"/>
                      <a:pt x="10761" y="50270"/>
                    </a:cubicBezTo>
                    <a:lnTo>
                      <a:pt x="10739" y="50296"/>
                    </a:lnTo>
                    <a:cubicBezTo>
                      <a:pt x="10649" y="50412"/>
                      <a:pt x="10550" y="50524"/>
                      <a:pt x="10456" y="50636"/>
                    </a:cubicBezTo>
                    <a:cubicBezTo>
                      <a:pt x="9673" y="51530"/>
                      <a:pt x="8977" y="52045"/>
                      <a:pt x="7859" y="52536"/>
                    </a:cubicBezTo>
                    <a:cubicBezTo>
                      <a:pt x="7270" y="52793"/>
                      <a:pt x="7141" y="53640"/>
                      <a:pt x="7438" y="54148"/>
                    </a:cubicBezTo>
                    <a:cubicBezTo>
                      <a:pt x="7790" y="54749"/>
                      <a:pt x="8461" y="54827"/>
                      <a:pt x="9050" y="54569"/>
                    </a:cubicBezTo>
                    <a:cubicBezTo>
                      <a:pt x="10632" y="53872"/>
                      <a:pt x="11930" y="52695"/>
                      <a:pt x="12919" y="51293"/>
                    </a:cubicBezTo>
                    <a:cubicBezTo>
                      <a:pt x="12867" y="51465"/>
                      <a:pt x="12811" y="51650"/>
                      <a:pt x="12751" y="51843"/>
                    </a:cubicBezTo>
                    <a:cubicBezTo>
                      <a:pt x="12429" y="52806"/>
                      <a:pt x="11900" y="53688"/>
                      <a:pt x="11199" y="54423"/>
                    </a:cubicBezTo>
                    <a:cubicBezTo>
                      <a:pt x="10146" y="55523"/>
                      <a:pt x="11814" y="57191"/>
                      <a:pt x="12863" y="56091"/>
                    </a:cubicBezTo>
                    <a:cubicBezTo>
                      <a:pt x="14269" y="54625"/>
                      <a:pt x="15111" y="52712"/>
                      <a:pt x="15455" y="50696"/>
                    </a:cubicBezTo>
                    <a:lnTo>
                      <a:pt x="19100" y="57157"/>
                    </a:lnTo>
                    <a:lnTo>
                      <a:pt x="23270" y="64542"/>
                    </a:lnTo>
                    <a:cubicBezTo>
                      <a:pt x="23700" y="65298"/>
                      <a:pt x="24130" y="66059"/>
                      <a:pt x="24555" y="66820"/>
                    </a:cubicBezTo>
                    <a:cubicBezTo>
                      <a:pt x="24861" y="67358"/>
                      <a:pt x="25076" y="67929"/>
                      <a:pt x="25824" y="67942"/>
                    </a:cubicBezTo>
                    <a:lnTo>
                      <a:pt x="25862" y="67942"/>
                    </a:lnTo>
                    <a:cubicBezTo>
                      <a:pt x="26731" y="69816"/>
                      <a:pt x="27023" y="72052"/>
                      <a:pt x="26976" y="74107"/>
                    </a:cubicBezTo>
                    <a:cubicBezTo>
                      <a:pt x="26963" y="74665"/>
                      <a:pt x="27216" y="74691"/>
                      <a:pt x="27612" y="74721"/>
                    </a:cubicBezTo>
                    <a:cubicBezTo>
                      <a:pt x="28996" y="74829"/>
                      <a:pt x="29830" y="74734"/>
                      <a:pt x="30948" y="74635"/>
                    </a:cubicBezTo>
                    <a:cubicBezTo>
                      <a:pt x="32108" y="74536"/>
                      <a:pt x="33411" y="74438"/>
                      <a:pt x="34442" y="74124"/>
                    </a:cubicBezTo>
                    <a:cubicBezTo>
                      <a:pt x="34864" y="73999"/>
                      <a:pt x="35019" y="73883"/>
                      <a:pt x="34915" y="73389"/>
                    </a:cubicBezTo>
                    <a:cubicBezTo>
                      <a:pt x="34481" y="71364"/>
                      <a:pt x="34507" y="69275"/>
                      <a:pt x="34984" y="67263"/>
                    </a:cubicBezTo>
                    <a:cubicBezTo>
                      <a:pt x="34988" y="67237"/>
                      <a:pt x="34997" y="67207"/>
                      <a:pt x="35001" y="67186"/>
                    </a:cubicBezTo>
                    <a:cubicBezTo>
                      <a:pt x="35530" y="66988"/>
                      <a:pt x="35668" y="66433"/>
                      <a:pt x="35852" y="65930"/>
                    </a:cubicBezTo>
                    <a:cubicBezTo>
                      <a:pt x="36136" y="65157"/>
                      <a:pt x="36420" y="64387"/>
                      <a:pt x="36704" y="63613"/>
                    </a:cubicBezTo>
                    <a:cubicBezTo>
                      <a:pt x="38685" y="58227"/>
                      <a:pt x="40667" y="52836"/>
                      <a:pt x="42644" y="47446"/>
                    </a:cubicBezTo>
                    <a:lnTo>
                      <a:pt x="43117" y="46169"/>
                    </a:lnTo>
                    <a:cubicBezTo>
                      <a:pt x="44003" y="48482"/>
                      <a:pt x="45555" y="50545"/>
                      <a:pt x="47704" y="51719"/>
                    </a:cubicBezTo>
                    <a:cubicBezTo>
                      <a:pt x="49037" y="52445"/>
                      <a:pt x="50227" y="50412"/>
                      <a:pt x="48895" y="49681"/>
                    </a:cubicBezTo>
                    <a:cubicBezTo>
                      <a:pt x="48439" y="49445"/>
                      <a:pt x="48014" y="49148"/>
                      <a:pt x="47627" y="48809"/>
                    </a:cubicBezTo>
                    <a:cubicBezTo>
                      <a:pt x="47425" y="48624"/>
                      <a:pt x="47231" y="48430"/>
                      <a:pt x="47046" y="48228"/>
                    </a:cubicBezTo>
                    <a:cubicBezTo>
                      <a:pt x="46969" y="48147"/>
                      <a:pt x="46896" y="48056"/>
                      <a:pt x="46819" y="47970"/>
                    </a:cubicBezTo>
                    <a:cubicBezTo>
                      <a:pt x="46776" y="47919"/>
                      <a:pt x="46733" y="47867"/>
                      <a:pt x="46690" y="47811"/>
                    </a:cubicBezTo>
                    <a:cubicBezTo>
                      <a:pt x="46681" y="47798"/>
                      <a:pt x="46668" y="47785"/>
                      <a:pt x="46655" y="47764"/>
                    </a:cubicBezTo>
                    <a:cubicBezTo>
                      <a:pt x="46518" y="47579"/>
                      <a:pt x="46384" y="47386"/>
                      <a:pt x="46264" y="47188"/>
                    </a:cubicBezTo>
                    <a:cubicBezTo>
                      <a:pt x="47700" y="48263"/>
                      <a:pt x="49372" y="48976"/>
                      <a:pt x="51199" y="49174"/>
                    </a:cubicBezTo>
                    <a:cubicBezTo>
                      <a:pt x="51839" y="49243"/>
                      <a:pt x="52377" y="48581"/>
                      <a:pt x="52377" y="47996"/>
                    </a:cubicBezTo>
                    <a:cubicBezTo>
                      <a:pt x="52377" y="47300"/>
                      <a:pt x="51835" y="46883"/>
                      <a:pt x="51199" y="46814"/>
                    </a:cubicBezTo>
                    <a:lnTo>
                      <a:pt x="51100" y="46805"/>
                    </a:lnTo>
                    <a:lnTo>
                      <a:pt x="51006" y="46788"/>
                    </a:lnTo>
                    <a:cubicBezTo>
                      <a:pt x="50842" y="46762"/>
                      <a:pt x="50679" y="46728"/>
                      <a:pt x="50520" y="46694"/>
                    </a:cubicBezTo>
                    <a:cubicBezTo>
                      <a:pt x="50240" y="46625"/>
                      <a:pt x="49970" y="46547"/>
                      <a:pt x="49703" y="46449"/>
                    </a:cubicBezTo>
                    <a:cubicBezTo>
                      <a:pt x="49320" y="46315"/>
                      <a:pt x="48899" y="46109"/>
                      <a:pt x="48413" y="45817"/>
                    </a:cubicBezTo>
                    <a:cubicBezTo>
                      <a:pt x="48190" y="45679"/>
                      <a:pt x="47975" y="45533"/>
                      <a:pt x="47764" y="45382"/>
                    </a:cubicBezTo>
                    <a:cubicBezTo>
                      <a:pt x="47751" y="45374"/>
                      <a:pt x="47631" y="45279"/>
                      <a:pt x="47597" y="45254"/>
                    </a:cubicBezTo>
                    <a:cubicBezTo>
                      <a:pt x="47502" y="45180"/>
                      <a:pt x="47412" y="45103"/>
                      <a:pt x="47321" y="45026"/>
                    </a:cubicBezTo>
                    <a:cubicBezTo>
                      <a:pt x="46965" y="44716"/>
                      <a:pt x="46621" y="44385"/>
                      <a:pt x="46303" y="44037"/>
                    </a:cubicBezTo>
                    <a:cubicBezTo>
                      <a:pt x="46152" y="43874"/>
                      <a:pt x="46010" y="43715"/>
                      <a:pt x="45873" y="43543"/>
                    </a:cubicBezTo>
                    <a:cubicBezTo>
                      <a:pt x="45817" y="43474"/>
                      <a:pt x="45761" y="43405"/>
                      <a:pt x="45705" y="43336"/>
                    </a:cubicBezTo>
                    <a:cubicBezTo>
                      <a:pt x="45688" y="43315"/>
                      <a:pt x="45671" y="43298"/>
                      <a:pt x="45662" y="43285"/>
                    </a:cubicBezTo>
                    <a:cubicBezTo>
                      <a:pt x="45654" y="43268"/>
                      <a:pt x="45641" y="43255"/>
                      <a:pt x="45632" y="43242"/>
                    </a:cubicBezTo>
                    <a:cubicBezTo>
                      <a:pt x="45430" y="42975"/>
                      <a:pt x="45241" y="42700"/>
                      <a:pt x="45060" y="42416"/>
                    </a:cubicBezTo>
                    <a:cubicBezTo>
                      <a:pt x="44940" y="42236"/>
                      <a:pt x="44828" y="42051"/>
                      <a:pt x="44721" y="41862"/>
                    </a:cubicBezTo>
                    <a:cubicBezTo>
                      <a:pt x="46698" y="38393"/>
                      <a:pt x="48435" y="34808"/>
                      <a:pt x="49682" y="30982"/>
                    </a:cubicBezTo>
                    <a:cubicBezTo>
                      <a:pt x="49729" y="30827"/>
                      <a:pt x="49845" y="30457"/>
                      <a:pt x="49987" y="30191"/>
                    </a:cubicBezTo>
                    <a:cubicBezTo>
                      <a:pt x="50013" y="30272"/>
                      <a:pt x="50043" y="30350"/>
                      <a:pt x="50073" y="30432"/>
                    </a:cubicBezTo>
                    <a:lnTo>
                      <a:pt x="50593" y="31584"/>
                    </a:lnTo>
                    <a:cubicBezTo>
                      <a:pt x="50730" y="29142"/>
                      <a:pt x="50988" y="26868"/>
                      <a:pt x="51096" y="24620"/>
                    </a:cubicBezTo>
                    <a:lnTo>
                      <a:pt x="51100" y="24620"/>
                    </a:lnTo>
                    <a:cubicBezTo>
                      <a:pt x="51134" y="23605"/>
                      <a:pt x="51225" y="23382"/>
                      <a:pt x="51100" y="21821"/>
                    </a:cubicBezTo>
                    <a:cubicBezTo>
                      <a:pt x="50494" y="13417"/>
                      <a:pt x="46651" y="7115"/>
                      <a:pt x="38956" y="3440"/>
                    </a:cubicBezTo>
                    <a:cubicBezTo>
                      <a:pt x="32138" y="181"/>
                      <a:pt x="25050" y="1"/>
                      <a:pt x="17931" y="2245"/>
                    </a:cubicBezTo>
                    <a:cubicBezTo>
                      <a:pt x="7391" y="5572"/>
                      <a:pt x="1" y="14157"/>
                      <a:pt x="1626" y="26881"/>
                    </a:cubicBezTo>
                    <a:cubicBezTo>
                      <a:pt x="1712" y="28093"/>
                      <a:pt x="2090" y="29460"/>
                      <a:pt x="2266" y="29800"/>
                    </a:cubicBezTo>
                    <a:cubicBezTo>
                      <a:pt x="2821" y="31842"/>
                      <a:pt x="3363" y="33840"/>
                      <a:pt x="3926" y="35917"/>
                    </a:cubicBezTo>
                    <a:lnTo>
                      <a:pt x="4098" y="35908"/>
                    </a:lnTo>
                    <a:cubicBezTo>
                      <a:pt x="4162" y="35577"/>
                      <a:pt x="4227" y="35242"/>
                      <a:pt x="4291" y="34911"/>
                    </a:cubicBezTo>
                    <a:cubicBezTo>
                      <a:pt x="4304" y="34803"/>
                      <a:pt x="4321" y="34696"/>
                      <a:pt x="4334" y="34584"/>
                    </a:cubicBezTo>
                    <a:cubicBezTo>
                      <a:pt x="4571" y="34928"/>
                      <a:pt x="4785" y="35285"/>
                      <a:pt x="4979" y="35654"/>
                    </a:cubicBezTo>
                    <a:cubicBezTo>
                      <a:pt x="7051" y="39338"/>
                      <a:pt x="9660" y="42627"/>
                      <a:pt x="12420" y="45808"/>
                    </a:cubicBezTo>
                    <a:close/>
                    <a:moveTo>
                      <a:pt x="32530" y="65733"/>
                    </a:moveTo>
                    <a:cubicBezTo>
                      <a:pt x="32108" y="65806"/>
                      <a:pt x="31687" y="65874"/>
                      <a:pt x="31261" y="65935"/>
                    </a:cubicBezTo>
                    <a:cubicBezTo>
                      <a:pt x="30922" y="65995"/>
                      <a:pt x="30582" y="66034"/>
                      <a:pt x="30243" y="66059"/>
                    </a:cubicBezTo>
                    <a:cubicBezTo>
                      <a:pt x="29426" y="66115"/>
                      <a:pt x="28605" y="66115"/>
                      <a:pt x="27779" y="66102"/>
                    </a:cubicBezTo>
                    <a:lnTo>
                      <a:pt x="26911" y="61700"/>
                    </a:lnTo>
                    <a:cubicBezTo>
                      <a:pt x="29920" y="61700"/>
                      <a:pt x="31734" y="61520"/>
                      <a:pt x="32818" y="61322"/>
                    </a:cubicBezTo>
                    <a:close/>
                    <a:moveTo>
                      <a:pt x="20317" y="55472"/>
                    </a:moveTo>
                    <a:lnTo>
                      <a:pt x="18374" y="52033"/>
                    </a:lnTo>
                    <a:cubicBezTo>
                      <a:pt x="19629" y="53236"/>
                      <a:pt x="20910" y="54418"/>
                      <a:pt x="22200" y="55592"/>
                    </a:cubicBezTo>
                    <a:lnTo>
                      <a:pt x="22200" y="55592"/>
                    </a:lnTo>
                    <a:lnTo>
                      <a:pt x="25351" y="61666"/>
                    </a:lnTo>
                    <a:lnTo>
                      <a:pt x="26064" y="65642"/>
                    </a:lnTo>
                    <a:close/>
                    <a:moveTo>
                      <a:pt x="34137" y="65157"/>
                    </a:moveTo>
                    <a:lnTo>
                      <a:pt x="34374" y="60832"/>
                    </a:lnTo>
                    <a:cubicBezTo>
                      <a:pt x="34378" y="60832"/>
                      <a:pt x="34378" y="60828"/>
                      <a:pt x="34382" y="60823"/>
                    </a:cubicBezTo>
                    <a:lnTo>
                      <a:pt x="36287" y="54504"/>
                    </a:lnTo>
                    <a:lnTo>
                      <a:pt x="36287" y="54504"/>
                    </a:lnTo>
                    <a:cubicBezTo>
                      <a:pt x="37516" y="52892"/>
                      <a:pt x="38707" y="51255"/>
                      <a:pt x="39863" y="49591"/>
                    </a:cubicBezTo>
                    <a:lnTo>
                      <a:pt x="38359" y="53675"/>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3"/>
              <p:cNvSpPr/>
              <p:nvPr/>
            </p:nvSpPr>
            <p:spPr>
              <a:xfrm>
                <a:off x="7222390" y="1086978"/>
                <a:ext cx="1077870" cy="585998"/>
              </a:xfrm>
              <a:custGeom>
                <a:avLst/>
                <a:gdLst/>
                <a:ahLst/>
                <a:cxnLst/>
                <a:rect l="l" t="t" r="r" b="b"/>
                <a:pathLst>
                  <a:path w="51096" h="27779" extrusionOk="0">
                    <a:moveTo>
                      <a:pt x="1625" y="26876"/>
                    </a:moveTo>
                    <a:cubicBezTo>
                      <a:pt x="0" y="14156"/>
                      <a:pt x="7390" y="5571"/>
                      <a:pt x="17930" y="2244"/>
                    </a:cubicBezTo>
                    <a:cubicBezTo>
                      <a:pt x="25049" y="0"/>
                      <a:pt x="32138" y="181"/>
                      <a:pt x="38951" y="3435"/>
                    </a:cubicBezTo>
                    <a:cubicBezTo>
                      <a:pt x="46646" y="7110"/>
                      <a:pt x="50493" y="13416"/>
                      <a:pt x="51095" y="21820"/>
                    </a:cubicBezTo>
                    <a:cubicBezTo>
                      <a:pt x="49900" y="22771"/>
                      <a:pt x="48391" y="22779"/>
                      <a:pt x="47003" y="23067"/>
                    </a:cubicBezTo>
                    <a:cubicBezTo>
                      <a:pt x="38121" y="24894"/>
                      <a:pt x="29378" y="26773"/>
                      <a:pt x="20329" y="27392"/>
                    </a:cubicBezTo>
                    <a:cubicBezTo>
                      <a:pt x="14642" y="27779"/>
                      <a:pt x="8722" y="27491"/>
                      <a:pt x="3018" y="27349"/>
                    </a:cubicBezTo>
                    <a:cubicBezTo>
                      <a:pt x="2498" y="27336"/>
                      <a:pt x="1999" y="27301"/>
                      <a:pt x="1625" y="26876"/>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3"/>
              <p:cNvSpPr/>
              <p:nvPr/>
            </p:nvSpPr>
            <p:spPr>
              <a:xfrm>
                <a:off x="7256668" y="1547246"/>
                <a:ext cx="1044667" cy="729106"/>
              </a:xfrm>
              <a:custGeom>
                <a:avLst/>
                <a:gdLst/>
                <a:ahLst/>
                <a:cxnLst/>
                <a:rect l="l" t="t" r="r" b="b"/>
                <a:pathLst>
                  <a:path w="49522" h="34563" extrusionOk="0">
                    <a:moveTo>
                      <a:pt x="0" y="5056"/>
                    </a:moveTo>
                    <a:cubicBezTo>
                      <a:pt x="4879" y="5322"/>
                      <a:pt x="9887" y="5602"/>
                      <a:pt x="14758" y="5370"/>
                    </a:cubicBezTo>
                    <a:cubicBezTo>
                      <a:pt x="24249" y="4918"/>
                      <a:pt x="33552" y="3680"/>
                      <a:pt x="42880" y="1926"/>
                    </a:cubicBezTo>
                    <a:cubicBezTo>
                      <a:pt x="45103" y="1505"/>
                      <a:pt x="47256" y="465"/>
                      <a:pt x="49474" y="0"/>
                    </a:cubicBezTo>
                    <a:cubicBezTo>
                      <a:pt x="49487" y="276"/>
                      <a:pt x="49504" y="555"/>
                      <a:pt x="49522" y="834"/>
                    </a:cubicBezTo>
                    <a:cubicBezTo>
                      <a:pt x="48447" y="1737"/>
                      <a:pt x="47020" y="1621"/>
                      <a:pt x="45803" y="2115"/>
                    </a:cubicBezTo>
                    <a:cubicBezTo>
                      <a:pt x="43379" y="2391"/>
                      <a:pt x="41027" y="3126"/>
                      <a:pt x="38594" y="3323"/>
                    </a:cubicBezTo>
                    <a:cubicBezTo>
                      <a:pt x="37872" y="3401"/>
                      <a:pt x="37137" y="3371"/>
                      <a:pt x="36454" y="3667"/>
                    </a:cubicBezTo>
                    <a:cubicBezTo>
                      <a:pt x="34996" y="3917"/>
                      <a:pt x="33535" y="4183"/>
                      <a:pt x="32073" y="4420"/>
                    </a:cubicBezTo>
                    <a:cubicBezTo>
                      <a:pt x="30672" y="4643"/>
                      <a:pt x="30663" y="4604"/>
                      <a:pt x="31179" y="5881"/>
                    </a:cubicBezTo>
                    <a:cubicBezTo>
                      <a:pt x="31239" y="6027"/>
                      <a:pt x="31286" y="6178"/>
                      <a:pt x="31321" y="6328"/>
                    </a:cubicBezTo>
                    <a:cubicBezTo>
                      <a:pt x="31488" y="11087"/>
                      <a:pt x="31295" y="15833"/>
                      <a:pt x="30964" y="20574"/>
                    </a:cubicBezTo>
                    <a:cubicBezTo>
                      <a:pt x="30698" y="24422"/>
                      <a:pt x="30216" y="28252"/>
                      <a:pt x="29799" y="32086"/>
                    </a:cubicBezTo>
                    <a:cubicBezTo>
                      <a:pt x="29713" y="32851"/>
                      <a:pt x="29700" y="33659"/>
                      <a:pt x="29042" y="34236"/>
                    </a:cubicBezTo>
                    <a:cubicBezTo>
                      <a:pt x="28531" y="34545"/>
                      <a:pt x="27968" y="34562"/>
                      <a:pt x="27396" y="34511"/>
                    </a:cubicBezTo>
                    <a:cubicBezTo>
                      <a:pt x="26459" y="34429"/>
                      <a:pt x="25982" y="33883"/>
                      <a:pt x="25685" y="33006"/>
                    </a:cubicBezTo>
                    <a:cubicBezTo>
                      <a:pt x="23201" y="25612"/>
                      <a:pt x="21141" y="18081"/>
                      <a:pt x="19521" y="10451"/>
                    </a:cubicBezTo>
                    <a:cubicBezTo>
                      <a:pt x="19319" y="9501"/>
                      <a:pt x="19388" y="8503"/>
                      <a:pt x="19039" y="7579"/>
                    </a:cubicBezTo>
                    <a:cubicBezTo>
                      <a:pt x="19018" y="7506"/>
                      <a:pt x="19014" y="7429"/>
                      <a:pt x="19014" y="7351"/>
                    </a:cubicBezTo>
                    <a:cubicBezTo>
                      <a:pt x="19151" y="5692"/>
                      <a:pt x="19155" y="5696"/>
                      <a:pt x="17397" y="5860"/>
                    </a:cubicBezTo>
                    <a:cubicBezTo>
                      <a:pt x="16473" y="5941"/>
                      <a:pt x="15549" y="6105"/>
                      <a:pt x="14616" y="6023"/>
                    </a:cubicBezTo>
                    <a:cubicBezTo>
                      <a:pt x="13528" y="5847"/>
                      <a:pt x="12467" y="6156"/>
                      <a:pt x="11396" y="6204"/>
                    </a:cubicBezTo>
                    <a:cubicBezTo>
                      <a:pt x="9032" y="6457"/>
                      <a:pt x="6659" y="6294"/>
                      <a:pt x="4290" y="6393"/>
                    </a:cubicBezTo>
                    <a:cubicBezTo>
                      <a:pt x="3891" y="6388"/>
                      <a:pt x="3499" y="6212"/>
                      <a:pt x="3091" y="6324"/>
                    </a:cubicBezTo>
                    <a:cubicBezTo>
                      <a:pt x="2094" y="6341"/>
                      <a:pt x="1329" y="6444"/>
                      <a:pt x="361" y="6096"/>
                    </a:cubicBezTo>
                    <a:cubicBezTo>
                      <a:pt x="628" y="6002"/>
                      <a:pt x="159" y="6212"/>
                      <a:pt x="0" y="5056"/>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3"/>
              <p:cNvSpPr/>
              <p:nvPr/>
            </p:nvSpPr>
            <p:spPr>
              <a:xfrm>
                <a:off x="7939814" y="1587873"/>
                <a:ext cx="345620" cy="672509"/>
              </a:xfrm>
              <a:custGeom>
                <a:avLst/>
                <a:gdLst/>
                <a:ahLst/>
                <a:cxnLst/>
                <a:rect l="l" t="t" r="r" b="b"/>
                <a:pathLst>
                  <a:path w="16384" h="31880" extrusionOk="0">
                    <a:moveTo>
                      <a:pt x="16207" y="6160"/>
                    </a:moveTo>
                    <a:cubicBezTo>
                      <a:pt x="15971" y="6268"/>
                      <a:pt x="15743" y="7003"/>
                      <a:pt x="15670" y="7231"/>
                    </a:cubicBezTo>
                    <a:cubicBezTo>
                      <a:pt x="13993" y="12381"/>
                      <a:pt x="11431" y="17101"/>
                      <a:pt x="8581" y="21674"/>
                    </a:cubicBezTo>
                    <a:cubicBezTo>
                      <a:pt x="6479" y="25049"/>
                      <a:pt x="4171" y="28282"/>
                      <a:pt x="1746" y="31437"/>
                    </a:cubicBezTo>
                    <a:cubicBezTo>
                      <a:pt x="1351" y="31845"/>
                      <a:pt x="856" y="31880"/>
                      <a:pt x="336" y="31789"/>
                    </a:cubicBezTo>
                    <a:cubicBezTo>
                      <a:pt x="220" y="31755"/>
                      <a:pt x="113" y="31690"/>
                      <a:pt x="31" y="31600"/>
                    </a:cubicBezTo>
                    <a:cubicBezTo>
                      <a:pt x="1" y="30740"/>
                      <a:pt x="654" y="30203"/>
                      <a:pt x="1050" y="29558"/>
                    </a:cubicBezTo>
                    <a:cubicBezTo>
                      <a:pt x="4454" y="24034"/>
                      <a:pt x="7601" y="18386"/>
                      <a:pt x="9871" y="12290"/>
                    </a:cubicBezTo>
                    <a:cubicBezTo>
                      <a:pt x="10198" y="11413"/>
                      <a:pt x="10391" y="10489"/>
                      <a:pt x="10778" y="9634"/>
                    </a:cubicBezTo>
                    <a:cubicBezTo>
                      <a:pt x="11599" y="6969"/>
                      <a:pt x="12119" y="4235"/>
                      <a:pt x="12768" y="1531"/>
                    </a:cubicBezTo>
                    <a:cubicBezTo>
                      <a:pt x="12906" y="963"/>
                      <a:pt x="12803" y="241"/>
                      <a:pt x="13576" y="0"/>
                    </a:cubicBezTo>
                    <a:cubicBezTo>
                      <a:pt x="13976" y="48"/>
                      <a:pt x="14174" y="349"/>
                      <a:pt x="14303" y="671"/>
                    </a:cubicBezTo>
                    <a:cubicBezTo>
                      <a:pt x="14986" y="2390"/>
                      <a:pt x="15558" y="4149"/>
                      <a:pt x="16130" y="5907"/>
                    </a:cubicBezTo>
                    <a:cubicBezTo>
                      <a:pt x="16207" y="6160"/>
                      <a:pt x="16383" y="5915"/>
                      <a:pt x="16207" y="616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3"/>
              <p:cNvSpPr/>
              <p:nvPr/>
            </p:nvSpPr>
            <p:spPr>
              <a:xfrm>
                <a:off x="7296556" y="1671025"/>
                <a:ext cx="443902" cy="611396"/>
              </a:xfrm>
              <a:custGeom>
                <a:avLst/>
                <a:gdLst/>
                <a:ahLst/>
                <a:cxnLst/>
                <a:rect l="l" t="t" r="r" b="b"/>
                <a:pathLst>
                  <a:path w="21043" h="28983" extrusionOk="0">
                    <a:moveTo>
                      <a:pt x="1243" y="129"/>
                    </a:moveTo>
                    <a:cubicBezTo>
                      <a:pt x="1574" y="0"/>
                      <a:pt x="1888" y="82"/>
                      <a:pt x="2197" y="228"/>
                    </a:cubicBezTo>
                    <a:cubicBezTo>
                      <a:pt x="3225" y="1212"/>
                      <a:pt x="3491" y="2605"/>
                      <a:pt x="4059" y="3830"/>
                    </a:cubicBezTo>
                    <a:cubicBezTo>
                      <a:pt x="4875" y="5597"/>
                      <a:pt x="5696" y="7364"/>
                      <a:pt x="6539" y="9122"/>
                    </a:cubicBezTo>
                    <a:cubicBezTo>
                      <a:pt x="8297" y="12767"/>
                      <a:pt x="10730" y="15970"/>
                      <a:pt x="13133" y="19198"/>
                    </a:cubicBezTo>
                    <a:cubicBezTo>
                      <a:pt x="15304" y="22117"/>
                      <a:pt x="17754" y="24791"/>
                      <a:pt x="20162" y="27512"/>
                    </a:cubicBezTo>
                    <a:cubicBezTo>
                      <a:pt x="20458" y="27847"/>
                      <a:pt x="21043" y="28131"/>
                      <a:pt x="20665" y="28767"/>
                    </a:cubicBezTo>
                    <a:cubicBezTo>
                      <a:pt x="20299" y="28982"/>
                      <a:pt x="19943" y="28969"/>
                      <a:pt x="19594" y="28729"/>
                    </a:cubicBezTo>
                    <a:cubicBezTo>
                      <a:pt x="15863" y="25358"/>
                      <a:pt x="12196" y="21924"/>
                      <a:pt x="8899" y="18115"/>
                    </a:cubicBezTo>
                    <a:cubicBezTo>
                      <a:pt x="6139" y="14934"/>
                      <a:pt x="3530" y="11645"/>
                      <a:pt x="1458" y="7961"/>
                    </a:cubicBezTo>
                    <a:cubicBezTo>
                      <a:pt x="1295" y="7669"/>
                      <a:pt x="1011" y="7093"/>
                      <a:pt x="491" y="6461"/>
                    </a:cubicBezTo>
                    <a:cubicBezTo>
                      <a:pt x="1" y="5765"/>
                      <a:pt x="598" y="5791"/>
                      <a:pt x="731" y="5094"/>
                    </a:cubicBezTo>
                    <a:cubicBezTo>
                      <a:pt x="1050" y="3461"/>
                      <a:pt x="1221" y="1797"/>
                      <a:pt x="1243" y="129"/>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3"/>
              <p:cNvSpPr/>
              <p:nvPr/>
            </p:nvSpPr>
            <p:spPr>
              <a:xfrm>
                <a:off x="7709870" y="2251086"/>
                <a:ext cx="266810" cy="134502"/>
              </a:xfrm>
              <a:custGeom>
                <a:avLst/>
                <a:gdLst/>
                <a:ahLst/>
                <a:cxnLst/>
                <a:rect l="l" t="t" r="r" b="b"/>
                <a:pathLst>
                  <a:path w="12648" h="6376" extrusionOk="0">
                    <a:moveTo>
                      <a:pt x="11362" y="5292"/>
                    </a:moveTo>
                    <a:lnTo>
                      <a:pt x="11070" y="5352"/>
                    </a:lnTo>
                    <a:cubicBezTo>
                      <a:pt x="10812" y="5412"/>
                      <a:pt x="10567" y="5588"/>
                      <a:pt x="10287" y="5429"/>
                    </a:cubicBezTo>
                    <a:lnTo>
                      <a:pt x="9922" y="5468"/>
                    </a:lnTo>
                    <a:cubicBezTo>
                      <a:pt x="9625" y="5726"/>
                      <a:pt x="9260" y="5894"/>
                      <a:pt x="8869" y="5937"/>
                    </a:cubicBezTo>
                    <a:cubicBezTo>
                      <a:pt x="7476" y="6104"/>
                      <a:pt x="6079" y="6242"/>
                      <a:pt x="4677" y="6345"/>
                    </a:cubicBezTo>
                    <a:cubicBezTo>
                      <a:pt x="4282" y="6375"/>
                      <a:pt x="3899" y="6336"/>
                      <a:pt x="3564" y="6087"/>
                    </a:cubicBezTo>
                    <a:lnTo>
                      <a:pt x="3306" y="6109"/>
                    </a:lnTo>
                    <a:cubicBezTo>
                      <a:pt x="3048" y="6349"/>
                      <a:pt x="2751" y="6109"/>
                      <a:pt x="2476" y="6169"/>
                    </a:cubicBezTo>
                    <a:lnTo>
                      <a:pt x="2175" y="6147"/>
                    </a:lnTo>
                    <a:cubicBezTo>
                      <a:pt x="1449" y="4510"/>
                      <a:pt x="727" y="2867"/>
                      <a:pt x="0" y="1230"/>
                    </a:cubicBezTo>
                    <a:lnTo>
                      <a:pt x="1187" y="1083"/>
                    </a:lnTo>
                    <a:cubicBezTo>
                      <a:pt x="1290" y="997"/>
                      <a:pt x="1410" y="950"/>
                      <a:pt x="1539" y="942"/>
                    </a:cubicBezTo>
                    <a:cubicBezTo>
                      <a:pt x="2984" y="761"/>
                      <a:pt x="4428" y="563"/>
                      <a:pt x="5881" y="856"/>
                    </a:cubicBezTo>
                    <a:lnTo>
                      <a:pt x="7459" y="692"/>
                    </a:lnTo>
                    <a:cubicBezTo>
                      <a:pt x="8585" y="47"/>
                      <a:pt x="9806" y="121"/>
                      <a:pt x="11027" y="206"/>
                    </a:cubicBezTo>
                    <a:lnTo>
                      <a:pt x="12647" y="0"/>
                    </a:lnTo>
                    <a:cubicBezTo>
                      <a:pt x="12217" y="1763"/>
                      <a:pt x="11792" y="3529"/>
                      <a:pt x="11362" y="5292"/>
                    </a:cubicBezTo>
                    <a:close/>
                  </a:path>
                </a:pathLst>
              </a:custGeom>
              <a:solidFill>
                <a:srgbClr val="0A8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3"/>
              <p:cNvSpPr/>
              <p:nvPr/>
            </p:nvSpPr>
            <p:spPr>
              <a:xfrm>
                <a:off x="8224645" y="1564923"/>
                <a:ext cx="76638" cy="188273"/>
              </a:xfrm>
              <a:custGeom>
                <a:avLst/>
                <a:gdLst/>
                <a:ahLst/>
                <a:cxnLst/>
                <a:rect l="l" t="t" r="r" b="b"/>
                <a:pathLst>
                  <a:path w="3633" h="8925" extrusionOk="0">
                    <a:moveTo>
                      <a:pt x="2558" y="7773"/>
                    </a:moveTo>
                    <a:cubicBezTo>
                      <a:pt x="1900" y="5890"/>
                      <a:pt x="1238" y="4011"/>
                      <a:pt x="589" y="2129"/>
                    </a:cubicBezTo>
                    <a:cubicBezTo>
                      <a:pt x="460" y="1763"/>
                      <a:pt x="340" y="1402"/>
                      <a:pt x="22" y="1153"/>
                    </a:cubicBezTo>
                    <a:cubicBezTo>
                      <a:pt x="13" y="1106"/>
                      <a:pt x="5" y="1063"/>
                      <a:pt x="0" y="1015"/>
                    </a:cubicBezTo>
                    <a:cubicBezTo>
                      <a:pt x="1114" y="327"/>
                      <a:pt x="2420" y="332"/>
                      <a:pt x="3633" y="1"/>
                    </a:cubicBezTo>
                    <a:cubicBezTo>
                      <a:pt x="3633" y="2902"/>
                      <a:pt x="3254" y="5774"/>
                      <a:pt x="3078" y="8925"/>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3"/>
              <p:cNvSpPr/>
              <p:nvPr/>
            </p:nvSpPr>
            <p:spPr>
              <a:xfrm>
                <a:off x="7481550" y="1663769"/>
                <a:ext cx="352392" cy="615383"/>
              </a:xfrm>
              <a:custGeom>
                <a:avLst/>
                <a:gdLst/>
                <a:ahLst/>
                <a:cxnLst/>
                <a:rect l="l" t="t" r="r" b="b"/>
                <a:pathLst>
                  <a:path w="16705" h="29172" extrusionOk="0">
                    <a:moveTo>
                      <a:pt x="16705" y="28699"/>
                    </a:moveTo>
                    <a:cubicBezTo>
                      <a:pt x="15209" y="28754"/>
                      <a:pt x="13735" y="29171"/>
                      <a:pt x="12221" y="28944"/>
                    </a:cubicBezTo>
                    <a:cubicBezTo>
                      <a:pt x="12909" y="28509"/>
                      <a:pt x="12974" y="28045"/>
                      <a:pt x="12484" y="27349"/>
                    </a:cubicBezTo>
                    <a:cubicBezTo>
                      <a:pt x="10081" y="23923"/>
                      <a:pt x="7931" y="20342"/>
                      <a:pt x="5971" y="16645"/>
                    </a:cubicBezTo>
                    <a:cubicBezTo>
                      <a:pt x="3512" y="12007"/>
                      <a:pt x="1380" y="7244"/>
                      <a:pt x="43" y="2150"/>
                    </a:cubicBezTo>
                    <a:cubicBezTo>
                      <a:pt x="0" y="1471"/>
                      <a:pt x="237" y="890"/>
                      <a:pt x="666" y="383"/>
                    </a:cubicBezTo>
                    <a:cubicBezTo>
                      <a:pt x="1788" y="220"/>
                      <a:pt x="2902" y="0"/>
                      <a:pt x="4041" y="211"/>
                    </a:cubicBezTo>
                    <a:cubicBezTo>
                      <a:pt x="3714" y="723"/>
                      <a:pt x="3155" y="619"/>
                      <a:pt x="2674" y="697"/>
                    </a:cubicBezTo>
                    <a:cubicBezTo>
                      <a:pt x="2158" y="783"/>
                      <a:pt x="1990" y="1015"/>
                      <a:pt x="2227" y="1496"/>
                    </a:cubicBezTo>
                    <a:cubicBezTo>
                      <a:pt x="3383" y="3865"/>
                      <a:pt x="4746" y="6113"/>
                      <a:pt x="6066" y="8632"/>
                    </a:cubicBezTo>
                    <a:cubicBezTo>
                      <a:pt x="6590" y="6547"/>
                      <a:pt x="7360" y="4798"/>
                      <a:pt x="7927" y="2979"/>
                    </a:cubicBezTo>
                    <a:cubicBezTo>
                      <a:pt x="8052" y="2580"/>
                      <a:pt x="8039" y="2016"/>
                      <a:pt x="8649" y="1918"/>
                    </a:cubicBezTo>
                    <a:cubicBezTo>
                      <a:pt x="9217" y="4540"/>
                      <a:pt x="9758" y="7166"/>
                      <a:pt x="10351" y="9784"/>
                    </a:cubicBezTo>
                    <a:cubicBezTo>
                      <a:pt x="11731" y="15897"/>
                      <a:pt x="13580" y="21881"/>
                      <a:pt x="15501" y="27839"/>
                    </a:cubicBezTo>
                    <a:cubicBezTo>
                      <a:pt x="15716" y="28514"/>
                      <a:pt x="16185" y="28587"/>
                      <a:pt x="16705" y="28699"/>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13"/>
              <p:cNvSpPr/>
              <p:nvPr/>
            </p:nvSpPr>
            <p:spPr>
              <a:xfrm>
                <a:off x="7867272" y="1610992"/>
                <a:ext cx="221118" cy="654915"/>
              </a:xfrm>
              <a:custGeom>
                <a:avLst/>
                <a:gdLst/>
                <a:ahLst/>
                <a:cxnLst/>
                <a:rect l="l" t="t" r="r" b="b"/>
                <a:pathLst>
                  <a:path w="10482" h="31046" extrusionOk="0">
                    <a:moveTo>
                      <a:pt x="3569" y="30551"/>
                    </a:moveTo>
                    <a:cubicBezTo>
                      <a:pt x="2425" y="31046"/>
                      <a:pt x="1187" y="30861"/>
                      <a:pt x="1" y="31033"/>
                    </a:cubicBezTo>
                    <a:cubicBezTo>
                      <a:pt x="732" y="29270"/>
                      <a:pt x="659" y="27375"/>
                      <a:pt x="878" y="25535"/>
                    </a:cubicBezTo>
                    <a:cubicBezTo>
                      <a:pt x="1450" y="20707"/>
                      <a:pt x="1862" y="15854"/>
                      <a:pt x="1987" y="10992"/>
                    </a:cubicBezTo>
                    <a:cubicBezTo>
                      <a:pt x="2056" y="8422"/>
                      <a:pt x="2043" y="5851"/>
                      <a:pt x="2069" y="3285"/>
                    </a:cubicBezTo>
                    <a:cubicBezTo>
                      <a:pt x="2606" y="3229"/>
                      <a:pt x="2653" y="3710"/>
                      <a:pt x="2838" y="4015"/>
                    </a:cubicBezTo>
                    <a:cubicBezTo>
                      <a:pt x="3874" y="5701"/>
                      <a:pt x="4781" y="7463"/>
                      <a:pt x="5766" y="9183"/>
                    </a:cubicBezTo>
                    <a:cubicBezTo>
                      <a:pt x="6260" y="9006"/>
                      <a:pt x="6217" y="8598"/>
                      <a:pt x="6294" y="8297"/>
                    </a:cubicBezTo>
                    <a:cubicBezTo>
                      <a:pt x="6840" y="6225"/>
                      <a:pt x="7476" y="4179"/>
                      <a:pt x="8177" y="2163"/>
                    </a:cubicBezTo>
                    <a:cubicBezTo>
                      <a:pt x="8517" y="1183"/>
                      <a:pt x="8560" y="589"/>
                      <a:pt x="7399" y="383"/>
                    </a:cubicBezTo>
                    <a:cubicBezTo>
                      <a:pt x="8044" y="0"/>
                      <a:pt x="8766" y="56"/>
                      <a:pt x="9471" y="26"/>
                    </a:cubicBezTo>
                    <a:cubicBezTo>
                      <a:pt x="10069" y="478"/>
                      <a:pt x="10425" y="1062"/>
                      <a:pt x="10481" y="1819"/>
                    </a:cubicBezTo>
                    <a:cubicBezTo>
                      <a:pt x="10241" y="3594"/>
                      <a:pt x="10051" y="5378"/>
                      <a:pt x="9785" y="7154"/>
                    </a:cubicBezTo>
                    <a:cubicBezTo>
                      <a:pt x="9063" y="11891"/>
                      <a:pt x="7687" y="16452"/>
                      <a:pt x="6187" y="20983"/>
                    </a:cubicBezTo>
                    <a:cubicBezTo>
                      <a:pt x="5263" y="23772"/>
                      <a:pt x="4162" y="26485"/>
                      <a:pt x="2989" y="29172"/>
                    </a:cubicBezTo>
                    <a:cubicBezTo>
                      <a:pt x="2683" y="29881"/>
                      <a:pt x="2774" y="30246"/>
                      <a:pt x="3491" y="3047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13"/>
              <p:cNvSpPr/>
              <p:nvPr/>
            </p:nvSpPr>
            <p:spPr>
              <a:xfrm>
                <a:off x="7685380" y="1640460"/>
                <a:ext cx="197175" cy="202343"/>
              </a:xfrm>
              <a:custGeom>
                <a:avLst/>
                <a:gdLst/>
                <a:ahLst/>
                <a:cxnLst/>
                <a:rect l="l" t="t" r="r" b="b"/>
                <a:pathLst>
                  <a:path w="9347" h="9592" extrusionOk="0">
                    <a:moveTo>
                      <a:pt x="9346" y="1"/>
                    </a:moveTo>
                    <a:cubicBezTo>
                      <a:pt x="8061" y="3130"/>
                      <a:pt x="6849" y="6088"/>
                      <a:pt x="5628" y="9041"/>
                    </a:cubicBezTo>
                    <a:cubicBezTo>
                      <a:pt x="5447" y="9488"/>
                      <a:pt x="5224" y="9591"/>
                      <a:pt x="4927" y="9101"/>
                    </a:cubicBezTo>
                    <a:cubicBezTo>
                      <a:pt x="3384" y="6560"/>
                      <a:pt x="1836" y="4028"/>
                      <a:pt x="280" y="1501"/>
                    </a:cubicBezTo>
                    <a:cubicBezTo>
                      <a:pt x="1" y="1045"/>
                      <a:pt x="138" y="890"/>
                      <a:pt x="633" y="843"/>
                    </a:cubicBezTo>
                    <a:cubicBezTo>
                      <a:pt x="3465" y="581"/>
                      <a:pt x="6303" y="297"/>
                      <a:pt x="9346" y="1"/>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3"/>
              <p:cNvSpPr/>
              <p:nvPr/>
            </p:nvSpPr>
            <p:spPr>
              <a:xfrm>
                <a:off x="7887312" y="1617510"/>
                <a:ext cx="171692" cy="207701"/>
              </a:xfrm>
              <a:custGeom>
                <a:avLst/>
                <a:gdLst/>
                <a:ahLst/>
                <a:cxnLst/>
                <a:rect l="l" t="t" r="r" b="b"/>
                <a:pathLst>
                  <a:path w="8139" h="9846" extrusionOk="0">
                    <a:moveTo>
                      <a:pt x="6449" y="74"/>
                    </a:moveTo>
                    <a:cubicBezTo>
                      <a:pt x="8138" y="10"/>
                      <a:pt x="8108" y="1"/>
                      <a:pt x="7580" y="1695"/>
                    </a:cubicBezTo>
                    <a:cubicBezTo>
                      <a:pt x="6840" y="4063"/>
                      <a:pt x="6148" y="6453"/>
                      <a:pt x="5435" y="8831"/>
                    </a:cubicBezTo>
                    <a:cubicBezTo>
                      <a:pt x="5357" y="9080"/>
                      <a:pt x="5245" y="9316"/>
                      <a:pt x="5039" y="9845"/>
                    </a:cubicBezTo>
                    <a:cubicBezTo>
                      <a:pt x="3655" y="7421"/>
                      <a:pt x="2387" y="5198"/>
                      <a:pt x="1119" y="2971"/>
                    </a:cubicBezTo>
                    <a:cubicBezTo>
                      <a:pt x="981" y="2262"/>
                      <a:pt x="1" y="1592"/>
                      <a:pt x="418" y="1050"/>
                    </a:cubicBezTo>
                    <a:cubicBezTo>
                      <a:pt x="745" y="633"/>
                      <a:pt x="1798" y="775"/>
                      <a:pt x="2524" y="667"/>
                    </a:cubicBezTo>
                    <a:cubicBezTo>
                      <a:pt x="3835" y="470"/>
                      <a:pt x="5142" y="272"/>
                      <a:pt x="6449" y="74"/>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3"/>
              <p:cNvSpPr/>
              <p:nvPr/>
            </p:nvSpPr>
            <p:spPr>
              <a:xfrm>
                <a:off x="7510005" y="1658327"/>
                <a:ext cx="166060" cy="201795"/>
              </a:xfrm>
              <a:custGeom>
                <a:avLst/>
                <a:gdLst/>
                <a:ahLst/>
                <a:cxnLst/>
                <a:rect l="l" t="t" r="r" b="b"/>
                <a:pathLst>
                  <a:path w="7872" h="9566" extrusionOk="0">
                    <a:moveTo>
                      <a:pt x="7300" y="2176"/>
                    </a:moveTo>
                    <a:cubicBezTo>
                      <a:pt x="6479" y="4561"/>
                      <a:pt x="5654" y="6947"/>
                      <a:pt x="4751" y="9565"/>
                    </a:cubicBezTo>
                    <a:cubicBezTo>
                      <a:pt x="3534" y="7356"/>
                      <a:pt x="2365" y="5318"/>
                      <a:pt x="1278" y="3237"/>
                    </a:cubicBezTo>
                    <a:cubicBezTo>
                      <a:pt x="886" y="2489"/>
                      <a:pt x="1" y="1625"/>
                      <a:pt x="319" y="968"/>
                    </a:cubicBezTo>
                    <a:cubicBezTo>
                      <a:pt x="654" y="276"/>
                      <a:pt x="1897" y="774"/>
                      <a:pt x="2692" y="469"/>
                    </a:cubicBezTo>
                    <a:cubicBezTo>
                      <a:pt x="4093" y="362"/>
                      <a:pt x="5503" y="306"/>
                      <a:pt x="6896" y="125"/>
                    </a:cubicBezTo>
                    <a:cubicBezTo>
                      <a:pt x="7868" y="0"/>
                      <a:pt x="7872" y="405"/>
                      <a:pt x="7567" y="1075"/>
                    </a:cubicBezTo>
                    <a:cubicBezTo>
                      <a:pt x="7408" y="1432"/>
                      <a:pt x="7433" y="1754"/>
                      <a:pt x="7300" y="2176"/>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13"/>
              <p:cNvSpPr/>
              <p:nvPr/>
            </p:nvSpPr>
            <p:spPr>
              <a:xfrm>
                <a:off x="8066947" y="1586333"/>
                <a:ext cx="158086" cy="207765"/>
              </a:xfrm>
              <a:custGeom>
                <a:avLst/>
                <a:gdLst/>
                <a:ahLst/>
                <a:cxnLst/>
                <a:rect l="l" t="t" r="r" b="b"/>
                <a:pathLst>
                  <a:path w="7494" h="9849" extrusionOk="0">
                    <a:moveTo>
                      <a:pt x="860" y="2876"/>
                    </a:moveTo>
                    <a:cubicBezTo>
                      <a:pt x="594" y="2304"/>
                      <a:pt x="113" y="1840"/>
                      <a:pt x="1" y="1191"/>
                    </a:cubicBezTo>
                    <a:cubicBezTo>
                      <a:pt x="2503" y="860"/>
                      <a:pt x="4927" y="56"/>
                      <a:pt x="7472" y="0"/>
                    </a:cubicBezTo>
                    <a:cubicBezTo>
                      <a:pt x="7468" y="43"/>
                      <a:pt x="7476" y="91"/>
                      <a:pt x="7493" y="138"/>
                    </a:cubicBezTo>
                    <a:cubicBezTo>
                      <a:pt x="6806" y="2992"/>
                      <a:pt x="6122" y="5846"/>
                      <a:pt x="5421" y="8701"/>
                    </a:cubicBezTo>
                    <a:cubicBezTo>
                      <a:pt x="5323" y="9096"/>
                      <a:pt x="5370" y="9573"/>
                      <a:pt x="4953" y="9849"/>
                    </a:cubicBezTo>
                    <a:cubicBezTo>
                      <a:pt x="4527" y="9745"/>
                      <a:pt x="4351" y="9384"/>
                      <a:pt x="4153" y="9062"/>
                    </a:cubicBezTo>
                    <a:cubicBezTo>
                      <a:pt x="3053" y="7287"/>
                      <a:pt x="2056" y="5455"/>
                      <a:pt x="1011" y="3650"/>
                    </a:cubicBezTo>
                    <a:cubicBezTo>
                      <a:pt x="878" y="3409"/>
                      <a:pt x="779" y="3160"/>
                      <a:pt x="860" y="2876"/>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3"/>
              <p:cNvSpPr/>
              <p:nvPr/>
            </p:nvSpPr>
            <p:spPr>
              <a:xfrm>
                <a:off x="7342900" y="1671827"/>
                <a:ext cx="153909" cy="194454"/>
              </a:xfrm>
              <a:custGeom>
                <a:avLst/>
                <a:gdLst/>
                <a:ahLst/>
                <a:cxnLst/>
                <a:rect l="l" t="t" r="r" b="b"/>
                <a:pathLst>
                  <a:path w="7296" h="9218" extrusionOk="0">
                    <a:moveTo>
                      <a:pt x="7239" y="1"/>
                    </a:moveTo>
                    <a:cubicBezTo>
                      <a:pt x="7295" y="607"/>
                      <a:pt x="6865" y="1076"/>
                      <a:pt x="6779" y="1639"/>
                    </a:cubicBezTo>
                    <a:cubicBezTo>
                      <a:pt x="6883" y="2120"/>
                      <a:pt x="6719" y="2559"/>
                      <a:pt x="6582" y="3006"/>
                    </a:cubicBezTo>
                    <a:cubicBezTo>
                      <a:pt x="6074" y="4691"/>
                      <a:pt x="5404" y="6316"/>
                      <a:pt x="4862" y="7988"/>
                    </a:cubicBezTo>
                    <a:cubicBezTo>
                      <a:pt x="4712" y="8448"/>
                      <a:pt x="4647" y="9011"/>
                      <a:pt x="4080" y="9217"/>
                    </a:cubicBezTo>
                    <a:cubicBezTo>
                      <a:pt x="2584" y="6268"/>
                      <a:pt x="1204" y="3268"/>
                      <a:pt x="0" y="19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13"/>
              <p:cNvSpPr/>
              <p:nvPr/>
            </p:nvSpPr>
            <p:spPr>
              <a:xfrm>
                <a:off x="7910979" y="1646999"/>
                <a:ext cx="260565" cy="609667"/>
              </a:xfrm>
              <a:custGeom>
                <a:avLst/>
                <a:gdLst/>
                <a:ahLst/>
                <a:cxnLst/>
                <a:rect l="l" t="t" r="r" b="b"/>
                <a:pathLst>
                  <a:path w="12352" h="28901" extrusionOk="0">
                    <a:moveTo>
                      <a:pt x="8254" y="0"/>
                    </a:moveTo>
                    <a:cubicBezTo>
                      <a:pt x="9621" y="2326"/>
                      <a:pt x="10984" y="4647"/>
                      <a:pt x="12351" y="6973"/>
                    </a:cubicBezTo>
                    <a:cubicBezTo>
                      <a:pt x="11173" y="11129"/>
                      <a:pt x="9346" y="15011"/>
                      <a:pt x="7343" y="18816"/>
                    </a:cubicBezTo>
                    <a:cubicBezTo>
                      <a:pt x="5546" y="22233"/>
                      <a:pt x="3642" y="25595"/>
                      <a:pt x="1415" y="28763"/>
                    </a:cubicBezTo>
                    <a:lnTo>
                      <a:pt x="1" y="28900"/>
                    </a:lnTo>
                    <a:cubicBezTo>
                      <a:pt x="512" y="27645"/>
                      <a:pt x="981" y="26506"/>
                      <a:pt x="1445" y="25358"/>
                    </a:cubicBezTo>
                    <a:cubicBezTo>
                      <a:pt x="4665" y="17376"/>
                      <a:pt x="7347" y="9251"/>
                      <a:pt x="7928" y="576"/>
                    </a:cubicBezTo>
                    <a:cubicBezTo>
                      <a:pt x="7945" y="314"/>
                      <a:pt x="8040" y="133"/>
                      <a:pt x="8254" y="0"/>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3"/>
              <p:cNvSpPr/>
              <p:nvPr/>
            </p:nvSpPr>
            <p:spPr>
              <a:xfrm>
                <a:off x="7428941" y="1706379"/>
                <a:ext cx="342625" cy="567962"/>
              </a:xfrm>
              <a:custGeom>
                <a:avLst/>
                <a:gdLst/>
                <a:ahLst/>
                <a:cxnLst/>
                <a:rect l="l" t="t" r="r" b="b"/>
                <a:pathLst>
                  <a:path w="16242" h="26924" extrusionOk="0">
                    <a:moveTo>
                      <a:pt x="1" y="7579"/>
                    </a:moveTo>
                    <a:lnTo>
                      <a:pt x="2700" y="1"/>
                    </a:lnTo>
                    <a:cubicBezTo>
                      <a:pt x="3375" y="1939"/>
                      <a:pt x="3994" y="3904"/>
                      <a:pt x="4742" y="5817"/>
                    </a:cubicBezTo>
                    <a:cubicBezTo>
                      <a:pt x="7390" y="12609"/>
                      <a:pt x="10993" y="18894"/>
                      <a:pt x="15072" y="24916"/>
                    </a:cubicBezTo>
                    <a:cubicBezTo>
                      <a:pt x="15180" y="25079"/>
                      <a:pt x="15291" y="25239"/>
                      <a:pt x="15395" y="25406"/>
                    </a:cubicBezTo>
                    <a:cubicBezTo>
                      <a:pt x="16241" y="26717"/>
                      <a:pt x="16241" y="26717"/>
                      <a:pt x="14715" y="26924"/>
                    </a:cubicBezTo>
                    <a:cubicBezTo>
                      <a:pt x="14647" y="26915"/>
                      <a:pt x="14578" y="26911"/>
                      <a:pt x="14509" y="26906"/>
                    </a:cubicBezTo>
                    <a:cubicBezTo>
                      <a:pt x="9204" y="21254"/>
                      <a:pt x="4282" y="15313"/>
                      <a:pt x="461" y="8529"/>
                    </a:cubicBezTo>
                    <a:cubicBezTo>
                      <a:pt x="289" y="8220"/>
                      <a:pt x="151" y="7897"/>
                      <a:pt x="1" y="7579"/>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13"/>
              <p:cNvSpPr/>
              <p:nvPr/>
            </p:nvSpPr>
            <p:spPr>
              <a:xfrm>
                <a:off x="7659898" y="1670392"/>
                <a:ext cx="14977" cy="45713"/>
              </a:xfrm>
              <a:custGeom>
                <a:avLst/>
                <a:gdLst/>
                <a:ahLst/>
                <a:cxnLst/>
                <a:rect l="l" t="t" r="r" b="b"/>
                <a:pathLst>
                  <a:path w="710" h="2167" extrusionOk="0">
                    <a:moveTo>
                      <a:pt x="1" y="2167"/>
                    </a:moveTo>
                    <a:lnTo>
                      <a:pt x="710" y="0"/>
                    </a:lnTo>
                    <a:lnTo>
                      <a:pt x="177" y="56"/>
                    </a:lnTo>
                  </a:path>
                </a:pathLst>
              </a:custGeom>
              <a:solidFill>
                <a:srgbClr val="F49C1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3"/>
              <p:cNvSpPr/>
              <p:nvPr/>
            </p:nvSpPr>
            <p:spPr>
              <a:xfrm>
                <a:off x="8171509" y="1706484"/>
                <a:ext cx="38182" cy="100117"/>
              </a:xfrm>
              <a:custGeom>
                <a:avLst/>
                <a:gdLst/>
                <a:ahLst/>
                <a:cxnLst/>
                <a:rect l="l" t="t" r="r" b="b"/>
                <a:pathLst>
                  <a:path w="1810" h="4746" extrusionOk="0">
                    <a:moveTo>
                      <a:pt x="0" y="4153"/>
                    </a:moveTo>
                    <a:cubicBezTo>
                      <a:pt x="0" y="4153"/>
                      <a:pt x="916" y="1638"/>
                      <a:pt x="1002" y="817"/>
                    </a:cubicBezTo>
                    <a:cubicBezTo>
                      <a:pt x="1088" y="0"/>
                      <a:pt x="1810" y="3147"/>
                      <a:pt x="1810" y="3147"/>
                    </a:cubicBezTo>
                    <a:lnTo>
                      <a:pt x="378" y="4746"/>
                    </a:ln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13"/>
              <p:cNvSpPr/>
              <p:nvPr/>
            </p:nvSpPr>
            <p:spPr>
              <a:xfrm>
                <a:off x="7755201" y="2375751"/>
                <a:ext cx="65774" cy="169688"/>
              </a:xfrm>
              <a:custGeom>
                <a:avLst/>
                <a:gdLst/>
                <a:ahLst/>
                <a:cxnLst/>
                <a:rect l="l" t="t" r="r" b="b"/>
                <a:pathLst>
                  <a:path w="3118" h="8044" extrusionOk="0">
                    <a:moveTo>
                      <a:pt x="1" y="95"/>
                    </a:moveTo>
                    <a:lnTo>
                      <a:pt x="1346" y="7597"/>
                    </a:lnTo>
                    <a:lnTo>
                      <a:pt x="3117" y="8044"/>
                    </a:lnTo>
                    <a:lnTo>
                      <a:pt x="1531" y="1"/>
                    </a:lnTo>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3"/>
              <p:cNvSpPr/>
              <p:nvPr/>
            </p:nvSpPr>
            <p:spPr>
              <a:xfrm>
                <a:off x="7904630" y="2369866"/>
                <a:ext cx="42738" cy="161335"/>
              </a:xfrm>
              <a:custGeom>
                <a:avLst/>
                <a:gdLst/>
                <a:ahLst/>
                <a:cxnLst/>
                <a:rect l="l" t="t" r="r" b="b"/>
                <a:pathLst>
                  <a:path w="2026" h="7648" extrusionOk="0">
                    <a:moveTo>
                      <a:pt x="2026" y="0"/>
                    </a:moveTo>
                    <a:lnTo>
                      <a:pt x="1609" y="7635"/>
                    </a:lnTo>
                    <a:lnTo>
                      <a:pt x="1" y="7648"/>
                    </a:lnTo>
                    <a:lnTo>
                      <a:pt x="500" y="95"/>
                    </a:lnTo>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13"/>
              <p:cNvSpPr/>
              <p:nvPr/>
            </p:nvSpPr>
            <p:spPr>
              <a:xfrm>
                <a:off x="7690463" y="2236573"/>
                <a:ext cx="297271" cy="154542"/>
              </a:xfrm>
              <a:custGeom>
                <a:avLst/>
                <a:gdLst/>
                <a:ahLst/>
                <a:cxnLst/>
                <a:rect l="l" t="t" r="r" b="b"/>
                <a:pathLst>
                  <a:path w="14092" h="7326" extrusionOk="0">
                    <a:moveTo>
                      <a:pt x="0" y="1084"/>
                    </a:moveTo>
                    <a:cubicBezTo>
                      <a:pt x="0" y="1084"/>
                      <a:pt x="8241" y="1333"/>
                      <a:pt x="14092" y="0"/>
                    </a:cubicBezTo>
                    <a:lnTo>
                      <a:pt x="12187" y="6319"/>
                    </a:lnTo>
                    <a:cubicBezTo>
                      <a:pt x="12187" y="6319"/>
                      <a:pt x="11285" y="7325"/>
                      <a:pt x="3169" y="718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3"/>
              <p:cNvSpPr/>
              <p:nvPr/>
            </p:nvSpPr>
            <p:spPr>
              <a:xfrm>
                <a:off x="7761191" y="2488645"/>
                <a:ext cx="200972" cy="176671"/>
              </a:xfrm>
              <a:custGeom>
                <a:avLst/>
                <a:gdLst/>
                <a:ahLst/>
                <a:cxnLst/>
                <a:rect l="l" t="t" r="r" b="b"/>
                <a:pathLst>
                  <a:path w="9527" h="8375" extrusionOk="0">
                    <a:moveTo>
                      <a:pt x="9148" y="1"/>
                    </a:moveTo>
                    <a:cubicBezTo>
                      <a:pt x="7717" y="362"/>
                      <a:pt x="6264" y="598"/>
                      <a:pt x="4793" y="714"/>
                    </a:cubicBezTo>
                    <a:cubicBezTo>
                      <a:pt x="3263" y="822"/>
                      <a:pt x="1728" y="818"/>
                      <a:pt x="198" y="701"/>
                    </a:cubicBezTo>
                    <a:cubicBezTo>
                      <a:pt x="0" y="826"/>
                      <a:pt x="151" y="1140"/>
                      <a:pt x="263" y="1376"/>
                    </a:cubicBezTo>
                    <a:cubicBezTo>
                      <a:pt x="1174" y="3272"/>
                      <a:pt x="1479" y="5555"/>
                      <a:pt x="1432" y="7653"/>
                    </a:cubicBezTo>
                    <a:cubicBezTo>
                      <a:pt x="1415" y="8211"/>
                      <a:pt x="1673" y="8241"/>
                      <a:pt x="2068" y="8267"/>
                    </a:cubicBezTo>
                    <a:cubicBezTo>
                      <a:pt x="3448" y="8375"/>
                      <a:pt x="4282" y="8280"/>
                      <a:pt x="5400" y="8186"/>
                    </a:cubicBezTo>
                    <a:cubicBezTo>
                      <a:pt x="6560" y="8082"/>
                      <a:pt x="7867" y="7984"/>
                      <a:pt x="8899" y="7674"/>
                    </a:cubicBezTo>
                    <a:cubicBezTo>
                      <a:pt x="9320" y="7545"/>
                      <a:pt x="9475" y="7433"/>
                      <a:pt x="9367" y="6935"/>
                    </a:cubicBezTo>
                    <a:cubicBezTo>
                      <a:pt x="8937" y="4914"/>
                      <a:pt x="8959" y="2821"/>
                      <a:pt x="9440" y="809"/>
                    </a:cubicBezTo>
                    <a:cubicBezTo>
                      <a:pt x="9526" y="448"/>
                      <a:pt x="9518" y="65"/>
                      <a:pt x="9148" y="1"/>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13"/>
              <p:cNvSpPr/>
              <p:nvPr/>
            </p:nvSpPr>
            <p:spPr>
              <a:xfrm>
                <a:off x="7372726" y="1952101"/>
                <a:ext cx="954549" cy="569017"/>
              </a:xfrm>
              <a:custGeom>
                <a:avLst/>
                <a:gdLst/>
                <a:ahLst/>
                <a:cxnLst/>
                <a:rect l="l" t="t" r="r" b="b"/>
                <a:pathLst>
                  <a:path w="45250" h="26974" extrusionOk="0">
                    <a:moveTo>
                      <a:pt x="34786" y="2976"/>
                    </a:moveTo>
                    <a:lnTo>
                      <a:pt x="34786" y="2976"/>
                    </a:lnTo>
                    <a:cubicBezTo>
                      <a:pt x="33600" y="6204"/>
                      <a:pt x="32413" y="9428"/>
                      <a:pt x="31227" y="12657"/>
                    </a:cubicBezTo>
                    <a:cubicBezTo>
                      <a:pt x="29782" y="16590"/>
                      <a:pt x="28334" y="20519"/>
                      <a:pt x="26889" y="24452"/>
                    </a:cubicBezTo>
                    <a:cubicBezTo>
                      <a:pt x="26468" y="24530"/>
                      <a:pt x="26042" y="24603"/>
                      <a:pt x="25621" y="24676"/>
                    </a:cubicBezTo>
                    <a:cubicBezTo>
                      <a:pt x="25122" y="24762"/>
                      <a:pt x="24628" y="24844"/>
                      <a:pt x="24129" y="24917"/>
                    </a:cubicBezTo>
                    <a:cubicBezTo>
                      <a:pt x="23790" y="24977"/>
                      <a:pt x="23450" y="25016"/>
                      <a:pt x="23111" y="25041"/>
                    </a:cubicBezTo>
                    <a:cubicBezTo>
                      <a:pt x="22562" y="25079"/>
                      <a:pt x="22011" y="25092"/>
                      <a:pt x="21459" y="25092"/>
                    </a:cubicBezTo>
                    <a:cubicBezTo>
                      <a:pt x="20695" y="25092"/>
                      <a:pt x="19930" y="25067"/>
                      <a:pt x="19169" y="25050"/>
                    </a:cubicBezTo>
                    <a:lnTo>
                      <a:pt x="13185" y="14449"/>
                    </a:lnTo>
                    <a:cubicBezTo>
                      <a:pt x="11594" y="11629"/>
                      <a:pt x="10004" y="8814"/>
                      <a:pt x="8413" y="5998"/>
                    </a:cubicBezTo>
                    <a:lnTo>
                      <a:pt x="8413" y="5976"/>
                    </a:lnTo>
                    <a:cubicBezTo>
                      <a:pt x="9419" y="6148"/>
                      <a:pt x="10438" y="6269"/>
                      <a:pt x="11444" y="6372"/>
                    </a:cubicBezTo>
                    <a:cubicBezTo>
                      <a:pt x="13018" y="6533"/>
                      <a:pt x="14598" y="6611"/>
                      <a:pt x="16178" y="6611"/>
                    </a:cubicBezTo>
                    <a:cubicBezTo>
                      <a:pt x="18805" y="6611"/>
                      <a:pt x="21431" y="6396"/>
                      <a:pt x="24026" y="5994"/>
                    </a:cubicBezTo>
                    <a:cubicBezTo>
                      <a:pt x="27719" y="5413"/>
                      <a:pt x="31330" y="4403"/>
                      <a:pt x="34786" y="2976"/>
                    </a:cubicBezTo>
                    <a:close/>
                    <a:moveTo>
                      <a:pt x="36429" y="1"/>
                    </a:moveTo>
                    <a:cubicBezTo>
                      <a:pt x="36220" y="1"/>
                      <a:pt x="36012" y="52"/>
                      <a:pt x="35835" y="156"/>
                    </a:cubicBezTo>
                    <a:cubicBezTo>
                      <a:pt x="35624" y="276"/>
                      <a:pt x="35457" y="466"/>
                      <a:pt x="35362" y="693"/>
                    </a:cubicBezTo>
                    <a:cubicBezTo>
                      <a:pt x="30590" y="2817"/>
                      <a:pt x="25496" y="4124"/>
                      <a:pt x="20291" y="4562"/>
                    </a:cubicBezTo>
                    <a:cubicBezTo>
                      <a:pt x="18940" y="4673"/>
                      <a:pt x="17584" y="4729"/>
                      <a:pt x="16228" y="4729"/>
                    </a:cubicBezTo>
                    <a:cubicBezTo>
                      <a:pt x="15483" y="4729"/>
                      <a:pt x="14737" y="4712"/>
                      <a:pt x="13993" y="4678"/>
                    </a:cubicBezTo>
                    <a:cubicBezTo>
                      <a:pt x="13138" y="4640"/>
                      <a:pt x="12286" y="4575"/>
                      <a:pt x="11440" y="4489"/>
                    </a:cubicBezTo>
                    <a:cubicBezTo>
                      <a:pt x="11083" y="4450"/>
                      <a:pt x="10730" y="4412"/>
                      <a:pt x="10378" y="4369"/>
                    </a:cubicBezTo>
                    <a:lnTo>
                      <a:pt x="10223" y="4347"/>
                    </a:lnTo>
                    <a:cubicBezTo>
                      <a:pt x="10214" y="4347"/>
                      <a:pt x="10085" y="4330"/>
                      <a:pt x="10064" y="4326"/>
                    </a:cubicBezTo>
                    <a:cubicBezTo>
                      <a:pt x="9888" y="4300"/>
                      <a:pt x="9711" y="4274"/>
                      <a:pt x="9539" y="4248"/>
                    </a:cubicBezTo>
                    <a:cubicBezTo>
                      <a:pt x="8942" y="4158"/>
                      <a:pt x="8340" y="4059"/>
                      <a:pt x="7747" y="3930"/>
                    </a:cubicBezTo>
                    <a:cubicBezTo>
                      <a:pt x="7743" y="3926"/>
                      <a:pt x="7734" y="3922"/>
                      <a:pt x="7730" y="3917"/>
                    </a:cubicBezTo>
                    <a:cubicBezTo>
                      <a:pt x="7579" y="3745"/>
                      <a:pt x="7382" y="3621"/>
                      <a:pt x="7162" y="3565"/>
                    </a:cubicBezTo>
                    <a:cubicBezTo>
                      <a:pt x="7072" y="3540"/>
                      <a:pt x="6976" y="3527"/>
                      <a:pt x="6878" y="3527"/>
                    </a:cubicBezTo>
                    <a:cubicBezTo>
                      <a:pt x="6626" y="3527"/>
                      <a:pt x="6360" y="3607"/>
                      <a:pt x="6143" y="3750"/>
                    </a:cubicBezTo>
                    <a:cubicBezTo>
                      <a:pt x="5993" y="3827"/>
                      <a:pt x="5868" y="3943"/>
                      <a:pt x="5782" y="4085"/>
                    </a:cubicBezTo>
                    <a:cubicBezTo>
                      <a:pt x="5615" y="4296"/>
                      <a:pt x="5555" y="4571"/>
                      <a:pt x="5623" y="4833"/>
                    </a:cubicBezTo>
                    <a:cubicBezTo>
                      <a:pt x="5589" y="4988"/>
                      <a:pt x="5550" y="5138"/>
                      <a:pt x="5507" y="5289"/>
                    </a:cubicBezTo>
                    <a:cubicBezTo>
                      <a:pt x="5426" y="5603"/>
                      <a:pt x="5327" y="5912"/>
                      <a:pt x="5224" y="6222"/>
                    </a:cubicBezTo>
                    <a:cubicBezTo>
                      <a:pt x="5159" y="6406"/>
                      <a:pt x="5090" y="6587"/>
                      <a:pt x="5022" y="6767"/>
                    </a:cubicBezTo>
                    <a:cubicBezTo>
                      <a:pt x="5013" y="6793"/>
                      <a:pt x="4966" y="6905"/>
                      <a:pt x="4940" y="6965"/>
                    </a:cubicBezTo>
                    <a:cubicBezTo>
                      <a:pt x="4901" y="7055"/>
                      <a:pt x="4858" y="7146"/>
                      <a:pt x="4819" y="7236"/>
                    </a:cubicBezTo>
                    <a:cubicBezTo>
                      <a:pt x="4622" y="7657"/>
                      <a:pt x="4403" y="8070"/>
                      <a:pt x="4157" y="8470"/>
                    </a:cubicBezTo>
                    <a:cubicBezTo>
                      <a:pt x="4029" y="8680"/>
                      <a:pt x="3887" y="8887"/>
                      <a:pt x="3745" y="9089"/>
                    </a:cubicBezTo>
                    <a:cubicBezTo>
                      <a:pt x="3706" y="9145"/>
                      <a:pt x="3663" y="9201"/>
                      <a:pt x="3620" y="9256"/>
                    </a:cubicBezTo>
                    <a:lnTo>
                      <a:pt x="3603" y="9282"/>
                    </a:lnTo>
                    <a:cubicBezTo>
                      <a:pt x="3508" y="9398"/>
                      <a:pt x="3414" y="9510"/>
                      <a:pt x="3315" y="9622"/>
                    </a:cubicBezTo>
                    <a:cubicBezTo>
                      <a:pt x="2537" y="10516"/>
                      <a:pt x="1836" y="11032"/>
                      <a:pt x="723" y="11522"/>
                    </a:cubicBezTo>
                    <a:cubicBezTo>
                      <a:pt x="134" y="11780"/>
                      <a:pt x="1" y="12627"/>
                      <a:pt x="297" y="13134"/>
                    </a:cubicBezTo>
                    <a:cubicBezTo>
                      <a:pt x="526" y="13525"/>
                      <a:pt x="890" y="13695"/>
                      <a:pt x="1278" y="13695"/>
                    </a:cubicBezTo>
                    <a:cubicBezTo>
                      <a:pt x="1487" y="13695"/>
                      <a:pt x="1703" y="13645"/>
                      <a:pt x="1909" y="13555"/>
                    </a:cubicBezTo>
                    <a:cubicBezTo>
                      <a:pt x="3495" y="12859"/>
                      <a:pt x="4794" y="11681"/>
                      <a:pt x="5778" y="10280"/>
                    </a:cubicBezTo>
                    <a:lnTo>
                      <a:pt x="5778" y="10280"/>
                    </a:lnTo>
                    <a:cubicBezTo>
                      <a:pt x="5731" y="10451"/>
                      <a:pt x="5675" y="10636"/>
                      <a:pt x="5610" y="10830"/>
                    </a:cubicBezTo>
                    <a:cubicBezTo>
                      <a:pt x="5288" y="11793"/>
                      <a:pt x="4759" y="12674"/>
                      <a:pt x="4059" y="13409"/>
                    </a:cubicBezTo>
                    <a:cubicBezTo>
                      <a:pt x="3252" y="14255"/>
                      <a:pt x="4050" y="15437"/>
                      <a:pt x="4940" y="15437"/>
                    </a:cubicBezTo>
                    <a:cubicBezTo>
                      <a:pt x="5208" y="15437"/>
                      <a:pt x="5483" y="15331"/>
                      <a:pt x="5727" y="15077"/>
                    </a:cubicBezTo>
                    <a:cubicBezTo>
                      <a:pt x="7128" y="13611"/>
                      <a:pt x="7975" y="11698"/>
                      <a:pt x="8319" y="9682"/>
                    </a:cubicBezTo>
                    <a:lnTo>
                      <a:pt x="11964" y="16143"/>
                    </a:lnTo>
                    <a:lnTo>
                      <a:pt x="16134" y="23524"/>
                    </a:lnTo>
                    <a:cubicBezTo>
                      <a:pt x="16564" y="24285"/>
                      <a:pt x="16989" y="25046"/>
                      <a:pt x="17419" y="25802"/>
                    </a:cubicBezTo>
                    <a:cubicBezTo>
                      <a:pt x="17724" y="26340"/>
                      <a:pt x="17939" y="26916"/>
                      <a:pt x="18683" y="26928"/>
                    </a:cubicBezTo>
                    <a:cubicBezTo>
                      <a:pt x="19585" y="26944"/>
                      <a:pt x="20491" y="26973"/>
                      <a:pt x="21394" y="26973"/>
                    </a:cubicBezTo>
                    <a:cubicBezTo>
                      <a:pt x="21963" y="26973"/>
                      <a:pt x="22531" y="26962"/>
                      <a:pt x="23098" y="26928"/>
                    </a:cubicBezTo>
                    <a:cubicBezTo>
                      <a:pt x="24632" y="26838"/>
                      <a:pt x="26176" y="26499"/>
                      <a:pt x="27680" y="26219"/>
                    </a:cubicBezTo>
                    <a:cubicBezTo>
                      <a:pt x="28364" y="26095"/>
                      <a:pt x="28510" y="25471"/>
                      <a:pt x="28712" y="24917"/>
                    </a:cubicBezTo>
                    <a:cubicBezTo>
                      <a:pt x="28996" y="24143"/>
                      <a:pt x="29279" y="23373"/>
                      <a:pt x="29563" y="22600"/>
                    </a:cubicBezTo>
                    <a:cubicBezTo>
                      <a:pt x="31545" y="17213"/>
                      <a:pt x="33526" y="11823"/>
                      <a:pt x="35508" y="6432"/>
                    </a:cubicBezTo>
                    <a:lnTo>
                      <a:pt x="35977" y="5155"/>
                    </a:lnTo>
                    <a:cubicBezTo>
                      <a:pt x="36862" y="7468"/>
                      <a:pt x="38414" y="9527"/>
                      <a:pt x="40563" y="10705"/>
                    </a:cubicBezTo>
                    <a:cubicBezTo>
                      <a:pt x="40761" y="10812"/>
                      <a:pt x="40955" y="10859"/>
                      <a:pt x="41139" y="10859"/>
                    </a:cubicBezTo>
                    <a:cubicBezTo>
                      <a:pt x="42197" y="10859"/>
                      <a:pt x="42894" y="9290"/>
                      <a:pt x="41754" y="8667"/>
                    </a:cubicBezTo>
                    <a:cubicBezTo>
                      <a:pt x="41299" y="8431"/>
                      <a:pt x="40873" y="8134"/>
                      <a:pt x="40490" y="7795"/>
                    </a:cubicBezTo>
                    <a:cubicBezTo>
                      <a:pt x="40288" y="7610"/>
                      <a:pt x="40091" y="7417"/>
                      <a:pt x="39910" y="7215"/>
                    </a:cubicBezTo>
                    <a:cubicBezTo>
                      <a:pt x="39833" y="7133"/>
                      <a:pt x="39755" y="7043"/>
                      <a:pt x="39682" y="6957"/>
                    </a:cubicBezTo>
                    <a:cubicBezTo>
                      <a:pt x="39639" y="6905"/>
                      <a:pt x="39596" y="6853"/>
                      <a:pt x="39553" y="6798"/>
                    </a:cubicBezTo>
                    <a:cubicBezTo>
                      <a:pt x="39545" y="6785"/>
                      <a:pt x="39532" y="6772"/>
                      <a:pt x="39515" y="6750"/>
                    </a:cubicBezTo>
                    <a:cubicBezTo>
                      <a:pt x="39377" y="6565"/>
                      <a:pt x="39248" y="6372"/>
                      <a:pt x="39128" y="6174"/>
                    </a:cubicBezTo>
                    <a:lnTo>
                      <a:pt x="39128" y="6174"/>
                    </a:lnTo>
                    <a:cubicBezTo>
                      <a:pt x="40563" y="7249"/>
                      <a:pt x="42236" y="7963"/>
                      <a:pt x="44058" y="8160"/>
                    </a:cubicBezTo>
                    <a:cubicBezTo>
                      <a:pt x="44089" y="8164"/>
                      <a:pt x="44120" y="8165"/>
                      <a:pt x="44151" y="8165"/>
                    </a:cubicBezTo>
                    <a:cubicBezTo>
                      <a:pt x="44750" y="8165"/>
                      <a:pt x="45241" y="7539"/>
                      <a:pt x="45241" y="6982"/>
                    </a:cubicBezTo>
                    <a:cubicBezTo>
                      <a:pt x="45249" y="6282"/>
                      <a:pt x="44707" y="5869"/>
                      <a:pt x="44071" y="5800"/>
                    </a:cubicBezTo>
                    <a:lnTo>
                      <a:pt x="43972" y="5787"/>
                    </a:lnTo>
                    <a:lnTo>
                      <a:pt x="43878" y="5774"/>
                    </a:lnTo>
                    <a:cubicBezTo>
                      <a:pt x="43714" y="5749"/>
                      <a:pt x="43551" y="5710"/>
                      <a:pt x="43388" y="5676"/>
                    </a:cubicBezTo>
                    <a:cubicBezTo>
                      <a:pt x="43113" y="5611"/>
                      <a:pt x="42842" y="5529"/>
                      <a:pt x="42575" y="5435"/>
                    </a:cubicBezTo>
                    <a:cubicBezTo>
                      <a:pt x="42188" y="5302"/>
                      <a:pt x="41771" y="5091"/>
                      <a:pt x="41286" y="4799"/>
                    </a:cubicBezTo>
                    <a:cubicBezTo>
                      <a:pt x="41062" y="4665"/>
                      <a:pt x="40847" y="4519"/>
                      <a:pt x="40632" y="4364"/>
                    </a:cubicBezTo>
                    <a:cubicBezTo>
                      <a:pt x="40624" y="4360"/>
                      <a:pt x="40499" y="4261"/>
                      <a:pt x="40469" y="4240"/>
                    </a:cubicBezTo>
                    <a:cubicBezTo>
                      <a:pt x="40374" y="4162"/>
                      <a:pt x="40284" y="4089"/>
                      <a:pt x="40194" y="4012"/>
                    </a:cubicBezTo>
                    <a:cubicBezTo>
                      <a:pt x="39833" y="3702"/>
                      <a:pt x="39493" y="3371"/>
                      <a:pt x="39175" y="3019"/>
                    </a:cubicBezTo>
                    <a:cubicBezTo>
                      <a:pt x="39025" y="2860"/>
                      <a:pt x="38883" y="2697"/>
                      <a:pt x="38745" y="2529"/>
                    </a:cubicBezTo>
                    <a:cubicBezTo>
                      <a:pt x="38685" y="2460"/>
                      <a:pt x="38629" y="2391"/>
                      <a:pt x="38577" y="2323"/>
                    </a:cubicBezTo>
                    <a:cubicBezTo>
                      <a:pt x="38560" y="2301"/>
                      <a:pt x="38543" y="2284"/>
                      <a:pt x="38534" y="2267"/>
                    </a:cubicBezTo>
                    <a:cubicBezTo>
                      <a:pt x="38522" y="2254"/>
                      <a:pt x="38513" y="2241"/>
                      <a:pt x="38504" y="2228"/>
                    </a:cubicBezTo>
                    <a:cubicBezTo>
                      <a:pt x="38302" y="1957"/>
                      <a:pt x="38113" y="1682"/>
                      <a:pt x="37933" y="1403"/>
                    </a:cubicBezTo>
                    <a:cubicBezTo>
                      <a:pt x="37752" y="1136"/>
                      <a:pt x="37593" y="861"/>
                      <a:pt x="37447" y="577"/>
                    </a:cubicBezTo>
                    <a:cubicBezTo>
                      <a:pt x="37256" y="198"/>
                      <a:pt x="36840" y="1"/>
                      <a:pt x="36429" y="1"/>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3"/>
              <p:cNvSpPr/>
              <p:nvPr/>
            </p:nvSpPr>
            <p:spPr>
              <a:xfrm>
                <a:off x="7459232" y="1250012"/>
                <a:ext cx="279678" cy="280500"/>
              </a:xfrm>
              <a:custGeom>
                <a:avLst/>
                <a:gdLst/>
                <a:ahLst/>
                <a:cxnLst/>
                <a:rect l="l" t="t" r="r" b="b"/>
                <a:pathLst>
                  <a:path w="13258" h="13297" extrusionOk="0">
                    <a:moveTo>
                      <a:pt x="7846" y="641"/>
                    </a:moveTo>
                    <a:cubicBezTo>
                      <a:pt x="11134" y="1286"/>
                      <a:pt x="13258" y="4497"/>
                      <a:pt x="12587" y="7811"/>
                    </a:cubicBezTo>
                    <a:cubicBezTo>
                      <a:pt x="11917" y="11130"/>
                      <a:pt x="8706" y="13296"/>
                      <a:pt x="5413" y="12651"/>
                    </a:cubicBezTo>
                    <a:cubicBezTo>
                      <a:pt x="2124" y="12011"/>
                      <a:pt x="1" y="8795"/>
                      <a:pt x="671" y="5481"/>
                    </a:cubicBezTo>
                    <a:cubicBezTo>
                      <a:pt x="1346" y="2167"/>
                      <a:pt x="4557" y="0"/>
                      <a:pt x="7846" y="64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13"/>
              <p:cNvSpPr/>
              <p:nvPr/>
            </p:nvSpPr>
            <p:spPr>
              <a:xfrm>
                <a:off x="7492160" y="1253725"/>
                <a:ext cx="231518" cy="204685"/>
              </a:xfrm>
              <a:custGeom>
                <a:avLst/>
                <a:gdLst/>
                <a:ahLst/>
                <a:cxnLst/>
                <a:rect l="l" t="t" r="r" b="b"/>
                <a:pathLst>
                  <a:path w="10975" h="9703" extrusionOk="0">
                    <a:moveTo>
                      <a:pt x="185" y="2872"/>
                    </a:moveTo>
                    <a:cubicBezTo>
                      <a:pt x="0" y="4811"/>
                      <a:pt x="838" y="6702"/>
                      <a:pt x="2394" y="7871"/>
                    </a:cubicBezTo>
                    <a:cubicBezTo>
                      <a:pt x="4840" y="9703"/>
                      <a:pt x="8318" y="9178"/>
                      <a:pt x="10115" y="6702"/>
                    </a:cubicBezTo>
                    <a:cubicBezTo>
                      <a:pt x="10502" y="6173"/>
                      <a:pt x="10790" y="5585"/>
                      <a:pt x="10975" y="4957"/>
                    </a:cubicBezTo>
                    <a:cubicBezTo>
                      <a:pt x="10420" y="2674"/>
                      <a:pt x="8589" y="920"/>
                      <a:pt x="6285" y="469"/>
                    </a:cubicBezTo>
                    <a:cubicBezTo>
                      <a:pt x="3895" y="1"/>
                      <a:pt x="1548" y="1015"/>
                      <a:pt x="185" y="2872"/>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3"/>
              <p:cNvSpPr/>
              <p:nvPr/>
            </p:nvSpPr>
            <p:spPr>
              <a:xfrm>
                <a:off x="7766359" y="1211284"/>
                <a:ext cx="285479" cy="286133"/>
              </a:xfrm>
              <a:custGeom>
                <a:avLst/>
                <a:gdLst/>
                <a:ahLst/>
                <a:cxnLst/>
                <a:rect l="l" t="t" r="r" b="b"/>
                <a:pathLst>
                  <a:path w="13533" h="13564" extrusionOk="0">
                    <a:moveTo>
                      <a:pt x="8404" y="878"/>
                    </a:moveTo>
                    <a:cubicBezTo>
                      <a:pt x="11646" y="1755"/>
                      <a:pt x="13533" y="5108"/>
                      <a:pt x="12626" y="8370"/>
                    </a:cubicBezTo>
                    <a:cubicBezTo>
                      <a:pt x="11719" y="11629"/>
                      <a:pt x="8361" y="13563"/>
                      <a:pt x="5125" y="12686"/>
                    </a:cubicBezTo>
                    <a:cubicBezTo>
                      <a:pt x="1888" y="11805"/>
                      <a:pt x="0" y="8452"/>
                      <a:pt x="903" y="5194"/>
                    </a:cubicBezTo>
                    <a:cubicBezTo>
                      <a:pt x="1810" y="1935"/>
                      <a:pt x="5172" y="1"/>
                      <a:pt x="8404" y="87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13"/>
              <p:cNvSpPr/>
              <p:nvPr/>
            </p:nvSpPr>
            <p:spPr>
              <a:xfrm>
                <a:off x="7804982" y="1216368"/>
                <a:ext cx="230632" cy="205592"/>
              </a:xfrm>
              <a:custGeom>
                <a:avLst/>
                <a:gdLst/>
                <a:ahLst/>
                <a:cxnLst/>
                <a:rect l="l" t="t" r="r" b="b"/>
                <a:pathLst>
                  <a:path w="10933" h="9746" extrusionOk="0">
                    <a:moveTo>
                      <a:pt x="319" y="2605"/>
                    </a:moveTo>
                    <a:cubicBezTo>
                      <a:pt x="1" y="4523"/>
                      <a:pt x="697" y="6470"/>
                      <a:pt x="2167" y="7742"/>
                    </a:cubicBezTo>
                    <a:cubicBezTo>
                      <a:pt x="4476" y="9746"/>
                      <a:pt x="7979" y="9471"/>
                      <a:pt x="9948" y="7132"/>
                    </a:cubicBezTo>
                    <a:cubicBezTo>
                      <a:pt x="10374" y="6633"/>
                      <a:pt x="10705" y="6066"/>
                      <a:pt x="10932" y="5451"/>
                    </a:cubicBezTo>
                    <a:cubicBezTo>
                      <a:pt x="10545" y="3134"/>
                      <a:pt x="8843" y="1256"/>
                      <a:pt x="6573" y="641"/>
                    </a:cubicBezTo>
                    <a:cubicBezTo>
                      <a:pt x="4226" y="0"/>
                      <a:pt x="1810" y="847"/>
                      <a:pt x="319" y="2605"/>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3"/>
              <p:cNvSpPr/>
              <p:nvPr/>
            </p:nvSpPr>
            <p:spPr>
              <a:xfrm>
                <a:off x="7819221" y="1144100"/>
                <a:ext cx="120537" cy="50248"/>
              </a:xfrm>
              <a:custGeom>
                <a:avLst/>
                <a:gdLst/>
                <a:ahLst/>
                <a:cxnLst/>
                <a:rect l="l" t="t" r="r" b="b"/>
                <a:pathLst>
                  <a:path w="5714" h="2382" extrusionOk="0">
                    <a:moveTo>
                      <a:pt x="5000" y="718"/>
                    </a:moveTo>
                    <a:cubicBezTo>
                      <a:pt x="3577" y="0"/>
                      <a:pt x="1999" y="52"/>
                      <a:pt x="667" y="942"/>
                    </a:cubicBezTo>
                    <a:cubicBezTo>
                      <a:pt x="1" y="1385"/>
                      <a:pt x="740" y="2382"/>
                      <a:pt x="1406" y="1939"/>
                    </a:cubicBezTo>
                    <a:cubicBezTo>
                      <a:pt x="2382" y="1294"/>
                      <a:pt x="3474" y="1342"/>
                      <a:pt x="4497" y="1857"/>
                    </a:cubicBezTo>
                    <a:cubicBezTo>
                      <a:pt x="5211" y="2219"/>
                      <a:pt x="5714" y="1079"/>
                      <a:pt x="5000" y="718"/>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13"/>
              <p:cNvSpPr/>
              <p:nvPr/>
            </p:nvSpPr>
            <p:spPr>
              <a:xfrm>
                <a:off x="7522978" y="1177006"/>
                <a:ext cx="118280" cy="58518"/>
              </a:xfrm>
              <a:custGeom>
                <a:avLst/>
                <a:gdLst/>
                <a:ahLst/>
                <a:cxnLst/>
                <a:rect l="l" t="t" r="r" b="b"/>
                <a:pathLst>
                  <a:path w="5607" h="2774" extrusionOk="0">
                    <a:moveTo>
                      <a:pt x="4850" y="508"/>
                    </a:moveTo>
                    <a:cubicBezTo>
                      <a:pt x="3336" y="1"/>
                      <a:pt x="1789" y="285"/>
                      <a:pt x="598" y="1355"/>
                    </a:cubicBezTo>
                    <a:cubicBezTo>
                      <a:pt x="1" y="1892"/>
                      <a:pt x="878" y="2773"/>
                      <a:pt x="1471" y="2236"/>
                    </a:cubicBezTo>
                    <a:cubicBezTo>
                      <a:pt x="2343" y="1454"/>
                      <a:pt x="3431" y="1342"/>
                      <a:pt x="4519" y="1703"/>
                    </a:cubicBezTo>
                    <a:cubicBezTo>
                      <a:pt x="5279" y="1957"/>
                      <a:pt x="5606" y="757"/>
                      <a:pt x="4850" y="508"/>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13"/>
              <p:cNvSpPr/>
              <p:nvPr/>
            </p:nvSpPr>
            <p:spPr>
              <a:xfrm>
                <a:off x="7518274" y="1527756"/>
                <a:ext cx="106192" cy="72947"/>
              </a:xfrm>
              <a:custGeom>
                <a:avLst/>
                <a:gdLst/>
                <a:ahLst/>
                <a:cxnLst/>
                <a:rect l="l" t="t" r="r" b="b"/>
                <a:pathLst>
                  <a:path w="5034" h="3458" extrusionOk="0">
                    <a:moveTo>
                      <a:pt x="2642" y="0"/>
                    </a:moveTo>
                    <a:cubicBezTo>
                      <a:pt x="2560" y="0"/>
                      <a:pt x="2478" y="3"/>
                      <a:pt x="2394" y="9"/>
                    </a:cubicBezTo>
                    <a:cubicBezTo>
                      <a:pt x="1040" y="108"/>
                      <a:pt x="0" y="955"/>
                      <a:pt x="69" y="1905"/>
                    </a:cubicBezTo>
                    <a:cubicBezTo>
                      <a:pt x="133" y="2794"/>
                      <a:pt x="1147" y="3457"/>
                      <a:pt x="2383" y="3457"/>
                    </a:cubicBezTo>
                    <a:cubicBezTo>
                      <a:pt x="2468" y="3457"/>
                      <a:pt x="2553" y="3454"/>
                      <a:pt x="2639" y="3448"/>
                    </a:cubicBezTo>
                    <a:cubicBezTo>
                      <a:pt x="3989" y="3353"/>
                      <a:pt x="5034" y="2506"/>
                      <a:pt x="4965" y="1556"/>
                    </a:cubicBezTo>
                    <a:cubicBezTo>
                      <a:pt x="4901" y="661"/>
                      <a:pt x="3882" y="0"/>
                      <a:pt x="2642" y="0"/>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13"/>
              <p:cNvSpPr/>
              <p:nvPr/>
            </p:nvSpPr>
            <p:spPr>
              <a:xfrm>
                <a:off x="7927580" y="1488669"/>
                <a:ext cx="106213" cy="73031"/>
              </a:xfrm>
              <a:custGeom>
                <a:avLst/>
                <a:gdLst/>
                <a:ahLst/>
                <a:cxnLst/>
                <a:rect l="l" t="t" r="r" b="b"/>
                <a:pathLst>
                  <a:path w="5035" h="3462" extrusionOk="0">
                    <a:moveTo>
                      <a:pt x="2642" y="0"/>
                    </a:moveTo>
                    <a:cubicBezTo>
                      <a:pt x="2560" y="0"/>
                      <a:pt x="2478" y="3"/>
                      <a:pt x="2395" y="9"/>
                    </a:cubicBezTo>
                    <a:cubicBezTo>
                      <a:pt x="1041" y="108"/>
                      <a:pt x="1" y="955"/>
                      <a:pt x="69" y="1905"/>
                    </a:cubicBezTo>
                    <a:cubicBezTo>
                      <a:pt x="134" y="2797"/>
                      <a:pt x="1149" y="3461"/>
                      <a:pt x="2393" y="3461"/>
                    </a:cubicBezTo>
                    <a:cubicBezTo>
                      <a:pt x="2475" y="3461"/>
                      <a:pt x="2557" y="3458"/>
                      <a:pt x="2640" y="3452"/>
                    </a:cubicBezTo>
                    <a:cubicBezTo>
                      <a:pt x="3994" y="3354"/>
                      <a:pt x="5034" y="2507"/>
                      <a:pt x="4966" y="1557"/>
                    </a:cubicBezTo>
                    <a:cubicBezTo>
                      <a:pt x="4901" y="665"/>
                      <a:pt x="3886" y="0"/>
                      <a:pt x="2642" y="0"/>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13"/>
              <p:cNvSpPr/>
              <p:nvPr/>
            </p:nvSpPr>
            <p:spPr>
              <a:xfrm>
                <a:off x="7633637" y="1293698"/>
                <a:ext cx="58855" cy="41283"/>
              </a:xfrm>
              <a:custGeom>
                <a:avLst/>
                <a:gdLst/>
                <a:ahLst/>
                <a:cxnLst/>
                <a:rect l="l" t="t" r="r" b="b"/>
                <a:pathLst>
                  <a:path w="2790" h="1957" extrusionOk="0">
                    <a:moveTo>
                      <a:pt x="398" y="1"/>
                    </a:moveTo>
                    <a:cubicBezTo>
                      <a:pt x="84" y="1"/>
                      <a:pt x="1" y="526"/>
                      <a:pt x="356" y="629"/>
                    </a:cubicBezTo>
                    <a:cubicBezTo>
                      <a:pt x="1052" y="827"/>
                      <a:pt x="1620" y="1287"/>
                      <a:pt x="2075" y="1837"/>
                    </a:cubicBezTo>
                    <a:cubicBezTo>
                      <a:pt x="2147" y="1921"/>
                      <a:pt x="2239" y="1956"/>
                      <a:pt x="2329" y="1956"/>
                    </a:cubicBezTo>
                    <a:cubicBezTo>
                      <a:pt x="2565" y="1956"/>
                      <a:pt x="2789" y="1717"/>
                      <a:pt x="2600" y="1493"/>
                    </a:cubicBezTo>
                    <a:cubicBezTo>
                      <a:pt x="2028" y="809"/>
                      <a:pt x="1357" y="263"/>
                      <a:pt x="489" y="14"/>
                    </a:cubicBezTo>
                    <a:cubicBezTo>
                      <a:pt x="457" y="5"/>
                      <a:pt x="427" y="1"/>
                      <a:pt x="39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13"/>
              <p:cNvSpPr/>
              <p:nvPr/>
            </p:nvSpPr>
            <p:spPr>
              <a:xfrm>
                <a:off x="7607586" y="1286062"/>
                <a:ext cx="20610" cy="14239"/>
              </a:xfrm>
              <a:custGeom>
                <a:avLst/>
                <a:gdLst/>
                <a:ahLst/>
                <a:cxnLst/>
                <a:rect l="l" t="t" r="r" b="b"/>
                <a:pathLst>
                  <a:path w="977" h="675" extrusionOk="0">
                    <a:moveTo>
                      <a:pt x="346" y="0"/>
                    </a:moveTo>
                    <a:cubicBezTo>
                      <a:pt x="201" y="0"/>
                      <a:pt x="68" y="101"/>
                      <a:pt x="30" y="247"/>
                    </a:cubicBezTo>
                    <a:cubicBezTo>
                      <a:pt x="0" y="402"/>
                      <a:pt x="103" y="595"/>
                      <a:pt x="271" y="621"/>
                    </a:cubicBezTo>
                    <a:cubicBezTo>
                      <a:pt x="370" y="638"/>
                      <a:pt x="469" y="656"/>
                      <a:pt x="568" y="668"/>
                    </a:cubicBezTo>
                    <a:cubicBezTo>
                      <a:pt x="589" y="673"/>
                      <a:pt x="611" y="675"/>
                      <a:pt x="632" y="675"/>
                    </a:cubicBezTo>
                    <a:cubicBezTo>
                      <a:pt x="779" y="675"/>
                      <a:pt x="908" y="574"/>
                      <a:pt x="946" y="428"/>
                    </a:cubicBezTo>
                    <a:cubicBezTo>
                      <a:pt x="976" y="269"/>
                      <a:pt x="873" y="80"/>
                      <a:pt x="705" y="54"/>
                    </a:cubicBezTo>
                    <a:cubicBezTo>
                      <a:pt x="606" y="37"/>
                      <a:pt x="508" y="19"/>
                      <a:pt x="409" y="6"/>
                    </a:cubicBezTo>
                    <a:cubicBezTo>
                      <a:pt x="388" y="2"/>
                      <a:pt x="367" y="0"/>
                      <a:pt x="3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13"/>
              <p:cNvSpPr/>
              <p:nvPr/>
            </p:nvSpPr>
            <p:spPr>
              <a:xfrm>
                <a:off x="7686645" y="1344597"/>
                <a:ext cx="15357" cy="16243"/>
              </a:xfrm>
              <a:custGeom>
                <a:avLst/>
                <a:gdLst/>
                <a:ahLst/>
                <a:cxnLst/>
                <a:rect l="l" t="t" r="r" b="b"/>
                <a:pathLst>
                  <a:path w="728" h="770" extrusionOk="0">
                    <a:moveTo>
                      <a:pt x="347" y="1"/>
                    </a:moveTo>
                    <a:cubicBezTo>
                      <a:pt x="285" y="1"/>
                      <a:pt x="223" y="18"/>
                      <a:pt x="173" y="51"/>
                    </a:cubicBezTo>
                    <a:cubicBezTo>
                      <a:pt x="18" y="150"/>
                      <a:pt x="1" y="335"/>
                      <a:pt x="83" y="486"/>
                    </a:cubicBezTo>
                    <a:cubicBezTo>
                      <a:pt x="83" y="481"/>
                      <a:pt x="83" y="477"/>
                      <a:pt x="83" y="473"/>
                    </a:cubicBezTo>
                    <a:cubicBezTo>
                      <a:pt x="95" y="639"/>
                      <a:pt x="233" y="770"/>
                      <a:pt x="398" y="770"/>
                    </a:cubicBezTo>
                    <a:cubicBezTo>
                      <a:pt x="403" y="770"/>
                      <a:pt x="408" y="770"/>
                      <a:pt x="414" y="769"/>
                    </a:cubicBezTo>
                    <a:cubicBezTo>
                      <a:pt x="573" y="761"/>
                      <a:pt x="727" y="610"/>
                      <a:pt x="710" y="438"/>
                    </a:cubicBezTo>
                    <a:cubicBezTo>
                      <a:pt x="693" y="335"/>
                      <a:pt x="659" y="232"/>
                      <a:pt x="607" y="142"/>
                    </a:cubicBezTo>
                    <a:cubicBezTo>
                      <a:pt x="556" y="48"/>
                      <a:pt x="451" y="1"/>
                      <a:pt x="3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13"/>
              <p:cNvSpPr/>
              <p:nvPr/>
            </p:nvSpPr>
            <p:spPr>
              <a:xfrm>
                <a:off x="7687932" y="1353984"/>
                <a:ext cx="464" cy="1139"/>
              </a:xfrm>
              <a:custGeom>
                <a:avLst/>
                <a:gdLst/>
                <a:ahLst/>
                <a:cxnLst/>
                <a:rect l="l" t="t" r="r" b="b"/>
                <a:pathLst>
                  <a:path w="22" h="54" extrusionOk="0">
                    <a:moveTo>
                      <a:pt x="0" y="1"/>
                    </a:moveTo>
                    <a:cubicBezTo>
                      <a:pt x="0" y="1"/>
                      <a:pt x="2" y="5"/>
                      <a:pt x="7" y="14"/>
                    </a:cubicBezTo>
                    <a:lnTo>
                      <a:pt x="7" y="14"/>
                    </a:lnTo>
                    <a:cubicBezTo>
                      <a:pt x="3" y="7"/>
                      <a:pt x="0" y="1"/>
                      <a:pt x="0" y="1"/>
                    </a:cubicBezTo>
                    <a:close/>
                    <a:moveTo>
                      <a:pt x="7" y="14"/>
                    </a:moveTo>
                    <a:cubicBezTo>
                      <a:pt x="11" y="23"/>
                      <a:pt x="16" y="34"/>
                      <a:pt x="17" y="41"/>
                    </a:cubicBezTo>
                    <a:cubicBezTo>
                      <a:pt x="17" y="45"/>
                      <a:pt x="22" y="49"/>
                      <a:pt x="22" y="53"/>
                    </a:cubicBezTo>
                    <a:lnTo>
                      <a:pt x="22" y="41"/>
                    </a:lnTo>
                    <a:cubicBezTo>
                      <a:pt x="15" y="29"/>
                      <a:pt x="10" y="21"/>
                      <a:pt x="7" y="1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13"/>
              <p:cNvSpPr/>
              <p:nvPr/>
            </p:nvSpPr>
            <p:spPr>
              <a:xfrm>
                <a:off x="7688375" y="1355102"/>
                <a:ext cx="105" cy="591"/>
              </a:xfrm>
              <a:custGeom>
                <a:avLst/>
                <a:gdLst/>
                <a:ahLst/>
                <a:cxnLst/>
                <a:rect l="l" t="t" r="r" b="b"/>
                <a:pathLst>
                  <a:path w="5" h="28" extrusionOk="0">
                    <a:moveTo>
                      <a:pt x="1" y="0"/>
                    </a:moveTo>
                    <a:lnTo>
                      <a:pt x="1" y="0"/>
                    </a:lnTo>
                    <a:cubicBezTo>
                      <a:pt x="2" y="20"/>
                      <a:pt x="3" y="27"/>
                      <a:pt x="4" y="27"/>
                    </a:cubicBezTo>
                    <a:cubicBezTo>
                      <a:pt x="4" y="27"/>
                      <a:pt x="3" y="1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3"/>
              <p:cNvSpPr/>
              <p:nvPr/>
            </p:nvSpPr>
            <p:spPr>
              <a:xfrm>
                <a:off x="7688375" y="1354828"/>
                <a:ext cx="21" cy="21"/>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3"/>
              <p:cNvSpPr/>
              <p:nvPr/>
            </p:nvSpPr>
            <p:spPr>
              <a:xfrm>
                <a:off x="7938232" y="1250181"/>
                <a:ext cx="58771" cy="41262"/>
              </a:xfrm>
              <a:custGeom>
                <a:avLst/>
                <a:gdLst/>
                <a:ahLst/>
                <a:cxnLst/>
                <a:rect l="l" t="t" r="r" b="b"/>
                <a:pathLst>
                  <a:path w="2786" h="1956" extrusionOk="0">
                    <a:moveTo>
                      <a:pt x="396" y="0"/>
                    </a:moveTo>
                    <a:cubicBezTo>
                      <a:pt x="80" y="0"/>
                      <a:pt x="1" y="522"/>
                      <a:pt x="355" y="624"/>
                    </a:cubicBezTo>
                    <a:cubicBezTo>
                      <a:pt x="1052" y="826"/>
                      <a:pt x="1615" y="1286"/>
                      <a:pt x="2075" y="1836"/>
                    </a:cubicBezTo>
                    <a:cubicBezTo>
                      <a:pt x="2145" y="1921"/>
                      <a:pt x="2236" y="1956"/>
                      <a:pt x="2326" y="1956"/>
                    </a:cubicBezTo>
                    <a:cubicBezTo>
                      <a:pt x="2561" y="1956"/>
                      <a:pt x="2786" y="1715"/>
                      <a:pt x="2599" y="1488"/>
                    </a:cubicBezTo>
                    <a:cubicBezTo>
                      <a:pt x="2028" y="809"/>
                      <a:pt x="1357" y="263"/>
                      <a:pt x="489" y="14"/>
                    </a:cubicBezTo>
                    <a:cubicBezTo>
                      <a:pt x="456" y="4"/>
                      <a:pt x="425"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3"/>
              <p:cNvSpPr/>
              <p:nvPr/>
            </p:nvSpPr>
            <p:spPr>
              <a:xfrm>
                <a:off x="7911991" y="1242503"/>
                <a:ext cx="20694" cy="14281"/>
              </a:xfrm>
              <a:custGeom>
                <a:avLst/>
                <a:gdLst/>
                <a:ahLst/>
                <a:cxnLst/>
                <a:rect l="l" t="t" r="r" b="b"/>
                <a:pathLst>
                  <a:path w="981" h="677" extrusionOk="0">
                    <a:moveTo>
                      <a:pt x="342" y="0"/>
                    </a:moveTo>
                    <a:cubicBezTo>
                      <a:pt x="197" y="0"/>
                      <a:pt x="68" y="100"/>
                      <a:pt x="35" y="245"/>
                    </a:cubicBezTo>
                    <a:cubicBezTo>
                      <a:pt x="0" y="404"/>
                      <a:pt x="108" y="597"/>
                      <a:pt x="275" y="623"/>
                    </a:cubicBezTo>
                    <a:cubicBezTo>
                      <a:pt x="374" y="636"/>
                      <a:pt x="473" y="653"/>
                      <a:pt x="572" y="670"/>
                    </a:cubicBezTo>
                    <a:cubicBezTo>
                      <a:pt x="593" y="674"/>
                      <a:pt x="614" y="676"/>
                      <a:pt x="635" y="676"/>
                    </a:cubicBezTo>
                    <a:cubicBezTo>
                      <a:pt x="780" y="676"/>
                      <a:pt x="912" y="576"/>
                      <a:pt x="946" y="429"/>
                    </a:cubicBezTo>
                    <a:cubicBezTo>
                      <a:pt x="980" y="270"/>
                      <a:pt x="877" y="81"/>
                      <a:pt x="709" y="55"/>
                    </a:cubicBezTo>
                    <a:cubicBezTo>
                      <a:pt x="606" y="38"/>
                      <a:pt x="512" y="21"/>
                      <a:pt x="413" y="8"/>
                    </a:cubicBezTo>
                    <a:cubicBezTo>
                      <a:pt x="389" y="3"/>
                      <a:pt x="366" y="0"/>
                      <a:pt x="3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3"/>
              <p:cNvSpPr/>
              <p:nvPr/>
            </p:nvSpPr>
            <p:spPr>
              <a:xfrm>
                <a:off x="7991136" y="1301038"/>
                <a:ext cx="15357" cy="16285"/>
              </a:xfrm>
              <a:custGeom>
                <a:avLst/>
                <a:gdLst/>
                <a:ahLst/>
                <a:cxnLst/>
                <a:rect l="l" t="t" r="r" b="b"/>
                <a:pathLst>
                  <a:path w="728" h="772" extrusionOk="0">
                    <a:moveTo>
                      <a:pt x="352" y="1"/>
                    </a:moveTo>
                    <a:cubicBezTo>
                      <a:pt x="288" y="1"/>
                      <a:pt x="224" y="18"/>
                      <a:pt x="173" y="53"/>
                    </a:cubicBezTo>
                    <a:cubicBezTo>
                      <a:pt x="18" y="152"/>
                      <a:pt x="1" y="337"/>
                      <a:pt x="83" y="487"/>
                    </a:cubicBezTo>
                    <a:cubicBezTo>
                      <a:pt x="83" y="483"/>
                      <a:pt x="83" y="479"/>
                      <a:pt x="83" y="474"/>
                    </a:cubicBezTo>
                    <a:cubicBezTo>
                      <a:pt x="91" y="641"/>
                      <a:pt x="229" y="771"/>
                      <a:pt x="394" y="771"/>
                    </a:cubicBezTo>
                    <a:cubicBezTo>
                      <a:pt x="399" y="771"/>
                      <a:pt x="404" y="771"/>
                      <a:pt x="409" y="771"/>
                    </a:cubicBezTo>
                    <a:cubicBezTo>
                      <a:pt x="573" y="762"/>
                      <a:pt x="727" y="612"/>
                      <a:pt x="706" y="440"/>
                    </a:cubicBezTo>
                    <a:cubicBezTo>
                      <a:pt x="693" y="337"/>
                      <a:pt x="659" y="234"/>
                      <a:pt x="607" y="139"/>
                    </a:cubicBezTo>
                    <a:cubicBezTo>
                      <a:pt x="557" y="46"/>
                      <a:pt x="454" y="1"/>
                      <a:pt x="3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3"/>
              <p:cNvSpPr/>
              <p:nvPr/>
            </p:nvSpPr>
            <p:spPr>
              <a:xfrm>
                <a:off x="7992380" y="1310404"/>
                <a:ext cx="506" cy="1097"/>
              </a:xfrm>
              <a:custGeom>
                <a:avLst/>
                <a:gdLst/>
                <a:ahLst/>
                <a:cxnLst/>
                <a:rect l="l" t="t" r="r" b="b"/>
                <a:pathLst>
                  <a:path w="24" h="52" extrusionOk="0">
                    <a:moveTo>
                      <a:pt x="1" y="0"/>
                    </a:moveTo>
                    <a:cubicBezTo>
                      <a:pt x="0" y="0"/>
                      <a:pt x="14" y="28"/>
                      <a:pt x="19" y="39"/>
                    </a:cubicBezTo>
                    <a:cubicBezTo>
                      <a:pt x="19" y="43"/>
                      <a:pt x="24" y="48"/>
                      <a:pt x="24" y="52"/>
                    </a:cubicBezTo>
                    <a:lnTo>
                      <a:pt x="24" y="39"/>
                    </a:lnTo>
                    <a:cubicBezTo>
                      <a:pt x="8" y="10"/>
                      <a:pt x="2"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3"/>
              <p:cNvSpPr/>
              <p:nvPr/>
            </p:nvSpPr>
            <p:spPr>
              <a:xfrm>
                <a:off x="7992865" y="1311585"/>
                <a:ext cx="105" cy="527"/>
              </a:xfrm>
              <a:custGeom>
                <a:avLst/>
                <a:gdLst/>
                <a:ahLst/>
                <a:cxnLst/>
                <a:rect l="l" t="t" r="r" b="b"/>
                <a:pathLst>
                  <a:path w="5" h="25" extrusionOk="0">
                    <a:moveTo>
                      <a:pt x="1" y="0"/>
                    </a:moveTo>
                    <a:cubicBezTo>
                      <a:pt x="2" y="18"/>
                      <a:pt x="4" y="25"/>
                      <a:pt x="4" y="25"/>
                    </a:cubicBezTo>
                    <a:cubicBezTo>
                      <a:pt x="4" y="25"/>
                      <a:pt x="3" y="13"/>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3"/>
              <p:cNvSpPr/>
              <p:nvPr/>
            </p:nvSpPr>
            <p:spPr>
              <a:xfrm>
                <a:off x="7992865" y="1311311"/>
                <a:ext cx="21" cy="21"/>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3"/>
              <p:cNvSpPr/>
              <p:nvPr/>
            </p:nvSpPr>
            <p:spPr>
              <a:xfrm>
                <a:off x="7718307" y="1493014"/>
                <a:ext cx="115453" cy="95603"/>
              </a:xfrm>
              <a:custGeom>
                <a:avLst/>
                <a:gdLst/>
                <a:ahLst/>
                <a:cxnLst/>
                <a:rect l="l" t="t" r="r" b="b"/>
                <a:pathLst>
                  <a:path w="5473" h="4532" extrusionOk="0">
                    <a:moveTo>
                      <a:pt x="5021" y="921"/>
                    </a:moveTo>
                    <a:cubicBezTo>
                      <a:pt x="4737" y="1"/>
                      <a:pt x="3241" y="242"/>
                      <a:pt x="3529" y="1170"/>
                    </a:cubicBezTo>
                    <a:cubicBezTo>
                      <a:pt x="3753" y="1909"/>
                      <a:pt x="3830" y="2743"/>
                      <a:pt x="2897" y="2890"/>
                    </a:cubicBezTo>
                    <a:cubicBezTo>
                      <a:pt x="2008" y="3031"/>
                      <a:pt x="1797" y="2228"/>
                      <a:pt x="1668" y="1527"/>
                    </a:cubicBezTo>
                    <a:cubicBezTo>
                      <a:pt x="1492" y="564"/>
                      <a:pt x="0" y="818"/>
                      <a:pt x="176" y="1776"/>
                    </a:cubicBezTo>
                    <a:cubicBezTo>
                      <a:pt x="473" y="3427"/>
                      <a:pt x="1371" y="4532"/>
                      <a:pt x="3151" y="4386"/>
                    </a:cubicBezTo>
                    <a:cubicBezTo>
                      <a:pt x="4922" y="4239"/>
                      <a:pt x="5472" y="2391"/>
                      <a:pt x="5021" y="92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13"/>
              <p:cNvSpPr/>
              <p:nvPr/>
            </p:nvSpPr>
            <p:spPr>
              <a:xfrm>
                <a:off x="7256668" y="1547246"/>
                <a:ext cx="1046312" cy="192618"/>
              </a:xfrm>
              <a:custGeom>
                <a:avLst/>
                <a:gdLst/>
                <a:ahLst/>
                <a:cxnLst/>
                <a:rect l="l" t="t" r="r" b="b"/>
                <a:pathLst>
                  <a:path w="49600" h="9131" extrusionOk="0">
                    <a:moveTo>
                      <a:pt x="49474" y="2795"/>
                    </a:moveTo>
                    <a:cubicBezTo>
                      <a:pt x="29494" y="8018"/>
                      <a:pt x="21094" y="9131"/>
                      <a:pt x="641" y="7979"/>
                    </a:cubicBezTo>
                    <a:cubicBezTo>
                      <a:pt x="464" y="7644"/>
                      <a:pt x="86" y="6277"/>
                      <a:pt x="0" y="5056"/>
                    </a:cubicBezTo>
                    <a:cubicBezTo>
                      <a:pt x="20604" y="5916"/>
                      <a:pt x="29670" y="4729"/>
                      <a:pt x="49474" y="0"/>
                    </a:cubicBezTo>
                    <a:cubicBezTo>
                      <a:pt x="49599" y="1561"/>
                      <a:pt x="49509" y="1784"/>
                      <a:pt x="49474" y="2795"/>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3"/>
              <p:cNvSpPr/>
              <p:nvPr/>
            </p:nvSpPr>
            <p:spPr>
              <a:xfrm>
                <a:off x="7821119" y="1957016"/>
                <a:ext cx="25694" cy="19977"/>
              </a:xfrm>
              <a:custGeom>
                <a:avLst/>
                <a:gdLst/>
                <a:ahLst/>
                <a:cxnLst/>
                <a:rect l="l" t="t" r="r" b="b"/>
                <a:pathLst>
                  <a:path w="1218" h="947" extrusionOk="0">
                    <a:moveTo>
                      <a:pt x="607" y="0"/>
                    </a:moveTo>
                    <a:cubicBezTo>
                      <a:pt x="1" y="0"/>
                      <a:pt x="1" y="946"/>
                      <a:pt x="607" y="946"/>
                    </a:cubicBezTo>
                    <a:cubicBezTo>
                      <a:pt x="1217" y="946"/>
                      <a:pt x="1217" y="0"/>
                      <a:pt x="6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13"/>
              <p:cNvSpPr/>
              <p:nvPr/>
            </p:nvSpPr>
            <p:spPr>
              <a:xfrm>
                <a:off x="8098968" y="1342045"/>
                <a:ext cx="25673" cy="19871"/>
              </a:xfrm>
              <a:custGeom>
                <a:avLst/>
                <a:gdLst/>
                <a:ahLst/>
                <a:cxnLst/>
                <a:rect l="l" t="t" r="r" b="b"/>
                <a:pathLst>
                  <a:path w="1217" h="942" extrusionOk="0">
                    <a:moveTo>
                      <a:pt x="611" y="0"/>
                    </a:moveTo>
                    <a:cubicBezTo>
                      <a:pt x="0" y="0"/>
                      <a:pt x="0" y="942"/>
                      <a:pt x="611" y="942"/>
                    </a:cubicBezTo>
                    <a:cubicBezTo>
                      <a:pt x="1217" y="942"/>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3"/>
              <p:cNvSpPr/>
              <p:nvPr/>
            </p:nvSpPr>
            <p:spPr>
              <a:xfrm>
                <a:off x="7722189" y="1205314"/>
                <a:ext cx="25694" cy="19871"/>
              </a:xfrm>
              <a:custGeom>
                <a:avLst/>
                <a:gdLst/>
                <a:ahLst/>
                <a:cxnLst/>
                <a:rect l="l" t="t" r="r" b="b"/>
                <a:pathLst>
                  <a:path w="1218" h="942" extrusionOk="0">
                    <a:moveTo>
                      <a:pt x="611" y="0"/>
                    </a:moveTo>
                    <a:cubicBezTo>
                      <a:pt x="1" y="0"/>
                      <a:pt x="1" y="941"/>
                      <a:pt x="611" y="941"/>
                    </a:cubicBezTo>
                    <a:cubicBezTo>
                      <a:pt x="1217" y="941"/>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3"/>
              <p:cNvSpPr/>
              <p:nvPr/>
            </p:nvSpPr>
            <p:spPr>
              <a:xfrm>
                <a:off x="8075574" y="1867599"/>
                <a:ext cx="25673" cy="19893"/>
              </a:xfrm>
              <a:custGeom>
                <a:avLst/>
                <a:gdLst/>
                <a:ahLst/>
                <a:cxnLst/>
                <a:rect l="l" t="t" r="r" b="b"/>
                <a:pathLst>
                  <a:path w="1217" h="943" extrusionOk="0">
                    <a:moveTo>
                      <a:pt x="606" y="1"/>
                    </a:moveTo>
                    <a:cubicBezTo>
                      <a:pt x="0" y="1"/>
                      <a:pt x="0" y="942"/>
                      <a:pt x="606" y="942"/>
                    </a:cubicBezTo>
                    <a:cubicBezTo>
                      <a:pt x="1217" y="942"/>
                      <a:pt x="1217" y="1"/>
                      <a:pt x="6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13"/>
              <p:cNvSpPr/>
              <p:nvPr/>
            </p:nvSpPr>
            <p:spPr>
              <a:xfrm>
                <a:off x="7502496" y="1889727"/>
                <a:ext cx="25588" cy="19893"/>
              </a:xfrm>
              <a:custGeom>
                <a:avLst/>
                <a:gdLst/>
                <a:ahLst/>
                <a:cxnLst/>
                <a:rect l="l" t="t" r="r" b="b"/>
                <a:pathLst>
                  <a:path w="1213" h="943" extrusionOk="0">
                    <a:moveTo>
                      <a:pt x="606" y="1"/>
                    </a:moveTo>
                    <a:cubicBezTo>
                      <a:pt x="0" y="1"/>
                      <a:pt x="0" y="942"/>
                      <a:pt x="606" y="942"/>
                    </a:cubicBezTo>
                    <a:cubicBezTo>
                      <a:pt x="1212" y="942"/>
                      <a:pt x="1212" y="1"/>
                      <a:pt x="6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13"/>
              <p:cNvSpPr/>
              <p:nvPr/>
            </p:nvSpPr>
            <p:spPr>
              <a:xfrm>
                <a:off x="7990060" y="1165595"/>
                <a:ext cx="56872" cy="61408"/>
              </a:xfrm>
              <a:custGeom>
                <a:avLst/>
                <a:gdLst/>
                <a:ahLst/>
                <a:cxnLst/>
                <a:rect l="l" t="t" r="r" b="b"/>
                <a:pathLst>
                  <a:path w="2696" h="2911" extrusionOk="0">
                    <a:moveTo>
                      <a:pt x="525" y="1062"/>
                    </a:moveTo>
                    <a:cubicBezTo>
                      <a:pt x="0" y="2124"/>
                      <a:pt x="1643" y="2910"/>
                      <a:pt x="2171" y="1849"/>
                    </a:cubicBezTo>
                    <a:cubicBezTo>
                      <a:pt x="2696" y="787"/>
                      <a:pt x="1054" y="0"/>
                      <a:pt x="525" y="106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13"/>
              <p:cNvSpPr/>
              <p:nvPr/>
            </p:nvSpPr>
            <p:spPr>
              <a:xfrm>
                <a:off x="8210681" y="1442958"/>
                <a:ext cx="56957" cy="61429"/>
              </a:xfrm>
              <a:custGeom>
                <a:avLst/>
                <a:gdLst/>
                <a:ahLst/>
                <a:cxnLst/>
                <a:rect l="l" t="t" r="r" b="b"/>
                <a:pathLst>
                  <a:path w="2700" h="2912" extrusionOk="0">
                    <a:moveTo>
                      <a:pt x="525" y="1063"/>
                    </a:moveTo>
                    <a:cubicBezTo>
                      <a:pt x="0" y="2125"/>
                      <a:pt x="1647" y="2911"/>
                      <a:pt x="2171" y="1849"/>
                    </a:cubicBezTo>
                    <a:cubicBezTo>
                      <a:pt x="2700" y="788"/>
                      <a:pt x="1053" y="1"/>
                      <a:pt x="525" y="106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13"/>
              <p:cNvSpPr/>
              <p:nvPr/>
            </p:nvSpPr>
            <p:spPr>
              <a:xfrm>
                <a:off x="8048279" y="1200400"/>
                <a:ext cx="195424" cy="237973"/>
              </a:xfrm>
              <a:custGeom>
                <a:avLst/>
                <a:gdLst/>
                <a:ahLst/>
                <a:cxnLst/>
                <a:rect l="l" t="t" r="r" b="b"/>
                <a:pathLst>
                  <a:path w="9264" h="11281" extrusionOk="0">
                    <a:moveTo>
                      <a:pt x="770" y="1664"/>
                    </a:moveTo>
                    <a:cubicBezTo>
                      <a:pt x="3972" y="3625"/>
                      <a:pt x="6938" y="6608"/>
                      <a:pt x="7712" y="10399"/>
                    </a:cubicBezTo>
                    <a:cubicBezTo>
                      <a:pt x="7893" y="11281"/>
                      <a:pt x="9264" y="10945"/>
                      <a:pt x="9083" y="10068"/>
                    </a:cubicBezTo>
                    <a:cubicBezTo>
                      <a:pt x="8232" y="5920"/>
                      <a:pt x="5021" y="2623"/>
                      <a:pt x="1513" y="474"/>
                    </a:cubicBezTo>
                    <a:cubicBezTo>
                      <a:pt x="748" y="1"/>
                      <a:pt x="0" y="1192"/>
                      <a:pt x="770" y="166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13"/>
              <p:cNvSpPr/>
              <p:nvPr/>
            </p:nvSpPr>
            <p:spPr>
              <a:xfrm>
                <a:off x="7431114" y="1264778"/>
                <a:ext cx="50712" cy="40207"/>
              </a:xfrm>
              <a:custGeom>
                <a:avLst/>
                <a:gdLst/>
                <a:ahLst/>
                <a:cxnLst/>
                <a:rect l="l" t="t" r="r" b="b"/>
                <a:pathLst>
                  <a:path w="2404" h="1906" extrusionOk="0">
                    <a:moveTo>
                      <a:pt x="1183" y="1867"/>
                    </a:moveTo>
                    <a:cubicBezTo>
                      <a:pt x="2370" y="1905"/>
                      <a:pt x="2404" y="83"/>
                      <a:pt x="1218" y="44"/>
                    </a:cubicBezTo>
                    <a:cubicBezTo>
                      <a:pt x="35" y="1"/>
                      <a:pt x="1" y="1828"/>
                      <a:pt x="1183" y="186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13"/>
              <p:cNvSpPr/>
              <p:nvPr/>
            </p:nvSpPr>
            <p:spPr>
              <a:xfrm>
                <a:off x="7280335" y="1298338"/>
                <a:ext cx="154078" cy="262991"/>
              </a:xfrm>
              <a:custGeom>
                <a:avLst/>
                <a:gdLst/>
                <a:ahLst/>
                <a:cxnLst/>
                <a:rect l="l" t="t" r="r" b="b"/>
                <a:pathLst>
                  <a:path w="7304" h="12467" extrusionOk="0">
                    <a:moveTo>
                      <a:pt x="1500" y="11577"/>
                    </a:moveTo>
                    <a:cubicBezTo>
                      <a:pt x="1960" y="7846"/>
                      <a:pt x="3443" y="3912"/>
                      <a:pt x="6577" y="1638"/>
                    </a:cubicBezTo>
                    <a:cubicBezTo>
                      <a:pt x="7304" y="1110"/>
                      <a:pt x="6431" y="1"/>
                      <a:pt x="5705" y="529"/>
                    </a:cubicBezTo>
                    <a:cubicBezTo>
                      <a:pt x="2283" y="3018"/>
                      <a:pt x="611" y="7308"/>
                      <a:pt x="108" y="11392"/>
                    </a:cubicBezTo>
                    <a:cubicBezTo>
                      <a:pt x="0" y="12286"/>
                      <a:pt x="1393" y="12467"/>
                      <a:pt x="1500" y="1157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13"/>
              <p:cNvSpPr/>
              <p:nvPr/>
            </p:nvSpPr>
            <p:spPr>
              <a:xfrm>
                <a:off x="8066673" y="1426104"/>
                <a:ext cx="113554" cy="114377"/>
              </a:xfrm>
              <a:custGeom>
                <a:avLst/>
                <a:gdLst/>
                <a:ahLst/>
                <a:cxnLst/>
                <a:rect l="l" t="t" r="r" b="b"/>
                <a:pathLst>
                  <a:path w="5383" h="5422" extrusionOk="0">
                    <a:moveTo>
                      <a:pt x="2651" y="0"/>
                    </a:moveTo>
                    <a:cubicBezTo>
                      <a:pt x="2651" y="0"/>
                      <a:pt x="2650" y="0"/>
                      <a:pt x="2649" y="0"/>
                    </a:cubicBezTo>
                    <a:cubicBezTo>
                      <a:pt x="2391" y="18"/>
                      <a:pt x="2159" y="1943"/>
                      <a:pt x="2038" y="2068"/>
                    </a:cubicBezTo>
                    <a:cubicBezTo>
                      <a:pt x="1793" y="2326"/>
                      <a:pt x="1" y="2507"/>
                      <a:pt x="18" y="2752"/>
                    </a:cubicBezTo>
                    <a:cubicBezTo>
                      <a:pt x="31" y="3001"/>
                      <a:pt x="1789" y="3113"/>
                      <a:pt x="2038" y="3358"/>
                    </a:cubicBezTo>
                    <a:cubicBezTo>
                      <a:pt x="2175" y="3490"/>
                      <a:pt x="2466" y="5421"/>
                      <a:pt x="2727" y="5421"/>
                    </a:cubicBezTo>
                    <a:cubicBezTo>
                      <a:pt x="2728" y="5421"/>
                      <a:pt x="2729" y="5421"/>
                      <a:pt x="2731" y="5421"/>
                    </a:cubicBezTo>
                    <a:cubicBezTo>
                      <a:pt x="2993" y="5408"/>
                      <a:pt x="3212" y="3487"/>
                      <a:pt x="3341" y="3353"/>
                    </a:cubicBezTo>
                    <a:cubicBezTo>
                      <a:pt x="3577" y="3108"/>
                      <a:pt x="5383" y="2919"/>
                      <a:pt x="5366" y="2670"/>
                    </a:cubicBezTo>
                    <a:cubicBezTo>
                      <a:pt x="5353" y="2425"/>
                      <a:pt x="3577" y="2300"/>
                      <a:pt x="3341" y="2068"/>
                    </a:cubicBezTo>
                    <a:cubicBezTo>
                      <a:pt x="3195" y="1927"/>
                      <a:pt x="2913" y="0"/>
                      <a:pt x="26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3"/>
              <p:cNvSpPr/>
              <p:nvPr/>
            </p:nvSpPr>
            <p:spPr>
              <a:xfrm>
                <a:off x="7362580" y="1485758"/>
                <a:ext cx="113554" cy="114377"/>
              </a:xfrm>
              <a:custGeom>
                <a:avLst/>
                <a:gdLst/>
                <a:ahLst/>
                <a:cxnLst/>
                <a:rect l="l" t="t" r="r" b="b"/>
                <a:pathLst>
                  <a:path w="5383" h="5422" extrusionOk="0">
                    <a:moveTo>
                      <a:pt x="2652" y="1"/>
                    </a:moveTo>
                    <a:cubicBezTo>
                      <a:pt x="2650" y="1"/>
                      <a:pt x="2649" y="1"/>
                      <a:pt x="2648" y="1"/>
                    </a:cubicBezTo>
                    <a:cubicBezTo>
                      <a:pt x="2386" y="18"/>
                      <a:pt x="2158" y="1944"/>
                      <a:pt x="2033" y="2073"/>
                    </a:cubicBezTo>
                    <a:cubicBezTo>
                      <a:pt x="1788" y="2327"/>
                      <a:pt x="0" y="2507"/>
                      <a:pt x="13" y="2752"/>
                    </a:cubicBezTo>
                    <a:cubicBezTo>
                      <a:pt x="26" y="2997"/>
                      <a:pt x="1788" y="3113"/>
                      <a:pt x="2038" y="3358"/>
                    </a:cubicBezTo>
                    <a:cubicBezTo>
                      <a:pt x="2175" y="3491"/>
                      <a:pt x="2465" y="5422"/>
                      <a:pt x="2722" y="5422"/>
                    </a:cubicBezTo>
                    <a:cubicBezTo>
                      <a:pt x="2723" y="5422"/>
                      <a:pt x="2724" y="5422"/>
                      <a:pt x="2726" y="5422"/>
                    </a:cubicBezTo>
                    <a:cubicBezTo>
                      <a:pt x="2988" y="5409"/>
                      <a:pt x="3211" y="3487"/>
                      <a:pt x="3340" y="3354"/>
                    </a:cubicBezTo>
                    <a:cubicBezTo>
                      <a:pt x="3577" y="3109"/>
                      <a:pt x="5382" y="2920"/>
                      <a:pt x="5365" y="2670"/>
                    </a:cubicBezTo>
                    <a:cubicBezTo>
                      <a:pt x="5348" y="2425"/>
                      <a:pt x="3577" y="2301"/>
                      <a:pt x="3336" y="2069"/>
                    </a:cubicBezTo>
                    <a:cubicBezTo>
                      <a:pt x="3195" y="1927"/>
                      <a:pt x="2909" y="1"/>
                      <a:pt x="26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3"/>
              <p:cNvSpPr/>
              <p:nvPr/>
            </p:nvSpPr>
            <p:spPr>
              <a:xfrm>
                <a:off x="7432127" y="1676742"/>
                <a:ext cx="32212" cy="27044"/>
              </a:xfrm>
              <a:custGeom>
                <a:avLst/>
                <a:gdLst/>
                <a:ahLst/>
                <a:cxnLst/>
                <a:rect l="l" t="t" r="r" b="b"/>
                <a:pathLst>
                  <a:path w="1527" h="1282" extrusionOk="0">
                    <a:moveTo>
                      <a:pt x="877" y="138"/>
                    </a:moveTo>
                    <a:cubicBezTo>
                      <a:pt x="232" y="0"/>
                      <a:pt x="0" y="1002"/>
                      <a:pt x="671" y="1144"/>
                    </a:cubicBezTo>
                    <a:cubicBezTo>
                      <a:pt x="1341" y="1281"/>
                      <a:pt x="1526" y="267"/>
                      <a:pt x="877" y="138"/>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3"/>
              <p:cNvSpPr/>
              <p:nvPr/>
            </p:nvSpPr>
            <p:spPr>
              <a:xfrm>
                <a:off x="7475095" y="1681804"/>
                <a:ext cx="156820" cy="26242"/>
              </a:xfrm>
              <a:custGeom>
                <a:avLst/>
                <a:gdLst/>
                <a:ahLst/>
                <a:cxnLst/>
                <a:rect l="l" t="t" r="r" b="b"/>
                <a:pathLst>
                  <a:path w="7434" h="1244" extrusionOk="0">
                    <a:moveTo>
                      <a:pt x="6690" y="52"/>
                    </a:moveTo>
                    <a:cubicBezTo>
                      <a:pt x="4712" y="203"/>
                      <a:pt x="2726" y="242"/>
                      <a:pt x="745" y="82"/>
                    </a:cubicBezTo>
                    <a:cubicBezTo>
                      <a:pt x="100" y="27"/>
                      <a:pt x="1" y="1024"/>
                      <a:pt x="667" y="1080"/>
                    </a:cubicBezTo>
                    <a:cubicBezTo>
                      <a:pt x="2696" y="1243"/>
                      <a:pt x="4734" y="1204"/>
                      <a:pt x="6763" y="1054"/>
                    </a:cubicBezTo>
                    <a:cubicBezTo>
                      <a:pt x="7433" y="998"/>
                      <a:pt x="7335" y="1"/>
                      <a:pt x="6690" y="5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3"/>
              <p:cNvSpPr/>
              <p:nvPr/>
            </p:nvSpPr>
            <p:spPr>
              <a:xfrm>
                <a:off x="7644479" y="1677100"/>
                <a:ext cx="28858" cy="22677"/>
              </a:xfrm>
              <a:custGeom>
                <a:avLst/>
                <a:gdLst/>
                <a:ahLst/>
                <a:cxnLst/>
                <a:rect l="l" t="t" r="r" b="b"/>
                <a:pathLst>
                  <a:path w="1368" h="1075" extrusionOk="0">
                    <a:moveTo>
                      <a:pt x="646" y="43"/>
                    </a:moveTo>
                    <a:cubicBezTo>
                      <a:pt x="1" y="73"/>
                      <a:pt x="31" y="1075"/>
                      <a:pt x="697" y="1045"/>
                    </a:cubicBezTo>
                    <a:cubicBezTo>
                      <a:pt x="1368" y="1002"/>
                      <a:pt x="1291" y="0"/>
                      <a:pt x="646" y="43"/>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3"/>
              <p:cNvSpPr/>
              <p:nvPr/>
            </p:nvSpPr>
            <p:spPr>
              <a:xfrm>
                <a:off x="7713857" y="2276103"/>
                <a:ext cx="26137" cy="21686"/>
              </a:xfrm>
              <a:custGeom>
                <a:avLst/>
                <a:gdLst/>
                <a:ahLst/>
                <a:cxnLst/>
                <a:rect l="l" t="t" r="r" b="b"/>
                <a:pathLst>
                  <a:path w="1239" h="1028" extrusionOk="0">
                    <a:moveTo>
                      <a:pt x="697" y="95"/>
                    </a:moveTo>
                    <a:cubicBezTo>
                      <a:pt x="160" y="1"/>
                      <a:pt x="0" y="835"/>
                      <a:pt x="559" y="933"/>
                    </a:cubicBezTo>
                    <a:cubicBezTo>
                      <a:pt x="1118" y="1028"/>
                      <a:pt x="1238" y="181"/>
                      <a:pt x="697" y="95"/>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3"/>
              <p:cNvSpPr/>
              <p:nvPr/>
            </p:nvSpPr>
            <p:spPr>
              <a:xfrm>
                <a:off x="7749484" y="2274289"/>
                <a:ext cx="129713" cy="24787"/>
              </a:xfrm>
              <a:custGeom>
                <a:avLst/>
                <a:gdLst/>
                <a:ahLst/>
                <a:cxnLst/>
                <a:rect l="l" t="t" r="r" b="b"/>
                <a:pathLst>
                  <a:path w="6149" h="1175" extrusionOk="0">
                    <a:moveTo>
                      <a:pt x="5508" y="65"/>
                    </a:moveTo>
                    <a:cubicBezTo>
                      <a:pt x="3874" y="250"/>
                      <a:pt x="2232" y="340"/>
                      <a:pt x="594" y="271"/>
                    </a:cubicBezTo>
                    <a:cubicBezTo>
                      <a:pt x="57" y="246"/>
                      <a:pt x="1" y="1075"/>
                      <a:pt x="555" y="1101"/>
                    </a:cubicBezTo>
                    <a:cubicBezTo>
                      <a:pt x="2240" y="1174"/>
                      <a:pt x="3926" y="1080"/>
                      <a:pt x="5598" y="886"/>
                    </a:cubicBezTo>
                    <a:cubicBezTo>
                      <a:pt x="6148" y="826"/>
                      <a:pt x="6036" y="1"/>
                      <a:pt x="5508" y="65"/>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3"/>
              <p:cNvSpPr/>
              <p:nvPr/>
            </p:nvSpPr>
            <p:spPr>
              <a:xfrm>
                <a:off x="7888873" y="2269121"/>
                <a:ext cx="24491" cy="19618"/>
              </a:xfrm>
              <a:custGeom>
                <a:avLst/>
                <a:gdLst/>
                <a:ahLst/>
                <a:cxnLst/>
                <a:rect l="l" t="t" r="r" b="b"/>
                <a:pathLst>
                  <a:path w="1161" h="930" extrusionOk="0">
                    <a:moveTo>
                      <a:pt x="533" y="52"/>
                    </a:moveTo>
                    <a:cubicBezTo>
                      <a:pt x="0" y="99"/>
                      <a:pt x="56" y="929"/>
                      <a:pt x="610" y="882"/>
                    </a:cubicBezTo>
                    <a:cubicBezTo>
                      <a:pt x="1161" y="830"/>
                      <a:pt x="1066" y="1"/>
                      <a:pt x="533" y="5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765" name="Google Shape;765;p13" descr="CHUẨN NHẤT] Nội dung chính của bài Mùa xuân nho nhỏ"/>
          <p:cNvPicPr preferRelativeResize="0"/>
          <p:nvPr/>
        </p:nvPicPr>
        <p:blipFill rotWithShape="1">
          <a:blip r:embed="rId3">
            <a:alphaModFix/>
          </a:blip>
          <a:srcRect/>
          <a:stretch/>
        </p:blipFill>
        <p:spPr>
          <a:xfrm>
            <a:off x="3107622" y="1780325"/>
            <a:ext cx="4138066" cy="2161578"/>
          </a:xfrm>
          <a:prstGeom prst="rect">
            <a:avLst/>
          </a:prstGeom>
          <a:noFill/>
          <a:ln>
            <a:noFill/>
          </a:ln>
        </p:spPr>
      </p:pic>
      <p:pic>
        <p:nvPicPr>
          <p:cNvPr id="766" name="Google Shape;766;p13" descr="38 ý tưởng hay nhất về Mặt trời mọc | mặt trời mọc, phong cảnh, thiên nhiên"/>
          <p:cNvPicPr preferRelativeResize="0"/>
          <p:nvPr/>
        </p:nvPicPr>
        <p:blipFill rotWithShape="1">
          <a:blip r:embed="rId4">
            <a:alphaModFix/>
          </a:blip>
          <a:srcRect/>
          <a:stretch/>
        </p:blipFill>
        <p:spPr>
          <a:xfrm>
            <a:off x="545146" y="262881"/>
            <a:ext cx="2516920" cy="46179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1822"/>
                                        <p:tgtEl>
                                          <p:spTgt spid="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6"/>
                                        </p:tgtEl>
                                        <p:attrNameLst>
                                          <p:attrName>style.visibility</p:attrName>
                                        </p:attrNameLst>
                                      </p:cBhvr>
                                      <p:to>
                                        <p:strVal val="visible"/>
                                      </p:to>
                                    </p:set>
                                    <p:animEffect transition="in" filter="fade">
                                      <p:cBhvr>
                                        <p:cTn id="12" dur="500"/>
                                        <p:tgtEl>
                                          <p:spTgt spid="7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5"/>
                                        </p:tgtEl>
                                        <p:attrNameLst>
                                          <p:attrName>style.visibility</p:attrName>
                                        </p:attrNameLst>
                                      </p:cBhvr>
                                      <p:to>
                                        <p:strVal val="visible"/>
                                      </p:to>
                                    </p:set>
                                    <p:animEffect transition="in" filter="fade">
                                      <p:cBhvr>
                                        <p:cTn id="17"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
          <p:cNvSpPr/>
          <p:nvPr/>
        </p:nvSpPr>
        <p:spPr>
          <a:xfrm rot="10800000" flipH="1">
            <a:off x="1840620" y="1535926"/>
            <a:ext cx="5525700" cy="1975134"/>
          </a:xfrm>
          <a:prstGeom prst="roundRect">
            <a:avLst>
              <a:gd name="adj" fmla="val 50000"/>
            </a:avLst>
          </a:prstGeom>
          <a:solidFill>
            <a:schemeClr val="accent6"/>
          </a:solid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
          <p:cNvSpPr txBox="1">
            <a:spLocks noGrp="1"/>
          </p:cNvSpPr>
          <p:nvPr>
            <p:ph type="subTitle" idx="1"/>
          </p:nvPr>
        </p:nvSpPr>
        <p:spPr>
          <a:xfrm>
            <a:off x="1942627" y="2312900"/>
            <a:ext cx="5125500" cy="744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a:t>Chặng 1: Kết hợp</a:t>
            </a:r>
            <a:endParaRPr/>
          </a:p>
          <a:p>
            <a:pPr marL="0" lvl="0" indent="0" algn="ctr" rtl="0">
              <a:lnSpc>
                <a:spcPct val="100000"/>
              </a:lnSpc>
              <a:spcBef>
                <a:spcPts val="0"/>
              </a:spcBef>
              <a:spcAft>
                <a:spcPts val="0"/>
              </a:spcAft>
              <a:buSzPts val="1400"/>
              <a:buNone/>
            </a:pPr>
            <a:r>
              <a:rPr lang="en-US"/>
              <a:t>Chia lớp thành 4 đội và kẻ 4 cột lên bảng. Khi GV đưa ra hiệu lệnh bắt đầu, 4 thành viên ở hàng đầu tiên sẽ lên viết các thông tin theo yêu cầu. Sau đó, sẽ ghép các thông tin ngẫu nhiên mà HS vừa viết được thành một câu hoàn chỉnh.</a:t>
            </a:r>
            <a:endParaRPr/>
          </a:p>
          <a:p>
            <a:pPr marL="0" lvl="0" indent="0" algn="ctr" rtl="0">
              <a:lnSpc>
                <a:spcPct val="100000"/>
              </a:lnSpc>
              <a:spcBef>
                <a:spcPts val="0"/>
              </a:spcBef>
              <a:spcAft>
                <a:spcPts val="0"/>
              </a:spcAft>
              <a:buSzPts val="1400"/>
              <a:buNone/>
            </a:pPr>
            <a:endParaRPr/>
          </a:p>
        </p:txBody>
      </p:sp>
      <p:sp>
        <p:nvSpPr>
          <p:cNvPr id="275" name="Google Shape;275;p2"/>
          <p:cNvSpPr txBox="1">
            <a:spLocks noGrp="1"/>
          </p:cNvSpPr>
          <p:nvPr>
            <p:ph type="title"/>
          </p:nvPr>
        </p:nvSpPr>
        <p:spPr>
          <a:xfrm>
            <a:off x="1472243" y="356250"/>
            <a:ext cx="6355432" cy="1285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sz="5400"/>
              <a:t>KHỞI ĐỘNG</a:t>
            </a:r>
            <a:endParaRPr sz="5400">
              <a:solidFill>
                <a:schemeClr val="dk2"/>
              </a:solidFill>
            </a:endParaRPr>
          </a:p>
        </p:txBody>
      </p:sp>
      <p:grpSp>
        <p:nvGrpSpPr>
          <p:cNvPr id="276" name="Google Shape;276;p2"/>
          <p:cNvGrpSpPr/>
          <p:nvPr/>
        </p:nvGrpSpPr>
        <p:grpSpPr>
          <a:xfrm>
            <a:off x="7734925" y="2549875"/>
            <a:ext cx="889650" cy="439250"/>
            <a:chOff x="3348400" y="517550"/>
            <a:chExt cx="889650" cy="439250"/>
          </a:xfrm>
        </p:grpSpPr>
        <p:sp>
          <p:nvSpPr>
            <p:cNvPr id="277" name="Google Shape;277;p2"/>
            <p:cNvSpPr/>
            <p:nvPr/>
          </p:nvSpPr>
          <p:spPr>
            <a:xfrm>
              <a:off x="3441150" y="605675"/>
              <a:ext cx="687175" cy="255925"/>
            </a:xfrm>
            <a:custGeom>
              <a:avLst/>
              <a:gdLst/>
              <a:ahLst/>
              <a:cxnLst/>
              <a:rect l="l" t="t" r="r" b="b"/>
              <a:pathLst>
                <a:path w="27487" h="10237" extrusionOk="0">
                  <a:moveTo>
                    <a:pt x="27487" y="10236"/>
                  </a:moveTo>
                  <a:lnTo>
                    <a:pt x="250" y="10236"/>
                  </a:lnTo>
                  <a:cubicBezTo>
                    <a:pt x="1" y="6638"/>
                    <a:pt x="3388" y="4416"/>
                    <a:pt x="7596" y="5409"/>
                  </a:cubicBezTo>
                  <a:cubicBezTo>
                    <a:pt x="8817" y="1983"/>
                    <a:pt x="11203" y="1"/>
                    <a:pt x="14904" y="319"/>
                  </a:cubicBezTo>
                  <a:cubicBezTo>
                    <a:pt x="18687" y="641"/>
                    <a:pt x="20695" y="3061"/>
                    <a:pt x="21266" y="6720"/>
                  </a:cubicBezTo>
                  <a:cubicBezTo>
                    <a:pt x="24456" y="6509"/>
                    <a:pt x="26739" y="7786"/>
                    <a:pt x="27487" y="10236"/>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a:off x="3441150" y="605675"/>
              <a:ext cx="687175" cy="255925"/>
            </a:xfrm>
            <a:custGeom>
              <a:avLst/>
              <a:gdLst/>
              <a:ahLst/>
              <a:cxnLst/>
              <a:rect l="l" t="t" r="r" b="b"/>
              <a:pathLst>
                <a:path w="27487" h="10237" extrusionOk="0">
                  <a:moveTo>
                    <a:pt x="27487" y="10236"/>
                  </a:moveTo>
                  <a:lnTo>
                    <a:pt x="250" y="10236"/>
                  </a:lnTo>
                  <a:cubicBezTo>
                    <a:pt x="1" y="6638"/>
                    <a:pt x="3388" y="4416"/>
                    <a:pt x="7596" y="5409"/>
                  </a:cubicBezTo>
                  <a:cubicBezTo>
                    <a:pt x="8817" y="1983"/>
                    <a:pt x="11203" y="1"/>
                    <a:pt x="14904" y="319"/>
                  </a:cubicBezTo>
                  <a:cubicBezTo>
                    <a:pt x="18687" y="641"/>
                    <a:pt x="20695" y="3061"/>
                    <a:pt x="21266" y="6720"/>
                  </a:cubicBezTo>
                  <a:cubicBezTo>
                    <a:pt x="24456" y="6509"/>
                    <a:pt x="26739" y="7786"/>
                    <a:pt x="27487" y="10236"/>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a:off x="3348400" y="517550"/>
              <a:ext cx="889650" cy="439250"/>
            </a:xfrm>
            <a:custGeom>
              <a:avLst/>
              <a:gdLst/>
              <a:ahLst/>
              <a:cxnLst/>
              <a:rect l="l" t="t" r="r" b="b"/>
              <a:pathLst>
                <a:path w="35586" h="17570" extrusionOk="0">
                  <a:moveTo>
                    <a:pt x="3960" y="17570"/>
                  </a:moveTo>
                  <a:cubicBezTo>
                    <a:pt x="1957" y="17570"/>
                    <a:pt x="297" y="16018"/>
                    <a:pt x="160" y="14023"/>
                  </a:cubicBezTo>
                  <a:cubicBezTo>
                    <a:pt x="1" y="11646"/>
                    <a:pt x="770" y="9415"/>
                    <a:pt x="2331" y="7739"/>
                  </a:cubicBezTo>
                  <a:cubicBezTo>
                    <a:pt x="3986" y="5967"/>
                    <a:pt x="6363" y="4962"/>
                    <a:pt x="9041" y="4893"/>
                  </a:cubicBezTo>
                  <a:cubicBezTo>
                    <a:pt x="9669" y="3878"/>
                    <a:pt x="10460" y="2976"/>
                    <a:pt x="11379" y="2223"/>
                  </a:cubicBezTo>
                  <a:cubicBezTo>
                    <a:pt x="13168" y="770"/>
                    <a:pt x="15407" y="1"/>
                    <a:pt x="17853" y="1"/>
                  </a:cubicBezTo>
                  <a:cubicBezTo>
                    <a:pt x="18210" y="1"/>
                    <a:pt x="18576" y="18"/>
                    <a:pt x="18941" y="52"/>
                  </a:cubicBezTo>
                  <a:cubicBezTo>
                    <a:pt x="21688" y="285"/>
                    <a:pt x="24048" y="1364"/>
                    <a:pt x="25759" y="3169"/>
                  </a:cubicBezTo>
                  <a:cubicBezTo>
                    <a:pt x="26679" y="4136"/>
                    <a:pt x="27405" y="5293"/>
                    <a:pt x="27930" y="6621"/>
                  </a:cubicBezTo>
                  <a:cubicBezTo>
                    <a:pt x="29116" y="6840"/>
                    <a:pt x="30247" y="7283"/>
                    <a:pt x="31265" y="7923"/>
                  </a:cubicBezTo>
                  <a:cubicBezTo>
                    <a:pt x="32994" y="9020"/>
                    <a:pt x="34227" y="10653"/>
                    <a:pt x="34838" y="12648"/>
                  </a:cubicBezTo>
                  <a:cubicBezTo>
                    <a:pt x="35586" y="15094"/>
                    <a:pt x="33754" y="17565"/>
                    <a:pt x="31197" y="17565"/>
                  </a:cubicBezTo>
                  <a:close/>
                </a:path>
              </a:pathLst>
            </a:custGeom>
            <a:solidFill>
              <a:srgbClr val="FFFFFF"/>
            </a:solidFill>
            <a:ln>
              <a:noFill/>
            </a:ln>
            <a:effectLst>
              <a:outerShdw dist="47625" dir="33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a:off x="3441150" y="605675"/>
              <a:ext cx="687175" cy="255925"/>
            </a:xfrm>
            <a:custGeom>
              <a:avLst/>
              <a:gdLst/>
              <a:ahLst/>
              <a:cxnLst/>
              <a:rect l="l" t="t" r="r" b="b"/>
              <a:pathLst>
                <a:path w="27487" h="10237" extrusionOk="0">
                  <a:moveTo>
                    <a:pt x="27487" y="10236"/>
                  </a:moveTo>
                  <a:lnTo>
                    <a:pt x="250" y="10236"/>
                  </a:lnTo>
                  <a:cubicBezTo>
                    <a:pt x="1" y="6638"/>
                    <a:pt x="3388" y="4416"/>
                    <a:pt x="7596" y="5409"/>
                  </a:cubicBezTo>
                  <a:cubicBezTo>
                    <a:pt x="8817" y="1983"/>
                    <a:pt x="11203" y="1"/>
                    <a:pt x="14904" y="319"/>
                  </a:cubicBezTo>
                  <a:cubicBezTo>
                    <a:pt x="18687" y="641"/>
                    <a:pt x="20695" y="3061"/>
                    <a:pt x="21266" y="6720"/>
                  </a:cubicBezTo>
                  <a:cubicBezTo>
                    <a:pt x="24456" y="6509"/>
                    <a:pt x="26739" y="7786"/>
                    <a:pt x="27487" y="10236"/>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1" name="Google Shape;281;p2"/>
          <p:cNvGrpSpPr/>
          <p:nvPr/>
        </p:nvGrpSpPr>
        <p:grpSpPr>
          <a:xfrm>
            <a:off x="786665" y="792319"/>
            <a:ext cx="889699" cy="404380"/>
            <a:chOff x="2151887" y="4068926"/>
            <a:chExt cx="889699" cy="404380"/>
          </a:xfrm>
        </p:grpSpPr>
        <p:sp>
          <p:nvSpPr>
            <p:cNvPr id="282" name="Google Shape;282;p2"/>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a:effectLst>
              <a:outerShdw blurRad="57150" dist="57150" dir="33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rgbClr val="A089E4"/>
            </a:solidFill>
            <a:ln>
              <a:noFill/>
            </a:ln>
            <a:effectLst>
              <a:outerShdw blurRad="57150" dist="57150" dir="33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a:off x="2151887" y="4068926"/>
              <a:ext cx="889699" cy="404380"/>
            </a:xfrm>
            <a:custGeom>
              <a:avLst/>
              <a:gdLst/>
              <a:ahLst/>
              <a:cxnLst/>
              <a:rect l="l" t="t" r="r" b="b"/>
              <a:pathLst>
                <a:path w="50971" h="23167" extrusionOk="0">
                  <a:moveTo>
                    <a:pt x="4015" y="23166"/>
                  </a:moveTo>
                  <a:cubicBezTo>
                    <a:pt x="2012" y="23166"/>
                    <a:pt x="353" y="21619"/>
                    <a:pt x="215" y="19620"/>
                  </a:cubicBezTo>
                  <a:cubicBezTo>
                    <a:pt x="0" y="16503"/>
                    <a:pt x="1006" y="13589"/>
                    <a:pt x="3039" y="11409"/>
                  </a:cubicBezTo>
                  <a:cubicBezTo>
                    <a:pt x="5313" y="8976"/>
                    <a:pt x="8645" y="7635"/>
                    <a:pt x="12428" y="7635"/>
                  </a:cubicBezTo>
                  <a:cubicBezTo>
                    <a:pt x="12677" y="7635"/>
                    <a:pt x="12931" y="7639"/>
                    <a:pt x="13184" y="7652"/>
                  </a:cubicBezTo>
                  <a:cubicBezTo>
                    <a:pt x="14203" y="5769"/>
                    <a:pt x="15471" y="4204"/>
                    <a:pt x="16971" y="2988"/>
                  </a:cubicBezTo>
                  <a:cubicBezTo>
                    <a:pt x="19413" y="1002"/>
                    <a:pt x="22366" y="0"/>
                    <a:pt x="25745" y="0"/>
                  </a:cubicBezTo>
                  <a:cubicBezTo>
                    <a:pt x="26235" y="0"/>
                    <a:pt x="26743" y="22"/>
                    <a:pt x="27250" y="65"/>
                  </a:cubicBezTo>
                  <a:cubicBezTo>
                    <a:pt x="31063" y="391"/>
                    <a:pt x="34188" y="1810"/>
                    <a:pt x="36535" y="4282"/>
                  </a:cubicBezTo>
                  <a:cubicBezTo>
                    <a:pt x="38031" y="5859"/>
                    <a:pt x="39157" y="7820"/>
                    <a:pt x="39897" y="10132"/>
                  </a:cubicBezTo>
                  <a:cubicBezTo>
                    <a:pt x="45038" y="10726"/>
                    <a:pt x="48829" y="13666"/>
                    <a:pt x="50227" y="18248"/>
                  </a:cubicBezTo>
                  <a:cubicBezTo>
                    <a:pt x="50970" y="20694"/>
                    <a:pt x="49143" y="23166"/>
                    <a:pt x="46585" y="23166"/>
                  </a:cubicBezTo>
                  <a:close/>
                </a:path>
              </a:pathLst>
            </a:custGeom>
            <a:solidFill>
              <a:srgbClr val="FFFFFF"/>
            </a:solidFill>
            <a:ln>
              <a:noFill/>
            </a:ln>
            <a:effectLst>
              <a:outerShdw dist="38100" dir="33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a:off x="2215213" y="4127592"/>
              <a:ext cx="749832" cy="279228"/>
            </a:xfrm>
            <a:custGeom>
              <a:avLst/>
              <a:gdLst/>
              <a:ahLst/>
              <a:cxnLst/>
              <a:rect l="l" t="t" r="r" b="b"/>
              <a:pathLst>
                <a:path w="42958" h="15997" extrusionOk="0">
                  <a:moveTo>
                    <a:pt x="42957" y="15996"/>
                  </a:moveTo>
                  <a:lnTo>
                    <a:pt x="387" y="15996"/>
                  </a:lnTo>
                  <a:cubicBezTo>
                    <a:pt x="0" y="10374"/>
                    <a:pt x="5296" y="6900"/>
                    <a:pt x="11873" y="8452"/>
                  </a:cubicBezTo>
                  <a:cubicBezTo>
                    <a:pt x="13782" y="3100"/>
                    <a:pt x="17513" y="1"/>
                    <a:pt x="23299" y="495"/>
                  </a:cubicBezTo>
                  <a:cubicBezTo>
                    <a:pt x="29210" y="1003"/>
                    <a:pt x="32344" y="4781"/>
                    <a:pt x="33242" y="10503"/>
                  </a:cubicBezTo>
                  <a:cubicBezTo>
                    <a:pt x="38225" y="10172"/>
                    <a:pt x="41793" y="12166"/>
                    <a:pt x="42957" y="1599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 name="Google Shape;286;p2"/>
          <p:cNvGrpSpPr/>
          <p:nvPr/>
        </p:nvGrpSpPr>
        <p:grpSpPr>
          <a:xfrm>
            <a:off x="5213423" y="256202"/>
            <a:ext cx="396257" cy="397287"/>
            <a:chOff x="1854450" y="599270"/>
            <a:chExt cx="396257" cy="397287"/>
          </a:xfrm>
        </p:grpSpPr>
        <p:sp>
          <p:nvSpPr>
            <p:cNvPr id="287" name="Google Shape;287;p2"/>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a:off x="1854450" y="599270"/>
              <a:ext cx="396257" cy="397287"/>
            </a:xfrm>
            <a:custGeom>
              <a:avLst/>
              <a:gdLst/>
              <a:ahLst/>
              <a:cxnLst/>
              <a:rect l="l" t="t" r="r" b="b"/>
              <a:pathLst>
                <a:path w="26541" h="26610" extrusionOk="0">
                  <a:moveTo>
                    <a:pt x="13129" y="1"/>
                  </a:moveTo>
                  <a:cubicBezTo>
                    <a:pt x="13051" y="1"/>
                    <a:pt x="12974" y="1"/>
                    <a:pt x="12896" y="5"/>
                  </a:cubicBezTo>
                  <a:lnTo>
                    <a:pt x="12888" y="5"/>
                  </a:lnTo>
                  <a:cubicBezTo>
                    <a:pt x="12153" y="52"/>
                    <a:pt x="10334" y="396"/>
                    <a:pt x="9268" y="2623"/>
                  </a:cubicBezTo>
                  <a:cubicBezTo>
                    <a:pt x="9041" y="3100"/>
                    <a:pt x="8838" y="3659"/>
                    <a:pt x="8636" y="4390"/>
                  </a:cubicBezTo>
                  <a:cubicBezTo>
                    <a:pt x="8348" y="5443"/>
                    <a:pt x="8099" y="6690"/>
                    <a:pt x="7876" y="7794"/>
                  </a:cubicBezTo>
                  <a:cubicBezTo>
                    <a:pt x="7850" y="7919"/>
                    <a:pt x="7824" y="8057"/>
                    <a:pt x="7798" y="8194"/>
                  </a:cubicBezTo>
                  <a:cubicBezTo>
                    <a:pt x="7364" y="8302"/>
                    <a:pt x="6900" y="8405"/>
                    <a:pt x="6547" y="8482"/>
                  </a:cubicBezTo>
                  <a:cubicBezTo>
                    <a:pt x="5602" y="8697"/>
                    <a:pt x="4630" y="8916"/>
                    <a:pt x="3822" y="9170"/>
                  </a:cubicBezTo>
                  <a:cubicBezTo>
                    <a:pt x="3199" y="9363"/>
                    <a:pt x="2708" y="9570"/>
                    <a:pt x="2283" y="9815"/>
                  </a:cubicBezTo>
                  <a:cubicBezTo>
                    <a:pt x="821" y="10653"/>
                    <a:pt x="0" y="12097"/>
                    <a:pt x="95" y="13671"/>
                  </a:cubicBezTo>
                  <a:cubicBezTo>
                    <a:pt x="138" y="14371"/>
                    <a:pt x="452" y="16112"/>
                    <a:pt x="2463" y="17153"/>
                  </a:cubicBezTo>
                  <a:cubicBezTo>
                    <a:pt x="2889" y="17372"/>
                    <a:pt x="3379" y="17553"/>
                    <a:pt x="3998" y="17724"/>
                  </a:cubicBezTo>
                  <a:cubicBezTo>
                    <a:pt x="4802" y="17948"/>
                    <a:pt x="5773" y="18129"/>
                    <a:pt x="6711" y="18309"/>
                  </a:cubicBezTo>
                  <a:cubicBezTo>
                    <a:pt x="7050" y="18374"/>
                    <a:pt x="7497" y="18455"/>
                    <a:pt x="7919" y="18541"/>
                  </a:cubicBezTo>
                  <a:cubicBezTo>
                    <a:pt x="7962" y="18730"/>
                    <a:pt x="8009" y="18919"/>
                    <a:pt x="8048" y="19087"/>
                  </a:cubicBezTo>
                  <a:cubicBezTo>
                    <a:pt x="8305" y="20175"/>
                    <a:pt x="8593" y="21404"/>
                    <a:pt x="8916" y="22427"/>
                  </a:cubicBezTo>
                  <a:cubicBezTo>
                    <a:pt x="9139" y="23141"/>
                    <a:pt x="9359" y="23687"/>
                    <a:pt x="9604" y="24151"/>
                  </a:cubicBezTo>
                  <a:cubicBezTo>
                    <a:pt x="10769" y="26369"/>
                    <a:pt x="12639" y="26610"/>
                    <a:pt x="13391" y="26610"/>
                  </a:cubicBezTo>
                  <a:lnTo>
                    <a:pt x="13395" y="26610"/>
                  </a:lnTo>
                  <a:cubicBezTo>
                    <a:pt x="13473" y="26610"/>
                    <a:pt x="13550" y="26606"/>
                    <a:pt x="13627" y="26601"/>
                  </a:cubicBezTo>
                  <a:cubicBezTo>
                    <a:pt x="14358" y="26558"/>
                    <a:pt x="16176" y="26219"/>
                    <a:pt x="17247" y="24001"/>
                  </a:cubicBezTo>
                  <a:cubicBezTo>
                    <a:pt x="17475" y="23528"/>
                    <a:pt x="17677" y="22973"/>
                    <a:pt x="17874" y="22247"/>
                  </a:cubicBezTo>
                  <a:cubicBezTo>
                    <a:pt x="18162" y="21211"/>
                    <a:pt x="18412" y="19973"/>
                    <a:pt x="18627" y="18881"/>
                  </a:cubicBezTo>
                  <a:cubicBezTo>
                    <a:pt x="18657" y="18739"/>
                    <a:pt x="18687" y="18584"/>
                    <a:pt x="18717" y="18434"/>
                  </a:cubicBezTo>
                  <a:cubicBezTo>
                    <a:pt x="19143" y="18331"/>
                    <a:pt x="19590" y="18227"/>
                    <a:pt x="19934" y="18150"/>
                  </a:cubicBezTo>
                  <a:cubicBezTo>
                    <a:pt x="20892" y="17935"/>
                    <a:pt x="21881" y="17707"/>
                    <a:pt x="22698" y="17449"/>
                  </a:cubicBezTo>
                  <a:cubicBezTo>
                    <a:pt x="23325" y="17256"/>
                    <a:pt x="23820" y="17050"/>
                    <a:pt x="24245" y="16805"/>
                  </a:cubicBezTo>
                  <a:cubicBezTo>
                    <a:pt x="25715" y="15966"/>
                    <a:pt x="26541" y="14522"/>
                    <a:pt x="26446" y="12936"/>
                  </a:cubicBezTo>
                  <a:cubicBezTo>
                    <a:pt x="26403" y="12235"/>
                    <a:pt x="26089" y="10494"/>
                    <a:pt x="24065" y="9449"/>
                  </a:cubicBezTo>
                  <a:cubicBezTo>
                    <a:pt x="23635" y="9230"/>
                    <a:pt x="23145" y="9045"/>
                    <a:pt x="22517" y="8873"/>
                  </a:cubicBezTo>
                  <a:cubicBezTo>
                    <a:pt x="21696" y="8650"/>
                    <a:pt x="20712" y="8461"/>
                    <a:pt x="19762" y="8280"/>
                  </a:cubicBezTo>
                  <a:cubicBezTo>
                    <a:pt x="19431" y="8216"/>
                    <a:pt x="19001" y="8134"/>
                    <a:pt x="18592" y="8052"/>
                  </a:cubicBezTo>
                  <a:cubicBezTo>
                    <a:pt x="18545" y="7850"/>
                    <a:pt x="18502" y="7657"/>
                    <a:pt x="18459" y="7476"/>
                  </a:cubicBezTo>
                  <a:cubicBezTo>
                    <a:pt x="18205" y="6397"/>
                    <a:pt x="17917" y="5172"/>
                    <a:pt x="17599" y="4162"/>
                  </a:cubicBezTo>
                  <a:cubicBezTo>
                    <a:pt x="17376" y="3453"/>
                    <a:pt x="17157" y="2907"/>
                    <a:pt x="16916" y="2447"/>
                  </a:cubicBezTo>
                  <a:cubicBezTo>
                    <a:pt x="15747" y="237"/>
                    <a:pt x="13877" y="1"/>
                    <a:pt x="13129" y="1"/>
                  </a:cubicBezTo>
                  <a:close/>
                </a:path>
              </a:pathLst>
            </a:custGeom>
            <a:solidFill>
              <a:srgbClr val="FFFFFF"/>
            </a:solidFill>
            <a:ln>
              <a:noFill/>
            </a:ln>
            <a:effectLst>
              <a:outerShdw dist="47625" dir="33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1" name="Google Shape;291;p2"/>
          <p:cNvGrpSpPr/>
          <p:nvPr/>
        </p:nvGrpSpPr>
        <p:grpSpPr>
          <a:xfrm>
            <a:off x="5950465" y="4347379"/>
            <a:ext cx="396261" cy="397933"/>
            <a:chOff x="7495025" y="474287"/>
            <a:chExt cx="523601" cy="525810"/>
          </a:xfrm>
        </p:grpSpPr>
        <p:sp>
          <p:nvSpPr>
            <p:cNvPr id="292" name="Google Shape;292;p2"/>
            <p:cNvSpPr/>
            <p:nvPr/>
          </p:nvSpPr>
          <p:spPr>
            <a:xfrm>
              <a:off x="7558701" y="537548"/>
              <a:ext cx="396238" cy="399311"/>
            </a:xfrm>
            <a:custGeom>
              <a:avLst/>
              <a:gdLst/>
              <a:ahLst/>
              <a:cxnLst/>
              <a:rect l="l" t="t" r="r" b="b"/>
              <a:pathLst>
                <a:path w="23859" h="24044" extrusionOk="0">
                  <a:moveTo>
                    <a:pt x="11754" y="0"/>
                  </a:moveTo>
                  <a:cubicBezTo>
                    <a:pt x="11750" y="0"/>
                    <a:pt x="11745" y="0"/>
                    <a:pt x="11741" y="1"/>
                  </a:cubicBezTo>
                  <a:cubicBezTo>
                    <a:pt x="10584" y="69"/>
                    <a:pt x="9570" y="8615"/>
                    <a:pt x="9028" y="9178"/>
                  </a:cubicBezTo>
                  <a:cubicBezTo>
                    <a:pt x="7945" y="10309"/>
                    <a:pt x="1" y="11104"/>
                    <a:pt x="65" y="12200"/>
                  </a:cubicBezTo>
                  <a:cubicBezTo>
                    <a:pt x="126" y="13296"/>
                    <a:pt x="7932" y="13812"/>
                    <a:pt x="9033" y="14874"/>
                  </a:cubicBezTo>
                  <a:cubicBezTo>
                    <a:pt x="9645" y="15469"/>
                    <a:pt x="10931" y="24044"/>
                    <a:pt x="12084" y="24044"/>
                  </a:cubicBezTo>
                  <a:cubicBezTo>
                    <a:pt x="12088" y="24044"/>
                    <a:pt x="12093" y="24044"/>
                    <a:pt x="12098" y="24043"/>
                  </a:cubicBezTo>
                  <a:cubicBezTo>
                    <a:pt x="13250" y="23975"/>
                    <a:pt x="14247" y="15454"/>
                    <a:pt x="14806" y="14870"/>
                  </a:cubicBezTo>
                  <a:cubicBezTo>
                    <a:pt x="15855" y="13778"/>
                    <a:pt x="23859" y="12940"/>
                    <a:pt x="23794" y="11839"/>
                  </a:cubicBezTo>
                  <a:cubicBezTo>
                    <a:pt x="23730" y="10739"/>
                    <a:pt x="15863" y="10193"/>
                    <a:pt x="14801" y="9161"/>
                  </a:cubicBezTo>
                  <a:cubicBezTo>
                    <a:pt x="14172" y="8549"/>
                    <a:pt x="12903" y="0"/>
                    <a:pt x="11754" y="0"/>
                  </a:cubicBezTo>
                  <a:close/>
                </a:path>
              </a:pathLst>
            </a:custGeom>
            <a:solidFill>
              <a:srgbClr val="A089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a:off x="7558701" y="537548"/>
              <a:ext cx="396238" cy="399311"/>
            </a:xfrm>
            <a:custGeom>
              <a:avLst/>
              <a:gdLst/>
              <a:ahLst/>
              <a:cxnLst/>
              <a:rect l="l" t="t" r="r" b="b"/>
              <a:pathLst>
                <a:path w="23859" h="24044" extrusionOk="0">
                  <a:moveTo>
                    <a:pt x="11754" y="0"/>
                  </a:moveTo>
                  <a:cubicBezTo>
                    <a:pt x="11750" y="0"/>
                    <a:pt x="11745" y="0"/>
                    <a:pt x="11741" y="1"/>
                  </a:cubicBezTo>
                  <a:cubicBezTo>
                    <a:pt x="10584" y="69"/>
                    <a:pt x="9570" y="8615"/>
                    <a:pt x="9028" y="9178"/>
                  </a:cubicBezTo>
                  <a:cubicBezTo>
                    <a:pt x="7945" y="10309"/>
                    <a:pt x="1" y="11104"/>
                    <a:pt x="65" y="12200"/>
                  </a:cubicBezTo>
                  <a:cubicBezTo>
                    <a:pt x="126" y="13296"/>
                    <a:pt x="7932" y="13812"/>
                    <a:pt x="9033" y="14874"/>
                  </a:cubicBezTo>
                  <a:cubicBezTo>
                    <a:pt x="9645" y="15469"/>
                    <a:pt x="10931" y="24044"/>
                    <a:pt x="12084" y="24044"/>
                  </a:cubicBezTo>
                  <a:cubicBezTo>
                    <a:pt x="12088" y="24044"/>
                    <a:pt x="12093" y="24044"/>
                    <a:pt x="12098" y="24043"/>
                  </a:cubicBezTo>
                  <a:cubicBezTo>
                    <a:pt x="13250" y="23975"/>
                    <a:pt x="14247" y="15454"/>
                    <a:pt x="14806" y="14870"/>
                  </a:cubicBezTo>
                  <a:cubicBezTo>
                    <a:pt x="15855" y="13778"/>
                    <a:pt x="23859" y="12940"/>
                    <a:pt x="23794" y="11839"/>
                  </a:cubicBezTo>
                  <a:cubicBezTo>
                    <a:pt x="23730" y="10739"/>
                    <a:pt x="15863" y="10193"/>
                    <a:pt x="14801" y="9161"/>
                  </a:cubicBezTo>
                  <a:cubicBezTo>
                    <a:pt x="14172" y="8549"/>
                    <a:pt x="12903" y="0"/>
                    <a:pt x="11754" y="0"/>
                  </a:cubicBezTo>
                  <a:close/>
                </a:path>
              </a:pathLst>
            </a:custGeom>
            <a:solidFill>
              <a:srgbClr val="A089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a:off x="7495025" y="474287"/>
              <a:ext cx="523601" cy="525810"/>
            </a:xfrm>
            <a:custGeom>
              <a:avLst/>
              <a:gdLst/>
              <a:ahLst/>
              <a:cxnLst/>
              <a:rect l="l" t="t" r="r" b="b"/>
              <a:pathLst>
                <a:path w="31528" h="31661" extrusionOk="0">
                  <a:moveTo>
                    <a:pt x="15588" y="1"/>
                  </a:moveTo>
                  <a:cubicBezTo>
                    <a:pt x="15506" y="1"/>
                    <a:pt x="15424" y="1"/>
                    <a:pt x="15343" y="9"/>
                  </a:cubicBezTo>
                  <a:cubicBezTo>
                    <a:pt x="14414" y="65"/>
                    <a:pt x="12690" y="495"/>
                    <a:pt x="11611" y="2743"/>
                  </a:cubicBezTo>
                  <a:cubicBezTo>
                    <a:pt x="11349" y="3294"/>
                    <a:pt x="11113" y="3951"/>
                    <a:pt x="10876" y="4815"/>
                  </a:cubicBezTo>
                  <a:cubicBezTo>
                    <a:pt x="10519" y="6109"/>
                    <a:pt x="10206" y="7674"/>
                    <a:pt x="9930" y="9050"/>
                  </a:cubicBezTo>
                  <a:cubicBezTo>
                    <a:pt x="9862" y="9402"/>
                    <a:pt x="9776" y="9806"/>
                    <a:pt x="9698" y="10185"/>
                  </a:cubicBezTo>
                  <a:cubicBezTo>
                    <a:pt x="8989" y="10374"/>
                    <a:pt x="8108" y="10571"/>
                    <a:pt x="7480" y="10713"/>
                  </a:cubicBezTo>
                  <a:cubicBezTo>
                    <a:pt x="6302" y="10976"/>
                    <a:pt x="5090" y="11251"/>
                    <a:pt x="4110" y="11556"/>
                  </a:cubicBezTo>
                  <a:cubicBezTo>
                    <a:pt x="3388" y="11784"/>
                    <a:pt x="2833" y="12016"/>
                    <a:pt x="2360" y="12287"/>
                  </a:cubicBezTo>
                  <a:cubicBezTo>
                    <a:pt x="847" y="13155"/>
                    <a:pt x="0" y="14629"/>
                    <a:pt x="95" y="16233"/>
                  </a:cubicBezTo>
                  <a:cubicBezTo>
                    <a:pt x="138" y="16946"/>
                    <a:pt x="460" y="18722"/>
                    <a:pt x="2550" y="19801"/>
                  </a:cubicBezTo>
                  <a:cubicBezTo>
                    <a:pt x="3022" y="20046"/>
                    <a:pt x="3581" y="20252"/>
                    <a:pt x="4295" y="20450"/>
                  </a:cubicBezTo>
                  <a:cubicBezTo>
                    <a:pt x="5279" y="20721"/>
                    <a:pt x="6487" y="20949"/>
                    <a:pt x="7656" y="21168"/>
                  </a:cubicBezTo>
                  <a:cubicBezTo>
                    <a:pt x="8267" y="21288"/>
                    <a:pt x="9127" y="21447"/>
                    <a:pt x="9823" y="21606"/>
                  </a:cubicBezTo>
                  <a:cubicBezTo>
                    <a:pt x="9926" y="22036"/>
                    <a:pt x="10038" y="22509"/>
                    <a:pt x="10137" y="22913"/>
                  </a:cubicBezTo>
                  <a:cubicBezTo>
                    <a:pt x="10455" y="24271"/>
                    <a:pt x="10820" y="25815"/>
                    <a:pt x="11216" y="27070"/>
                  </a:cubicBezTo>
                  <a:cubicBezTo>
                    <a:pt x="11482" y="27917"/>
                    <a:pt x="11736" y="28557"/>
                    <a:pt x="12015" y="29086"/>
                  </a:cubicBezTo>
                  <a:cubicBezTo>
                    <a:pt x="13236" y="31407"/>
                    <a:pt x="15149" y="31661"/>
                    <a:pt x="15919" y="31661"/>
                  </a:cubicBezTo>
                  <a:cubicBezTo>
                    <a:pt x="15996" y="31661"/>
                    <a:pt x="16073" y="31657"/>
                    <a:pt x="16155" y="31652"/>
                  </a:cubicBezTo>
                  <a:cubicBezTo>
                    <a:pt x="17084" y="31601"/>
                    <a:pt x="18803" y="31175"/>
                    <a:pt x="19882" y="28936"/>
                  </a:cubicBezTo>
                  <a:cubicBezTo>
                    <a:pt x="20144" y="28390"/>
                    <a:pt x="20381" y="27736"/>
                    <a:pt x="20617" y="26881"/>
                  </a:cubicBezTo>
                  <a:cubicBezTo>
                    <a:pt x="20970" y="25604"/>
                    <a:pt x="21279" y="24052"/>
                    <a:pt x="21554" y="22685"/>
                  </a:cubicBezTo>
                  <a:cubicBezTo>
                    <a:pt x="21627" y="22316"/>
                    <a:pt x="21713" y="21890"/>
                    <a:pt x="21795" y="21494"/>
                  </a:cubicBezTo>
                  <a:cubicBezTo>
                    <a:pt x="22491" y="21314"/>
                    <a:pt x="23355" y="21116"/>
                    <a:pt x="23970" y="20979"/>
                  </a:cubicBezTo>
                  <a:cubicBezTo>
                    <a:pt x="25165" y="20708"/>
                    <a:pt x="26395" y="20428"/>
                    <a:pt x="27392" y="20115"/>
                  </a:cubicBezTo>
                  <a:cubicBezTo>
                    <a:pt x="28118" y="19887"/>
                    <a:pt x="28677" y="19650"/>
                    <a:pt x="29154" y="19384"/>
                  </a:cubicBezTo>
                  <a:cubicBezTo>
                    <a:pt x="30676" y="18511"/>
                    <a:pt x="31527" y="17037"/>
                    <a:pt x="31433" y="15425"/>
                  </a:cubicBezTo>
                  <a:cubicBezTo>
                    <a:pt x="31390" y="14707"/>
                    <a:pt x="31063" y="12927"/>
                    <a:pt x="28961" y="11848"/>
                  </a:cubicBezTo>
                  <a:cubicBezTo>
                    <a:pt x="28484" y="11603"/>
                    <a:pt x="27921" y="11397"/>
                    <a:pt x="27199" y="11195"/>
                  </a:cubicBezTo>
                  <a:cubicBezTo>
                    <a:pt x="26201" y="10920"/>
                    <a:pt x="24972" y="10687"/>
                    <a:pt x="23790" y="10460"/>
                  </a:cubicBezTo>
                  <a:cubicBezTo>
                    <a:pt x="23188" y="10348"/>
                    <a:pt x="22350" y="10189"/>
                    <a:pt x="21666" y="10034"/>
                  </a:cubicBezTo>
                  <a:cubicBezTo>
                    <a:pt x="21559" y="9591"/>
                    <a:pt x="21443" y="9106"/>
                    <a:pt x="21344" y="8684"/>
                  </a:cubicBezTo>
                  <a:cubicBezTo>
                    <a:pt x="21030" y="7334"/>
                    <a:pt x="20669" y="5808"/>
                    <a:pt x="20278" y="4562"/>
                  </a:cubicBezTo>
                  <a:cubicBezTo>
                    <a:pt x="20011" y="3724"/>
                    <a:pt x="19762" y="3087"/>
                    <a:pt x="19482" y="2559"/>
                  </a:cubicBezTo>
                  <a:cubicBezTo>
                    <a:pt x="18261" y="250"/>
                    <a:pt x="16349" y="1"/>
                    <a:pt x="15588" y="1"/>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a:off x="7558701" y="537548"/>
              <a:ext cx="396238" cy="399311"/>
            </a:xfrm>
            <a:custGeom>
              <a:avLst/>
              <a:gdLst/>
              <a:ahLst/>
              <a:cxnLst/>
              <a:rect l="l" t="t" r="r" b="b"/>
              <a:pathLst>
                <a:path w="23859" h="24044" extrusionOk="0">
                  <a:moveTo>
                    <a:pt x="11754" y="0"/>
                  </a:moveTo>
                  <a:cubicBezTo>
                    <a:pt x="11750" y="0"/>
                    <a:pt x="11745" y="0"/>
                    <a:pt x="11741" y="1"/>
                  </a:cubicBezTo>
                  <a:cubicBezTo>
                    <a:pt x="10584" y="69"/>
                    <a:pt x="9570" y="8615"/>
                    <a:pt x="9028" y="9178"/>
                  </a:cubicBezTo>
                  <a:cubicBezTo>
                    <a:pt x="7945" y="10309"/>
                    <a:pt x="1" y="11104"/>
                    <a:pt x="65" y="12200"/>
                  </a:cubicBezTo>
                  <a:cubicBezTo>
                    <a:pt x="126" y="13296"/>
                    <a:pt x="7932" y="13812"/>
                    <a:pt x="9033" y="14874"/>
                  </a:cubicBezTo>
                  <a:cubicBezTo>
                    <a:pt x="9645" y="15469"/>
                    <a:pt x="10931" y="24044"/>
                    <a:pt x="12084" y="24044"/>
                  </a:cubicBezTo>
                  <a:cubicBezTo>
                    <a:pt x="12088" y="24044"/>
                    <a:pt x="12093" y="24044"/>
                    <a:pt x="12098" y="24043"/>
                  </a:cubicBezTo>
                  <a:cubicBezTo>
                    <a:pt x="13250" y="23975"/>
                    <a:pt x="14247" y="15454"/>
                    <a:pt x="14806" y="14870"/>
                  </a:cubicBezTo>
                  <a:cubicBezTo>
                    <a:pt x="15855" y="13778"/>
                    <a:pt x="23859" y="12940"/>
                    <a:pt x="23794" y="11839"/>
                  </a:cubicBezTo>
                  <a:cubicBezTo>
                    <a:pt x="23730" y="10739"/>
                    <a:pt x="15863" y="10193"/>
                    <a:pt x="14801" y="9161"/>
                  </a:cubicBezTo>
                  <a:cubicBezTo>
                    <a:pt x="14172" y="8549"/>
                    <a:pt x="12903" y="0"/>
                    <a:pt x="117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6" name="Google Shape;296;p2"/>
          <p:cNvGrpSpPr/>
          <p:nvPr/>
        </p:nvGrpSpPr>
        <p:grpSpPr>
          <a:xfrm>
            <a:off x="7384908" y="1028438"/>
            <a:ext cx="396278" cy="409500"/>
            <a:chOff x="8018613" y="2336563"/>
            <a:chExt cx="588386" cy="590483"/>
          </a:xfrm>
        </p:grpSpPr>
        <p:sp>
          <p:nvSpPr>
            <p:cNvPr id="297" name="Google Shape;297;p2"/>
            <p:cNvSpPr/>
            <p:nvPr/>
          </p:nvSpPr>
          <p:spPr>
            <a:xfrm>
              <a:off x="8097438" y="2414854"/>
              <a:ext cx="430629" cy="433898"/>
            </a:xfrm>
            <a:custGeom>
              <a:avLst/>
              <a:gdLst/>
              <a:ahLst/>
              <a:cxnLst/>
              <a:rect l="l" t="t" r="r" b="b"/>
              <a:pathLst>
                <a:path w="20945" h="21104" extrusionOk="0">
                  <a:moveTo>
                    <a:pt x="10317" y="0"/>
                  </a:moveTo>
                  <a:cubicBezTo>
                    <a:pt x="10313" y="0"/>
                    <a:pt x="10309" y="0"/>
                    <a:pt x="10305" y="1"/>
                  </a:cubicBezTo>
                  <a:cubicBezTo>
                    <a:pt x="9290" y="61"/>
                    <a:pt x="8401" y="7558"/>
                    <a:pt x="7928" y="8057"/>
                  </a:cubicBezTo>
                  <a:cubicBezTo>
                    <a:pt x="6973" y="9045"/>
                    <a:pt x="1" y="9746"/>
                    <a:pt x="57" y="10709"/>
                  </a:cubicBezTo>
                  <a:cubicBezTo>
                    <a:pt x="117" y="11667"/>
                    <a:pt x="6960" y="12119"/>
                    <a:pt x="7928" y="13056"/>
                  </a:cubicBezTo>
                  <a:cubicBezTo>
                    <a:pt x="8467" y="13578"/>
                    <a:pt x="9596" y="21103"/>
                    <a:pt x="10608" y="21103"/>
                  </a:cubicBezTo>
                  <a:cubicBezTo>
                    <a:pt x="10611" y="21103"/>
                    <a:pt x="10615" y="21103"/>
                    <a:pt x="10619" y="21103"/>
                  </a:cubicBezTo>
                  <a:cubicBezTo>
                    <a:pt x="11633" y="21043"/>
                    <a:pt x="12506" y="13563"/>
                    <a:pt x="13000" y="13052"/>
                  </a:cubicBezTo>
                  <a:cubicBezTo>
                    <a:pt x="13920" y="12097"/>
                    <a:pt x="20944" y="11358"/>
                    <a:pt x="20888" y="10395"/>
                  </a:cubicBezTo>
                  <a:cubicBezTo>
                    <a:pt x="20833" y="9428"/>
                    <a:pt x="13924" y="8946"/>
                    <a:pt x="12996" y="8039"/>
                  </a:cubicBezTo>
                  <a:cubicBezTo>
                    <a:pt x="12439" y="7504"/>
                    <a:pt x="11328" y="0"/>
                    <a:pt x="10317"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a:off x="8097438" y="2414854"/>
              <a:ext cx="430629" cy="433898"/>
            </a:xfrm>
            <a:custGeom>
              <a:avLst/>
              <a:gdLst/>
              <a:ahLst/>
              <a:cxnLst/>
              <a:rect l="l" t="t" r="r" b="b"/>
              <a:pathLst>
                <a:path w="20945" h="21104" extrusionOk="0">
                  <a:moveTo>
                    <a:pt x="10317" y="0"/>
                  </a:moveTo>
                  <a:cubicBezTo>
                    <a:pt x="10313" y="0"/>
                    <a:pt x="10309" y="0"/>
                    <a:pt x="10305" y="1"/>
                  </a:cubicBezTo>
                  <a:cubicBezTo>
                    <a:pt x="9290" y="61"/>
                    <a:pt x="8401" y="7558"/>
                    <a:pt x="7928" y="8057"/>
                  </a:cubicBezTo>
                  <a:cubicBezTo>
                    <a:pt x="6973" y="9045"/>
                    <a:pt x="1" y="9746"/>
                    <a:pt x="57" y="10709"/>
                  </a:cubicBezTo>
                  <a:cubicBezTo>
                    <a:pt x="117" y="11667"/>
                    <a:pt x="6960" y="12119"/>
                    <a:pt x="7928" y="13056"/>
                  </a:cubicBezTo>
                  <a:cubicBezTo>
                    <a:pt x="8467" y="13578"/>
                    <a:pt x="9596" y="21103"/>
                    <a:pt x="10608" y="21103"/>
                  </a:cubicBezTo>
                  <a:cubicBezTo>
                    <a:pt x="10611" y="21103"/>
                    <a:pt x="10615" y="21103"/>
                    <a:pt x="10619" y="21103"/>
                  </a:cubicBezTo>
                  <a:cubicBezTo>
                    <a:pt x="11633" y="21043"/>
                    <a:pt x="12506" y="13563"/>
                    <a:pt x="13000" y="13052"/>
                  </a:cubicBezTo>
                  <a:cubicBezTo>
                    <a:pt x="13920" y="12097"/>
                    <a:pt x="20944" y="11358"/>
                    <a:pt x="20888" y="10395"/>
                  </a:cubicBezTo>
                  <a:cubicBezTo>
                    <a:pt x="20833" y="9428"/>
                    <a:pt x="13924" y="8946"/>
                    <a:pt x="12996" y="8039"/>
                  </a:cubicBezTo>
                  <a:cubicBezTo>
                    <a:pt x="12439" y="7504"/>
                    <a:pt x="11328" y="0"/>
                    <a:pt x="10317"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a:off x="8018613" y="2336563"/>
              <a:ext cx="588386" cy="590483"/>
            </a:xfrm>
            <a:custGeom>
              <a:avLst/>
              <a:gdLst/>
              <a:ahLst/>
              <a:cxnLst/>
              <a:rect l="l" t="t" r="r" b="b"/>
              <a:pathLst>
                <a:path w="28618" h="28720" extrusionOk="0">
                  <a:moveTo>
                    <a:pt x="14152" y="0"/>
                  </a:moveTo>
                  <a:cubicBezTo>
                    <a:pt x="14074" y="0"/>
                    <a:pt x="13993" y="0"/>
                    <a:pt x="13915" y="4"/>
                  </a:cubicBezTo>
                  <a:lnTo>
                    <a:pt x="13902" y="4"/>
                  </a:lnTo>
                  <a:cubicBezTo>
                    <a:pt x="12983" y="65"/>
                    <a:pt x="11293" y="486"/>
                    <a:pt x="10244" y="2674"/>
                  </a:cubicBezTo>
                  <a:cubicBezTo>
                    <a:pt x="9999" y="3181"/>
                    <a:pt x="9784" y="3783"/>
                    <a:pt x="9569" y="4565"/>
                  </a:cubicBezTo>
                  <a:cubicBezTo>
                    <a:pt x="9251" y="5717"/>
                    <a:pt x="8976" y="7097"/>
                    <a:pt x="8731" y="8318"/>
                  </a:cubicBezTo>
                  <a:cubicBezTo>
                    <a:pt x="8688" y="8537"/>
                    <a:pt x="8637" y="8782"/>
                    <a:pt x="8589" y="9027"/>
                  </a:cubicBezTo>
                  <a:cubicBezTo>
                    <a:pt x="8035" y="9165"/>
                    <a:pt x="7398" y="9307"/>
                    <a:pt x="6930" y="9414"/>
                  </a:cubicBezTo>
                  <a:cubicBezTo>
                    <a:pt x="5894" y="9651"/>
                    <a:pt x="4815" y="9891"/>
                    <a:pt x="3942" y="10167"/>
                  </a:cubicBezTo>
                  <a:cubicBezTo>
                    <a:pt x="3276" y="10373"/>
                    <a:pt x="2760" y="10592"/>
                    <a:pt x="2317" y="10846"/>
                  </a:cubicBezTo>
                  <a:cubicBezTo>
                    <a:pt x="830" y="11697"/>
                    <a:pt x="0" y="13154"/>
                    <a:pt x="95" y="14745"/>
                  </a:cubicBezTo>
                  <a:cubicBezTo>
                    <a:pt x="134" y="15450"/>
                    <a:pt x="452" y="17199"/>
                    <a:pt x="2494" y="18257"/>
                  </a:cubicBezTo>
                  <a:cubicBezTo>
                    <a:pt x="2941" y="18485"/>
                    <a:pt x="3457" y="18678"/>
                    <a:pt x="4119" y="18859"/>
                  </a:cubicBezTo>
                  <a:cubicBezTo>
                    <a:pt x="4995" y="19104"/>
                    <a:pt x="6066" y="19306"/>
                    <a:pt x="7098" y="19499"/>
                  </a:cubicBezTo>
                  <a:cubicBezTo>
                    <a:pt x="7549" y="19585"/>
                    <a:pt x="8164" y="19705"/>
                    <a:pt x="8710" y="19821"/>
                  </a:cubicBezTo>
                  <a:cubicBezTo>
                    <a:pt x="8778" y="20114"/>
                    <a:pt x="8851" y="20423"/>
                    <a:pt x="8916" y="20690"/>
                  </a:cubicBezTo>
                  <a:cubicBezTo>
                    <a:pt x="9200" y="21889"/>
                    <a:pt x="9522" y="23248"/>
                    <a:pt x="9870" y="24369"/>
                  </a:cubicBezTo>
                  <a:cubicBezTo>
                    <a:pt x="10115" y="25135"/>
                    <a:pt x="10347" y="25724"/>
                    <a:pt x="10605" y="26214"/>
                  </a:cubicBezTo>
                  <a:cubicBezTo>
                    <a:pt x="11796" y="28475"/>
                    <a:pt x="13688" y="28720"/>
                    <a:pt x="14444" y="28720"/>
                  </a:cubicBezTo>
                  <a:cubicBezTo>
                    <a:pt x="14517" y="28720"/>
                    <a:pt x="14595" y="28715"/>
                    <a:pt x="14672" y="28715"/>
                  </a:cubicBezTo>
                  <a:lnTo>
                    <a:pt x="14681" y="28715"/>
                  </a:lnTo>
                  <a:cubicBezTo>
                    <a:pt x="15416" y="28668"/>
                    <a:pt x="17251" y="28324"/>
                    <a:pt x="18343" y="26063"/>
                  </a:cubicBezTo>
                  <a:cubicBezTo>
                    <a:pt x="18584" y="25560"/>
                    <a:pt x="18799" y="24963"/>
                    <a:pt x="19014" y="24185"/>
                  </a:cubicBezTo>
                  <a:cubicBezTo>
                    <a:pt x="19327" y="23045"/>
                    <a:pt x="19603" y="21678"/>
                    <a:pt x="19843" y="20471"/>
                  </a:cubicBezTo>
                  <a:cubicBezTo>
                    <a:pt x="19891" y="20234"/>
                    <a:pt x="19942" y="19972"/>
                    <a:pt x="19998" y="19710"/>
                  </a:cubicBezTo>
                  <a:cubicBezTo>
                    <a:pt x="20540" y="19576"/>
                    <a:pt x="21159" y="19435"/>
                    <a:pt x="21614" y="19331"/>
                  </a:cubicBezTo>
                  <a:cubicBezTo>
                    <a:pt x="22672" y="19091"/>
                    <a:pt x="23759" y="18846"/>
                    <a:pt x="24654" y="18566"/>
                  </a:cubicBezTo>
                  <a:cubicBezTo>
                    <a:pt x="25320" y="18351"/>
                    <a:pt x="25844" y="18136"/>
                    <a:pt x="26287" y="17883"/>
                  </a:cubicBezTo>
                  <a:cubicBezTo>
                    <a:pt x="27783" y="17027"/>
                    <a:pt x="28617" y="15570"/>
                    <a:pt x="28527" y="13971"/>
                  </a:cubicBezTo>
                  <a:cubicBezTo>
                    <a:pt x="28484" y="13266"/>
                    <a:pt x="28161" y="11508"/>
                    <a:pt x="26107" y="10450"/>
                  </a:cubicBezTo>
                  <a:cubicBezTo>
                    <a:pt x="25655" y="10218"/>
                    <a:pt x="25139" y="10029"/>
                    <a:pt x="24473" y="9844"/>
                  </a:cubicBezTo>
                  <a:cubicBezTo>
                    <a:pt x="23575" y="9599"/>
                    <a:pt x="22491" y="9393"/>
                    <a:pt x="21442" y="9191"/>
                  </a:cubicBezTo>
                  <a:cubicBezTo>
                    <a:pt x="21004" y="9105"/>
                    <a:pt x="20406" y="8993"/>
                    <a:pt x="19873" y="8881"/>
                  </a:cubicBezTo>
                  <a:cubicBezTo>
                    <a:pt x="19800" y="8572"/>
                    <a:pt x="19727" y="8254"/>
                    <a:pt x="19658" y="7974"/>
                  </a:cubicBezTo>
                  <a:cubicBezTo>
                    <a:pt x="19379" y="6783"/>
                    <a:pt x="19061" y="5434"/>
                    <a:pt x="18713" y="4325"/>
                  </a:cubicBezTo>
                  <a:cubicBezTo>
                    <a:pt x="18472" y="3564"/>
                    <a:pt x="18240" y="2979"/>
                    <a:pt x="17982" y="2493"/>
                  </a:cubicBezTo>
                  <a:cubicBezTo>
                    <a:pt x="16791" y="241"/>
                    <a:pt x="14904" y="0"/>
                    <a:pt x="14152" y="0"/>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a:off x="8097438" y="2414854"/>
              <a:ext cx="430629" cy="433898"/>
            </a:xfrm>
            <a:custGeom>
              <a:avLst/>
              <a:gdLst/>
              <a:ahLst/>
              <a:cxnLst/>
              <a:rect l="l" t="t" r="r" b="b"/>
              <a:pathLst>
                <a:path w="20945" h="21104" extrusionOk="0">
                  <a:moveTo>
                    <a:pt x="10317" y="0"/>
                  </a:moveTo>
                  <a:cubicBezTo>
                    <a:pt x="10313" y="0"/>
                    <a:pt x="10309" y="0"/>
                    <a:pt x="10305" y="1"/>
                  </a:cubicBezTo>
                  <a:cubicBezTo>
                    <a:pt x="9290" y="61"/>
                    <a:pt x="8401" y="7558"/>
                    <a:pt x="7928" y="8057"/>
                  </a:cubicBezTo>
                  <a:cubicBezTo>
                    <a:pt x="6973" y="9045"/>
                    <a:pt x="1" y="9746"/>
                    <a:pt x="57" y="10709"/>
                  </a:cubicBezTo>
                  <a:cubicBezTo>
                    <a:pt x="117" y="11667"/>
                    <a:pt x="6960" y="12119"/>
                    <a:pt x="7928" y="13056"/>
                  </a:cubicBezTo>
                  <a:cubicBezTo>
                    <a:pt x="8467" y="13578"/>
                    <a:pt x="9596" y="21103"/>
                    <a:pt x="10608" y="21103"/>
                  </a:cubicBezTo>
                  <a:cubicBezTo>
                    <a:pt x="10611" y="21103"/>
                    <a:pt x="10615" y="21103"/>
                    <a:pt x="10619" y="21103"/>
                  </a:cubicBezTo>
                  <a:cubicBezTo>
                    <a:pt x="11633" y="21043"/>
                    <a:pt x="12506" y="13563"/>
                    <a:pt x="13000" y="13052"/>
                  </a:cubicBezTo>
                  <a:cubicBezTo>
                    <a:pt x="13920" y="12097"/>
                    <a:pt x="20944" y="11358"/>
                    <a:pt x="20888" y="10395"/>
                  </a:cubicBezTo>
                  <a:cubicBezTo>
                    <a:pt x="20833" y="9428"/>
                    <a:pt x="13924" y="8946"/>
                    <a:pt x="12996" y="8039"/>
                  </a:cubicBezTo>
                  <a:cubicBezTo>
                    <a:pt x="12439" y="7504"/>
                    <a:pt x="11328" y="0"/>
                    <a:pt x="10317"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1" name="Google Shape;301;p2"/>
          <p:cNvGrpSpPr/>
          <p:nvPr/>
        </p:nvGrpSpPr>
        <p:grpSpPr>
          <a:xfrm>
            <a:off x="2486740" y="4363001"/>
            <a:ext cx="396257" cy="397287"/>
            <a:chOff x="4907450" y="4068570"/>
            <a:chExt cx="396257" cy="397287"/>
          </a:xfrm>
        </p:grpSpPr>
        <p:sp>
          <p:nvSpPr>
            <p:cNvPr id="302" name="Google Shape;302;p2"/>
            <p:cNvSpPr/>
            <p:nvPr/>
          </p:nvSpPr>
          <p:spPr>
            <a:xfrm>
              <a:off x="4964885" y="41254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4964885" y="41254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4907450" y="4068570"/>
              <a:ext cx="396257" cy="397287"/>
            </a:xfrm>
            <a:custGeom>
              <a:avLst/>
              <a:gdLst/>
              <a:ahLst/>
              <a:cxnLst/>
              <a:rect l="l" t="t" r="r" b="b"/>
              <a:pathLst>
                <a:path w="26541" h="26610" extrusionOk="0">
                  <a:moveTo>
                    <a:pt x="13129" y="1"/>
                  </a:moveTo>
                  <a:cubicBezTo>
                    <a:pt x="13051" y="1"/>
                    <a:pt x="12974" y="1"/>
                    <a:pt x="12896" y="5"/>
                  </a:cubicBezTo>
                  <a:lnTo>
                    <a:pt x="12888" y="5"/>
                  </a:lnTo>
                  <a:cubicBezTo>
                    <a:pt x="12153" y="52"/>
                    <a:pt x="10334" y="396"/>
                    <a:pt x="9268" y="2623"/>
                  </a:cubicBezTo>
                  <a:cubicBezTo>
                    <a:pt x="9041" y="3100"/>
                    <a:pt x="8838" y="3659"/>
                    <a:pt x="8636" y="4390"/>
                  </a:cubicBezTo>
                  <a:cubicBezTo>
                    <a:pt x="8348" y="5443"/>
                    <a:pt x="8099" y="6690"/>
                    <a:pt x="7876" y="7794"/>
                  </a:cubicBezTo>
                  <a:cubicBezTo>
                    <a:pt x="7850" y="7919"/>
                    <a:pt x="7824" y="8057"/>
                    <a:pt x="7798" y="8194"/>
                  </a:cubicBezTo>
                  <a:cubicBezTo>
                    <a:pt x="7364" y="8302"/>
                    <a:pt x="6900" y="8405"/>
                    <a:pt x="6547" y="8482"/>
                  </a:cubicBezTo>
                  <a:cubicBezTo>
                    <a:pt x="5602" y="8697"/>
                    <a:pt x="4630" y="8916"/>
                    <a:pt x="3822" y="9170"/>
                  </a:cubicBezTo>
                  <a:cubicBezTo>
                    <a:pt x="3199" y="9363"/>
                    <a:pt x="2708" y="9570"/>
                    <a:pt x="2283" y="9815"/>
                  </a:cubicBezTo>
                  <a:cubicBezTo>
                    <a:pt x="821" y="10653"/>
                    <a:pt x="0" y="12097"/>
                    <a:pt x="95" y="13671"/>
                  </a:cubicBezTo>
                  <a:cubicBezTo>
                    <a:pt x="138" y="14371"/>
                    <a:pt x="452" y="16112"/>
                    <a:pt x="2463" y="17153"/>
                  </a:cubicBezTo>
                  <a:cubicBezTo>
                    <a:pt x="2889" y="17372"/>
                    <a:pt x="3379" y="17553"/>
                    <a:pt x="3998" y="17724"/>
                  </a:cubicBezTo>
                  <a:cubicBezTo>
                    <a:pt x="4802" y="17948"/>
                    <a:pt x="5773" y="18129"/>
                    <a:pt x="6711" y="18309"/>
                  </a:cubicBezTo>
                  <a:cubicBezTo>
                    <a:pt x="7050" y="18374"/>
                    <a:pt x="7497" y="18455"/>
                    <a:pt x="7919" y="18541"/>
                  </a:cubicBezTo>
                  <a:cubicBezTo>
                    <a:pt x="7962" y="18730"/>
                    <a:pt x="8009" y="18919"/>
                    <a:pt x="8048" y="19087"/>
                  </a:cubicBezTo>
                  <a:cubicBezTo>
                    <a:pt x="8305" y="20175"/>
                    <a:pt x="8593" y="21404"/>
                    <a:pt x="8916" y="22427"/>
                  </a:cubicBezTo>
                  <a:cubicBezTo>
                    <a:pt x="9139" y="23141"/>
                    <a:pt x="9359" y="23687"/>
                    <a:pt x="9604" y="24151"/>
                  </a:cubicBezTo>
                  <a:cubicBezTo>
                    <a:pt x="10769" y="26369"/>
                    <a:pt x="12639" y="26610"/>
                    <a:pt x="13391" y="26610"/>
                  </a:cubicBezTo>
                  <a:lnTo>
                    <a:pt x="13395" y="26610"/>
                  </a:lnTo>
                  <a:cubicBezTo>
                    <a:pt x="13473" y="26610"/>
                    <a:pt x="13550" y="26606"/>
                    <a:pt x="13627" y="26601"/>
                  </a:cubicBezTo>
                  <a:cubicBezTo>
                    <a:pt x="14358" y="26558"/>
                    <a:pt x="16176" y="26219"/>
                    <a:pt x="17247" y="24001"/>
                  </a:cubicBezTo>
                  <a:cubicBezTo>
                    <a:pt x="17475" y="23528"/>
                    <a:pt x="17677" y="22973"/>
                    <a:pt x="17874" y="22247"/>
                  </a:cubicBezTo>
                  <a:cubicBezTo>
                    <a:pt x="18162" y="21211"/>
                    <a:pt x="18412" y="19973"/>
                    <a:pt x="18627" y="18881"/>
                  </a:cubicBezTo>
                  <a:cubicBezTo>
                    <a:pt x="18657" y="18739"/>
                    <a:pt x="18687" y="18584"/>
                    <a:pt x="18717" y="18434"/>
                  </a:cubicBezTo>
                  <a:cubicBezTo>
                    <a:pt x="19143" y="18331"/>
                    <a:pt x="19590" y="18227"/>
                    <a:pt x="19934" y="18150"/>
                  </a:cubicBezTo>
                  <a:cubicBezTo>
                    <a:pt x="20892" y="17935"/>
                    <a:pt x="21881" y="17707"/>
                    <a:pt x="22698" y="17449"/>
                  </a:cubicBezTo>
                  <a:cubicBezTo>
                    <a:pt x="23325" y="17256"/>
                    <a:pt x="23820" y="17050"/>
                    <a:pt x="24245" y="16805"/>
                  </a:cubicBezTo>
                  <a:cubicBezTo>
                    <a:pt x="25715" y="15966"/>
                    <a:pt x="26541" y="14522"/>
                    <a:pt x="26446" y="12936"/>
                  </a:cubicBezTo>
                  <a:cubicBezTo>
                    <a:pt x="26403" y="12235"/>
                    <a:pt x="26089" y="10494"/>
                    <a:pt x="24065" y="9449"/>
                  </a:cubicBezTo>
                  <a:cubicBezTo>
                    <a:pt x="23635" y="9230"/>
                    <a:pt x="23145" y="9045"/>
                    <a:pt x="22517" y="8873"/>
                  </a:cubicBezTo>
                  <a:cubicBezTo>
                    <a:pt x="21696" y="8650"/>
                    <a:pt x="20712" y="8461"/>
                    <a:pt x="19762" y="8280"/>
                  </a:cubicBezTo>
                  <a:cubicBezTo>
                    <a:pt x="19431" y="8216"/>
                    <a:pt x="19001" y="8134"/>
                    <a:pt x="18592" y="8052"/>
                  </a:cubicBezTo>
                  <a:cubicBezTo>
                    <a:pt x="18545" y="7850"/>
                    <a:pt x="18502" y="7657"/>
                    <a:pt x="18459" y="7476"/>
                  </a:cubicBezTo>
                  <a:cubicBezTo>
                    <a:pt x="18205" y="6397"/>
                    <a:pt x="17917" y="5172"/>
                    <a:pt x="17599" y="4162"/>
                  </a:cubicBezTo>
                  <a:cubicBezTo>
                    <a:pt x="17376" y="3453"/>
                    <a:pt x="17157" y="2907"/>
                    <a:pt x="16916" y="2447"/>
                  </a:cubicBezTo>
                  <a:cubicBezTo>
                    <a:pt x="15747" y="237"/>
                    <a:pt x="13877" y="1"/>
                    <a:pt x="13129" y="1"/>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a:off x="4964885" y="41254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6" name="Google Shape;306;p2"/>
          <p:cNvGrpSpPr/>
          <p:nvPr/>
        </p:nvGrpSpPr>
        <p:grpSpPr>
          <a:xfrm>
            <a:off x="892575" y="2336582"/>
            <a:ext cx="396257" cy="397287"/>
            <a:chOff x="1854450" y="599270"/>
            <a:chExt cx="396257" cy="397287"/>
          </a:xfrm>
        </p:grpSpPr>
        <p:sp>
          <p:nvSpPr>
            <p:cNvPr id="307" name="Google Shape;307;p2"/>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1854450" y="599270"/>
              <a:ext cx="396257" cy="397287"/>
            </a:xfrm>
            <a:custGeom>
              <a:avLst/>
              <a:gdLst/>
              <a:ahLst/>
              <a:cxnLst/>
              <a:rect l="l" t="t" r="r" b="b"/>
              <a:pathLst>
                <a:path w="26541" h="26610" extrusionOk="0">
                  <a:moveTo>
                    <a:pt x="13129" y="1"/>
                  </a:moveTo>
                  <a:cubicBezTo>
                    <a:pt x="13051" y="1"/>
                    <a:pt x="12974" y="1"/>
                    <a:pt x="12896" y="5"/>
                  </a:cubicBezTo>
                  <a:lnTo>
                    <a:pt x="12888" y="5"/>
                  </a:lnTo>
                  <a:cubicBezTo>
                    <a:pt x="12153" y="52"/>
                    <a:pt x="10334" y="396"/>
                    <a:pt x="9268" y="2623"/>
                  </a:cubicBezTo>
                  <a:cubicBezTo>
                    <a:pt x="9041" y="3100"/>
                    <a:pt x="8838" y="3659"/>
                    <a:pt x="8636" y="4390"/>
                  </a:cubicBezTo>
                  <a:cubicBezTo>
                    <a:pt x="8348" y="5443"/>
                    <a:pt x="8099" y="6690"/>
                    <a:pt x="7876" y="7794"/>
                  </a:cubicBezTo>
                  <a:cubicBezTo>
                    <a:pt x="7850" y="7919"/>
                    <a:pt x="7824" y="8057"/>
                    <a:pt x="7798" y="8194"/>
                  </a:cubicBezTo>
                  <a:cubicBezTo>
                    <a:pt x="7364" y="8302"/>
                    <a:pt x="6900" y="8405"/>
                    <a:pt x="6547" y="8482"/>
                  </a:cubicBezTo>
                  <a:cubicBezTo>
                    <a:pt x="5602" y="8697"/>
                    <a:pt x="4630" y="8916"/>
                    <a:pt x="3822" y="9170"/>
                  </a:cubicBezTo>
                  <a:cubicBezTo>
                    <a:pt x="3199" y="9363"/>
                    <a:pt x="2708" y="9570"/>
                    <a:pt x="2283" y="9815"/>
                  </a:cubicBezTo>
                  <a:cubicBezTo>
                    <a:pt x="821" y="10653"/>
                    <a:pt x="0" y="12097"/>
                    <a:pt x="95" y="13671"/>
                  </a:cubicBezTo>
                  <a:cubicBezTo>
                    <a:pt x="138" y="14371"/>
                    <a:pt x="452" y="16112"/>
                    <a:pt x="2463" y="17153"/>
                  </a:cubicBezTo>
                  <a:cubicBezTo>
                    <a:pt x="2889" y="17372"/>
                    <a:pt x="3379" y="17553"/>
                    <a:pt x="3998" y="17724"/>
                  </a:cubicBezTo>
                  <a:cubicBezTo>
                    <a:pt x="4802" y="17948"/>
                    <a:pt x="5773" y="18129"/>
                    <a:pt x="6711" y="18309"/>
                  </a:cubicBezTo>
                  <a:cubicBezTo>
                    <a:pt x="7050" y="18374"/>
                    <a:pt x="7497" y="18455"/>
                    <a:pt x="7919" y="18541"/>
                  </a:cubicBezTo>
                  <a:cubicBezTo>
                    <a:pt x="7962" y="18730"/>
                    <a:pt x="8009" y="18919"/>
                    <a:pt x="8048" y="19087"/>
                  </a:cubicBezTo>
                  <a:cubicBezTo>
                    <a:pt x="8305" y="20175"/>
                    <a:pt x="8593" y="21404"/>
                    <a:pt x="8916" y="22427"/>
                  </a:cubicBezTo>
                  <a:cubicBezTo>
                    <a:pt x="9139" y="23141"/>
                    <a:pt x="9359" y="23687"/>
                    <a:pt x="9604" y="24151"/>
                  </a:cubicBezTo>
                  <a:cubicBezTo>
                    <a:pt x="10769" y="26369"/>
                    <a:pt x="12639" y="26610"/>
                    <a:pt x="13391" y="26610"/>
                  </a:cubicBezTo>
                  <a:lnTo>
                    <a:pt x="13395" y="26610"/>
                  </a:lnTo>
                  <a:cubicBezTo>
                    <a:pt x="13473" y="26610"/>
                    <a:pt x="13550" y="26606"/>
                    <a:pt x="13627" y="26601"/>
                  </a:cubicBezTo>
                  <a:cubicBezTo>
                    <a:pt x="14358" y="26558"/>
                    <a:pt x="16176" y="26219"/>
                    <a:pt x="17247" y="24001"/>
                  </a:cubicBezTo>
                  <a:cubicBezTo>
                    <a:pt x="17475" y="23528"/>
                    <a:pt x="17677" y="22973"/>
                    <a:pt x="17874" y="22247"/>
                  </a:cubicBezTo>
                  <a:cubicBezTo>
                    <a:pt x="18162" y="21211"/>
                    <a:pt x="18412" y="19973"/>
                    <a:pt x="18627" y="18881"/>
                  </a:cubicBezTo>
                  <a:cubicBezTo>
                    <a:pt x="18657" y="18739"/>
                    <a:pt x="18687" y="18584"/>
                    <a:pt x="18717" y="18434"/>
                  </a:cubicBezTo>
                  <a:cubicBezTo>
                    <a:pt x="19143" y="18331"/>
                    <a:pt x="19590" y="18227"/>
                    <a:pt x="19934" y="18150"/>
                  </a:cubicBezTo>
                  <a:cubicBezTo>
                    <a:pt x="20892" y="17935"/>
                    <a:pt x="21881" y="17707"/>
                    <a:pt x="22698" y="17449"/>
                  </a:cubicBezTo>
                  <a:cubicBezTo>
                    <a:pt x="23325" y="17256"/>
                    <a:pt x="23820" y="17050"/>
                    <a:pt x="24245" y="16805"/>
                  </a:cubicBezTo>
                  <a:cubicBezTo>
                    <a:pt x="25715" y="15966"/>
                    <a:pt x="26541" y="14522"/>
                    <a:pt x="26446" y="12936"/>
                  </a:cubicBezTo>
                  <a:cubicBezTo>
                    <a:pt x="26403" y="12235"/>
                    <a:pt x="26089" y="10494"/>
                    <a:pt x="24065" y="9449"/>
                  </a:cubicBezTo>
                  <a:cubicBezTo>
                    <a:pt x="23635" y="9230"/>
                    <a:pt x="23145" y="9045"/>
                    <a:pt x="22517" y="8873"/>
                  </a:cubicBezTo>
                  <a:cubicBezTo>
                    <a:pt x="21696" y="8650"/>
                    <a:pt x="20712" y="8461"/>
                    <a:pt x="19762" y="8280"/>
                  </a:cubicBezTo>
                  <a:cubicBezTo>
                    <a:pt x="19431" y="8216"/>
                    <a:pt x="19001" y="8134"/>
                    <a:pt x="18592" y="8052"/>
                  </a:cubicBezTo>
                  <a:cubicBezTo>
                    <a:pt x="18545" y="7850"/>
                    <a:pt x="18502" y="7657"/>
                    <a:pt x="18459" y="7476"/>
                  </a:cubicBezTo>
                  <a:cubicBezTo>
                    <a:pt x="18205" y="6397"/>
                    <a:pt x="17917" y="5172"/>
                    <a:pt x="17599" y="4162"/>
                  </a:cubicBezTo>
                  <a:cubicBezTo>
                    <a:pt x="17376" y="3453"/>
                    <a:pt x="17157" y="2907"/>
                    <a:pt x="16916" y="2447"/>
                  </a:cubicBezTo>
                  <a:cubicBezTo>
                    <a:pt x="15747" y="237"/>
                    <a:pt x="13877" y="1"/>
                    <a:pt x="13129" y="1"/>
                  </a:cubicBezTo>
                  <a:close/>
                </a:path>
              </a:pathLst>
            </a:custGeom>
            <a:solidFill>
              <a:srgbClr val="FFFFFF"/>
            </a:solidFill>
            <a:ln>
              <a:noFill/>
            </a:ln>
            <a:effectLst>
              <a:outerShdw dist="47625" dir="3300000" algn="bl" rotWithShape="0">
                <a:srgbClr val="074785">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1911885" y="656137"/>
              <a:ext cx="281505" cy="283565"/>
            </a:xfrm>
            <a:custGeom>
              <a:avLst/>
              <a:gdLst/>
              <a:ahLst/>
              <a:cxnLst/>
              <a:rect l="l" t="t" r="r" b="b"/>
              <a:pathLst>
                <a:path w="18855" h="18993" extrusionOk="0">
                  <a:moveTo>
                    <a:pt x="9284" y="0"/>
                  </a:moveTo>
                  <a:cubicBezTo>
                    <a:pt x="9280" y="0"/>
                    <a:pt x="9277" y="0"/>
                    <a:pt x="9273" y="0"/>
                  </a:cubicBezTo>
                  <a:cubicBezTo>
                    <a:pt x="8366" y="52"/>
                    <a:pt x="7562" y="6805"/>
                    <a:pt x="7132" y="7248"/>
                  </a:cubicBezTo>
                  <a:cubicBezTo>
                    <a:pt x="6273" y="8142"/>
                    <a:pt x="1" y="8770"/>
                    <a:pt x="52" y="9638"/>
                  </a:cubicBezTo>
                  <a:cubicBezTo>
                    <a:pt x="104" y="10507"/>
                    <a:pt x="6264" y="10911"/>
                    <a:pt x="7137" y="11753"/>
                  </a:cubicBezTo>
                  <a:cubicBezTo>
                    <a:pt x="7616" y="12220"/>
                    <a:pt x="8638" y="18993"/>
                    <a:pt x="9546" y="18993"/>
                  </a:cubicBezTo>
                  <a:cubicBezTo>
                    <a:pt x="9550" y="18993"/>
                    <a:pt x="9553" y="18992"/>
                    <a:pt x="9557" y="18992"/>
                  </a:cubicBezTo>
                  <a:cubicBezTo>
                    <a:pt x="10472" y="18941"/>
                    <a:pt x="11255" y="12209"/>
                    <a:pt x="11702" y="11749"/>
                  </a:cubicBezTo>
                  <a:cubicBezTo>
                    <a:pt x="12527" y="10889"/>
                    <a:pt x="18855" y="10223"/>
                    <a:pt x="18799" y="9355"/>
                  </a:cubicBezTo>
                  <a:cubicBezTo>
                    <a:pt x="18747" y="8486"/>
                    <a:pt x="12531" y="8048"/>
                    <a:pt x="11693" y="7235"/>
                  </a:cubicBezTo>
                  <a:cubicBezTo>
                    <a:pt x="11192" y="6756"/>
                    <a:pt x="10193" y="0"/>
                    <a:pt x="928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311" name="Google Shape;311;p2"/>
          <p:cNvGraphicFramePr/>
          <p:nvPr/>
        </p:nvGraphicFramePr>
        <p:xfrm>
          <a:off x="849991" y="3673161"/>
          <a:ext cx="3000000" cy="3000000"/>
        </p:xfrm>
        <a:graphic>
          <a:graphicData uri="http://schemas.openxmlformats.org/drawingml/2006/table">
            <a:tbl>
              <a:tblPr firstRow="1" firstCol="1" bandRow="1">
                <a:gradFill>
                  <a:gsLst>
                    <a:gs pos="0">
                      <a:srgbClr val="FFAFB7"/>
                    </a:gs>
                    <a:gs pos="35000">
                      <a:srgbClr val="FFC5CE"/>
                    </a:gs>
                    <a:gs pos="100000">
                      <a:srgbClr val="FFE6E9"/>
                    </a:gs>
                  </a:gsLst>
                  <a:lin ang="16200000" scaled="0"/>
                </a:gradFill>
                <a:tableStyleId>{B8EEF041-AB17-4E58-848C-47BE63296D84}</a:tableStyleId>
              </a:tblPr>
              <a:tblGrid>
                <a:gridCol w="1962675">
                  <a:extLst>
                    <a:ext uri="{9D8B030D-6E8A-4147-A177-3AD203B41FA5}">
                      <a16:colId xmlns:a16="http://schemas.microsoft.com/office/drawing/2014/main" val="20000"/>
                    </a:ext>
                  </a:extLst>
                </a:gridCol>
                <a:gridCol w="1962675">
                  <a:extLst>
                    <a:ext uri="{9D8B030D-6E8A-4147-A177-3AD203B41FA5}">
                      <a16:colId xmlns:a16="http://schemas.microsoft.com/office/drawing/2014/main" val="20001"/>
                    </a:ext>
                  </a:extLst>
                </a:gridCol>
                <a:gridCol w="1963875">
                  <a:extLst>
                    <a:ext uri="{9D8B030D-6E8A-4147-A177-3AD203B41FA5}">
                      <a16:colId xmlns:a16="http://schemas.microsoft.com/office/drawing/2014/main" val="20002"/>
                    </a:ext>
                  </a:extLst>
                </a:gridCol>
                <a:gridCol w="1963875">
                  <a:extLst>
                    <a:ext uri="{9D8B030D-6E8A-4147-A177-3AD203B41FA5}">
                      <a16:colId xmlns:a16="http://schemas.microsoft.com/office/drawing/2014/main" val="20003"/>
                    </a:ext>
                  </a:extLst>
                </a:gridCol>
              </a:tblGrid>
              <a:tr h="203200">
                <a:tc>
                  <a:txBody>
                    <a:bodyPr/>
                    <a:lstStyle/>
                    <a:p>
                      <a:pPr marL="0" marR="0" lvl="0" indent="0" algn="l" rtl="0">
                        <a:lnSpc>
                          <a:spcPct val="100000"/>
                        </a:lnSpc>
                        <a:spcBef>
                          <a:spcPts val="0"/>
                        </a:spcBef>
                        <a:spcAft>
                          <a:spcPts val="0"/>
                        </a:spcAft>
                        <a:buNone/>
                      </a:pPr>
                      <a:r>
                        <a:rPr lang="en-US" sz="1600" u="none" strike="noStrike" cap="none">
                          <a:solidFill>
                            <a:schemeClr val="dk1"/>
                          </a:solidFill>
                        </a:rPr>
                        <a:t>Thời gian</a:t>
                      </a:r>
                      <a:endParaRPr sz="1800" u="none" strike="noStrike" cap="none">
                        <a:solidFill>
                          <a:schemeClr val="dk1"/>
                        </a:solidFill>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solidFill>
                            <a:schemeClr val="dk1"/>
                          </a:solidFill>
                        </a:rPr>
                        <a:t>Địa điểm</a:t>
                      </a:r>
                      <a:endParaRPr sz="1800" u="none" strike="noStrike" cap="none">
                        <a:solidFill>
                          <a:schemeClr val="dk1"/>
                        </a:solidFill>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solidFill>
                            <a:schemeClr val="dk1"/>
                          </a:solidFill>
                        </a:rPr>
                        <a:t>Nhân vật</a:t>
                      </a:r>
                      <a:endParaRPr sz="1800" u="none" strike="noStrike" cap="none">
                        <a:solidFill>
                          <a:schemeClr val="dk1"/>
                        </a:solidFill>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solidFill>
                            <a:schemeClr val="dk1"/>
                          </a:solidFill>
                        </a:rPr>
                        <a:t>Sự kiện</a:t>
                      </a:r>
                      <a:endParaRPr sz="1800" u="none" strike="noStrike" cap="none">
                        <a:solidFill>
                          <a:schemeClr val="dk1"/>
                        </a:solidFill>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203200">
                <a:tc>
                  <a:txBody>
                    <a:bodyPr/>
                    <a:lstStyle/>
                    <a:p>
                      <a:pPr marL="0" marR="0" lvl="0" indent="0" algn="l" rtl="0">
                        <a:lnSpc>
                          <a:spcPct val="100000"/>
                        </a:lnSpc>
                        <a:spcBef>
                          <a:spcPts val="0"/>
                        </a:spcBef>
                        <a:spcAft>
                          <a:spcPts val="0"/>
                        </a:spcAft>
                        <a:buNone/>
                      </a:pPr>
                      <a:r>
                        <a:rPr lang="en-US" sz="1600" u="none" strike="noStrike" cap="none"/>
                        <a:t>Hôm nay</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t>ở sân trường</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t>các bạn nam</a:t>
                      </a:r>
                      <a:endParaRPr sz="18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None/>
                      </a:pPr>
                      <a:r>
                        <a:rPr lang="en-US" sz="1600" u="none" strike="noStrike" cap="none"/>
                        <a:t>chơi bóng rổ rất vui</a:t>
                      </a:r>
                      <a:endParaRPr sz="18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203200">
                <a:tc gridSpan="4">
                  <a:txBody>
                    <a:bodyPr/>
                    <a:lstStyle/>
                    <a:p>
                      <a:pPr marL="0" marR="0" lvl="0" indent="0" algn="l" rtl="0">
                        <a:lnSpc>
                          <a:spcPct val="100000"/>
                        </a:lnSpc>
                        <a:spcBef>
                          <a:spcPts val="0"/>
                        </a:spcBef>
                        <a:spcAft>
                          <a:spcPts val="0"/>
                        </a:spcAft>
                        <a:buNone/>
                      </a:pPr>
                      <a:r>
                        <a:rPr lang="en-US" sz="1600" u="none" strike="noStrike" cap="none"/>
                        <a:t>VD câu hoàn chỉnh: Hôm nay, ở sân trường, các bạn nam chơi bóng rổ rất vui.</a:t>
                      </a:r>
                      <a:endParaRPr sz="1800" u="none" strike="noStrike" cap="none">
                        <a:latin typeface="Times New Roman"/>
                        <a:ea typeface="Times New Roman"/>
                        <a:cs typeface="Times New Roman"/>
                        <a:sym typeface="Times New Roman"/>
                      </a:endParaRPr>
                    </a:p>
                  </a:txBody>
                  <a:tcPr marL="68575" marR="6857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500"/>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
          <p:cNvSpPr/>
          <p:nvPr/>
        </p:nvSpPr>
        <p:spPr>
          <a:xfrm>
            <a:off x="5777226" y="-256191"/>
            <a:ext cx="3969328" cy="2270413"/>
          </a:xfrm>
          <a:prstGeom prst="cloudCallout">
            <a:avLst>
              <a:gd name="adj1" fmla="val -20833"/>
              <a:gd name="adj2" fmla="val 62500"/>
            </a:avLst>
          </a:prstGeom>
          <a:solidFill>
            <a:schemeClr val="accent5"/>
          </a:solidFill>
          <a:ln w="25400" cap="flat" cmpd="sng">
            <a:solidFill>
              <a:srgbClr val="BAB5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Nhắc lại kiến thức về trạng ngữ.</a:t>
            </a:r>
            <a:endParaRPr sz="2400" b="0" i="0" u="none" strike="noStrike" cap="none">
              <a:solidFill>
                <a:schemeClr val="dk1"/>
              </a:solidFill>
              <a:latin typeface="Times New Roman"/>
              <a:ea typeface="Times New Roman"/>
              <a:cs typeface="Times New Roman"/>
              <a:sym typeface="Times New Roman"/>
            </a:endParaRPr>
          </a:p>
        </p:txBody>
      </p:sp>
      <p:sp>
        <p:nvSpPr>
          <p:cNvPr id="317" name="Google Shape;317;p3"/>
          <p:cNvSpPr/>
          <p:nvPr/>
        </p:nvSpPr>
        <p:spPr>
          <a:xfrm>
            <a:off x="3040116" y="271743"/>
            <a:ext cx="3048000" cy="1178685"/>
          </a:xfrm>
          <a:prstGeom prst="rect">
            <a:avLst/>
          </a:prstGeom>
          <a:solidFill>
            <a:schemeClr val="accent5"/>
          </a:solidFill>
          <a:ln w="25400" cap="flat" cmpd="sng">
            <a:solidFill>
              <a:srgbClr val="BAB5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Trạng ngữ là thành phần phụ của câu, bổ sung ý nghĩa cho thành phần chính.</a:t>
            </a:r>
            <a:endParaRPr sz="1800" b="0" i="0" u="none" strike="noStrike" cap="none">
              <a:solidFill>
                <a:schemeClr val="dk1"/>
              </a:solidFill>
              <a:latin typeface="Arial"/>
              <a:ea typeface="Arial"/>
              <a:cs typeface="Arial"/>
              <a:sym typeface="Arial"/>
            </a:endParaRPr>
          </a:p>
        </p:txBody>
      </p:sp>
      <p:sp>
        <p:nvSpPr>
          <p:cNvPr id="318" name="Google Shape;318;p3"/>
          <p:cNvSpPr/>
          <p:nvPr/>
        </p:nvSpPr>
        <p:spPr>
          <a:xfrm>
            <a:off x="713867" y="1683146"/>
            <a:ext cx="2469931" cy="146093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imes New Roman"/>
                <a:ea typeface="Times New Roman"/>
                <a:cs typeface="Times New Roman"/>
                <a:sym typeface="Times New Roman"/>
              </a:rPr>
              <a:t>Số lượng</a:t>
            </a:r>
            <a:endParaRPr sz="1800" b="1"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Câu có 1 hoặc nhiều trạng ngữ</a:t>
            </a:r>
            <a:endParaRPr sz="1800" b="0" i="0" u="none" strike="noStrike" cap="none">
              <a:solidFill>
                <a:schemeClr val="dk1"/>
              </a:solidFill>
              <a:latin typeface="Times New Roman"/>
              <a:ea typeface="Times New Roman"/>
              <a:cs typeface="Times New Roman"/>
              <a:sym typeface="Times New Roman"/>
            </a:endParaRPr>
          </a:p>
        </p:txBody>
      </p:sp>
      <p:sp>
        <p:nvSpPr>
          <p:cNvPr id="319" name="Google Shape;319;p3"/>
          <p:cNvSpPr/>
          <p:nvPr/>
        </p:nvSpPr>
        <p:spPr>
          <a:xfrm>
            <a:off x="5291958" y="1576160"/>
            <a:ext cx="2469931" cy="146093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imes New Roman"/>
                <a:ea typeface="Times New Roman"/>
                <a:cs typeface="Times New Roman"/>
                <a:sym typeface="Times New Roman"/>
              </a:rPr>
              <a:t>Vị trí</a:t>
            </a:r>
            <a:endParaRPr sz="1800" b="0" i="0" u="none" strike="noStrike" cap="none">
              <a:solidFill>
                <a:schemeClr val="dk1"/>
              </a:solidFill>
              <a:latin typeface="Times New Roman"/>
              <a:ea typeface="Times New Roman"/>
              <a:cs typeface="Times New Roman"/>
              <a:sym typeface="Times New Roman"/>
            </a:endParaRPr>
          </a:p>
        </p:txBody>
      </p:sp>
      <p:cxnSp>
        <p:nvCxnSpPr>
          <p:cNvPr id="320" name="Google Shape;320;p3"/>
          <p:cNvCxnSpPr>
            <a:stCxn id="319" idx="4"/>
          </p:cNvCxnSpPr>
          <p:nvPr/>
        </p:nvCxnSpPr>
        <p:spPr>
          <a:xfrm flipH="1">
            <a:off x="3773224" y="3037098"/>
            <a:ext cx="2753700" cy="541200"/>
          </a:xfrm>
          <a:prstGeom prst="straightConnector1">
            <a:avLst/>
          </a:prstGeom>
          <a:noFill/>
          <a:ln w="9525" cap="flat" cmpd="sng">
            <a:solidFill>
              <a:srgbClr val="F9F3E6"/>
            </a:solidFill>
            <a:prstDash val="solid"/>
            <a:round/>
            <a:headEnd type="none" w="sm" len="sm"/>
            <a:tailEnd type="triangle" w="med" len="med"/>
          </a:ln>
        </p:spPr>
      </p:cxnSp>
      <p:cxnSp>
        <p:nvCxnSpPr>
          <p:cNvPr id="321" name="Google Shape;321;p3"/>
          <p:cNvCxnSpPr/>
          <p:nvPr/>
        </p:nvCxnSpPr>
        <p:spPr>
          <a:xfrm flipH="1">
            <a:off x="5722880" y="3021333"/>
            <a:ext cx="804043" cy="592343"/>
          </a:xfrm>
          <a:prstGeom prst="straightConnector1">
            <a:avLst/>
          </a:prstGeom>
          <a:noFill/>
          <a:ln w="9525" cap="flat" cmpd="sng">
            <a:solidFill>
              <a:srgbClr val="F9F3E6"/>
            </a:solidFill>
            <a:prstDash val="solid"/>
            <a:round/>
            <a:headEnd type="none" w="sm" len="sm"/>
            <a:tailEnd type="triangle" w="med" len="med"/>
          </a:ln>
        </p:spPr>
      </p:cxnSp>
      <p:cxnSp>
        <p:nvCxnSpPr>
          <p:cNvPr id="322" name="Google Shape;322;p3"/>
          <p:cNvCxnSpPr/>
          <p:nvPr/>
        </p:nvCxnSpPr>
        <p:spPr>
          <a:xfrm>
            <a:off x="6518144" y="3037098"/>
            <a:ext cx="1569567" cy="543165"/>
          </a:xfrm>
          <a:prstGeom prst="straightConnector1">
            <a:avLst/>
          </a:prstGeom>
          <a:noFill/>
          <a:ln w="9525" cap="flat" cmpd="sng">
            <a:solidFill>
              <a:srgbClr val="F9F3E6"/>
            </a:solidFill>
            <a:prstDash val="solid"/>
            <a:round/>
            <a:headEnd type="none" w="sm" len="sm"/>
            <a:tailEnd type="triangle" w="med" len="med"/>
          </a:ln>
        </p:spPr>
      </p:cxnSp>
      <p:sp>
        <p:nvSpPr>
          <p:cNvPr id="323" name="Google Shape;323;p3"/>
          <p:cNvSpPr/>
          <p:nvPr/>
        </p:nvSpPr>
        <p:spPr>
          <a:xfrm>
            <a:off x="2228700" y="3636540"/>
            <a:ext cx="1891862" cy="1209029"/>
          </a:xfrm>
          <a:prstGeom prst="rect">
            <a:avLst/>
          </a:prstGeom>
          <a:gradFill>
            <a:gsLst>
              <a:gs pos="0">
                <a:srgbClr val="FFAFB7"/>
              </a:gs>
              <a:gs pos="35000">
                <a:srgbClr val="FFC5CE"/>
              </a:gs>
              <a:gs pos="100000">
                <a:srgbClr val="FFE6E9"/>
              </a:gs>
            </a:gsLst>
            <a:lin ang="16200000" scaled="0"/>
          </a:gradFill>
          <a:ln w="9525" cap="flat" cmpd="sng">
            <a:solidFill>
              <a:srgbClr val="FB9D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Đứng đầu câu</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p:txBody>
      </p:sp>
      <p:sp>
        <p:nvSpPr>
          <p:cNvPr id="324" name="Google Shape;324;p3"/>
          <p:cNvSpPr/>
          <p:nvPr/>
        </p:nvSpPr>
        <p:spPr>
          <a:xfrm>
            <a:off x="4564116" y="3647443"/>
            <a:ext cx="1891862" cy="1411406"/>
          </a:xfrm>
          <a:prstGeom prst="rect">
            <a:avLst/>
          </a:prstGeom>
          <a:gradFill>
            <a:gsLst>
              <a:gs pos="0">
                <a:srgbClr val="FFAFB7"/>
              </a:gs>
              <a:gs pos="35000">
                <a:srgbClr val="FFC5CE"/>
              </a:gs>
              <a:gs pos="100000">
                <a:srgbClr val="FFE6E9"/>
              </a:gs>
            </a:gsLst>
            <a:lin ang="16200000" scaled="0"/>
          </a:gradFill>
          <a:ln w="9525" cap="flat" cmpd="sng">
            <a:solidFill>
              <a:srgbClr val="FB9D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Đứng giữa câu</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p:txBody>
      </p:sp>
      <p:sp>
        <p:nvSpPr>
          <p:cNvPr id="325" name="Google Shape;325;p3"/>
          <p:cNvSpPr/>
          <p:nvPr/>
        </p:nvSpPr>
        <p:spPr>
          <a:xfrm>
            <a:off x="7103198" y="3647442"/>
            <a:ext cx="1891862" cy="1411407"/>
          </a:xfrm>
          <a:prstGeom prst="rect">
            <a:avLst/>
          </a:prstGeom>
          <a:gradFill>
            <a:gsLst>
              <a:gs pos="0">
                <a:srgbClr val="FFAFB7"/>
              </a:gs>
              <a:gs pos="35000">
                <a:srgbClr val="FFC5CE"/>
              </a:gs>
              <a:gs pos="100000">
                <a:srgbClr val="FFE6E9"/>
              </a:gs>
            </a:gsLst>
            <a:lin ang="16200000" scaled="0"/>
          </a:gradFill>
          <a:ln w="9525" cap="flat" cmpd="sng">
            <a:solidFill>
              <a:srgbClr val="FB9D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Đứng cuối câu</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0" i="0" u="none" strike="noStrike" cap="none">
              <a:solidFill>
                <a:schemeClr val="dk1"/>
              </a:solidFill>
              <a:latin typeface="Times New Roman"/>
              <a:ea typeface="Times New Roman"/>
              <a:cs typeface="Times New Roman"/>
              <a:sym typeface="Times New Roman"/>
            </a:endParaRPr>
          </a:p>
        </p:txBody>
      </p:sp>
      <p:sp>
        <p:nvSpPr>
          <p:cNvPr id="326" name="Google Shape;326;p3"/>
          <p:cNvSpPr/>
          <p:nvPr/>
        </p:nvSpPr>
        <p:spPr>
          <a:xfrm>
            <a:off x="4529508" y="3997396"/>
            <a:ext cx="1997415"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VD: Con bìm bịp, bằng chất giọng trầm ấm, ngọt ngào, báo hiệu mùa xuân.</a:t>
            </a:r>
            <a:endParaRPr sz="1600" b="0" i="0" u="none" strike="noStrike" cap="none">
              <a:solidFill>
                <a:schemeClr val="dk1"/>
              </a:solidFill>
              <a:latin typeface="Arial"/>
              <a:ea typeface="Arial"/>
              <a:cs typeface="Arial"/>
              <a:sym typeface="Arial"/>
            </a:endParaRPr>
          </a:p>
        </p:txBody>
      </p:sp>
      <p:sp>
        <p:nvSpPr>
          <p:cNvPr id="327" name="Google Shape;327;p3"/>
          <p:cNvSpPr/>
          <p:nvPr/>
        </p:nvSpPr>
        <p:spPr>
          <a:xfrm>
            <a:off x="7272846" y="4014572"/>
            <a:ext cx="155256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VD: Tre ăn ở với người, đời đời kiếp kiếp.</a:t>
            </a:r>
            <a:endParaRPr sz="1800" b="0" i="0" u="none" strike="noStrike" cap="none">
              <a:solidFill>
                <a:schemeClr val="dk1"/>
              </a:solidFill>
              <a:latin typeface="Times New Roman"/>
              <a:ea typeface="Times New Roman"/>
              <a:cs typeface="Times New Roman"/>
              <a:sym typeface="Times New Roman"/>
            </a:endParaRPr>
          </a:p>
        </p:txBody>
      </p:sp>
      <p:sp>
        <p:nvSpPr>
          <p:cNvPr id="328" name="Google Shape;328;p3"/>
          <p:cNvSpPr/>
          <p:nvPr/>
        </p:nvSpPr>
        <p:spPr>
          <a:xfrm>
            <a:off x="2342850" y="4134998"/>
            <a:ext cx="166356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VD: Hôm nay, tôi đi học.</a:t>
            </a:r>
            <a:endParaRPr sz="1800" b="0" i="0" u="none" strike="noStrike" cap="none">
              <a:solidFill>
                <a:schemeClr val="dk1"/>
              </a:solidFill>
              <a:latin typeface="Times New Roman"/>
              <a:ea typeface="Times New Roman"/>
              <a:cs typeface="Times New Roman"/>
              <a:sym typeface="Times New Roman"/>
            </a:endParaRPr>
          </a:p>
        </p:txBody>
      </p:sp>
      <p:cxnSp>
        <p:nvCxnSpPr>
          <p:cNvPr id="329" name="Google Shape;329;p3"/>
          <p:cNvCxnSpPr/>
          <p:nvPr/>
        </p:nvCxnSpPr>
        <p:spPr>
          <a:xfrm flipH="1">
            <a:off x="2342850" y="1451009"/>
            <a:ext cx="2380714" cy="232137"/>
          </a:xfrm>
          <a:prstGeom prst="straightConnector1">
            <a:avLst/>
          </a:prstGeom>
          <a:noFill/>
          <a:ln w="9525" cap="flat" cmpd="sng">
            <a:solidFill>
              <a:srgbClr val="F9F3E6"/>
            </a:solidFill>
            <a:prstDash val="solid"/>
            <a:round/>
            <a:headEnd type="none" w="sm" len="sm"/>
            <a:tailEnd type="triangle" w="med" len="med"/>
          </a:ln>
        </p:spPr>
      </p:cxnSp>
      <p:cxnSp>
        <p:nvCxnSpPr>
          <p:cNvPr id="330" name="Google Shape;330;p3"/>
          <p:cNvCxnSpPr/>
          <p:nvPr/>
        </p:nvCxnSpPr>
        <p:spPr>
          <a:xfrm>
            <a:off x="4647298" y="1448912"/>
            <a:ext cx="1273610" cy="233489"/>
          </a:xfrm>
          <a:prstGeom prst="straightConnector1">
            <a:avLst/>
          </a:prstGeom>
          <a:noFill/>
          <a:ln w="9525" cap="flat" cmpd="sng">
            <a:solidFill>
              <a:srgbClr val="F9F3E6"/>
            </a:solidFill>
            <a:prstDash val="solid"/>
            <a:round/>
            <a:headEnd type="none" w="sm" len="sm"/>
            <a:tailEnd type="triangle" w="med" len="med"/>
          </a:ln>
        </p:spPr>
      </p:cxnSp>
      <p:grpSp>
        <p:nvGrpSpPr>
          <p:cNvPr id="331" name="Google Shape;331;p3"/>
          <p:cNvGrpSpPr/>
          <p:nvPr/>
        </p:nvGrpSpPr>
        <p:grpSpPr>
          <a:xfrm rot="759037">
            <a:off x="62107" y="3660689"/>
            <a:ext cx="1829495" cy="1245494"/>
            <a:chOff x="729250" y="781525"/>
            <a:chExt cx="2642025" cy="1547775"/>
          </a:xfrm>
        </p:grpSpPr>
        <p:sp>
          <p:nvSpPr>
            <p:cNvPr id="332" name="Google Shape;332;p3"/>
            <p:cNvSpPr/>
            <p:nvPr/>
          </p:nvSpPr>
          <p:spPr>
            <a:xfrm>
              <a:off x="729450" y="781625"/>
              <a:ext cx="2641725" cy="1547575"/>
            </a:xfrm>
            <a:custGeom>
              <a:avLst/>
              <a:gdLst/>
              <a:ahLst/>
              <a:cxnLst/>
              <a:rect l="l" t="t" r="r" b="b"/>
              <a:pathLst>
                <a:path w="105669" h="61903" extrusionOk="0">
                  <a:moveTo>
                    <a:pt x="14793" y="53425"/>
                  </a:moveTo>
                  <a:lnTo>
                    <a:pt x="18447" y="53425"/>
                  </a:lnTo>
                  <a:cubicBezTo>
                    <a:pt x="19930" y="58330"/>
                    <a:pt x="24486" y="61902"/>
                    <a:pt x="29873" y="61902"/>
                  </a:cubicBezTo>
                  <a:cubicBezTo>
                    <a:pt x="35263" y="61902"/>
                    <a:pt x="39820" y="58330"/>
                    <a:pt x="41303" y="53425"/>
                  </a:cubicBezTo>
                  <a:lnTo>
                    <a:pt x="71626" y="53425"/>
                  </a:lnTo>
                  <a:cubicBezTo>
                    <a:pt x="73191" y="58193"/>
                    <a:pt x="77679" y="61632"/>
                    <a:pt x="82966" y="61632"/>
                  </a:cubicBezTo>
                  <a:cubicBezTo>
                    <a:pt x="88254" y="61632"/>
                    <a:pt x="92742" y="58193"/>
                    <a:pt x="94311" y="53425"/>
                  </a:cubicBezTo>
                  <a:lnTo>
                    <a:pt x="97221" y="53425"/>
                  </a:lnTo>
                  <a:cubicBezTo>
                    <a:pt x="97475" y="53649"/>
                    <a:pt x="97801" y="53769"/>
                    <a:pt x="98141" y="53769"/>
                  </a:cubicBezTo>
                  <a:lnTo>
                    <a:pt x="102801" y="53769"/>
                  </a:lnTo>
                  <a:cubicBezTo>
                    <a:pt x="103570" y="53769"/>
                    <a:pt x="104198" y="53142"/>
                    <a:pt x="104198" y="52372"/>
                  </a:cubicBezTo>
                  <a:lnTo>
                    <a:pt x="104198" y="49449"/>
                  </a:lnTo>
                  <a:cubicBezTo>
                    <a:pt x="104198" y="48675"/>
                    <a:pt x="103570" y="48052"/>
                    <a:pt x="102801" y="48052"/>
                  </a:cubicBezTo>
                  <a:lnTo>
                    <a:pt x="102117" y="48052"/>
                  </a:lnTo>
                  <a:cubicBezTo>
                    <a:pt x="102139" y="47184"/>
                    <a:pt x="102165" y="46238"/>
                    <a:pt x="102190" y="45223"/>
                  </a:cubicBezTo>
                  <a:lnTo>
                    <a:pt x="104271" y="45223"/>
                  </a:lnTo>
                  <a:cubicBezTo>
                    <a:pt x="105045" y="45223"/>
                    <a:pt x="105668" y="44600"/>
                    <a:pt x="105668" y="43826"/>
                  </a:cubicBezTo>
                  <a:lnTo>
                    <a:pt x="105668" y="38492"/>
                  </a:lnTo>
                  <a:cubicBezTo>
                    <a:pt x="105668" y="37722"/>
                    <a:pt x="105045" y="37095"/>
                    <a:pt x="104271" y="37095"/>
                  </a:cubicBezTo>
                  <a:lnTo>
                    <a:pt x="102354" y="37095"/>
                  </a:lnTo>
                  <a:cubicBezTo>
                    <a:pt x="102500" y="27904"/>
                    <a:pt x="102513" y="17243"/>
                    <a:pt x="101950" y="12003"/>
                  </a:cubicBezTo>
                  <a:cubicBezTo>
                    <a:pt x="101447" y="7257"/>
                    <a:pt x="98807" y="4562"/>
                    <a:pt x="96103" y="3027"/>
                  </a:cubicBezTo>
                  <a:cubicBezTo>
                    <a:pt x="96284" y="2301"/>
                    <a:pt x="95992" y="1587"/>
                    <a:pt x="95334" y="1282"/>
                  </a:cubicBezTo>
                  <a:cubicBezTo>
                    <a:pt x="93576" y="482"/>
                    <a:pt x="91744" y="74"/>
                    <a:pt x="89896" y="74"/>
                  </a:cubicBezTo>
                  <a:cubicBezTo>
                    <a:pt x="89268" y="74"/>
                    <a:pt x="88714" y="457"/>
                    <a:pt x="88430" y="1046"/>
                  </a:cubicBezTo>
                  <a:lnTo>
                    <a:pt x="71218" y="1084"/>
                  </a:lnTo>
                  <a:cubicBezTo>
                    <a:pt x="71029" y="444"/>
                    <a:pt x="70500" y="1"/>
                    <a:pt x="69834" y="1"/>
                  </a:cubicBezTo>
                  <a:cubicBezTo>
                    <a:pt x="67968" y="10"/>
                    <a:pt x="66193" y="375"/>
                    <a:pt x="64559" y="1097"/>
                  </a:cubicBezTo>
                  <a:cubicBezTo>
                    <a:pt x="49148" y="1127"/>
                    <a:pt x="31167" y="1166"/>
                    <a:pt x="24688" y="1183"/>
                  </a:cubicBezTo>
                  <a:cubicBezTo>
                    <a:pt x="13447" y="1209"/>
                    <a:pt x="12441" y="8469"/>
                    <a:pt x="12428" y="9866"/>
                  </a:cubicBezTo>
                  <a:cubicBezTo>
                    <a:pt x="12394" y="13869"/>
                    <a:pt x="12674" y="17841"/>
                    <a:pt x="12480" y="21843"/>
                  </a:cubicBezTo>
                  <a:cubicBezTo>
                    <a:pt x="12476" y="21929"/>
                    <a:pt x="12471" y="22010"/>
                    <a:pt x="12467" y="22088"/>
                  </a:cubicBezTo>
                  <a:lnTo>
                    <a:pt x="12467" y="22092"/>
                  </a:lnTo>
                  <a:cubicBezTo>
                    <a:pt x="12463" y="22169"/>
                    <a:pt x="12459" y="22251"/>
                    <a:pt x="12454" y="22324"/>
                  </a:cubicBezTo>
                  <a:lnTo>
                    <a:pt x="12454" y="22333"/>
                  </a:lnTo>
                  <a:cubicBezTo>
                    <a:pt x="12446" y="22406"/>
                    <a:pt x="12441" y="22483"/>
                    <a:pt x="12437" y="22556"/>
                  </a:cubicBezTo>
                  <a:lnTo>
                    <a:pt x="12437" y="22565"/>
                  </a:lnTo>
                  <a:cubicBezTo>
                    <a:pt x="12428" y="22638"/>
                    <a:pt x="12424" y="22707"/>
                    <a:pt x="12416" y="22780"/>
                  </a:cubicBezTo>
                  <a:cubicBezTo>
                    <a:pt x="12416" y="22784"/>
                    <a:pt x="12416" y="22784"/>
                    <a:pt x="12416" y="22788"/>
                  </a:cubicBezTo>
                  <a:cubicBezTo>
                    <a:pt x="12411" y="22857"/>
                    <a:pt x="12403" y="22926"/>
                    <a:pt x="12398" y="22995"/>
                  </a:cubicBezTo>
                  <a:cubicBezTo>
                    <a:pt x="12398" y="22999"/>
                    <a:pt x="12398" y="23003"/>
                    <a:pt x="12398" y="23008"/>
                  </a:cubicBezTo>
                  <a:cubicBezTo>
                    <a:pt x="12390" y="23072"/>
                    <a:pt x="12381" y="23141"/>
                    <a:pt x="12377" y="23205"/>
                  </a:cubicBezTo>
                  <a:lnTo>
                    <a:pt x="12377" y="23218"/>
                  </a:lnTo>
                  <a:cubicBezTo>
                    <a:pt x="12368" y="23283"/>
                    <a:pt x="12360" y="23343"/>
                    <a:pt x="12351" y="23407"/>
                  </a:cubicBezTo>
                  <a:lnTo>
                    <a:pt x="12351" y="23425"/>
                  </a:lnTo>
                  <a:cubicBezTo>
                    <a:pt x="12343" y="23485"/>
                    <a:pt x="12334" y="23541"/>
                    <a:pt x="12325" y="23601"/>
                  </a:cubicBezTo>
                  <a:lnTo>
                    <a:pt x="12325" y="23622"/>
                  </a:lnTo>
                  <a:cubicBezTo>
                    <a:pt x="12317" y="23678"/>
                    <a:pt x="12308" y="23734"/>
                    <a:pt x="12295" y="23790"/>
                  </a:cubicBezTo>
                  <a:cubicBezTo>
                    <a:pt x="12295" y="23799"/>
                    <a:pt x="12295" y="23803"/>
                    <a:pt x="12295" y="23812"/>
                  </a:cubicBezTo>
                  <a:cubicBezTo>
                    <a:pt x="12282" y="23867"/>
                    <a:pt x="12274" y="23919"/>
                    <a:pt x="12265" y="23975"/>
                  </a:cubicBezTo>
                  <a:cubicBezTo>
                    <a:pt x="12265" y="23979"/>
                    <a:pt x="12261" y="23988"/>
                    <a:pt x="12261" y="23996"/>
                  </a:cubicBezTo>
                  <a:cubicBezTo>
                    <a:pt x="12252" y="24052"/>
                    <a:pt x="12244" y="24100"/>
                    <a:pt x="12231" y="24151"/>
                  </a:cubicBezTo>
                  <a:cubicBezTo>
                    <a:pt x="12231" y="24160"/>
                    <a:pt x="12231" y="24168"/>
                    <a:pt x="12226" y="24177"/>
                  </a:cubicBezTo>
                  <a:cubicBezTo>
                    <a:pt x="12218" y="24224"/>
                    <a:pt x="12205" y="24271"/>
                    <a:pt x="12196" y="24323"/>
                  </a:cubicBezTo>
                  <a:lnTo>
                    <a:pt x="12192" y="24349"/>
                  </a:lnTo>
                  <a:cubicBezTo>
                    <a:pt x="12179" y="24396"/>
                    <a:pt x="12171" y="24443"/>
                    <a:pt x="12158" y="24486"/>
                  </a:cubicBezTo>
                  <a:cubicBezTo>
                    <a:pt x="12158" y="24495"/>
                    <a:pt x="12153" y="24508"/>
                    <a:pt x="12153" y="24517"/>
                  </a:cubicBezTo>
                  <a:cubicBezTo>
                    <a:pt x="12140" y="24560"/>
                    <a:pt x="12132" y="24607"/>
                    <a:pt x="12119" y="24650"/>
                  </a:cubicBezTo>
                  <a:lnTo>
                    <a:pt x="12110" y="24680"/>
                  </a:lnTo>
                  <a:lnTo>
                    <a:pt x="12076" y="24805"/>
                  </a:lnTo>
                  <a:lnTo>
                    <a:pt x="12067" y="24835"/>
                  </a:lnTo>
                  <a:cubicBezTo>
                    <a:pt x="12054" y="24878"/>
                    <a:pt x="12046" y="24916"/>
                    <a:pt x="12033" y="24955"/>
                  </a:cubicBezTo>
                  <a:cubicBezTo>
                    <a:pt x="12029" y="24964"/>
                    <a:pt x="12024" y="24976"/>
                    <a:pt x="12020" y="24989"/>
                  </a:cubicBezTo>
                  <a:cubicBezTo>
                    <a:pt x="12012" y="25024"/>
                    <a:pt x="11999" y="25062"/>
                    <a:pt x="11986" y="25097"/>
                  </a:cubicBezTo>
                  <a:cubicBezTo>
                    <a:pt x="11981" y="25110"/>
                    <a:pt x="11977" y="25123"/>
                    <a:pt x="11973" y="25136"/>
                  </a:cubicBezTo>
                  <a:cubicBezTo>
                    <a:pt x="11964" y="25170"/>
                    <a:pt x="11951" y="25204"/>
                    <a:pt x="11938" y="25239"/>
                  </a:cubicBezTo>
                  <a:lnTo>
                    <a:pt x="11926" y="25282"/>
                  </a:lnTo>
                  <a:cubicBezTo>
                    <a:pt x="11913" y="25312"/>
                    <a:pt x="11900" y="25346"/>
                    <a:pt x="11887" y="25376"/>
                  </a:cubicBezTo>
                  <a:lnTo>
                    <a:pt x="11870" y="25419"/>
                  </a:lnTo>
                  <a:cubicBezTo>
                    <a:pt x="11861" y="25449"/>
                    <a:pt x="11848" y="25479"/>
                    <a:pt x="11835" y="25510"/>
                  </a:cubicBezTo>
                  <a:cubicBezTo>
                    <a:pt x="11831" y="25522"/>
                    <a:pt x="11822" y="25540"/>
                    <a:pt x="11818" y="25553"/>
                  </a:cubicBezTo>
                  <a:cubicBezTo>
                    <a:pt x="11805" y="25583"/>
                    <a:pt x="11792" y="25608"/>
                    <a:pt x="11779" y="25634"/>
                  </a:cubicBezTo>
                  <a:cubicBezTo>
                    <a:pt x="11775" y="25651"/>
                    <a:pt x="11766" y="25669"/>
                    <a:pt x="11758" y="25686"/>
                  </a:cubicBezTo>
                  <a:cubicBezTo>
                    <a:pt x="11749" y="25707"/>
                    <a:pt x="11736" y="25733"/>
                    <a:pt x="11723" y="25759"/>
                  </a:cubicBezTo>
                  <a:lnTo>
                    <a:pt x="11698" y="25815"/>
                  </a:lnTo>
                  <a:lnTo>
                    <a:pt x="11668" y="25884"/>
                  </a:lnTo>
                  <a:cubicBezTo>
                    <a:pt x="11655" y="25901"/>
                    <a:pt x="11646" y="25918"/>
                    <a:pt x="11638" y="25935"/>
                  </a:cubicBezTo>
                  <a:cubicBezTo>
                    <a:pt x="11629" y="25952"/>
                    <a:pt x="11616" y="25978"/>
                    <a:pt x="11603" y="25995"/>
                  </a:cubicBezTo>
                  <a:cubicBezTo>
                    <a:pt x="11595" y="26017"/>
                    <a:pt x="11586" y="26034"/>
                    <a:pt x="11573" y="26055"/>
                  </a:cubicBezTo>
                  <a:lnTo>
                    <a:pt x="11543" y="26111"/>
                  </a:lnTo>
                  <a:lnTo>
                    <a:pt x="11504" y="26176"/>
                  </a:lnTo>
                  <a:lnTo>
                    <a:pt x="11478" y="26219"/>
                  </a:lnTo>
                  <a:lnTo>
                    <a:pt x="11435" y="26288"/>
                  </a:lnTo>
                  <a:lnTo>
                    <a:pt x="11414" y="26322"/>
                  </a:lnTo>
                  <a:cubicBezTo>
                    <a:pt x="11397" y="26348"/>
                    <a:pt x="11380" y="26378"/>
                    <a:pt x="11362" y="26399"/>
                  </a:cubicBezTo>
                  <a:cubicBezTo>
                    <a:pt x="11358" y="26408"/>
                    <a:pt x="11354" y="26417"/>
                    <a:pt x="11349" y="26425"/>
                  </a:cubicBezTo>
                  <a:lnTo>
                    <a:pt x="11289" y="26511"/>
                  </a:lnTo>
                  <a:lnTo>
                    <a:pt x="11281" y="26524"/>
                  </a:lnTo>
                  <a:cubicBezTo>
                    <a:pt x="11208" y="26623"/>
                    <a:pt x="11135" y="26722"/>
                    <a:pt x="11057" y="26816"/>
                  </a:cubicBezTo>
                  <a:lnTo>
                    <a:pt x="11057" y="26816"/>
                  </a:lnTo>
                  <a:cubicBezTo>
                    <a:pt x="10159" y="27908"/>
                    <a:pt x="8813" y="28686"/>
                    <a:pt x="6918" y="30255"/>
                  </a:cubicBezTo>
                  <a:cubicBezTo>
                    <a:pt x="5606" y="31343"/>
                    <a:pt x="4390" y="32559"/>
                    <a:pt x="3453" y="34021"/>
                  </a:cubicBezTo>
                  <a:cubicBezTo>
                    <a:pt x="2941" y="34821"/>
                    <a:pt x="2520" y="35676"/>
                    <a:pt x="2197" y="36570"/>
                  </a:cubicBezTo>
                  <a:lnTo>
                    <a:pt x="1664" y="36570"/>
                  </a:lnTo>
                  <a:cubicBezTo>
                    <a:pt x="745" y="36570"/>
                    <a:pt x="1" y="37193"/>
                    <a:pt x="1" y="37967"/>
                  </a:cubicBezTo>
                  <a:lnTo>
                    <a:pt x="1" y="43065"/>
                  </a:lnTo>
                  <a:cubicBezTo>
                    <a:pt x="1" y="43736"/>
                    <a:pt x="564" y="44295"/>
                    <a:pt x="1316" y="44432"/>
                  </a:cubicBezTo>
                  <a:cubicBezTo>
                    <a:pt x="1411" y="45748"/>
                    <a:pt x="1591" y="47059"/>
                    <a:pt x="1862" y="48353"/>
                  </a:cubicBezTo>
                  <a:cubicBezTo>
                    <a:pt x="1557" y="48619"/>
                    <a:pt x="1385" y="49002"/>
                    <a:pt x="1385" y="49406"/>
                  </a:cubicBezTo>
                  <a:lnTo>
                    <a:pt x="1385" y="52080"/>
                  </a:lnTo>
                  <a:cubicBezTo>
                    <a:pt x="1385" y="52849"/>
                    <a:pt x="2013" y="53477"/>
                    <a:pt x="2782" y="53477"/>
                  </a:cubicBezTo>
                  <a:lnTo>
                    <a:pt x="14410" y="53477"/>
                  </a:lnTo>
                  <a:cubicBezTo>
                    <a:pt x="14539" y="53477"/>
                    <a:pt x="14668" y="53460"/>
                    <a:pt x="14793" y="5342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
            <p:cNvSpPr/>
            <p:nvPr/>
          </p:nvSpPr>
          <p:spPr>
            <a:xfrm>
              <a:off x="3215850" y="1708875"/>
              <a:ext cx="155425" cy="203350"/>
            </a:xfrm>
            <a:custGeom>
              <a:avLst/>
              <a:gdLst/>
              <a:ahLst/>
              <a:cxnLst/>
              <a:rect l="l" t="t" r="r" b="b"/>
              <a:pathLst>
                <a:path w="6217" h="8134" extrusionOk="0">
                  <a:moveTo>
                    <a:pt x="6216" y="6736"/>
                  </a:moveTo>
                  <a:cubicBezTo>
                    <a:pt x="6216" y="7506"/>
                    <a:pt x="5589" y="8133"/>
                    <a:pt x="4819" y="8133"/>
                  </a:cubicBezTo>
                  <a:lnTo>
                    <a:pt x="1398" y="8133"/>
                  </a:lnTo>
                  <a:cubicBezTo>
                    <a:pt x="628" y="8133"/>
                    <a:pt x="0" y="7506"/>
                    <a:pt x="0" y="6736"/>
                  </a:cubicBezTo>
                  <a:lnTo>
                    <a:pt x="0" y="1397"/>
                  </a:lnTo>
                  <a:cubicBezTo>
                    <a:pt x="0" y="628"/>
                    <a:pt x="628" y="0"/>
                    <a:pt x="1398" y="0"/>
                  </a:cubicBezTo>
                  <a:lnTo>
                    <a:pt x="4819" y="0"/>
                  </a:lnTo>
                  <a:cubicBezTo>
                    <a:pt x="5589" y="0"/>
                    <a:pt x="6216" y="628"/>
                    <a:pt x="6216" y="1397"/>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
            <p:cNvSpPr/>
            <p:nvPr/>
          </p:nvSpPr>
          <p:spPr>
            <a:xfrm>
              <a:off x="759125" y="807650"/>
              <a:ext cx="2546600" cy="1309625"/>
            </a:xfrm>
            <a:custGeom>
              <a:avLst/>
              <a:gdLst/>
              <a:ahLst/>
              <a:cxnLst/>
              <a:rect l="l" t="t" r="r" b="b"/>
              <a:pathLst>
                <a:path w="101864" h="52385" extrusionOk="0">
                  <a:moveTo>
                    <a:pt x="100763" y="10953"/>
                  </a:moveTo>
                  <a:cubicBezTo>
                    <a:pt x="99667" y="654"/>
                    <a:pt x="88507" y="0"/>
                    <a:pt x="88507" y="0"/>
                  </a:cubicBezTo>
                  <a:cubicBezTo>
                    <a:pt x="88507" y="0"/>
                    <a:pt x="35676" y="108"/>
                    <a:pt x="23501" y="138"/>
                  </a:cubicBezTo>
                  <a:cubicBezTo>
                    <a:pt x="12260" y="168"/>
                    <a:pt x="11254" y="7428"/>
                    <a:pt x="11241" y="8825"/>
                  </a:cubicBezTo>
                  <a:cubicBezTo>
                    <a:pt x="11207" y="12828"/>
                    <a:pt x="11487" y="16800"/>
                    <a:pt x="11293" y="20802"/>
                  </a:cubicBezTo>
                  <a:cubicBezTo>
                    <a:pt x="11035" y="26115"/>
                    <a:pt x="9423" y="26145"/>
                    <a:pt x="5726" y="29214"/>
                  </a:cubicBezTo>
                  <a:cubicBezTo>
                    <a:pt x="4415" y="30302"/>
                    <a:pt x="3194" y="31518"/>
                    <a:pt x="2261" y="32980"/>
                  </a:cubicBezTo>
                  <a:cubicBezTo>
                    <a:pt x="598" y="35576"/>
                    <a:pt x="0" y="38620"/>
                    <a:pt x="48" y="41711"/>
                  </a:cubicBezTo>
                  <a:cubicBezTo>
                    <a:pt x="103" y="45236"/>
                    <a:pt x="800" y="49203"/>
                    <a:pt x="2343" y="52384"/>
                  </a:cubicBezTo>
                  <a:lnTo>
                    <a:pt x="100763" y="52384"/>
                  </a:lnTo>
                  <a:cubicBezTo>
                    <a:pt x="100763" y="52384"/>
                    <a:pt x="101863" y="21244"/>
                    <a:pt x="100763" y="10953"/>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
            <p:cNvSpPr/>
            <p:nvPr/>
          </p:nvSpPr>
          <p:spPr>
            <a:xfrm>
              <a:off x="763850" y="1981850"/>
              <a:ext cx="360675" cy="136825"/>
            </a:xfrm>
            <a:custGeom>
              <a:avLst/>
              <a:gdLst/>
              <a:ahLst/>
              <a:cxnLst/>
              <a:rect l="l" t="t" r="r" b="b"/>
              <a:pathLst>
                <a:path w="14427" h="5473" extrusionOk="0">
                  <a:moveTo>
                    <a:pt x="14427" y="4071"/>
                  </a:moveTo>
                  <a:cubicBezTo>
                    <a:pt x="14427" y="4845"/>
                    <a:pt x="13799" y="5472"/>
                    <a:pt x="13030" y="5472"/>
                  </a:cubicBezTo>
                  <a:lnTo>
                    <a:pt x="1398" y="5472"/>
                  </a:lnTo>
                  <a:cubicBezTo>
                    <a:pt x="628" y="5472"/>
                    <a:pt x="0" y="4845"/>
                    <a:pt x="0" y="4071"/>
                  </a:cubicBezTo>
                  <a:lnTo>
                    <a:pt x="0" y="1397"/>
                  </a:lnTo>
                  <a:cubicBezTo>
                    <a:pt x="0" y="628"/>
                    <a:pt x="628" y="0"/>
                    <a:pt x="1398" y="0"/>
                  </a:cubicBezTo>
                  <a:lnTo>
                    <a:pt x="13026" y="0"/>
                  </a:lnTo>
                  <a:cubicBezTo>
                    <a:pt x="13799" y="0"/>
                    <a:pt x="14423" y="628"/>
                    <a:pt x="14423" y="1397"/>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
            <p:cNvSpPr/>
            <p:nvPr/>
          </p:nvSpPr>
          <p:spPr>
            <a:xfrm>
              <a:off x="3148025" y="1982800"/>
              <a:ext cx="186375" cy="143075"/>
            </a:xfrm>
            <a:custGeom>
              <a:avLst/>
              <a:gdLst/>
              <a:ahLst/>
              <a:cxnLst/>
              <a:rect l="l" t="t" r="r" b="b"/>
              <a:pathLst>
                <a:path w="7455" h="5723" extrusionOk="0">
                  <a:moveTo>
                    <a:pt x="7455" y="4325"/>
                  </a:moveTo>
                  <a:cubicBezTo>
                    <a:pt x="7455" y="5095"/>
                    <a:pt x="6832" y="5722"/>
                    <a:pt x="6058" y="5722"/>
                  </a:cubicBezTo>
                  <a:lnTo>
                    <a:pt x="1398" y="5722"/>
                  </a:lnTo>
                  <a:cubicBezTo>
                    <a:pt x="629" y="5722"/>
                    <a:pt x="1" y="5095"/>
                    <a:pt x="1" y="4325"/>
                  </a:cubicBezTo>
                  <a:lnTo>
                    <a:pt x="1" y="1398"/>
                  </a:lnTo>
                  <a:cubicBezTo>
                    <a:pt x="1" y="628"/>
                    <a:pt x="629" y="1"/>
                    <a:pt x="1398" y="1"/>
                  </a:cubicBezTo>
                  <a:lnTo>
                    <a:pt x="6058" y="1"/>
                  </a:lnTo>
                  <a:cubicBezTo>
                    <a:pt x="6832" y="1"/>
                    <a:pt x="7455" y="628"/>
                    <a:pt x="7455" y="1398"/>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
            <p:cNvSpPr/>
            <p:nvPr/>
          </p:nvSpPr>
          <p:spPr>
            <a:xfrm>
              <a:off x="1423800" y="982825"/>
              <a:ext cx="345650" cy="484475"/>
            </a:xfrm>
            <a:custGeom>
              <a:avLst/>
              <a:gdLst/>
              <a:ahLst/>
              <a:cxnLst/>
              <a:rect l="l" t="t" r="r" b="b"/>
              <a:pathLst>
                <a:path w="13826" h="19379" extrusionOk="0">
                  <a:moveTo>
                    <a:pt x="13826" y="17982"/>
                  </a:moveTo>
                  <a:cubicBezTo>
                    <a:pt x="13826" y="18755"/>
                    <a:pt x="13164" y="19379"/>
                    <a:pt x="12347" y="19379"/>
                  </a:cubicBezTo>
                  <a:lnTo>
                    <a:pt x="1480" y="19379"/>
                  </a:lnTo>
                  <a:cubicBezTo>
                    <a:pt x="663" y="19379"/>
                    <a:pt x="1" y="18755"/>
                    <a:pt x="1" y="17982"/>
                  </a:cubicBezTo>
                  <a:lnTo>
                    <a:pt x="1" y="1397"/>
                  </a:lnTo>
                  <a:cubicBezTo>
                    <a:pt x="1" y="623"/>
                    <a:pt x="663" y="0"/>
                    <a:pt x="1480" y="0"/>
                  </a:cubicBezTo>
                  <a:lnTo>
                    <a:pt x="12347" y="0"/>
                  </a:lnTo>
                  <a:cubicBezTo>
                    <a:pt x="13164" y="0"/>
                    <a:pt x="13826" y="623"/>
                    <a:pt x="13826" y="1397"/>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
            <p:cNvSpPr/>
            <p:nvPr/>
          </p:nvSpPr>
          <p:spPr>
            <a:xfrm>
              <a:off x="1894750" y="977450"/>
              <a:ext cx="345625" cy="484475"/>
            </a:xfrm>
            <a:custGeom>
              <a:avLst/>
              <a:gdLst/>
              <a:ahLst/>
              <a:cxnLst/>
              <a:rect l="l" t="t" r="r" b="b"/>
              <a:pathLst>
                <a:path w="13825" h="19379" extrusionOk="0">
                  <a:moveTo>
                    <a:pt x="13825" y="17982"/>
                  </a:moveTo>
                  <a:cubicBezTo>
                    <a:pt x="13825" y="18756"/>
                    <a:pt x="13163" y="19379"/>
                    <a:pt x="12346" y="19379"/>
                  </a:cubicBezTo>
                  <a:lnTo>
                    <a:pt x="1479" y="19379"/>
                  </a:lnTo>
                  <a:cubicBezTo>
                    <a:pt x="662" y="19379"/>
                    <a:pt x="0" y="18756"/>
                    <a:pt x="0" y="17982"/>
                  </a:cubicBezTo>
                  <a:lnTo>
                    <a:pt x="0" y="1397"/>
                  </a:lnTo>
                  <a:cubicBezTo>
                    <a:pt x="0" y="623"/>
                    <a:pt x="662" y="0"/>
                    <a:pt x="1479" y="0"/>
                  </a:cubicBezTo>
                  <a:lnTo>
                    <a:pt x="12350" y="0"/>
                  </a:lnTo>
                  <a:cubicBezTo>
                    <a:pt x="13163" y="0"/>
                    <a:pt x="13825" y="623"/>
                    <a:pt x="13825" y="1397"/>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
            <p:cNvSpPr/>
            <p:nvPr/>
          </p:nvSpPr>
          <p:spPr>
            <a:xfrm>
              <a:off x="1005650" y="977775"/>
              <a:ext cx="286650" cy="474175"/>
            </a:xfrm>
            <a:custGeom>
              <a:avLst/>
              <a:gdLst/>
              <a:ahLst/>
              <a:cxnLst/>
              <a:rect l="l" t="t" r="r" b="b"/>
              <a:pathLst>
                <a:path w="11466" h="18967" extrusionOk="0">
                  <a:moveTo>
                    <a:pt x="1" y="18966"/>
                  </a:moveTo>
                  <a:lnTo>
                    <a:pt x="10068" y="18966"/>
                  </a:lnTo>
                  <a:cubicBezTo>
                    <a:pt x="10838" y="18966"/>
                    <a:pt x="11465" y="18343"/>
                    <a:pt x="11465" y="17569"/>
                  </a:cubicBezTo>
                  <a:lnTo>
                    <a:pt x="11465" y="1397"/>
                  </a:lnTo>
                  <a:cubicBezTo>
                    <a:pt x="11465" y="628"/>
                    <a:pt x="10838" y="0"/>
                    <a:pt x="10068" y="0"/>
                  </a:cubicBezTo>
                  <a:lnTo>
                    <a:pt x="1742" y="0"/>
                  </a:lnTo>
                  <a:cubicBezTo>
                    <a:pt x="1454" y="916"/>
                    <a:pt x="1380" y="1664"/>
                    <a:pt x="1380" y="2020"/>
                  </a:cubicBezTo>
                  <a:cubicBezTo>
                    <a:pt x="1346" y="6023"/>
                    <a:pt x="1626" y="9999"/>
                    <a:pt x="1432" y="14001"/>
                  </a:cubicBezTo>
                  <a:cubicBezTo>
                    <a:pt x="1303" y="16589"/>
                    <a:pt x="856" y="17926"/>
                    <a:pt x="1" y="18966"/>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
            <p:cNvSpPr/>
            <p:nvPr/>
          </p:nvSpPr>
          <p:spPr>
            <a:xfrm>
              <a:off x="1237250" y="1541000"/>
              <a:ext cx="1797225" cy="67300"/>
            </a:xfrm>
            <a:custGeom>
              <a:avLst/>
              <a:gdLst/>
              <a:ahLst/>
              <a:cxnLst/>
              <a:rect l="l" t="t" r="r" b="b"/>
              <a:pathLst>
                <a:path w="71889" h="2692" extrusionOk="0">
                  <a:moveTo>
                    <a:pt x="71888" y="1703"/>
                  </a:moveTo>
                  <a:cubicBezTo>
                    <a:pt x="71888" y="2249"/>
                    <a:pt x="71265" y="2692"/>
                    <a:pt x="70491" y="2692"/>
                  </a:cubicBezTo>
                  <a:lnTo>
                    <a:pt x="1397" y="2692"/>
                  </a:lnTo>
                  <a:cubicBezTo>
                    <a:pt x="624" y="2692"/>
                    <a:pt x="0" y="2249"/>
                    <a:pt x="0" y="1703"/>
                  </a:cubicBezTo>
                  <a:lnTo>
                    <a:pt x="0" y="994"/>
                  </a:lnTo>
                  <a:cubicBezTo>
                    <a:pt x="0" y="443"/>
                    <a:pt x="628" y="1"/>
                    <a:pt x="1397" y="1"/>
                  </a:cubicBezTo>
                  <a:lnTo>
                    <a:pt x="70491" y="1"/>
                  </a:lnTo>
                  <a:cubicBezTo>
                    <a:pt x="71265" y="1"/>
                    <a:pt x="71888" y="443"/>
                    <a:pt x="71888" y="99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
            <p:cNvSpPr/>
            <p:nvPr/>
          </p:nvSpPr>
          <p:spPr>
            <a:xfrm>
              <a:off x="729250" y="1695875"/>
              <a:ext cx="195075" cy="197325"/>
            </a:xfrm>
            <a:custGeom>
              <a:avLst/>
              <a:gdLst/>
              <a:ahLst/>
              <a:cxnLst/>
              <a:rect l="l" t="t" r="r" b="b"/>
              <a:pathLst>
                <a:path w="7803" h="7893" extrusionOk="0">
                  <a:moveTo>
                    <a:pt x="7802" y="6495"/>
                  </a:moveTo>
                  <a:cubicBezTo>
                    <a:pt x="7802" y="7269"/>
                    <a:pt x="7059" y="7893"/>
                    <a:pt x="6139" y="7893"/>
                  </a:cubicBezTo>
                  <a:lnTo>
                    <a:pt x="1664" y="7893"/>
                  </a:lnTo>
                  <a:cubicBezTo>
                    <a:pt x="744" y="7893"/>
                    <a:pt x="0" y="7269"/>
                    <a:pt x="0" y="6495"/>
                  </a:cubicBezTo>
                  <a:lnTo>
                    <a:pt x="0" y="1397"/>
                  </a:lnTo>
                  <a:cubicBezTo>
                    <a:pt x="0" y="628"/>
                    <a:pt x="744" y="0"/>
                    <a:pt x="1664" y="0"/>
                  </a:cubicBezTo>
                  <a:lnTo>
                    <a:pt x="6139" y="0"/>
                  </a:lnTo>
                  <a:cubicBezTo>
                    <a:pt x="7059" y="0"/>
                    <a:pt x="7802" y="628"/>
                    <a:pt x="7802" y="1397"/>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
            <p:cNvSpPr/>
            <p:nvPr/>
          </p:nvSpPr>
          <p:spPr>
            <a:xfrm>
              <a:off x="1177825" y="1732400"/>
              <a:ext cx="596900" cy="596900"/>
            </a:xfrm>
            <a:custGeom>
              <a:avLst/>
              <a:gdLst/>
              <a:ahLst/>
              <a:cxnLst/>
              <a:rect l="l" t="t" r="r" b="b"/>
              <a:pathLst>
                <a:path w="23876" h="23876" extrusionOk="0">
                  <a:moveTo>
                    <a:pt x="23875" y="11938"/>
                  </a:moveTo>
                  <a:cubicBezTo>
                    <a:pt x="23875" y="18528"/>
                    <a:pt x="18528" y="23876"/>
                    <a:pt x="11938" y="23876"/>
                  </a:cubicBezTo>
                  <a:cubicBezTo>
                    <a:pt x="5343" y="23876"/>
                    <a:pt x="0" y="18528"/>
                    <a:pt x="0" y="11938"/>
                  </a:cubicBezTo>
                  <a:cubicBezTo>
                    <a:pt x="0" y="5344"/>
                    <a:pt x="5348" y="1"/>
                    <a:pt x="11938" y="1"/>
                  </a:cubicBezTo>
                  <a:cubicBezTo>
                    <a:pt x="18528" y="1"/>
                    <a:pt x="23875" y="5344"/>
                    <a:pt x="23875" y="11938"/>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
            <p:cNvSpPr/>
            <p:nvPr/>
          </p:nvSpPr>
          <p:spPr>
            <a:xfrm>
              <a:off x="1291100" y="1859225"/>
              <a:ext cx="356800" cy="356800"/>
            </a:xfrm>
            <a:custGeom>
              <a:avLst/>
              <a:gdLst/>
              <a:ahLst/>
              <a:cxnLst/>
              <a:rect l="l" t="t" r="r" b="b"/>
              <a:pathLst>
                <a:path w="14272" h="14272" extrusionOk="0">
                  <a:moveTo>
                    <a:pt x="14272" y="6865"/>
                  </a:moveTo>
                  <a:cubicBezTo>
                    <a:pt x="14272" y="9642"/>
                    <a:pt x="12600" y="12144"/>
                    <a:pt x="10033" y="13206"/>
                  </a:cubicBezTo>
                  <a:cubicBezTo>
                    <a:pt x="7467" y="14272"/>
                    <a:pt x="4514" y="13683"/>
                    <a:pt x="2553" y="11719"/>
                  </a:cubicBezTo>
                  <a:cubicBezTo>
                    <a:pt x="589" y="9754"/>
                    <a:pt x="0" y="6801"/>
                    <a:pt x="1062" y="4234"/>
                  </a:cubicBezTo>
                  <a:cubicBezTo>
                    <a:pt x="2124" y="1672"/>
                    <a:pt x="4630" y="0"/>
                    <a:pt x="7407" y="0"/>
                  </a:cubicBezTo>
                  <a:cubicBezTo>
                    <a:pt x="11198" y="0"/>
                    <a:pt x="14272" y="3074"/>
                    <a:pt x="14272" y="6865"/>
                  </a:cubicBez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
            <p:cNvSpPr/>
            <p:nvPr/>
          </p:nvSpPr>
          <p:spPr>
            <a:xfrm>
              <a:off x="2505150" y="1725625"/>
              <a:ext cx="596925" cy="596800"/>
            </a:xfrm>
            <a:custGeom>
              <a:avLst/>
              <a:gdLst/>
              <a:ahLst/>
              <a:cxnLst/>
              <a:rect l="l" t="t" r="r" b="b"/>
              <a:pathLst>
                <a:path w="23877" h="23872" extrusionOk="0">
                  <a:moveTo>
                    <a:pt x="23876" y="11934"/>
                  </a:moveTo>
                  <a:cubicBezTo>
                    <a:pt x="23876" y="18528"/>
                    <a:pt x="18528" y="23872"/>
                    <a:pt x="11938" y="23872"/>
                  </a:cubicBezTo>
                  <a:cubicBezTo>
                    <a:pt x="5344" y="23872"/>
                    <a:pt x="1" y="18528"/>
                    <a:pt x="1" y="11934"/>
                  </a:cubicBezTo>
                  <a:cubicBezTo>
                    <a:pt x="1" y="5344"/>
                    <a:pt x="5349" y="1"/>
                    <a:pt x="11938" y="1"/>
                  </a:cubicBezTo>
                  <a:cubicBezTo>
                    <a:pt x="18528" y="1"/>
                    <a:pt x="23876" y="5344"/>
                    <a:pt x="23876" y="1193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
            <p:cNvSpPr/>
            <p:nvPr/>
          </p:nvSpPr>
          <p:spPr>
            <a:xfrm>
              <a:off x="2618425" y="1852350"/>
              <a:ext cx="356825" cy="356800"/>
            </a:xfrm>
            <a:custGeom>
              <a:avLst/>
              <a:gdLst/>
              <a:ahLst/>
              <a:cxnLst/>
              <a:rect l="l" t="t" r="r" b="b"/>
              <a:pathLst>
                <a:path w="14273" h="14272" extrusionOk="0">
                  <a:moveTo>
                    <a:pt x="14273" y="6865"/>
                  </a:moveTo>
                  <a:cubicBezTo>
                    <a:pt x="14273" y="9642"/>
                    <a:pt x="12600" y="12148"/>
                    <a:pt x="10034" y="13210"/>
                  </a:cubicBezTo>
                  <a:cubicBezTo>
                    <a:pt x="7468" y="14272"/>
                    <a:pt x="4514" y="13683"/>
                    <a:pt x="2554" y="11723"/>
                  </a:cubicBezTo>
                  <a:cubicBezTo>
                    <a:pt x="590" y="9758"/>
                    <a:pt x="1" y="6805"/>
                    <a:pt x="1063" y="4239"/>
                  </a:cubicBezTo>
                  <a:cubicBezTo>
                    <a:pt x="2129" y="1672"/>
                    <a:pt x="4630" y="0"/>
                    <a:pt x="7407" y="0"/>
                  </a:cubicBezTo>
                  <a:cubicBezTo>
                    <a:pt x="11199" y="0"/>
                    <a:pt x="14273" y="3074"/>
                    <a:pt x="14273" y="6865"/>
                  </a:cubicBez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
            <p:cNvSpPr/>
            <p:nvPr/>
          </p:nvSpPr>
          <p:spPr>
            <a:xfrm>
              <a:off x="2280450" y="1282225"/>
              <a:ext cx="207975" cy="144450"/>
            </a:xfrm>
            <a:custGeom>
              <a:avLst/>
              <a:gdLst/>
              <a:ahLst/>
              <a:cxnLst/>
              <a:rect l="l" t="t" r="r" b="b"/>
              <a:pathLst>
                <a:path w="8319" h="5778" extrusionOk="0">
                  <a:moveTo>
                    <a:pt x="8314" y="2906"/>
                  </a:moveTo>
                  <a:cubicBezTo>
                    <a:pt x="8305" y="4497"/>
                    <a:pt x="6444" y="5778"/>
                    <a:pt x="4148" y="5769"/>
                  </a:cubicBezTo>
                  <a:cubicBezTo>
                    <a:pt x="1857" y="5765"/>
                    <a:pt x="0" y="4467"/>
                    <a:pt x="9" y="2872"/>
                  </a:cubicBezTo>
                  <a:cubicBezTo>
                    <a:pt x="13" y="1281"/>
                    <a:pt x="1874" y="0"/>
                    <a:pt x="4170" y="5"/>
                  </a:cubicBezTo>
                  <a:cubicBezTo>
                    <a:pt x="6466" y="13"/>
                    <a:pt x="8318" y="1311"/>
                    <a:pt x="8314" y="2906"/>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
            <p:cNvSpPr/>
            <p:nvPr/>
          </p:nvSpPr>
          <p:spPr>
            <a:xfrm>
              <a:off x="3001775" y="1284800"/>
              <a:ext cx="207975" cy="144475"/>
            </a:xfrm>
            <a:custGeom>
              <a:avLst/>
              <a:gdLst/>
              <a:ahLst/>
              <a:cxnLst/>
              <a:rect l="l" t="t" r="r" b="b"/>
              <a:pathLst>
                <a:path w="8319" h="5779" extrusionOk="0">
                  <a:moveTo>
                    <a:pt x="8310" y="2902"/>
                  </a:moveTo>
                  <a:cubicBezTo>
                    <a:pt x="8306" y="4497"/>
                    <a:pt x="6444" y="5778"/>
                    <a:pt x="4149" y="5769"/>
                  </a:cubicBezTo>
                  <a:cubicBezTo>
                    <a:pt x="1857" y="5761"/>
                    <a:pt x="0" y="4467"/>
                    <a:pt x="9" y="2872"/>
                  </a:cubicBezTo>
                  <a:cubicBezTo>
                    <a:pt x="13" y="1282"/>
                    <a:pt x="1875" y="1"/>
                    <a:pt x="4170" y="5"/>
                  </a:cubicBezTo>
                  <a:cubicBezTo>
                    <a:pt x="6461" y="13"/>
                    <a:pt x="8318" y="1312"/>
                    <a:pt x="8310" y="2902"/>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
            <p:cNvSpPr/>
            <p:nvPr/>
          </p:nvSpPr>
          <p:spPr>
            <a:xfrm>
              <a:off x="2303975" y="904350"/>
              <a:ext cx="369500" cy="360800"/>
            </a:xfrm>
            <a:custGeom>
              <a:avLst/>
              <a:gdLst/>
              <a:ahLst/>
              <a:cxnLst/>
              <a:rect l="l" t="t" r="r" b="b"/>
              <a:pathLst>
                <a:path w="14780" h="14432" extrusionOk="0">
                  <a:moveTo>
                    <a:pt x="7388" y="1"/>
                  </a:moveTo>
                  <a:cubicBezTo>
                    <a:pt x="3327" y="1"/>
                    <a:pt x="31" y="3214"/>
                    <a:pt x="18" y="7189"/>
                  </a:cubicBezTo>
                  <a:cubicBezTo>
                    <a:pt x="1" y="11173"/>
                    <a:pt x="3293" y="14415"/>
                    <a:pt x="7369" y="14432"/>
                  </a:cubicBezTo>
                  <a:cubicBezTo>
                    <a:pt x="7377" y="14432"/>
                    <a:pt x="7385" y="14432"/>
                    <a:pt x="7393" y="14432"/>
                  </a:cubicBezTo>
                  <a:cubicBezTo>
                    <a:pt x="11453" y="14432"/>
                    <a:pt x="14754" y="11221"/>
                    <a:pt x="14767" y="7244"/>
                  </a:cubicBezTo>
                  <a:cubicBezTo>
                    <a:pt x="14780" y="3255"/>
                    <a:pt x="11491" y="14"/>
                    <a:pt x="7420" y="1"/>
                  </a:cubicBezTo>
                  <a:cubicBezTo>
                    <a:pt x="7409" y="1"/>
                    <a:pt x="7399" y="1"/>
                    <a:pt x="7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
            <p:cNvSpPr/>
            <p:nvPr/>
          </p:nvSpPr>
          <p:spPr>
            <a:xfrm>
              <a:off x="2303975" y="905975"/>
              <a:ext cx="270750" cy="359175"/>
            </a:xfrm>
            <a:custGeom>
              <a:avLst/>
              <a:gdLst/>
              <a:ahLst/>
              <a:cxnLst/>
              <a:rect l="l" t="t" r="r" b="b"/>
              <a:pathLst>
                <a:path w="10830" h="14367" extrusionOk="0">
                  <a:moveTo>
                    <a:pt x="18" y="7124"/>
                  </a:moveTo>
                  <a:cubicBezTo>
                    <a:pt x="1" y="11108"/>
                    <a:pt x="3293" y="14350"/>
                    <a:pt x="7369" y="14367"/>
                  </a:cubicBezTo>
                  <a:cubicBezTo>
                    <a:pt x="7545" y="14367"/>
                    <a:pt x="7725" y="14358"/>
                    <a:pt x="7902" y="14345"/>
                  </a:cubicBezTo>
                  <a:cubicBezTo>
                    <a:pt x="10829" y="7940"/>
                    <a:pt x="8516" y="2876"/>
                    <a:pt x="6393" y="1"/>
                  </a:cubicBezTo>
                  <a:cubicBezTo>
                    <a:pt x="2803" y="478"/>
                    <a:pt x="31" y="3478"/>
                    <a:pt x="18" y="712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
            <p:cNvSpPr/>
            <p:nvPr/>
          </p:nvSpPr>
          <p:spPr>
            <a:xfrm>
              <a:off x="2818225" y="905325"/>
              <a:ext cx="369500" cy="360900"/>
            </a:xfrm>
            <a:custGeom>
              <a:avLst/>
              <a:gdLst/>
              <a:ahLst/>
              <a:cxnLst/>
              <a:rect l="l" t="t" r="r" b="b"/>
              <a:pathLst>
                <a:path w="14780" h="14436" extrusionOk="0">
                  <a:moveTo>
                    <a:pt x="7387" y="1"/>
                  </a:moveTo>
                  <a:cubicBezTo>
                    <a:pt x="3327" y="1"/>
                    <a:pt x="26" y="3216"/>
                    <a:pt x="13" y="7193"/>
                  </a:cubicBezTo>
                  <a:cubicBezTo>
                    <a:pt x="0" y="11177"/>
                    <a:pt x="3284" y="14419"/>
                    <a:pt x="7360" y="14436"/>
                  </a:cubicBezTo>
                  <a:cubicBezTo>
                    <a:pt x="7368" y="14436"/>
                    <a:pt x="7376" y="14436"/>
                    <a:pt x="7384" y="14436"/>
                  </a:cubicBezTo>
                  <a:cubicBezTo>
                    <a:pt x="11448" y="14436"/>
                    <a:pt x="14749" y="11221"/>
                    <a:pt x="14762" y="7244"/>
                  </a:cubicBezTo>
                  <a:cubicBezTo>
                    <a:pt x="14779" y="3259"/>
                    <a:pt x="11486" y="18"/>
                    <a:pt x="7411" y="1"/>
                  </a:cubicBezTo>
                  <a:cubicBezTo>
                    <a:pt x="7403" y="1"/>
                    <a:pt x="7395" y="1"/>
                    <a:pt x="73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
            <p:cNvSpPr/>
            <p:nvPr/>
          </p:nvSpPr>
          <p:spPr>
            <a:xfrm>
              <a:off x="2818100" y="907050"/>
              <a:ext cx="270850" cy="359175"/>
            </a:xfrm>
            <a:custGeom>
              <a:avLst/>
              <a:gdLst/>
              <a:ahLst/>
              <a:cxnLst/>
              <a:rect l="l" t="t" r="r" b="b"/>
              <a:pathLst>
                <a:path w="10834" h="14367" extrusionOk="0">
                  <a:moveTo>
                    <a:pt x="18" y="7124"/>
                  </a:moveTo>
                  <a:cubicBezTo>
                    <a:pt x="1" y="11108"/>
                    <a:pt x="3294" y="14350"/>
                    <a:pt x="7365" y="14367"/>
                  </a:cubicBezTo>
                  <a:cubicBezTo>
                    <a:pt x="7545" y="14367"/>
                    <a:pt x="7726" y="14358"/>
                    <a:pt x="7902" y="14345"/>
                  </a:cubicBezTo>
                  <a:cubicBezTo>
                    <a:pt x="10834" y="7940"/>
                    <a:pt x="8521" y="2876"/>
                    <a:pt x="6397" y="1"/>
                  </a:cubicBezTo>
                  <a:cubicBezTo>
                    <a:pt x="2804" y="478"/>
                    <a:pt x="31" y="3482"/>
                    <a:pt x="18" y="712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
            <p:cNvSpPr/>
            <p:nvPr/>
          </p:nvSpPr>
          <p:spPr>
            <a:xfrm>
              <a:off x="2312675" y="781525"/>
              <a:ext cx="199175" cy="108575"/>
            </a:xfrm>
            <a:custGeom>
              <a:avLst/>
              <a:gdLst/>
              <a:ahLst/>
              <a:cxnLst/>
              <a:rect l="l" t="t" r="r" b="b"/>
              <a:pathLst>
                <a:path w="7967" h="4343" extrusionOk="0">
                  <a:moveTo>
                    <a:pt x="6505" y="1"/>
                  </a:moveTo>
                  <a:cubicBezTo>
                    <a:pt x="4575" y="5"/>
                    <a:pt x="2743" y="400"/>
                    <a:pt x="1058" y="1174"/>
                  </a:cubicBezTo>
                  <a:cubicBezTo>
                    <a:pt x="362" y="1492"/>
                    <a:pt x="1" y="2296"/>
                    <a:pt x="181" y="3126"/>
                  </a:cubicBezTo>
                  <a:cubicBezTo>
                    <a:pt x="336" y="3852"/>
                    <a:pt x="878" y="4338"/>
                    <a:pt x="1527" y="4342"/>
                  </a:cubicBezTo>
                  <a:cubicBezTo>
                    <a:pt x="1729" y="4342"/>
                    <a:pt x="1927" y="4295"/>
                    <a:pt x="2112" y="4209"/>
                  </a:cubicBezTo>
                  <a:cubicBezTo>
                    <a:pt x="3478" y="3577"/>
                    <a:pt x="4968" y="3250"/>
                    <a:pt x="6475" y="3250"/>
                  </a:cubicBezTo>
                  <a:cubicBezTo>
                    <a:pt x="6485" y="3250"/>
                    <a:pt x="6495" y="3250"/>
                    <a:pt x="6505" y="3250"/>
                  </a:cubicBezTo>
                  <a:cubicBezTo>
                    <a:pt x="7339" y="3246"/>
                    <a:pt x="7966" y="2541"/>
                    <a:pt x="7966" y="1617"/>
                  </a:cubicBezTo>
                  <a:cubicBezTo>
                    <a:pt x="7966" y="697"/>
                    <a:pt x="7343" y="1"/>
                    <a:pt x="6505"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
            <p:cNvSpPr/>
            <p:nvPr/>
          </p:nvSpPr>
          <p:spPr>
            <a:xfrm>
              <a:off x="2932450" y="783250"/>
              <a:ext cx="206250" cy="107375"/>
            </a:xfrm>
            <a:custGeom>
              <a:avLst/>
              <a:gdLst/>
              <a:ahLst/>
              <a:cxnLst/>
              <a:rect l="l" t="t" r="r" b="b"/>
              <a:pathLst>
                <a:path w="8250" h="4295" extrusionOk="0">
                  <a:moveTo>
                    <a:pt x="1776" y="0"/>
                  </a:moveTo>
                  <a:cubicBezTo>
                    <a:pt x="1007" y="0"/>
                    <a:pt x="345" y="581"/>
                    <a:pt x="160" y="1410"/>
                  </a:cubicBezTo>
                  <a:cubicBezTo>
                    <a:pt x="1" y="2133"/>
                    <a:pt x="289" y="2803"/>
                    <a:pt x="873" y="3074"/>
                  </a:cubicBezTo>
                  <a:lnTo>
                    <a:pt x="878" y="3074"/>
                  </a:lnTo>
                  <a:cubicBezTo>
                    <a:pt x="1050" y="3156"/>
                    <a:pt x="1238" y="3199"/>
                    <a:pt x="1430" y="3199"/>
                  </a:cubicBezTo>
                  <a:cubicBezTo>
                    <a:pt x="1440" y="3199"/>
                    <a:pt x="1449" y="3199"/>
                    <a:pt x="1458" y="3199"/>
                  </a:cubicBezTo>
                  <a:cubicBezTo>
                    <a:pt x="2980" y="3199"/>
                    <a:pt x="4476" y="3530"/>
                    <a:pt x="5856" y="4166"/>
                  </a:cubicBezTo>
                  <a:cubicBezTo>
                    <a:pt x="6045" y="4253"/>
                    <a:pt x="6241" y="4294"/>
                    <a:pt x="6435" y="4294"/>
                  </a:cubicBezTo>
                  <a:cubicBezTo>
                    <a:pt x="7016" y="4294"/>
                    <a:pt x="7577" y="3922"/>
                    <a:pt x="7867" y="3293"/>
                  </a:cubicBezTo>
                  <a:cubicBezTo>
                    <a:pt x="8250" y="2459"/>
                    <a:pt x="7975" y="1565"/>
                    <a:pt x="7214" y="1213"/>
                  </a:cubicBezTo>
                  <a:cubicBezTo>
                    <a:pt x="5456" y="413"/>
                    <a:pt x="3624" y="5"/>
                    <a:pt x="1776"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
            <p:cNvSpPr/>
            <p:nvPr/>
          </p:nvSpPr>
          <p:spPr>
            <a:xfrm>
              <a:off x="2662825" y="1221575"/>
              <a:ext cx="161000" cy="160125"/>
            </a:xfrm>
            <a:custGeom>
              <a:avLst/>
              <a:gdLst/>
              <a:ahLst/>
              <a:cxnLst/>
              <a:rect l="l" t="t" r="r" b="b"/>
              <a:pathLst>
                <a:path w="6440" h="6405" extrusionOk="0">
                  <a:moveTo>
                    <a:pt x="5499" y="1"/>
                  </a:moveTo>
                  <a:cubicBezTo>
                    <a:pt x="5046" y="1"/>
                    <a:pt x="4595" y="289"/>
                    <a:pt x="4587" y="875"/>
                  </a:cubicBezTo>
                  <a:cubicBezTo>
                    <a:pt x="4570" y="1941"/>
                    <a:pt x="4957" y="4206"/>
                    <a:pt x="3564" y="4541"/>
                  </a:cubicBezTo>
                  <a:cubicBezTo>
                    <a:pt x="3446" y="4570"/>
                    <a:pt x="3337" y="4583"/>
                    <a:pt x="3235" y="4583"/>
                  </a:cubicBezTo>
                  <a:cubicBezTo>
                    <a:pt x="1908" y="4583"/>
                    <a:pt x="1931" y="2292"/>
                    <a:pt x="1990" y="1373"/>
                  </a:cubicBezTo>
                  <a:cubicBezTo>
                    <a:pt x="2028" y="768"/>
                    <a:pt x="1569" y="462"/>
                    <a:pt x="1098" y="462"/>
                  </a:cubicBezTo>
                  <a:cubicBezTo>
                    <a:pt x="643" y="462"/>
                    <a:pt x="178" y="749"/>
                    <a:pt x="142" y="1330"/>
                  </a:cubicBezTo>
                  <a:cubicBezTo>
                    <a:pt x="0" y="3544"/>
                    <a:pt x="615" y="6338"/>
                    <a:pt x="3314" y="6403"/>
                  </a:cubicBezTo>
                  <a:cubicBezTo>
                    <a:pt x="3353" y="6404"/>
                    <a:pt x="3392" y="6404"/>
                    <a:pt x="3429" y="6404"/>
                  </a:cubicBezTo>
                  <a:cubicBezTo>
                    <a:pt x="6405" y="6404"/>
                    <a:pt x="6401" y="3091"/>
                    <a:pt x="6431" y="913"/>
                  </a:cubicBezTo>
                  <a:cubicBezTo>
                    <a:pt x="6440" y="308"/>
                    <a:pt x="5968" y="1"/>
                    <a:pt x="5499"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
            <p:cNvSpPr/>
            <p:nvPr/>
          </p:nvSpPr>
          <p:spPr>
            <a:xfrm>
              <a:off x="2847450" y="1028525"/>
              <a:ext cx="39625" cy="115025"/>
            </a:xfrm>
            <a:custGeom>
              <a:avLst/>
              <a:gdLst/>
              <a:ahLst/>
              <a:cxnLst/>
              <a:rect l="l" t="t" r="r" b="b"/>
              <a:pathLst>
                <a:path w="1585" h="4601" extrusionOk="0">
                  <a:moveTo>
                    <a:pt x="660" y="0"/>
                  </a:moveTo>
                  <a:cubicBezTo>
                    <a:pt x="480" y="0"/>
                    <a:pt x="313" y="103"/>
                    <a:pt x="267" y="343"/>
                  </a:cubicBezTo>
                  <a:cubicBezTo>
                    <a:pt x="0" y="1697"/>
                    <a:pt x="5" y="3043"/>
                    <a:pt x="551" y="4328"/>
                  </a:cubicBezTo>
                  <a:cubicBezTo>
                    <a:pt x="632" y="4520"/>
                    <a:pt x="781" y="4600"/>
                    <a:pt x="936" y="4600"/>
                  </a:cubicBezTo>
                  <a:cubicBezTo>
                    <a:pt x="1249" y="4600"/>
                    <a:pt x="1584" y="4275"/>
                    <a:pt x="1423" y="3889"/>
                  </a:cubicBezTo>
                  <a:cubicBezTo>
                    <a:pt x="980" y="2858"/>
                    <a:pt x="980" y="1727"/>
                    <a:pt x="1195" y="635"/>
                  </a:cubicBezTo>
                  <a:cubicBezTo>
                    <a:pt x="1269" y="260"/>
                    <a:pt x="947" y="0"/>
                    <a:pt x="6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
            <p:cNvSpPr/>
            <p:nvPr/>
          </p:nvSpPr>
          <p:spPr>
            <a:xfrm>
              <a:off x="2873125" y="1157700"/>
              <a:ext cx="34325" cy="34500"/>
            </a:xfrm>
            <a:custGeom>
              <a:avLst/>
              <a:gdLst/>
              <a:ahLst/>
              <a:cxnLst/>
              <a:rect l="l" t="t" r="r" b="b"/>
              <a:pathLst>
                <a:path w="1373" h="1380" extrusionOk="0">
                  <a:moveTo>
                    <a:pt x="566" y="1"/>
                  </a:moveTo>
                  <a:cubicBezTo>
                    <a:pt x="495" y="1"/>
                    <a:pt x="421" y="18"/>
                    <a:pt x="349" y="55"/>
                  </a:cubicBezTo>
                  <a:cubicBezTo>
                    <a:pt x="125" y="167"/>
                    <a:pt x="1" y="481"/>
                    <a:pt x="134" y="708"/>
                  </a:cubicBezTo>
                  <a:cubicBezTo>
                    <a:pt x="211" y="842"/>
                    <a:pt x="289" y="979"/>
                    <a:pt x="366" y="1113"/>
                  </a:cubicBezTo>
                  <a:cubicBezTo>
                    <a:pt x="465" y="1276"/>
                    <a:pt x="631" y="1379"/>
                    <a:pt x="810" y="1379"/>
                  </a:cubicBezTo>
                  <a:cubicBezTo>
                    <a:pt x="880" y="1379"/>
                    <a:pt x="953" y="1363"/>
                    <a:pt x="1024" y="1327"/>
                  </a:cubicBezTo>
                  <a:cubicBezTo>
                    <a:pt x="1247" y="1211"/>
                    <a:pt x="1372" y="898"/>
                    <a:pt x="1239" y="670"/>
                  </a:cubicBezTo>
                  <a:cubicBezTo>
                    <a:pt x="1157" y="536"/>
                    <a:pt x="1084" y="403"/>
                    <a:pt x="1002" y="270"/>
                  </a:cubicBezTo>
                  <a:cubicBezTo>
                    <a:pt x="908" y="105"/>
                    <a:pt x="743" y="1"/>
                    <a:pt x="5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
            <p:cNvSpPr/>
            <p:nvPr/>
          </p:nvSpPr>
          <p:spPr>
            <a:xfrm>
              <a:off x="2870875" y="981900"/>
              <a:ext cx="30975" cy="29375"/>
            </a:xfrm>
            <a:custGeom>
              <a:avLst/>
              <a:gdLst/>
              <a:ahLst/>
              <a:cxnLst/>
              <a:rect l="l" t="t" r="r" b="b"/>
              <a:pathLst>
                <a:path w="1239" h="1175" extrusionOk="0">
                  <a:moveTo>
                    <a:pt x="678" y="1"/>
                  </a:moveTo>
                  <a:cubicBezTo>
                    <a:pt x="563" y="1"/>
                    <a:pt x="449" y="40"/>
                    <a:pt x="366" y="123"/>
                  </a:cubicBezTo>
                  <a:cubicBezTo>
                    <a:pt x="250" y="243"/>
                    <a:pt x="160" y="385"/>
                    <a:pt x="104" y="540"/>
                  </a:cubicBezTo>
                  <a:cubicBezTo>
                    <a:pt x="0" y="785"/>
                    <a:pt x="185" y="1077"/>
                    <a:pt x="417" y="1150"/>
                  </a:cubicBezTo>
                  <a:cubicBezTo>
                    <a:pt x="468" y="1167"/>
                    <a:pt x="518" y="1174"/>
                    <a:pt x="566" y="1174"/>
                  </a:cubicBezTo>
                  <a:cubicBezTo>
                    <a:pt x="774" y="1174"/>
                    <a:pt x="948" y="1032"/>
                    <a:pt x="1032" y="837"/>
                  </a:cubicBezTo>
                  <a:lnTo>
                    <a:pt x="1032" y="837"/>
                  </a:lnTo>
                  <a:cubicBezTo>
                    <a:pt x="1028" y="841"/>
                    <a:pt x="1024" y="841"/>
                    <a:pt x="1019" y="845"/>
                  </a:cubicBezTo>
                  <a:cubicBezTo>
                    <a:pt x="1204" y="660"/>
                    <a:pt x="1239" y="364"/>
                    <a:pt x="1054" y="162"/>
                  </a:cubicBezTo>
                  <a:cubicBezTo>
                    <a:pt x="959" y="58"/>
                    <a:pt x="817" y="1"/>
                    <a:pt x="6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
            <p:cNvSpPr/>
            <p:nvPr/>
          </p:nvSpPr>
          <p:spPr>
            <a:xfrm>
              <a:off x="2895900" y="1002375"/>
              <a:ext cx="1125" cy="2100"/>
            </a:xfrm>
            <a:custGeom>
              <a:avLst/>
              <a:gdLst/>
              <a:ahLst/>
              <a:cxnLst/>
              <a:rect l="l" t="t" r="r" b="b"/>
              <a:pathLst>
                <a:path w="45" h="84" extrusionOk="0">
                  <a:moveTo>
                    <a:pt x="44" y="0"/>
                  </a:moveTo>
                  <a:cubicBezTo>
                    <a:pt x="39" y="5"/>
                    <a:pt x="37" y="9"/>
                    <a:pt x="36" y="12"/>
                  </a:cubicBezTo>
                  <a:lnTo>
                    <a:pt x="36" y="12"/>
                  </a:lnTo>
                  <a:cubicBezTo>
                    <a:pt x="39" y="9"/>
                    <a:pt x="42" y="6"/>
                    <a:pt x="44" y="0"/>
                  </a:cubicBezTo>
                  <a:close/>
                  <a:moveTo>
                    <a:pt x="36" y="12"/>
                  </a:moveTo>
                  <a:cubicBezTo>
                    <a:pt x="33" y="14"/>
                    <a:pt x="30" y="16"/>
                    <a:pt x="27" y="18"/>
                  </a:cubicBezTo>
                  <a:cubicBezTo>
                    <a:pt x="7" y="67"/>
                    <a:pt x="1" y="84"/>
                    <a:pt x="1" y="84"/>
                  </a:cubicBezTo>
                  <a:cubicBezTo>
                    <a:pt x="2" y="84"/>
                    <a:pt x="21" y="41"/>
                    <a:pt x="31" y="22"/>
                  </a:cubicBezTo>
                  <a:cubicBezTo>
                    <a:pt x="33" y="18"/>
                    <a:pt x="34" y="15"/>
                    <a:pt x="36" y="1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
            <p:cNvSpPr/>
            <p:nvPr/>
          </p:nvSpPr>
          <p:spPr>
            <a:xfrm>
              <a:off x="2897000" y="1001625"/>
              <a:ext cx="750" cy="775"/>
            </a:xfrm>
            <a:custGeom>
              <a:avLst/>
              <a:gdLst/>
              <a:ahLst/>
              <a:cxnLst/>
              <a:rect l="l" t="t" r="r" b="b"/>
              <a:pathLst>
                <a:path w="30" h="31" extrusionOk="0">
                  <a:moveTo>
                    <a:pt x="29" y="1"/>
                  </a:moveTo>
                  <a:cubicBezTo>
                    <a:pt x="28" y="1"/>
                    <a:pt x="12" y="16"/>
                    <a:pt x="0" y="30"/>
                  </a:cubicBezTo>
                  <a:cubicBezTo>
                    <a:pt x="22" y="9"/>
                    <a:pt x="29" y="1"/>
                    <a:pt x="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
            <p:cNvSpPr/>
            <p:nvPr/>
          </p:nvSpPr>
          <p:spPr>
            <a:xfrm>
              <a:off x="2896675" y="100280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
            <p:cNvSpPr/>
            <p:nvPr/>
          </p:nvSpPr>
          <p:spPr>
            <a:xfrm>
              <a:off x="2327075" y="1026650"/>
              <a:ext cx="39600" cy="114950"/>
            </a:xfrm>
            <a:custGeom>
              <a:avLst/>
              <a:gdLst/>
              <a:ahLst/>
              <a:cxnLst/>
              <a:rect l="l" t="t" r="r" b="b"/>
              <a:pathLst>
                <a:path w="1584" h="4598" extrusionOk="0">
                  <a:moveTo>
                    <a:pt x="654" y="0"/>
                  </a:moveTo>
                  <a:cubicBezTo>
                    <a:pt x="474" y="0"/>
                    <a:pt x="309" y="100"/>
                    <a:pt x="263" y="336"/>
                  </a:cubicBezTo>
                  <a:cubicBezTo>
                    <a:pt x="1" y="1695"/>
                    <a:pt x="1" y="3040"/>
                    <a:pt x="547" y="4326"/>
                  </a:cubicBezTo>
                  <a:cubicBezTo>
                    <a:pt x="628" y="4518"/>
                    <a:pt x="778" y="4598"/>
                    <a:pt x="934" y="4598"/>
                  </a:cubicBezTo>
                  <a:cubicBezTo>
                    <a:pt x="1248" y="4598"/>
                    <a:pt x="1583" y="4273"/>
                    <a:pt x="1419" y="3891"/>
                  </a:cubicBezTo>
                  <a:cubicBezTo>
                    <a:pt x="981" y="2855"/>
                    <a:pt x="981" y="1725"/>
                    <a:pt x="1192" y="633"/>
                  </a:cubicBezTo>
                  <a:cubicBezTo>
                    <a:pt x="1266" y="259"/>
                    <a:pt x="942" y="0"/>
                    <a:pt x="6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
            <p:cNvSpPr/>
            <p:nvPr/>
          </p:nvSpPr>
          <p:spPr>
            <a:xfrm>
              <a:off x="2352650" y="1155825"/>
              <a:ext cx="34425" cy="34475"/>
            </a:xfrm>
            <a:custGeom>
              <a:avLst/>
              <a:gdLst/>
              <a:ahLst/>
              <a:cxnLst/>
              <a:rect l="l" t="t" r="r" b="b"/>
              <a:pathLst>
                <a:path w="1377" h="1379" extrusionOk="0">
                  <a:moveTo>
                    <a:pt x="567" y="1"/>
                  </a:moveTo>
                  <a:cubicBezTo>
                    <a:pt x="496" y="1"/>
                    <a:pt x="424" y="17"/>
                    <a:pt x="353" y="53"/>
                  </a:cubicBezTo>
                  <a:cubicBezTo>
                    <a:pt x="130" y="169"/>
                    <a:pt x="1" y="478"/>
                    <a:pt x="139" y="710"/>
                  </a:cubicBezTo>
                  <a:cubicBezTo>
                    <a:pt x="216" y="839"/>
                    <a:pt x="293" y="977"/>
                    <a:pt x="371" y="1110"/>
                  </a:cubicBezTo>
                  <a:cubicBezTo>
                    <a:pt x="466" y="1273"/>
                    <a:pt x="631" y="1379"/>
                    <a:pt x="809" y="1379"/>
                  </a:cubicBezTo>
                  <a:cubicBezTo>
                    <a:pt x="880" y="1379"/>
                    <a:pt x="953" y="1362"/>
                    <a:pt x="1024" y="1325"/>
                  </a:cubicBezTo>
                  <a:cubicBezTo>
                    <a:pt x="1252" y="1213"/>
                    <a:pt x="1377" y="899"/>
                    <a:pt x="1239" y="672"/>
                  </a:cubicBezTo>
                  <a:cubicBezTo>
                    <a:pt x="1162" y="538"/>
                    <a:pt x="1089" y="405"/>
                    <a:pt x="1007" y="272"/>
                  </a:cubicBezTo>
                  <a:cubicBezTo>
                    <a:pt x="911" y="106"/>
                    <a:pt x="745" y="1"/>
                    <a:pt x="5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
            <p:cNvSpPr/>
            <p:nvPr/>
          </p:nvSpPr>
          <p:spPr>
            <a:xfrm>
              <a:off x="2350400" y="980100"/>
              <a:ext cx="31100" cy="29350"/>
            </a:xfrm>
            <a:custGeom>
              <a:avLst/>
              <a:gdLst/>
              <a:ahLst/>
              <a:cxnLst/>
              <a:rect l="l" t="t" r="r" b="b"/>
              <a:pathLst>
                <a:path w="1244" h="1174" extrusionOk="0">
                  <a:moveTo>
                    <a:pt x="684" y="0"/>
                  </a:moveTo>
                  <a:cubicBezTo>
                    <a:pt x="569" y="0"/>
                    <a:pt x="454" y="40"/>
                    <a:pt x="370" y="126"/>
                  </a:cubicBezTo>
                  <a:cubicBezTo>
                    <a:pt x="250" y="242"/>
                    <a:pt x="164" y="384"/>
                    <a:pt x="104" y="539"/>
                  </a:cubicBezTo>
                  <a:cubicBezTo>
                    <a:pt x="1" y="784"/>
                    <a:pt x="186" y="1076"/>
                    <a:pt x="422" y="1149"/>
                  </a:cubicBezTo>
                  <a:cubicBezTo>
                    <a:pt x="473" y="1166"/>
                    <a:pt x="522" y="1173"/>
                    <a:pt x="570" y="1173"/>
                  </a:cubicBezTo>
                  <a:cubicBezTo>
                    <a:pt x="775" y="1173"/>
                    <a:pt x="949" y="1034"/>
                    <a:pt x="1032" y="836"/>
                  </a:cubicBezTo>
                  <a:lnTo>
                    <a:pt x="1032" y="836"/>
                  </a:lnTo>
                  <a:cubicBezTo>
                    <a:pt x="1028" y="840"/>
                    <a:pt x="1024" y="844"/>
                    <a:pt x="1019" y="844"/>
                  </a:cubicBezTo>
                  <a:cubicBezTo>
                    <a:pt x="1209" y="659"/>
                    <a:pt x="1243" y="363"/>
                    <a:pt x="1054" y="161"/>
                  </a:cubicBezTo>
                  <a:cubicBezTo>
                    <a:pt x="963" y="58"/>
                    <a:pt x="823" y="0"/>
                    <a:pt x="6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
            <p:cNvSpPr/>
            <p:nvPr/>
          </p:nvSpPr>
          <p:spPr>
            <a:xfrm>
              <a:off x="2375550" y="1000550"/>
              <a:ext cx="1100" cy="2075"/>
            </a:xfrm>
            <a:custGeom>
              <a:avLst/>
              <a:gdLst/>
              <a:ahLst/>
              <a:cxnLst/>
              <a:rect l="l" t="t" r="r" b="b"/>
              <a:pathLst>
                <a:path w="44" h="83" extrusionOk="0">
                  <a:moveTo>
                    <a:pt x="44" y="0"/>
                  </a:moveTo>
                  <a:cubicBezTo>
                    <a:pt x="35" y="5"/>
                    <a:pt x="31" y="13"/>
                    <a:pt x="26" y="18"/>
                  </a:cubicBezTo>
                  <a:cubicBezTo>
                    <a:pt x="13" y="50"/>
                    <a:pt x="6" y="68"/>
                    <a:pt x="3" y="76"/>
                  </a:cubicBezTo>
                  <a:lnTo>
                    <a:pt x="3" y="76"/>
                  </a:lnTo>
                  <a:cubicBezTo>
                    <a:pt x="8" y="64"/>
                    <a:pt x="20" y="34"/>
                    <a:pt x="26" y="22"/>
                  </a:cubicBezTo>
                  <a:cubicBezTo>
                    <a:pt x="31" y="13"/>
                    <a:pt x="35" y="9"/>
                    <a:pt x="44" y="0"/>
                  </a:cubicBezTo>
                  <a:close/>
                  <a:moveTo>
                    <a:pt x="3" y="76"/>
                  </a:moveTo>
                  <a:cubicBezTo>
                    <a:pt x="1" y="80"/>
                    <a:pt x="0" y="82"/>
                    <a:pt x="0" y="82"/>
                  </a:cubicBezTo>
                  <a:cubicBezTo>
                    <a:pt x="0" y="82"/>
                    <a:pt x="1" y="81"/>
                    <a:pt x="3" y="7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
            <p:cNvSpPr/>
            <p:nvPr/>
          </p:nvSpPr>
          <p:spPr>
            <a:xfrm>
              <a:off x="2376625" y="999775"/>
              <a:ext cx="700" cy="800"/>
            </a:xfrm>
            <a:custGeom>
              <a:avLst/>
              <a:gdLst/>
              <a:ahLst/>
              <a:cxnLst/>
              <a:rect l="l" t="t" r="r" b="b"/>
              <a:pathLst>
                <a:path w="28" h="32" extrusionOk="0">
                  <a:moveTo>
                    <a:pt x="27" y="0"/>
                  </a:moveTo>
                  <a:cubicBezTo>
                    <a:pt x="26" y="0"/>
                    <a:pt x="13" y="14"/>
                    <a:pt x="1" y="31"/>
                  </a:cubicBezTo>
                  <a:cubicBezTo>
                    <a:pt x="21" y="9"/>
                    <a:pt x="28" y="0"/>
                    <a:pt x="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
            <p:cNvSpPr/>
            <p:nvPr/>
          </p:nvSpPr>
          <p:spPr>
            <a:xfrm>
              <a:off x="2376200" y="1000875"/>
              <a:ext cx="25" cy="25"/>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
            <p:cNvSpPr/>
            <p:nvPr/>
          </p:nvSpPr>
          <p:spPr>
            <a:xfrm>
              <a:off x="1507200" y="1139575"/>
              <a:ext cx="178850" cy="203900"/>
            </a:xfrm>
            <a:custGeom>
              <a:avLst/>
              <a:gdLst/>
              <a:ahLst/>
              <a:cxnLst/>
              <a:rect l="l" t="t" r="r" b="b"/>
              <a:pathLst>
                <a:path w="7154" h="8156" extrusionOk="0">
                  <a:moveTo>
                    <a:pt x="816" y="0"/>
                  </a:moveTo>
                  <a:cubicBezTo>
                    <a:pt x="653" y="0"/>
                    <a:pt x="489" y="54"/>
                    <a:pt x="353" y="165"/>
                  </a:cubicBezTo>
                  <a:cubicBezTo>
                    <a:pt x="44" y="419"/>
                    <a:pt x="1" y="879"/>
                    <a:pt x="254" y="1188"/>
                  </a:cubicBezTo>
                  <a:lnTo>
                    <a:pt x="5778" y="7890"/>
                  </a:lnTo>
                  <a:cubicBezTo>
                    <a:pt x="5921" y="8065"/>
                    <a:pt x="6130" y="8156"/>
                    <a:pt x="6340" y="8156"/>
                  </a:cubicBezTo>
                  <a:cubicBezTo>
                    <a:pt x="6502" y="8156"/>
                    <a:pt x="6664" y="8101"/>
                    <a:pt x="6797" y="7989"/>
                  </a:cubicBezTo>
                  <a:cubicBezTo>
                    <a:pt x="7107" y="7735"/>
                    <a:pt x="7154" y="7275"/>
                    <a:pt x="6896" y="6970"/>
                  </a:cubicBezTo>
                  <a:lnTo>
                    <a:pt x="1376" y="264"/>
                  </a:lnTo>
                  <a:cubicBezTo>
                    <a:pt x="1234" y="90"/>
                    <a:pt x="1026" y="0"/>
                    <a:pt x="8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
            <p:cNvSpPr/>
            <p:nvPr/>
          </p:nvSpPr>
          <p:spPr>
            <a:xfrm>
              <a:off x="1610475" y="1122725"/>
              <a:ext cx="126425" cy="138850"/>
            </a:xfrm>
            <a:custGeom>
              <a:avLst/>
              <a:gdLst/>
              <a:ahLst/>
              <a:cxnLst/>
              <a:rect l="l" t="t" r="r" b="b"/>
              <a:pathLst>
                <a:path w="5057" h="5554" extrusionOk="0">
                  <a:moveTo>
                    <a:pt x="977" y="0"/>
                  </a:moveTo>
                  <a:cubicBezTo>
                    <a:pt x="805" y="0"/>
                    <a:pt x="602" y="76"/>
                    <a:pt x="426" y="225"/>
                  </a:cubicBezTo>
                  <a:cubicBezTo>
                    <a:pt x="117" y="478"/>
                    <a:pt x="1" y="848"/>
                    <a:pt x="169" y="1050"/>
                  </a:cubicBezTo>
                  <a:lnTo>
                    <a:pt x="3775" y="5426"/>
                  </a:lnTo>
                  <a:cubicBezTo>
                    <a:pt x="3845" y="5512"/>
                    <a:pt x="3954" y="5554"/>
                    <a:pt x="4081" y="5554"/>
                  </a:cubicBezTo>
                  <a:cubicBezTo>
                    <a:pt x="4253" y="5554"/>
                    <a:pt x="4457" y="5477"/>
                    <a:pt x="4635" y="5331"/>
                  </a:cubicBezTo>
                  <a:cubicBezTo>
                    <a:pt x="4944" y="5078"/>
                    <a:pt x="5056" y="4708"/>
                    <a:pt x="4893" y="4506"/>
                  </a:cubicBezTo>
                  <a:lnTo>
                    <a:pt x="1286" y="126"/>
                  </a:lnTo>
                  <a:cubicBezTo>
                    <a:pt x="1215" y="42"/>
                    <a:pt x="1104" y="0"/>
                    <a:pt x="9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
            <p:cNvSpPr/>
            <p:nvPr/>
          </p:nvSpPr>
          <p:spPr>
            <a:xfrm>
              <a:off x="1456275" y="1224125"/>
              <a:ext cx="126500" cy="138800"/>
            </a:xfrm>
            <a:custGeom>
              <a:avLst/>
              <a:gdLst/>
              <a:ahLst/>
              <a:cxnLst/>
              <a:rect l="l" t="t" r="r" b="b"/>
              <a:pathLst>
                <a:path w="5060" h="5552" extrusionOk="0">
                  <a:moveTo>
                    <a:pt x="977" y="0"/>
                  </a:moveTo>
                  <a:cubicBezTo>
                    <a:pt x="806" y="0"/>
                    <a:pt x="604" y="76"/>
                    <a:pt x="426" y="222"/>
                  </a:cubicBezTo>
                  <a:cubicBezTo>
                    <a:pt x="116" y="476"/>
                    <a:pt x="0" y="846"/>
                    <a:pt x="168" y="1048"/>
                  </a:cubicBezTo>
                  <a:lnTo>
                    <a:pt x="3774" y="5424"/>
                  </a:lnTo>
                  <a:cubicBezTo>
                    <a:pt x="3846" y="5510"/>
                    <a:pt x="3956" y="5551"/>
                    <a:pt x="4083" y="5551"/>
                  </a:cubicBezTo>
                  <a:cubicBezTo>
                    <a:pt x="4254" y="5551"/>
                    <a:pt x="4456" y="5475"/>
                    <a:pt x="4634" y="5329"/>
                  </a:cubicBezTo>
                  <a:cubicBezTo>
                    <a:pt x="4944" y="5076"/>
                    <a:pt x="5060" y="4706"/>
                    <a:pt x="4892" y="4504"/>
                  </a:cubicBezTo>
                  <a:lnTo>
                    <a:pt x="1286" y="128"/>
                  </a:lnTo>
                  <a:cubicBezTo>
                    <a:pt x="1214" y="42"/>
                    <a:pt x="1104" y="0"/>
                    <a:pt x="9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
            <p:cNvSpPr/>
            <p:nvPr/>
          </p:nvSpPr>
          <p:spPr>
            <a:xfrm>
              <a:off x="1978125" y="1138225"/>
              <a:ext cx="178850" cy="203925"/>
            </a:xfrm>
            <a:custGeom>
              <a:avLst/>
              <a:gdLst/>
              <a:ahLst/>
              <a:cxnLst/>
              <a:rect l="l" t="t" r="r" b="b"/>
              <a:pathLst>
                <a:path w="7154" h="8157" extrusionOk="0">
                  <a:moveTo>
                    <a:pt x="814" y="1"/>
                  </a:moveTo>
                  <a:cubicBezTo>
                    <a:pt x="652" y="1"/>
                    <a:pt x="488" y="55"/>
                    <a:pt x="353" y="168"/>
                  </a:cubicBezTo>
                  <a:cubicBezTo>
                    <a:pt x="44" y="421"/>
                    <a:pt x="1" y="881"/>
                    <a:pt x="259" y="1187"/>
                  </a:cubicBezTo>
                  <a:lnTo>
                    <a:pt x="5778" y="7893"/>
                  </a:lnTo>
                  <a:cubicBezTo>
                    <a:pt x="5921" y="8067"/>
                    <a:pt x="6129" y="8156"/>
                    <a:pt x="6338" y="8156"/>
                  </a:cubicBezTo>
                  <a:cubicBezTo>
                    <a:pt x="6501" y="8156"/>
                    <a:pt x="6664" y="8102"/>
                    <a:pt x="6797" y="7991"/>
                  </a:cubicBezTo>
                  <a:cubicBezTo>
                    <a:pt x="7107" y="7733"/>
                    <a:pt x="7154" y="7278"/>
                    <a:pt x="6896" y="6968"/>
                  </a:cubicBezTo>
                  <a:lnTo>
                    <a:pt x="1376" y="267"/>
                  </a:lnTo>
                  <a:cubicBezTo>
                    <a:pt x="1233" y="92"/>
                    <a:pt x="1025" y="1"/>
                    <a:pt x="8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
            <p:cNvSpPr/>
            <p:nvPr/>
          </p:nvSpPr>
          <p:spPr>
            <a:xfrm>
              <a:off x="2081400" y="1121375"/>
              <a:ext cx="126525" cy="138900"/>
            </a:xfrm>
            <a:custGeom>
              <a:avLst/>
              <a:gdLst/>
              <a:ahLst/>
              <a:cxnLst/>
              <a:rect l="l" t="t" r="r" b="b"/>
              <a:pathLst>
                <a:path w="5061" h="5556" extrusionOk="0">
                  <a:moveTo>
                    <a:pt x="980" y="1"/>
                  </a:moveTo>
                  <a:cubicBezTo>
                    <a:pt x="808" y="1"/>
                    <a:pt x="605" y="77"/>
                    <a:pt x="427" y="223"/>
                  </a:cubicBezTo>
                  <a:cubicBezTo>
                    <a:pt x="117" y="476"/>
                    <a:pt x="1" y="846"/>
                    <a:pt x="169" y="1048"/>
                  </a:cubicBezTo>
                  <a:lnTo>
                    <a:pt x="3775" y="5428"/>
                  </a:lnTo>
                  <a:cubicBezTo>
                    <a:pt x="3846" y="5514"/>
                    <a:pt x="3957" y="5556"/>
                    <a:pt x="4083" y="5556"/>
                  </a:cubicBezTo>
                  <a:cubicBezTo>
                    <a:pt x="4255" y="5556"/>
                    <a:pt x="4457" y="5480"/>
                    <a:pt x="4635" y="5334"/>
                  </a:cubicBezTo>
                  <a:cubicBezTo>
                    <a:pt x="4945" y="5076"/>
                    <a:pt x="5061" y="4706"/>
                    <a:pt x="4893" y="4504"/>
                  </a:cubicBezTo>
                  <a:lnTo>
                    <a:pt x="1286" y="128"/>
                  </a:lnTo>
                  <a:cubicBezTo>
                    <a:pt x="1217" y="42"/>
                    <a:pt x="1107" y="1"/>
                    <a:pt x="9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
            <p:cNvSpPr/>
            <p:nvPr/>
          </p:nvSpPr>
          <p:spPr>
            <a:xfrm>
              <a:off x="1927200" y="1222725"/>
              <a:ext cx="126500" cy="138900"/>
            </a:xfrm>
            <a:custGeom>
              <a:avLst/>
              <a:gdLst/>
              <a:ahLst/>
              <a:cxnLst/>
              <a:rect l="l" t="t" r="r" b="b"/>
              <a:pathLst>
                <a:path w="5060" h="5556" extrusionOk="0">
                  <a:moveTo>
                    <a:pt x="979" y="1"/>
                  </a:moveTo>
                  <a:cubicBezTo>
                    <a:pt x="807" y="1"/>
                    <a:pt x="604" y="78"/>
                    <a:pt x="426" y="227"/>
                  </a:cubicBezTo>
                  <a:cubicBezTo>
                    <a:pt x="116" y="480"/>
                    <a:pt x="0" y="850"/>
                    <a:pt x="168" y="1052"/>
                  </a:cubicBezTo>
                  <a:lnTo>
                    <a:pt x="3775" y="5428"/>
                  </a:lnTo>
                  <a:cubicBezTo>
                    <a:pt x="3846" y="5514"/>
                    <a:pt x="3956" y="5556"/>
                    <a:pt x="4083" y="5556"/>
                  </a:cubicBezTo>
                  <a:cubicBezTo>
                    <a:pt x="4254" y="5556"/>
                    <a:pt x="4456" y="5479"/>
                    <a:pt x="4634" y="5334"/>
                  </a:cubicBezTo>
                  <a:cubicBezTo>
                    <a:pt x="4944" y="5080"/>
                    <a:pt x="5060" y="4710"/>
                    <a:pt x="4892" y="4508"/>
                  </a:cubicBezTo>
                  <a:lnTo>
                    <a:pt x="1286" y="128"/>
                  </a:lnTo>
                  <a:cubicBezTo>
                    <a:pt x="1215" y="42"/>
                    <a:pt x="1105" y="1"/>
                    <a:pt x="9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
            <p:cNvSpPr/>
            <p:nvPr/>
          </p:nvSpPr>
          <p:spPr>
            <a:xfrm>
              <a:off x="1167400" y="1659875"/>
              <a:ext cx="617750" cy="189475"/>
            </a:xfrm>
            <a:custGeom>
              <a:avLst/>
              <a:gdLst/>
              <a:ahLst/>
              <a:cxnLst/>
              <a:rect l="l" t="t" r="r" b="b"/>
              <a:pathLst>
                <a:path w="24710" h="7579" extrusionOk="0">
                  <a:moveTo>
                    <a:pt x="24477" y="6397"/>
                  </a:moveTo>
                  <a:cubicBezTo>
                    <a:pt x="21743" y="2283"/>
                    <a:pt x="17131" y="0"/>
                    <a:pt x="12209" y="168"/>
                  </a:cubicBezTo>
                  <a:cubicBezTo>
                    <a:pt x="7398" y="327"/>
                    <a:pt x="2850" y="2872"/>
                    <a:pt x="228" y="6908"/>
                  </a:cubicBezTo>
                  <a:cubicBezTo>
                    <a:pt x="0" y="7256"/>
                    <a:pt x="559" y="7579"/>
                    <a:pt x="783" y="7231"/>
                  </a:cubicBezTo>
                  <a:cubicBezTo>
                    <a:pt x="3297" y="3357"/>
                    <a:pt x="7613" y="1010"/>
                    <a:pt x="12209" y="808"/>
                  </a:cubicBezTo>
                  <a:cubicBezTo>
                    <a:pt x="16881" y="602"/>
                    <a:pt x="21326" y="2820"/>
                    <a:pt x="23923" y="6719"/>
                  </a:cubicBezTo>
                  <a:cubicBezTo>
                    <a:pt x="24150" y="7063"/>
                    <a:pt x="24709" y="6740"/>
                    <a:pt x="24477" y="6397"/>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
            <p:cNvSpPr/>
            <p:nvPr/>
          </p:nvSpPr>
          <p:spPr>
            <a:xfrm>
              <a:off x="2483875" y="1659875"/>
              <a:ext cx="617650" cy="189475"/>
            </a:xfrm>
            <a:custGeom>
              <a:avLst/>
              <a:gdLst/>
              <a:ahLst/>
              <a:cxnLst/>
              <a:rect l="l" t="t" r="r" b="b"/>
              <a:pathLst>
                <a:path w="24706" h="7579" extrusionOk="0">
                  <a:moveTo>
                    <a:pt x="24478" y="6397"/>
                  </a:moveTo>
                  <a:cubicBezTo>
                    <a:pt x="21739" y="2283"/>
                    <a:pt x="17127" y="0"/>
                    <a:pt x="12209" y="168"/>
                  </a:cubicBezTo>
                  <a:cubicBezTo>
                    <a:pt x="7395" y="327"/>
                    <a:pt x="2846" y="2872"/>
                    <a:pt x="229" y="6908"/>
                  </a:cubicBezTo>
                  <a:cubicBezTo>
                    <a:pt x="1" y="7256"/>
                    <a:pt x="560" y="7579"/>
                    <a:pt x="783" y="7231"/>
                  </a:cubicBezTo>
                  <a:cubicBezTo>
                    <a:pt x="3298" y="3357"/>
                    <a:pt x="7614" y="1010"/>
                    <a:pt x="12205" y="808"/>
                  </a:cubicBezTo>
                  <a:cubicBezTo>
                    <a:pt x="16882" y="602"/>
                    <a:pt x="21327" y="2820"/>
                    <a:pt x="23923" y="6719"/>
                  </a:cubicBezTo>
                  <a:cubicBezTo>
                    <a:pt x="24151" y="7063"/>
                    <a:pt x="24706" y="6740"/>
                    <a:pt x="24478" y="6397"/>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
            <p:cNvSpPr/>
            <p:nvPr/>
          </p:nvSpPr>
          <p:spPr>
            <a:xfrm>
              <a:off x="2167075" y="1383250"/>
              <a:ext cx="36350" cy="28175"/>
            </a:xfrm>
            <a:custGeom>
              <a:avLst/>
              <a:gdLst/>
              <a:ahLst/>
              <a:cxnLst/>
              <a:rect l="l" t="t" r="r" b="b"/>
              <a:pathLst>
                <a:path w="1454" h="1127" extrusionOk="0">
                  <a:moveTo>
                    <a:pt x="727" y="0"/>
                  </a:moveTo>
                  <a:cubicBezTo>
                    <a:pt x="0" y="0"/>
                    <a:pt x="0" y="1126"/>
                    <a:pt x="727" y="1126"/>
                  </a:cubicBezTo>
                  <a:cubicBezTo>
                    <a:pt x="1453" y="1126"/>
                    <a:pt x="1453"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
            <p:cNvSpPr/>
            <p:nvPr/>
          </p:nvSpPr>
          <p:spPr>
            <a:xfrm>
              <a:off x="3191350" y="1600100"/>
              <a:ext cx="36350" cy="28075"/>
            </a:xfrm>
            <a:custGeom>
              <a:avLst/>
              <a:gdLst/>
              <a:ahLst/>
              <a:cxnLst/>
              <a:rect l="l" t="t" r="r" b="b"/>
              <a:pathLst>
                <a:path w="1454" h="1123" extrusionOk="0">
                  <a:moveTo>
                    <a:pt x="727" y="1"/>
                  </a:moveTo>
                  <a:cubicBezTo>
                    <a:pt x="0" y="1"/>
                    <a:pt x="0" y="1123"/>
                    <a:pt x="727" y="1123"/>
                  </a:cubicBezTo>
                  <a:cubicBezTo>
                    <a:pt x="1453" y="1123"/>
                    <a:pt x="1453" y="1"/>
                    <a:pt x="7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
            <p:cNvSpPr/>
            <p:nvPr/>
          </p:nvSpPr>
          <p:spPr>
            <a:xfrm>
              <a:off x="1942775" y="1730575"/>
              <a:ext cx="36250" cy="28300"/>
            </a:xfrm>
            <a:custGeom>
              <a:avLst/>
              <a:gdLst/>
              <a:ahLst/>
              <a:cxnLst/>
              <a:rect l="l" t="t" r="r" b="b"/>
              <a:pathLst>
                <a:path w="1450" h="1132" extrusionOk="0">
                  <a:moveTo>
                    <a:pt x="723" y="1"/>
                  </a:moveTo>
                  <a:cubicBezTo>
                    <a:pt x="1" y="1"/>
                    <a:pt x="1" y="1131"/>
                    <a:pt x="723" y="1131"/>
                  </a:cubicBezTo>
                  <a:cubicBezTo>
                    <a:pt x="1449" y="1131"/>
                    <a:pt x="1449" y="1"/>
                    <a:pt x="7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
            <p:cNvSpPr/>
            <p:nvPr/>
          </p:nvSpPr>
          <p:spPr>
            <a:xfrm>
              <a:off x="2145250" y="876525"/>
              <a:ext cx="36250" cy="28175"/>
            </a:xfrm>
            <a:custGeom>
              <a:avLst/>
              <a:gdLst/>
              <a:ahLst/>
              <a:cxnLst/>
              <a:rect l="l" t="t" r="r" b="b"/>
              <a:pathLst>
                <a:path w="1450" h="1127" extrusionOk="0">
                  <a:moveTo>
                    <a:pt x="723" y="1"/>
                  </a:moveTo>
                  <a:cubicBezTo>
                    <a:pt x="0" y="1"/>
                    <a:pt x="0" y="1127"/>
                    <a:pt x="723" y="1127"/>
                  </a:cubicBezTo>
                  <a:cubicBezTo>
                    <a:pt x="1449" y="1127"/>
                    <a:pt x="1449" y="1"/>
                    <a:pt x="7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
            <p:cNvSpPr/>
            <p:nvPr/>
          </p:nvSpPr>
          <p:spPr>
            <a:xfrm>
              <a:off x="1018775" y="1830425"/>
              <a:ext cx="36225" cy="28075"/>
            </a:xfrm>
            <a:custGeom>
              <a:avLst/>
              <a:gdLst/>
              <a:ahLst/>
              <a:cxnLst/>
              <a:rect l="l" t="t" r="r" b="b"/>
              <a:pathLst>
                <a:path w="1449" h="1123" extrusionOk="0">
                  <a:moveTo>
                    <a:pt x="722" y="0"/>
                  </a:moveTo>
                  <a:cubicBezTo>
                    <a:pt x="0" y="0"/>
                    <a:pt x="0" y="1122"/>
                    <a:pt x="722" y="1122"/>
                  </a:cubicBezTo>
                  <a:cubicBezTo>
                    <a:pt x="1449" y="1122"/>
                    <a:pt x="1449" y="0"/>
                    <a:pt x="7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
            <p:cNvSpPr/>
            <p:nvPr/>
          </p:nvSpPr>
          <p:spPr>
            <a:xfrm>
              <a:off x="1998225" y="1034500"/>
              <a:ext cx="36350" cy="28200"/>
            </a:xfrm>
            <a:custGeom>
              <a:avLst/>
              <a:gdLst/>
              <a:ahLst/>
              <a:cxnLst/>
              <a:rect l="l" t="t" r="r" b="b"/>
              <a:pathLst>
                <a:path w="1454" h="1128" extrusionOk="0">
                  <a:moveTo>
                    <a:pt x="727" y="1"/>
                  </a:moveTo>
                  <a:cubicBezTo>
                    <a:pt x="1" y="1"/>
                    <a:pt x="1" y="1127"/>
                    <a:pt x="727" y="1127"/>
                  </a:cubicBezTo>
                  <a:cubicBezTo>
                    <a:pt x="1454" y="1127"/>
                    <a:pt x="1454" y="1"/>
                    <a:pt x="7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
            <p:cNvSpPr/>
            <p:nvPr/>
          </p:nvSpPr>
          <p:spPr>
            <a:xfrm>
              <a:off x="1919575" y="1386150"/>
              <a:ext cx="36225" cy="28075"/>
            </a:xfrm>
            <a:custGeom>
              <a:avLst/>
              <a:gdLst/>
              <a:ahLst/>
              <a:cxnLst/>
              <a:rect l="l" t="t" r="r" b="b"/>
              <a:pathLst>
                <a:path w="1449" h="1123" extrusionOk="0">
                  <a:moveTo>
                    <a:pt x="722" y="0"/>
                  </a:moveTo>
                  <a:cubicBezTo>
                    <a:pt x="0" y="0"/>
                    <a:pt x="0" y="1122"/>
                    <a:pt x="722" y="1122"/>
                  </a:cubicBezTo>
                  <a:cubicBezTo>
                    <a:pt x="1449" y="1122"/>
                    <a:pt x="1449" y="0"/>
                    <a:pt x="7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
            <p:cNvSpPr/>
            <p:nvPr/>
          </p:nvSpPr>
          <p:spPr>
            <a:xfrm>
              <a:off x="1677550" y="1079425"/>
              <a:ext cx="36350" cy="28175"/>
            </a:xfrm>
            <a:custGeom>
              <a:avLst/>
              <a:gdLst/>
              <a:ahLst/>
              <a:cxnLst/>
              <a:rect l="l" t="t" r="r" b="b"/>
              <a:pathLst>
                <a:path w="1454" h="1127" extrusionOk="0">
                  <a:moveTo>
                    <a:pt x="727" y="1"/>
                  </a:moveTo>
                  <a:cubicBezTo>
                    <a:pt x="0" y="1"/>
                    <a:pt x="0" y="1127"/>
                    <a:pt x="727" y="1127"/>
                  </a:cubicBezTo>
                  <a:cubicBezTo>
                    <a:pt x="1453" y="1127"/>
                    <a:pt x="1453" y="1"/>
                    <a:pt x="7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
            <p:cNvSpPr/>
            <p:nvPr/>
          </p:nvSpPr>
          <p:spPr>
            <a:xfrm>
              <a:off x="1494850" y="1042900"/>
              <a:ext cx="36250" cy="28175"/>
            </a:xfrm>
            <a:custGeom>
              <a:avLst/>
              <a:gdLst/>
              <a:ahLst/>
              <a:cxnLst/>
              <a:rect l="l" t="t" r="r" b="b"/>
              <a:pathLst>
                <a:path w="1450" h="1127" extrusionOk="0">
                  <a:moveTo>
                    <a:pt x="727" y="0"/>
                  </a:moveTo>
                  <a:cubicBezTo>
                    <a:pt x="0" y="0"/>
                    <a:pt x="0" y="1126"/>
                    <a:pt x="727" y="1126"/>
                  </a:cubicBezTo>
                  <a:cubicBezTo>
                    <a:pt x="1449" y="1126"/>
                    <a:pt x="1449"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
            <p:cNvSpPr/>
            <p:nvPr/>
          </p:nvSpPr>
          <p:spPr>
            <a:xfrm>
              <a:off x="1618550" y="1400225"/>
              <a:ext cx="36225" cy="28075"/>
            </a:xfrm>
            <a:custGeom>
              <a:avLst/>
              <a:gdLst/>
              <a:ahLst/>
              <a:cxnLst/>
              <a:rect l="l" t="t" r="r" b="b"/>
              <a:pathLst>
                <a:path w="1449" h="1123" extrusionOk="0">
                  <a:moveTo>
                    <a:pt x="727" y="0"/>
                  </a:moveTo>
                  <a:cubicBezTo>
                    <a:pt x="0" y="0"/>
                    <a:pt x="0" y="1122"/>
                    <a:pt x="727" y="1122"/>
                  </a:cubicBezTo>
                  <a:cubicBezTo>
                    <a:pt x="1449" y="1122"/>
                    <a:pt x="1449"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
            <p:cNvSpPr/>
            <p:nvPr/>
          </p:nvSpPr>
          <p:spPr>
            <a:xfrm>
              <a:off x="1159975" y="1352300"/>
              <a:ext cx="36350" cy="28175"/>
            </a:xfrm>
            <a:custGeom>
              <a:avLst/>
              <a:gdLst/>
              <a:ahLst/>
              <a:cxnLst/>
              <a:rect l="l" t="t" r="r" b="b"/>
              <a:pathLst>
                <a:path w="1454" h="1127" extrusionOk="0">
                  <a:moveTo>
                    <a:pt x="727" y="0"/>
                  </a:moveTo>
                  <a:cubicBezTo>
                    <a:pt x="1" y="0"/>
                    <a:pt x="1" y="1126"/>
                    <a:pt x="727" y="1126"/>
                  </a:cubicBezTo>
                  <a:cubicBezTo>
                    <a:pt x="1454" y="1126"/>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
            <p:cNvSpPr/>
            <p:nvPr/>
          </p:nvSpPr>
          <p:spPr>
            <a:xfrm>
              <a:off x="1089700" y="1147025"/>
              <a:ext cx="36225" cy="28175"/>
            </a:xfrm>
            <a:custGeom>
              <a:avLst/>
              <a:gdLst/>
              <a:ahLst/>
              <a:cxnLst/>
              <a:rect l="l" t="t" r="r" b="b"/>
              <a:pathLst>
                <a:path w="1449" h="1127" extrusionOk="0">
                  <a:moveTo>
                    <a:pt x="727" y="1"/>
                  </a:moveTo>
                  <a:cubicBezTo>
                    <a:pt x="0" y="1"/>
                    <a:pt x="0" y="1127"/>
                    <a:pt x="727" y="1127"/>
                  </a:cubicBezTo>
                  <a:cubicBezTo>
                    <a:pt x="1449" y="1127"/>
                    <a:pt x="1449" y="1"/>
                    <a:pt x="7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
            <p:cNvSpPr/>
            <p:nvPr/>
          </p:nvSpPr>
          <p:spPr>
            <a:xfrm>
              <a:off x="1205000" y="1054175"/>
              <a:ext cx="36350" cy="28175"/>
            </a:xfrm>
            <a:custGeom>
              <a:avLst/>
              <a:gdLst/>
              <a:ahLst/>
              <a:cxnLst/>
              <a:rect l="l" t="t" r="r" b="b"/>
              <a:pathLst>
                <a:path w="1454" h="1127" extrusionOk="0">
                  <a:moveTo>
                    <a:pt x="727" y="0"/>
                  </a:moveTo>
                  <a:cubicBezTo>
                    <a:pt x="1" y="0"/>
                    <a:pt x="1" y="1127"/>
                    <a:pt x="727" y="1127"/>
                  </a:cubicBezTo>
                  <a:cubicBezTo>
                    <a:pt x="1449" y="1127"/>
                    <a:pt x="1454" y="0"/>
                    <a:pt x="7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
            <p:cNvSpPr/>
            <p:nvPr/>
          </p:nvSpPr>
          <p:spPr>
            <a:xfrm>
              <a:off x="1891825" y="872775"/>
              <a:ext cx="77950" cy="62875"/>
            </a:xfrm>
            <a:custGeom>
              <a:avLst/>
              <a:gdLst/>
              <a:ahLst/>
              <a:cxnLst/>
              <a:rect l="l" t="t" r="r" b="b"/>
              <a:pathLst>
                <a:path w="3118" h="2515" extrusionOk="0">
                  <a:moveTo>
                    <a:pt x="1467" y="2399"/>
                  </a:moveTo>
                  <a:cubicBezTo>
                    <a:pt x="2937" y="2515"/>
                    <a:pt x="3118" y="241"/>
                    <a:pt x="1652" y="121"/>
                  </a:cubicBezTo>
                  <a:cubicBezTo>
                    <a:pt x="182" y="0"/>
                    <a:pt x="1" y="2279"/>
                    <a:pt x="1467" y="239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
            <p:cNvSpPr/>
            <p:nvPr/>
          </p:nvSpPr>
          <p:spPr>
            <a:xfrm>
              <a:off x="1456600" y="875875"/>
              <a:ext cx="402275" cy="57200"/>
            </a:xfrm>
            <a:custGeom>
              <a:avLst/>
              <a:gdLst/>
              <a:ahLst/>
              <a:cxnLst/>
              <a:rect l="l" t="t" r="r" b="b"/>
              <a:pathLst>
                <a:path w="16091" h="2288" extrusionOk="0">
                  <a:moveTo>
                    <a:pt x="1436" y="2249"/>
                  </a:moveTo>
                  <a:cubicBezTo>
                    <a:pt x="5833" y="2288"/>
                    <a:pt x="10231" y="2232"/>
                    <a:pt x="14629" y="2275"/>
                  </a:cubicBezTo>
                  <a:cubicBezTo>
                    <a:pt x="16069" y="2288"/>
                    <a:pt x="16090" y="52"/>
                    <a:pt x="14650" y="40"/>
                  </a:cubicBezTo>
                  <a:cubicBezTo>
                    <a:pt x="10253" y="1"/>
                    <a:pt x="5855" y="57"/>
                    <a:pt x="1457" y="18"/>
                  </a:cubicBezTo>
                  <a:cubicBezTo>
                    <a:pt x="22" y="5"/>
                    <a:pt x="0" y="2236"/>
                    <a:pt x="1436" y="224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
            <p:cNvSpPr/>
            <p:nvPr/>
          </p:nvSpPr>
          <p:spPr>
            <a:xfrm>
              <a:off x="1346000" y="874375"/>
              <a:ext cx="76225" cy="61400"/>
            </a:xfrm>
            <a:custGeom>
              <a:avLst/>
              <a:gdLst/>
              <a:ahLst/>
              <a:cxnLst/>
              <a:rect l="l" t="t" r="r" b="b"/>
              <a:pathLst>
                <a:path w="3049" h="2456" extrusionOk="0">
                  <a:moveTo>
                    <a:pt x="1436" y="2339"/>
                  </a:moveTo>
                  <a:cubicBezTo>
                    <a:pt x="2872" y="2455"/>
                    <a:pt x="3048" y="229"/>
                    <a:pt x="1613" y="112"/>
                  </a:cubicBezTo>
                  <a:cubicBezTo>
                    <a:pt x="181" y="1"/>
                    <a:pt x="1" y="2223"/>
                    <a:pt x="1436" y="233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
            <p:cNvSpPr/>
            <p:nvPr/>
          </p:nvSpPr>
          <p:spPr>
            <a:xfrm>
              <a:off x="2375025" y="1992475"/>
              <a:ext cx="78025" cy="62900"/>
            </a:xfrm>
            <a:custGeom>
              <a:avLst/>
              <a:gdLst/>
              <a:ahLst/>
              <a:cxnLst/>
              <a:rect l="l" t="t" r="r" b="b"/>
              <a:pathLst>
                <a:path w="3121" h="2516" extrusionOk="0">
                  <a:moveTo>
                    <a:pt x="1470" y="2399"/>
                  </a:moveTo>
                  <a:cubicBezTo>
                    <a:pt x="2940" y="2515"/>
                    <a:pt x="3121" y="237"/>
                    <a:pt x="1651" y="121"/>
                  </a:cubicBezTo>
                  <a:cubicBezTo>
                    <a:pt x="185" y="1"/>
                    <a:pt x="0" y="2279"/>
                    <a:pt x="1470" y="2399"/>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
            <p:cNvSpPr/>
            <p:nvPr/>
          </p:nvSpPr>
          <p:spPr>
            <a:xfrm>
              <a:off x="1939775" y="1995600"/>
              <a:ext cx="402375" cy="57200"/>
            </a:xfrm>
            <a:custGeom>
              <a:avLst/>
              <a:gdLst/>
              <a:ahLst/>
              <a:cxnLst/>
              <a:rect l="l" t="t" r="r" b="b"/>
              <a:pathLst>
                <a:path w="16095" h="2288" extrusionOk="0">
                  <a:moveTo>
                    <a:pt x="1440" y="2244"/>
                  </a:moveTo>
                  <a:cubicBezTo>
                    <a:pt x="5838" y="2287"/>
                    <a:pt x="10236" y="2231"/>
                    <a:pt x="14633" y="2270"/>
                  </a:cubicBezTo>
                  <a:cubicBezTo>
                    <a:pt x="16073" y="2283"/>
                    <a:pt x="16095" y="52"/>
                    <a:pt x="14655" y="39"/>
                  </a:cubicBezTo>
                  <a:cubicBezTo>
                    <a:pt x="10257" y="0"/>
                    <a:pt x="5859" y="52"/>
                    <a:pt x="1462" y="13"/>
                  </a:cubicBezTo>
                  <a:cubicBezTo>
                    <a:pt x="22" y="0"/>
                    <a:pt x="0" y="2231"/>
                    <a:pt x="1440" y="224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3"/>
            <p:cNvSpPr/>
            <p:nvPr/>
          </p:nvSpPr>
          <p:spPr>
            <a:xfrm>
              <a:off x="1829300" y="1994100"/>
              <a:ext cx="76200" cy="61375"/>
            </a:xfrm>
            <a:custGeom>
              <a:avLst/>
              <a:gdLst/>
              <a:ahLst/>
              <a:cxnLst/>
              <a:rect l="l" t="t" r="r" b="b"/>
              <a:pathLst>
                <a:path w="3048" h="2455" extrusionOk="0">
                  <a:moveTo>
                    <a:pt x="1436" y="2343"/>
                  </a:moveTo>
                  <a:cubicBezTo>
                    <a:pt x="2867" y="2455"/>
                    <a:pt x="3048" y="232"/>
                    <a:pt x="1612" y="116"/>
                  </a:cubicBezTo>
                  <a:cubicBezTo>
                    <a:pt x="181" y="0"/>
                    <a:pt x="0" y="2223"/>
                    <a:pt x="1436" y="234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
            <p:cNvSpPr/>
            <p:nvPr/>
          </p:nvSpPr>
          <p:spPr>
            <a:xfrm>
              <a:off x="2105275" y="1718425"/>
              <a:ext cx="160575" cy="161875"/>
            </a:xfrm>
            <a:custGeom>
              <a:avLst/>
              <a:gdLst/>
              <a:ahLst/>
              <a:cxnLst/>
              <a:rect l="l" t="t" r="r" b="b"/>
              <a:pathLst>
                <a:path w="6423" h="6475" extrusionOk="0">
                  <a:moveTo>
                    <a:pt x="3163" y="1"/>
                  </a:moveTo>
                  <a:cubicBezTo>
                    <a:pt x="3162" y="1"/>
                    <a:pt x="3161" y="1"/>
                    <a:pt x="3160" y="1"/>
                  </a:cubicBezTo>
                  <a:cubicBezTo>
                    <a:pt x="2850" y="18"/>
                    <a:pt x="2575" y="2318"/>
                    <a:pt x="2429" y="2473"/>
                  </a:cubicBezTo>
                  <a:cubicBezTo>
                    <a:pt x="2141" y="2778"/>
                    <a:pt x="0" y="2993"/>
                    <a:pt x="17" y="3285"/>
                  </a:cubicBezTo>
                  <a:cubicBezTo>
                    <a:pt x="35" y="3582"/>
                    <a:pt x="2137" y="3719"/>
                    <a:pt x="2433" y="4007"/>
                  </a:cubicBezTo>
                  <a:cubicBezTo>
                    <a:pt x="2596" y="4166"/>
                    <a:pt x="2942" y="6475"/>
                    <a:pt x="3255" y="6475"/>
                  </a:cubicBezTo>
                  <a:cubicBezTo>
                    <a:pt x="3256" y="6475"/>
                    <a:pt x="3258" y="6475"/>
                    <a:pt x="3259" y="6475"/>
                  </a:cubicBezTo>
                  <a:cubicBezTo>
                    <a:pt x="3568" y="6458"/>
                    <a:pt x="3835" y="4162"/>
                    <a:pt x="3985" y="4003"/>
                  </a:cubicBezTo>
                  <a:cubicBezTo>
                    <a:pt x="4269" y="3711"/>
                    <a:pt x="6423" y="3487"/>
                    <a:pt x="6405" y="3191"/>
                  </a:cubicBezTo>
                  <a:cubicBezTo>
                    <a:pt x="6384" y="2894"/>
                    <a:pt x="4269" y="2743"/>
                    <a:pt x="3985" y="2464"/>
                  </a:cubicBezTo>
                  <a:cubicBezTo>
                    <a:pt x="3814" y="2301"/>
                    <a:pt x="3472" y="1"/>
                    <a:pt x="31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
            <p:cNvSpPr/>
            <p:nvPr/>
          </p:nvSpPr>
          <p:spPr>
            <a:xfrm>
              <a:off x="1005225" y="1568825"/>
              <a:ext cx="160475" cy="161900"/>
            </a:xfrm>
            <a:custGeom>
              <a:avLst/>
              <a:gdLst/>
              <a:ahLst/>
              <a:cxnLst/>
              <a:rect l="l" t="t" r="r" b="b"/>
              <a:pathLst>
                <a:path w="6419" h="6476" extrusionOk="0">
                  <a:moveTo>
                    <a:pt x="3159" y="1"/>
                  </a:moveTo>
                  <a:cubicBezTo>
                    <a:pt x="3158" y="1"/>
                    <a:pt x="3157" y="1"/>
                    <a:pt x="3156" y="1"/>
                  </a:cubicBezTo>
                  <a:cubicBezTo>
                    <a:pt x="2846" y="18"/>
                    <a:pt x="2575" y="2322"/>
                    <a:pt x="2429" y="2473"/>
                  </a:cubicBezTo>
                  <a:cubicBezTo>
                    <a:pt x="2137" y="2778"/>
                    <a:pt x="0" y="2993"/>
                    <a:pt x="18" y="3285"/>
                  </a:cubicBezTo>
                  <a:cubicBezTo>
                    <a:pt x="35" y="3582"/>
                    <a:pt x="2133" y="3719"/>
                    <a:pt x="2429" y="4007"/>
                  </a:cubicBezTo>
                  <a:cubicBezTo>
                    <a:pt x="2592" y="4166"/>
                    <a:pt x="2938" y="6475"/>
                    <a:pt x="3251" y="6475"/>
                  </a:cubicBezTo>
                  <a:cubicBezTo>
                    <a:pt x="3252" y="6475"/>
                    <a:pt x="3253" y="6475"/>
                    <a:pt x="3255" y="6475"/>
                  </a:cubicBezTo>
                  <a:cubicBezTo>
                    <a:pt x="3564" y="6453"/>
                    <a:pt x="3831" y="4162"/>
                    <a:pt x="3985" y="4007"/>
                  </a:cubicBezTo>
                  <a:cubicBezTo>
                    <a:pt x="4265" y="3711"/>
                    <a:pt x="6418" y="3487"/>
                    <a:pt x="6401" y="3191"/>
                  </a:cubicBezTo>
                  <a:cubicBezTo>
                    <a:pt x="6384" y="2894"/>
                    <a:pt x="4269" y="2744"/>
                    <a:pt x="3981" y="2469"/>
                  </a:cubicBezTo>
                  <a:cubicBezTo>
                    <a:pt x="3814" y="2301"/>
                    <a:pt x="3472" y="1"/>
                    <a:pt x="31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
            <p:cNvSpPr/>
            <p:nvPr/>
          </p:nvSpPr>
          <p:spPr>
            <a:xfrm>
              <a:off x="1463675" y="2081450"/>
              <a:ext cx="114925" cy="80525"/>
            </a:xfrm>
            <a:custGeom>
              <a:avLst/>
              <a:gdLst/>
              <a:ahLst/>
              <a:cxnLst/>
              <a:rect l="l" t="t" r="r" b="b"/>
              <a:pathLst>
                <a:path w="4597" h="3221" extrusionOk="0">
                  <a:moveTo>
                    <a:pt x="3341" y="586"/>
                  </a:moveTo>
                  <a:cubicBezTo>
                    <a:pt x="2829" y="1463"/>
                    <a:pt x="1682" y="2082"/>
                    <a:pt x="680" y="2133"/>
                  </a:cubicBezTo>
                  <a:cubicBezTo>
                    <a:pt x="1" y="2167"/>
                    <a:pt x="1" y="3221"/>
                    <a:pt x="680" y="3186"/>
                  </a:cubicBezTo>
                  <a:cubicBezTo>
                    <a:pt x="2056" y="3113"/>
                    <a:pt x="3543" y="2322"/>
                    <a:pt x="4252" y="1114"/>
                  </a:cubicBezTo>
                  <a:cubicBezTo>
                    <a:pt x="4596" y="530"/>
                    <a:pt x="3685" y="1"/>
                    <a:pt x="3341" y="58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
            <p:cNvSpPr/>
            <p:nvPr/>
          </p:nvSpPr>
          <p:spPr>
            <a:xfrm>
              <a:off x="1569650" y="2049750"/>
              <a:ext cx="33975" cy="26350"/>
            </a:xfrm>
            <a:custGeom>
              <a:avLst/>
              <a:gdLst/>
              <a:ahLst/>
              <a:cxnLst/>
              <a:rect l="l" t="t" r="r" b="b"/>
              <a:pathLst>
                <a:path w="1359" h="1054" extrusionOk="0">
                  <a:moveTo>
                    <a:pt x="680" y="1"/>
                  </a:moveTo>
                  <a:cubicBezTo>
                    <a:pt x="0" y="1"/>
                    <a:pt x="0" y="1054"/>
                    <a:pt x="680" y="1054"/>
                  </a:cubicBezTo>
                  <a:cubicBezTo>
                    <a:pt x="1359" y="1054"/>
                    <a:pt x="1359" y="1"/>
                    <a:pt x="6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
            <p:cNvSpPr/>
            <p:nvPr/>
          </p:nvSpPr>
          <p:spPr>
            <a:xfrm>
              <a:off x="1415325" y="2130025"/>
              <a:ext cx="33975" cy="26375"/>
            </a:xfrm>
            <a:custGeom>
              <a:avLst/>
              <a:gdLst/>
              <a:ahLst/>
              <a:cxnLst/>
              <a:rect l="l" t="t" r="r" b="b"/>
              <a:pathLst>
                <a:path w="1359" h="1055" extrusionOk="0">
                  <a:moveTo>
                    <a:pt x="680" y="1"/>
                  </a:moveTo>
                  <a:cubicBezTo>
                    <a:pt x="0" y="1"/>
                    <a:pt x="0" y="1054"/>
                    <a:pt x="680" y="1054"/>
                  </a:cubicBezTo>
                  <a:cubicBezTo>
                    <a:pt x="1359" y="1054"/>
                    <a:pt x="1359" y="1"/>
                    <a:pt x="6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
            <p:cNvSpPr/>
            <p:nvPr/>
          </p:nvSpPr>
          <p:spPr>
            <a:xfrm>
              <a:off x="2804025" y="2069200"/>
              <a:ext cx="114925" cy="80625"/>
            </a:xfrm>
            <a:custGeom>
              <a:avLst/>
              <a:gdLst/>
              <a:ahLst/>
              <a:cxnLst/>
              <a:rect l="l" t="t" r="r" b="b"/>
              <a:pathLst>
                <a:path w="4597" h="3225" extrusionOk="0">
                  <a:moveTo>
                    <a:pt x="3341" y="590"/>
                  </a:moveTo>
                  <a:cubicBezTo>
                    <a:pt x="2829" y="1467"/>
                    <a:pt x="1681" y="2086"/>
                    <a:pt x="676" y="2137"/>
                  </a:cubicBezTo>
                  <a:cubicBezTo>
                    <a:pt x="1" y="2172"/>
                    <a:pt x="1" y="3225"/>
                    <a:pt x="676" y="3186"/>
                  </a:cubicBezTo>
                  <a:cubicBezTo>
                    <a:pt x="2051" y="3117"/>
                    <a:pt x="3543" y="2326"/>
                    <a:pt x="4252" y="1119"/>
                  </a:cubicBezTo>
                  <a:cubicBezTo>
                    <a:pt x="4596" y="534"/>
                    <a:pt x="3685" y="1"/>
                    <a:pt x="3341" y="59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
            <p:cNvSpPr/>
            <p:nvPr/>
          </p:nvSpPr>
          <p:spPr>
            <a:xfrm>
              <a:off x="2910000" y="2037625"/>
              <a:ext cx="33975" cy="26350"/>
            </a:xfrm>
            <a:custGeom>
              <a:avLst/>
              <a:gdLst/>
              <a:ahLst/>
              <a:cxnLst/>
              <a:rect l="l" t="t" r="r" b="b"/>
              <a:pathLst>
                <a:path w="1359" h="1054" extrusionOk="0">
                  <a:moveTo>
                    <a:pt x="679" y="0"/>
                  </a:moveTo>
                  <a:cubicBezTo>
                    <a:pt x="0" y="0"/>
                    <a:pt x="0" y="1053"/>
                    <a:pt x="679" y="1053"/>
                  </a:cubicBezTo>
                  <a:cubicBezTo>
                    <a:pt x="1359" y="1053"/>
                    <a:pt x="1359" y="0"/>
                    <a:pt x="6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
            <p:cNvSpPr/>
            <p:nvPr/>
          </p:nvSpPr>
          <p:spPr>
            <a:xfrm>
              <a:off x="2755675" y="2117900"/>
              <a:ext cx="33875" cy="26350"/>
            </a:xfrm>
            <a:custGeom>
              <a:avLst/>
              <a:gdLst/>
              <a:ahLst/>
              <a:cxnLst/>
              <a:rect l="l" t="t" r="r" b="b"/>
              <a:pathLst>
                <a:path w="1355" h="1054" extrusionOk="0">
                  <a:moveTo>
                    <a:pt x="679" y="0"/>
                  </a:moveTo>
                  <a:cubicBezTo>
                    <a:pt x="0" y="0"/>
                    <a:pt x="0" y="1053"/>
                    <a:pt x="679" y="1053"/>
                  </a:cubicBezTo>
                  <a:cubicBezTo>
                    <a:pt x="1354" y="1053"/>
                    <a:pt x="1354" y="0"/>
                    <a:pt x="6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
            <p:cNvSpPr/>
            <p:nvPr/>
          </p:nvSpPr>
          <p:spPr>
            <a:xfrm>
              <a:off x="1422425" y="1980875"/>
              <a:ext cx="103725" cy="103825"/>
            </a:xfrm>
            <a:custGeom>
              <a:avLst/>
              <a:gdLst/>
              <a:ahLst/>
              <a:cxnLst/>
              <a:rect l="l" t="t" r="r" b="b"/>
              <a:pathLst>
                <a:path w="4149" h="4153" extrusionOk="0">
                  <a:moveTo>
                    <a:pt x="4148" y="1999"/>
                  </a:moveTo>
                  <a:cubicBezTo>
                    <a:pt x="4148" y="2807"/>
                    <a:pt x="3663" y="3534"/>
                    <a:pt x="2919" y="3843"/>
                  </a:cubicBezTo>
                  <a:cubicBezTo>
                    <a:pt x="2171" y="4153"/>
                    <a:pt x="1311" y="3981"/>
                    <a:pt x="739" y="3409"/>
                  </a:cubicBezTo>
                  <a:cubicBezTo>
                    <a:pt x="168" y="2842"/>
                    <a:pt x="0" y="1982"/>
                    <a:pt x="310" y="1234"/>
                  </a:cubicBezTo>
                  <a:cubicBezTo>
                    <a:pt x="615" y="486"/>
                    <a:pt x="1346" y="0"/>
                    <a:pt x="2154" y="0"/>
                  </a:cubicBezTo>
                  <a:cubicBezTo>
                    <a:pt x="3254" y="0"/>
                    <a:pt x="4148" y="894"/>
                    <a:pt x="4148" y="1999"/>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
            <p:cNvSpPr/>
            <p:nvPr/>
          </p:nvSpPr>
          <p:spPr>
            <a:xfrm>
              <a:off x="2749750" y="1974000"/>
              <a:ext cx="103850" cy="103825"/>
            </a:xfrm>
            <a:custGeom>
              <a:avLst/>
              <a:gdLst/>
              <a:ahLst/>
              <a:cxnLst/>
              <a:rect l="l" t="t" r="r" b="b"/>
              <a:pathLst>
                <a:path w="4154" h="4153" extrusionOk="0">
                  <a:moveTo>
                    <a:pt x="4153" y="1999"/>
                  </a:moveTo>
                  <a:cubicBezTo>
                    <a:pt x="4153" y="2807"/>
                    <a:pt x="3663" y="3534"/>
                    <a:pt x="2920" y="3843"/>
                  </a:cubicBezTo>
                  <a:cubicBezTo>
                    <a:pt x="2172" y="4153"/>
                    <a:pt x="1312" y="3981"/>
                    <a:pt x="740" y="3409"/>
                  </a:cubicBezTo>
                  <a:cubicBezTo>
                    <a:pt x="173" y="2842"/>
                    <a:pt x="1" y="1982"/>
                    <a:pt x="310" y="1234"/>
                  </a:cubicBezTo>
                  <a:cubicBezTo>
                    <a:pt x="620" y="486"/>
                    <a:pt x="1346" y="0"/>
                    <a:pt x="2154" y="0"/>
                  </a:cubicBezTo>
                  <a:cubicBezTo>
                    <a:pt x="3259" y="0"/>
                    <a:pt x="4153" y="894"/>
                    <a:pt x="4153" y="1999"/>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4" name="Google Shape;404;p3"/>
          <p:cNvSpPr txBox="1"/>
          <p:nvPr/>
        </p:nvSpPr>
        <p:spPr>
          <a:xfrm>
            <a:off x="135116" y="104980"/>
            <a:ext cx="24418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I. Hệ thống kiến thức</a:t>
            </a:r>
            <a:endParaRPr sz="1800" b="1"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822"/>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822"/>
                                        <p:tgtEl>
                                          <p:spTgt spid="316"/>
                                        </p:tgtEl>
                                      </p:cBhvr>
                                    </p:animEffect>
                                    <p:set>
                                      <p:cBhvr>
                                        <p:cTn id="12" dur="1" fill="hold">
                                          <p:stCondLst>
                                            <p:cond delay="1822"/>
                                          </p:stCondLst>
                                        </p:cTn>
                                        <p:tgtEl>
                                          <p:spTgt spid="3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7"/>
                                        </p:tgtEl>
                                        <p:attrNameLst>
                                          <p:attrName>style.visibility</p:attrName>
                                        </p:attrNameLst>
                                      </p:cBhvr>
                                      <p:to>
                                        <p:strVal val="visible"/>
                                      </p:to>
                                    </p:set>
                                    <p:anim calcmode="lin" valueType="num">
                                      <p:cBhvr additive="base">
                                        <p:cTn id="17" dur="500"/>
                                        <p:tgtEl>
                                          <p:spTgt spid="3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29"/>
                                        </p:tgtEl>
                                        <p:attrNameLst>
                                          <p:attrName>style.visibility</p:attrName>
                                        </p:attrNameLst>
                                      </p:cBhvr>
                                      <p:to>
                                        <p:strVal val="visible"/>
                                      </p:to>
                                    </p:set>
                                    <p:anim calcmode="lin" valueType="num">
                                      <p:cBhvr additive="base">
                                        <p:cTn id="22" dur="500"/>
                                        <p:tgtEl>
                                          <p:spTgt spid="329"/>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8"/>
                                        </p:tgtEl>
                                        <p:attrNameLst>
                                          <p:attrName>style.visibility</p:attrName>
                                        </p:attrNameLst>
                                      </p:cBhvr>
                                      <p:to>
                                        <p:strVal val="visible"/>
                                      </p:to>
                                    </p:set>
                                    <p:anim calcmode="lin" valueType="num">
                                      <p:cBhvr additive="base">
                                        <p:cTn id="25" dur="500"/>
                                        <p:tgtEl>
                                          <p:spTgt spid="3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30"/>
                                        </p:tgtEl>
                                        <p:attrNameLst>
                                          <p:attrName>style.visibility</p:attrName>
                                        </p:attrNameLst>
                                      </p:cBhvr>
                                      <p:to>
                                        <p:strVal val="visible"/>
                                      </p:to>
                                    </p:set>
                                    <p:anim calcmode="lin" valueType="num">
                                      <p:cBhvr additive="base">
                                        <p:cTn id="30" dur="500"/>
                                        <p:tgtEl>
                                          <p:spTgt spid="330"/>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9"/>
                                        </p:tgtEl>
                                        <p:attrNameLst>
                                          <p:attrName>style.visibility</p:attrName>
                                        </p:attrNameLst>
                                      </p:cBhvr>
                                      <p:to>
                                        <p:strVal val="visible"/>
                                      </p:to>
                                    </p:set>
                                    <p:anim calcmode="lin" valueType="num">
                                      <p:cBhvr additive="base">
                                        <p:cTn id="33" dur="500"/>
                                        <p:tgtEl>
                                          <p:spTgt spid="3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20"/>
                                        </p:tgtEl>
                                        <p:attrNameLst>
                                          <p:attrName>style.visibility</p:attrName>
                                        </p:attrNameLst>
                                      </p:cBhvr>
                                      <p:to>
                                        <p:strVal val="visible"/>
                                      </p:to>
                                    </p:set>
                                    <p:anim calcmode="lin" valueType="num">
                                      <p:cBhvr additive="base">
                                        <p:cTn id="38" dur="500"/>
                                        <p:tgtEl>
                                          <p:spTgt spid="320"/>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23"/>
                                        </p:tgtEl>
                                        <p:attrNameLst>
                                          <p:attrName>style.visibility</p:attrName>
                                        </p:attrNameLst>
                                      </p:cBhvr>
                                      <p:to>
                                        <p:strVal val="visible"/>
                                      </p:to>
                                    </p:set>
                                    <p:anim calcmode="lin" valueType="num">
                                      <p:cBhvr additive="base">
                                        <p:cTn id="41" dur="500"/>
                                        <p:tgtEl>
                                          <p:spTgt spid="3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28"/>
                                        </p:tgtEl>
                                        <p:attrNameLst>
                                          <p:attrName>style.visibility</p:attrName>
                                        </p:attrNameLst>
                                      </p:cBhvr>
                                      <p:to>
                                        <p:strVal val="visible"/>
                                      </p:to>
                                    </p:set>
                                    <p:anim calcmode="lin" valueType="num">
                                      <p:cBhvr additive="base">
                                        <p:cTn id="46" dur="500"/>
                                        <p:tgtEl>
                                          <p:spTgt spid="3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1"/>
                                        </p:tgtEl>
                                        <p:attrNameLst>
                                          <p:attrName>style.visibility</p:attrName>
                                        </p:attrNameLst>
                                      </p:cBhvr>
                                      <p:to>
                                        <p:strVal val="visible"/>
                                      </p:to>
                                    </p:set>
                                    <p:anim calcmode="lin" valueType="num">
                                      <p:cBhvr additive="base">
                                        <p:cTn id="51" dur="500"/>
                                        <p:tgtEl>
                                          <p:spTgt spid="321"/>
                                        </p:tgtEl>
                                        <p:attrNameLst>
                                          <p:attrName>ppt_y</p:attrName>
                                        </p:attrNameLst>
                                      </p:cBhvr>
                                      <p:tavLst>
                                        <p:tav tm="0">
                                          <p:val>
                                            <p:strVal val="#ppt_y+1"/>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24"/>
                                        </p:tgtEl>
                                        <p:attrNameLst>
                                          <p:attrName>style.visibility</p:attrName>
                                        </p:attrNameLst>
                                      </p:cBhvr>
                                      <p:to>
                                        <p:strVal val="visible"/>
                                      </p:to>
                                    </p:set>
                                    <p:anim calcmode="lin" valueType="num">
                                      <p:cBhvr additive="base">
                                        <p:cTn id="54" dur="500"/>
                                        <p:tgtEl>
                                          <p:spTgt spid="3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26"/>
                                        </p:tgtEl>
                                        <p:attrNameLst>
                                          <p:attrName>style.visibility</p:attrName>
                                        </p:attrNameLst>
                                      </p:cBhvr>
                                      <p:to>
                                        <p:strVal val="visible"/>
                                      </p:to>
                                    </p:set>
                                    <p:anim calcmode="lin" valueType="num">
                                      <p:cBhvr additive="base">
                                        <p:cTn id="59" dur="500"/>
                                        <p:tgtEl>
                                          <p:spTgt spid="32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322"/>
                                        </p:tgtEl>
                                        <p:attrNameLst>
                                          <p:attrName>style.visibility</p:attrName>
                                        </p:attrNameLst>
                                      </p:cBhvr>
                                      <p:to>
                                        <p:strVal val="visible"/>
                                      </p:to>
                                    </p:set>
                                    <p:anim calcmode="lin" valueType="num">
                                      <p:cBhvr additive="base">
                                        <p:cTn id="64" dur="500"/>
                                        <p:tgtEl>
                                          <p:spTgt spid="322"/>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5"/>
                                        </p:tgtEl>
                                        <p:attrNameLst>
                                          <p:attrName>style.visibility</p:attrName>
                                        </p:attrNameLst>
                                      </p:cBhvr>
                                      <p:to>
                                        <p:strVal val="visible"/>
                                      </p:to>
                                    </p:set>
                                    <p:anim calcmode="lin" valueType="num">
                                      <p:cBhvr additive="base">
                                        <p:cTn id="67" dur="500"/>
                                        <p:tgtEl>
                                          <p:spTgt spid="3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27"/>
                                        </p:tgtEl>
                                        <p:attrNameLst>
                                          <p:attrName>style.visibility</p:attrName>
                                        </p:attrNameLst>
                                      </p:cBhvr>
                                      <p:to>
                                        <p:strVal val="visible"/>
                                      </p:to>
                                    </p:set>
                                    <p:anim calcmode="lin" valueType="num">
                                      <p:cBhvr additive="base">
                                        <p:cTn id="72" dur="500"/>
                                        <p:tgtEl>
                                          <p:spTgt spid="3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
          <p:cNvSpPr/>
          <p:nvPr/>
        </p:nvSpPr>
        <p:spPr>
          <a:xfrm>
            <a:off x="2945523" y="0"/>
            <a:ext cx="3048000" cy="316836"/>
          </a:xfrm>
          <a:prstGeom prst="rect">
            <a:avLst/>
          </a:prstGeom>
          <a:solidFill>
            <a:schemeClr val="accent5"/>
          </a:solidFill>
          <a:ln w="25400" cap="flat" cmpd="sng">
            <a:solidFill>
              <a:srgbClr val="BAB5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Các loại trạng ngữ</a:t>
            </a:r>
            <a:endParaRPr sz="1800" b="0" i="0" u="none" strike="noStrike" cap="none">
              <a:solidFill>
                <a:schemeClr val="dk1"/>
              </a:solidFill>
              <a:latin typeface="Arial"/>
              <a:ea typeface="Arial"/>
              <a:cs typeface="Arial"/>
              <a:sym typeface="Arial"/>
            </a:endParaRPr>
          </a:p>
        </p:txBody>
      </p:sp>
      <p:sp>
        <p:nvSpPr>
          <p:cNvPr id="410" name="Google Shape;410;p4"/>
          <p:cNvSpPr/>
          <p:nvPr/>
        </p:nvSpPr>
        <p:spPr>
          <a:xfrm>
            <a:off x="918246" y="694166"/>
            <a:ext cx="318079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TN chỉ thời gian: chỉ thời gian, thời điểm</a:t>
            </a:r>
            <a:endParaRPr sz="1800" b="0" i="0" u="none" strike="noStrike" cap="none">
              <a:solidFill>
                <a:srgbClr val="000000"/>
              </a:solidFill>
              <a:latin typeface="Arial"/>
              <a:ea typeface="Arial"/>
              <a:cs typeface="Arial"/>
              <a:sym typeface="Arial"/>
            </a:endParaRPr>
          </a:p>
        </p:txBody>
      </p:sp>
      <p:sp>
        <p:nvSpPr>
          <p:cNvPr id="411" name="Google Shape;411;p4"/>
          <p:cNvSpPr/>
          <p:nvPr/>
        </p:nvSpPr>
        <p:spPr>
          <a:xfrm>
            <a:off x="918246" y="1686297"/>
            <a:ext cx="31790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TN chỉ nơi chốn: địa điểm, vị trí</a:t>
            </a:r>
            <a:endParaRPr sz="2000" b="0" i="0" u="none" strike="noStrike" cap="none">
              <a:solidFill>
                <a:schemeClr val="dk1"/>
              </a:solidFill>
              <a:latin typeface="Times New Roman"/>
              <a:ea typeface="Times New Roman"/>
              <a:cs typeface="Times New Roman"/>
              <a:sym typeface="Times New Roman"/>
            </a:endParaRPr>
          </a:p>
        </p:txBody>
      </p:sp>
      <p:sp>
        <p:nvSpPr>
          <p:cNvPr id="412" name="Google Shape;412;p4"/>
          <p:cNvSpPr/>
          <p:nvPr/>
        </p:nvSpPr>
        <p:spPr>
          <a:xfrm>
            <a:off x="918246" y="2279823"/>
            <a:ext cx="26661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TN chỉ nguyên nhân: lý do</a:t>
            </a:r>
            <a:endParaRPr sz="2000" b="0" i="0" u="none" strike="noStrike" cap="none">
              <a:solidFill>
                <a:schemeClr val="dk1"/>
              </a:solidFill>
              <a:latin typeface="Times New Roman"/>
              <a:ea typeface="Times New Roman"/>
              <a:cs typeface="Times New Roman"/>
              <a:sym typeface="Times New Roman"/>
            </a:endParaRPr>
          </a:p>
        </p:txBody>
      </p:sp>
      <p:sp>
        <p:nvSpPr>
          <p:cNvPr id="413" name="Google Shape;413;p4"/>
          <p:cNvSpPr/>
          <p:nvPr/>
        </p:nvSpPr>
        <p:spPr>
          <a:xfrm>
            <a:off x="897558" y="2841819"/>
            <a:ext cx="30546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TN chỉ mục đích: mục tiêu hướng tới</a:t>
            </a:r>
            <a:endParaRPr sz="1800" b="0" i="0" u="none" strike="noStrike" cap="none">
              <a:solidFill>
                <a:schemeClr val="dk1"/>
              </a:solidFill>
              <a:latin typeface="Times New Roman"/>
              <a:ea typeface="Times New Roman"/>
              <a:cs typeface="Times New Roman"/>
              <a:sym typeface="Times New Roman"/>
            </a:endParaRPr>
          </a:p>
        </p:txBody>
      </p:sp>
      <p:sp>
        <p:nvSpPr>
          <p:cNvPr id="414" name="Google Shape;414;p4"/>
          <p:cNvSpPr/>
          <p:nvPr/>
        </p:nvSpPr>
        <p:spPr>
          <a:xfrm>
            <a:off x="918246" y="4058144"/>
            <a:ext cx="30636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dk1"/>
                </a:solidFill>
                <a:latin typeface="Times New Roman"/>
                <a:ea typeface="Times New Roman"/>
                <a:cs typeface="Times New Roman"/>
                <a:sym typeface="Times New Roman"/>
              </a:rPr>
              <a:t>TN chỉ phương tiện, cách thức </a:t>
            </a:r>
            <a:endParaRPr sz="1800" b="0" i="0" u="none" strike="noStrike" cap="none">
              <a:solidFill>
                <a:schemeClr val="dk1"/>
              </a:solidFill>
              <a:latin typeface="Arial"/>
              <a:ea typeface="Arial"/>
              <a:cs typeface="Arial"/>
              <a:sym typeface="Arial"/>
            </a:endParaRPr>
          </a:p>
        </p:txBody>
      </p:sp>
      <p:sp>
        <p:nvSpPr>
          <p:cNvPr id="415" name="Google Shape;415;p4"/>
          <p:cNvSpPr/>
          <p:nvPr/>
        </p:nvSpPr>
        <p:spPr>
          <a:xfrm>
            <a:off x="5498864" y="742491"/>
            <a:ext cx="319670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D0D0D"/>
                </a:solidFill>
                <a:latin typeface="Times New Roman"/>
                <a:ea typeface="Times New Roman"/>
                <a:cs typeface="Times New Roman"/>
                <a:sym typeface="Times New Roman"/>
              </a:rPr>
              <a:t>Đầu tháng Giêng, hoa đã bắt đầu nở.</a:t>
            </a:r>
            <a:endParaRPr sz="1600" b="0" i="0" u="none" strike="noStrike" cap="none">
              <a:solidFill>
                <a:srgbClr val="000000"/>
              </a:solidFill>
              <a:latin typeface="Arial"/>
              <a:ea typeface="Arial"/>
              <a:cs typeface="Arial"/>
              <a:sym typeface="Arial"/>
            </a:endParaRPr>
          </a:p>
        </p:txBody>
      </p:sp>
      <p:sp>
        <p:nvSpPr>
          <p:cNvPr id="416" name="Google Shape;416;p4"/>
          <p:cNvSpPr/>
          <p:nvPr/>
        </p:nvSpPr>
        <p:spPr>
          <a:xfrm>
            <a:off x="5361278" y="1593964"/>
            <a:ext cx="3235181" cy="461665"/>
          </a:xfrm>
          <a:prstGeom prst="rect">
            <a:avLst/>
          </a:prstGeom>
          <a:noFill/>
          <a:ln>
            <a:noFill/>
          </a:ln>
        </p:spPr>
        <p:txBody>
          <a:bodyPr spcFirstLastPara="1" wrap="square" lIns="91425" tIns="45700" rIns="91425" bIns="45700" anchor="t" anchorCtr="0">
            <a:spAutoFit/>
          </a:bodyPr>
          <a:lstStyle/>
          <a:p>
            <a:pPr marL="0" marR="0" lvl="0" indent="82550" algn="just" rtl="0">
              <a:lnSpc>
                <a:spcPct val="150000"/>
              </a:lnSpc>
              <a:spcBef>
                <a:spcPts val="0"/>
              </a:spcBef>
              <a:spcAft>
                <a:spcPts val="0"/>
              </a:spcAft>
              <a:buNone/>
            </a:pPr>
            <a:r>
              <a:rPr lang="en-US" sz="1600" b="0" i="0" u="none" strike="noStrike" cap="none">
                <a:solidFill>
                  <a:srgbClr val="0D0D0D"/>
                </a:solidFill>
                <a:latin typeface="Times New Roman"/>
                <a:ea typeface="Times New Roman"/>
                <a:cs typeface="Times New Roman"/>
                <a:sym typeface="Times New Roman"/>
              </a:rPr>
              <a:t>Trong công viên, hoa đã bắt đầu nở.</a:t>
            </a:r>
            <a:endParaRPr sz="1600" b="0" i="0" u="none" strike="noStrike" cap="none">
              <a:solidFill>
                <a:srgbClr val="000000"/>
              </a:solidFill>
              <a:latin typeface="Arial"/>
              <a:ea typeface="Arial"/>
              <a:cs typeface="Arial"/>
              <a:sym typeface="Arial"/>
            </a:endParaRPr>
          </a:p>
        </p:txBody>
      </p:sp>
      <p:sp>
        <p:nvSpPr>
          <p:cNvPr id="417" name="Google Shape;417;p4"/>
          <p:cNvSpPr/>
          <p:nvPr/>
        </p:nvSpPr>
        <p:spPr>
          <a:xfrm>
            <a:off x="5361278" y="2187490"/>
            <a:ext cx="3536546" cy="461665"/>
          </a:xfrm>
          <a:prstGeom prst="rect">
            <a:avLst/>
          </a:prstGeom>
          <a:noFill/>
          <a:ln>
            <a:noFill/>
          </a:ln>
        </p:spPr>
        <p:txBody>
          <a:bodyPr spcFirstLastPara="1" wrap="square" lIns="91425" tIns="45700" rIns="91425" bIns="45700" anchor="t" anchorCtr="0">
            <a:spAutoFit/>
          </a:bodyPr>
          <a:lstStyle/>
          <a:p>
            <a:pPr marL="0" marR="0" lvl="0" indent="82550" algn="just" rtl="0">
              <a:lnSpc>
                <a:spcPct val="150000"/>
              </a:lnSpc>
              <a:spcBef>
                <a:spcPts val="0"/>
              </a:spcBef>
              <a:spcAft>
                <a:spcPts val="0"/>
              </a:spcAft>
              <a:buNone/>
            </a:pPr>
            <a:r>
              <a:rPr lang="en-US" sz="1600" b="0" i="0" u="none" strike="noStrike" cap="none">
                <a:solidFill>
                  <a:srgbClr val="0D0D0D"/>
                </a:solidFill>
                <a:latin typeface="Times New Roman"/>
                <a:ea typeface="Times New Roman"/>
                <a:cs typeface="Times New Roman"/>
                <a:sym typeface="Times New Roman"/>
              </a:rPr>
              <a:t>Nhờ thời tiết ấm lên, hoa đã bắt đầu nở.</a:t>
            </a:r>
            <a:endParaRPr sz="1600" b="0" i="0" u="none" strike="noStrike" cap="none">
              <a:solidFill>
                <a:srgbClr val="000000"/>
              </a:solidFill>
              <a:latin typeface="Arial"/>
              <a:ea typeface="Arial"/>
              <a:cs typeface="Arial"/>
              <a:sym typeface="Arial"/>
            </a:endParaRPr>
          </a:p>
        </p:txBody>
      </p:sp>
      <p:sp>
        <p:nvSpPr>
          <p:cNvPr id="418" name="Google Shape;418;p4"/>
          <p:cNvSpPr/>
          <p:nvPr/>
        </p:nvSpPr>
        <p:spPr>
          <a:xfrm>
            <a:off x="5292089" y="4011977"/>
            <a:ext cx="3605735" cy="830997"/>
          </a:xfrm>
          <a:prstGeom prst="rect">
            <a:avLst/>
          </a:prstGeom>
          <a:noFill/>
          <a:ln>
            <a:noFill/>
          </a:ln>
        </p:spPr>
        <p:txBody>
          <a:bodyPr spcFirstLastPara="1" wrap="square" lIns="91425" tIns="45700" rIns="91425" bIns="45700" anchor="t" anchorCtr="0">
            <a:spAutoFit/>
          </a:bodyPr>
          <a:lstStyle/>
          <a:p>
            <a:pPr marL="0" marR="0" lvl="0" indent="82550" algn="just" rtl="0">
              <a:lnSpc>
                <a:spcPct val="150000"/>
              </a:lnSpc>
              <a:spcBef>
                <a:spcPts val="0"/>
              </a:spcBef>
              <a:spcAft>
                <a:spcPts val="0"/>
              </a:spcAft>
              <a:buNone/>
            </a:pPr>
            <a:r>
              <a:rPr lang="en-US" sz="1600" b="0" i="0" u="none" strike="noStrike" cap="none">
                <a:solidFill>
                  <a:srgbClr val="0D0D0D"/>
                </a:solidFill>
                <a:latin typeface="Times New Roman"/>
                <a:ea typeface="Times New Roman"/>
                <a:cs typeface="Times New Roman"/>
                <a:sym typeface="Times New Roman"/>
              </a:rPr>
              <a:t>Bằng tình yêu thương tha thiết của bà, cô bé ấy đã mạnh mẽ hơn rất nhiều.</a:t>
            </a:r>
            <a:endParaRPr sz="1600" b="0" i="0" u="none" strike="noStrike" cap="none">
              <a:solidFill>
                <a:srgbClr val="000000"/>
              </a:solidFill>
              <a:latin typeface="Arial"/>
              <a:ea typeface="Arial"/>
              <a:cs typeface="Arial"/>
              <a:sym typeface="Arial"/>
            </a:endParaRPr>
          </a:p>
        </p:txBody>
      </p:sp>
      <p:sp>
        <p:nvSpPr>
          <p:cNvPr id="419" name="Google Shape;419;p4"/>
          <p:cNvSpPr/>
          <p:nvPr/>
        </p:nvSpPr>
        <p:spPr>
          <a:xfrm>
            <a:off x="5361278" y="2799779"/>
            <a:ext cx="2935941" cy="786497"/>
          </a:xfrm>
          <a:prstGeom prst="rect">
            <a:avLst/>
          </a:prstGeom>
          <a:noFill/>
          <a:ln>
            <a:noFill/>
          </a:ln>
        </p:spPr>
        <p:txBody>
          <a:bodyPr spcFirstLastPara="1" wrap="square" lIns="91425" tIns="45700" rIns="91425" bIns="45700" anchor="t" anchorCtr="0">
            <a:spAutoFit/>
          </a:bodyPr>
          <a:lstStyle/>
          <a:p>
            <a:pPr marL="0" marR="0" lvl="0" indent="82550" algn="just" rtl="0">
              <a:lnSpc>
                <a:spcPct val="150000"/>
              </a:lnSpc>
              <a:spcBef>
                <a:spcPts val="0"/>
              </a:spcBef>
              <a:spcAft>
                <a:spcPts val="0"/>
              </a:spcAft>
              <a:buNone/>
            </a:pPr>
            <a:r>
              <a:rPr lang="en-US" sz="1600" b="0" i="0" u="none" strike="noStrike" cap="none">
                <a:solidFill>
                  <a:srgbClr val="0D0D0D"/>
                </a:solidFill>
                <a:latin typeface="Times New Roman"/>
                <a:ea typeface="Times New Roman"/>
                <a:cs typeface="Times New Roman"/>
                <a:sym typeface="Times New Roman"/>
              </a:rPr>
              <a:t>Để đạt được học bổng bứt phá, Nhật Minh đã cố gắng rất nhiều.</a:t>
            </a:r>
            <a:endParaRPr sz="1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 calcmode="lin" valueType="num">
                                      <p:cBhvr additive="base">
                                        <p:cTn id="12" dur="500"/>
                                        <p:tgtEl>
                                          <p:spTgt spid="4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5"/>
                                        </p:tgtEl>
                                        <p:attrNameLst>
                                          <p:attrName>style.visibility</p:attrName>
                                        </p:attrNameLst>
                                      </p:cBhvr>
                                      <p:to>
                                        <p:strVal val="visible"/>
                                      </p:to>
                                    </p:set>
                                    <p:anim calcmode="lin" valueType="num">
                                      <p:cBhvr additive="base">
                                        <p:cTn id="17" dur="500"/>
                                        <p:tgtEl>
                                          <p:spTgt spid="4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1"/>
                                        </p:tgtEl>
                                        <p:attrNameLst>
                                          <p:attrName>style.visibility</p:attrName>
                                        </p:attrNameLst>
                                      </p:cBhvr>
                                      <p:to>
                                        <p:strVal val="visible"/>
                                      </p:to>
                                    </p:set>
                                    <p:anim calcmode="lin" valueType="num">
                                      <p:cBhvr additive="base">
                                        <p:cTn id="22" dur="500"/>
                                        <p:tgtEl>
                                          <p:spTgt spid="4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6"/>
                                        </p:tgtEl>
                                        <p:attrNameLst>
                                          <p:attrName>style.visibility</p:attrName>
                                        </p:attrNameLst>
                                      </p:cBhvr>
                                      <p:to>
                                        <p:strVal val="visible"/>
                                      </p:to>
                                    </p:set>
                                    <p:anim calcmode="lin" valueType="num">
                                      <p:cBhvr additive="base">
                                        <p:cTn id="27" dur="500"/>
                                        <p:tgtEl>
                                          <p:spTgt spid="4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2"/>
                                        </p:tgtEl>
                                        <p:attrNameLst>
                                          <p:attrName>style.visibility</p:attrName>
                                        </p:attrNameLst>
                                      </p:cBhvr>
                                      <p:to>
                                        <p:strVal val="visible"/>
                                      </p:to>
                                    </p:set>
                                    <p:anim calcmode="lin" valueType="num">
                                      <p:cBhvr additive="base">
                                        <p:cTn id="32" dur="500"/>
                                        <p:tgtEl>
                                          <p:spTgt spid="4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7"/>
                                        </p:tgtEl>
                                        <p:attrNameLst>
                                          <p:attrName>style.visibility</p:attrName>
                                        </p:attrNameLst>
                                      </p:cBhvr>
                                      <p:to>
                                        <p:strVal val="visible"/>
                                      </p:to>
                                    </p:set>
                                    <p:anim calcmode="lin" valueType="num">
                                      <p:cBhvr additive="base">
                                        <p:cTn id="37" dur="500"/>
                                        <p:tgtEl>
                                          <p:spTgt spid="4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3"/>
                                        </p:tgtEl>
                                        <p:attrNameLst>
                                          <p:attrName>style.visibility</p:attrName>
                                        </p:attrNameLst>
                                      </p:cBhvr>
                                      <p:to>
                                        <p:strVal val="visible"/>
                                      </p:to>
                                    </p:set>
                                    <p:anim calcmode="lin" valueType="num">
                                      <p:cBhvr additive="base">
                                        <p:cTn id="42" dur="500"/>
                                        <p:tgtEl>
                                          <p:spTgt spid="4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19"/>
                                        </p:tgtEl>
                                        <p:attrNameLst>
                                          <p:attrName>style.visibility</p:attrName>
                                        </p:attrNameLst>
                                      </p:cBhvr>
                                      <p:to>
                                        <p:strVal val="visible"/>
                                      </p:to>
                                    </p:set>
                                    <p:anim calcmode="lin" valueType="num">
                                      <p:cBhvr additive="base">
                                        <p:cTn id="47" dur="500"/>
                                        <p:tgtEl>
                                          <p:spTgt spid="4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14"/>
                                        </p:tgtEl>
                                        <p:attrNameLst>
                                          <p:attrName>style.visibility</p:attrName>
                                        </p:attrNameLst>
                                      </p:cBhvr>
                                      <p:to>
                                        <p:strVal val="visible"/>
                                      </p:to>
                                    </p:set>
                                    <p:anim calcmode="lin" valueType="num">
                                      <p:cBhvr additive="base">
                                        <p:cTn id="52" dur="500"/>
                                        <p:tgtEl>
                                          <p:spTgt spid="4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18"/>
                                        </p:tgtEl>
                                        <p:attrNameLst>
                                          <p:attrName>style.visibility</p:attrName>
                                        </p:attrNameLst>
                                      </p:cBhvr>
                                      <p:to>
                                        <p:strVal val="visible"/>
                                      </p:to>
                                    </p:set>
                                    <p:anim calcmode="lin" valueType="num">
                                      <p:cBhvr additive="base">
                                        <p:cTn id="57" dur="500"/>
                                        <p:tgtEl>
                                          <p:spTgt spid="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
          <p:cNvSpPr/>
          <p:nvPr/>
        </p:nvSpPr>
        <p:spPr>
          <a:xfrm>
            <a:off x="364228" y="246689"/>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25" name="Google Shape;425;p5"/>
          <p:cNvGrpSpPr/>
          <p:nvPr/>
        </p:nvGrpSpPr>
        <p:grpSpPr>
          <a:xfrm rot="747030">
            <a:off x="7562345" y="3663722"/>
            <a:ext cx="1454445" cy="1338733"/>
            <a:chOff x="5978725" y="413950"/>
            <a:chExt cx="2510700" cy="1892650"/>
          </a:xfrm>
        </p:grpSpPr>
        <p:sp>
          <p:nvSpPr>
            <p:cNvPr id="426" name="Google Shape;426;p5"/>
            <p:cNvSpPr/>
            <p:nvPr/>
          </p:nvSpPr>
          <p:spPr>
            <a:xfrm>
              <a:off x="5978725" y="413950"/>
              <a:ext cx="2510700" cy="1892650"/>
            </a:xfrm>
            <a:custGeom>
              <a:avLst/>
              <a:gdLst/>
              <a:ahLst/>
              <a:cxnLst/>
              <a:rect l="l" t="t" r="r" b="b"/>
              <a:pathLst>
                <a:path w="100428" h="75706" extrusionOk="0">
                  <a:moveTo>
                    <a:pt x="82004" y="75705"/>
                  </a:moveTo>
                  <a:cubicBezTo>
                    <a:pt x="79343" y="75705"/>
                    <a:pt x="76759" y="74721"/>
                    <a:pt x="74726" y="72932"/>
                  </a:cubicBezTo>
                  <a:cubicBezTo>
                    <a:pt x="74446" y="72683"/>
                    <a:pt x="74176" y="72421"/>
                    <a:pt x="73922" y="72150"/>
                  </a:cubicBezTo>
                  <a:cubicBezTo>
                    <a:pt x="73759" y="72322"/>
                    <a:pt x="73587" y="72490"/>
                    <a:pt x="73415" y="72657"/>
                  </a:cubicBezTo>
                  <a:cubicBezTo>
                    <a:pt x="71549" y="74398"/>
                    <a:pt x="69056" y="75469"/>
                    <a:pt x="66395" y="75675"/>
                  </a:cubicBezTo>
                  <a:cubicBezTo>
                    <a:pt x="66120" y="75697"/>
                    <a:pt x="65840" y="75705"/>
                    <a:pt x="65561" y="75705"/>
                  </a:cubicBezTo>
                  <a:cubicBezTo>
                    <a:pt x="62904" y="75705"/>
                    <a:pt x="60321" y="74721"/>
                    <a:pt x="58287" y="72932"/>
                  </a:cubicBezTo>
                  <a:cubicBezTo>
                    <a:pt x="56796" y="71617"/>
                    <a:pt x="55674" y="69936"/>
                    <a:pt x="55038" y="68053"/>
                  </a:cubicBezTo>
                  <a:lnTo>
                    <a:pt x="47945" y="68053"/>
                  </a:lnTo>
                  <a:cubicBezTo>
                    <a:pt x="47364" y="69790"/>
                    <a:pt x="46363" y="71351"/>
                    <a:pt x="45026" y="72597"/>
                  </a:cubicBezTo>
                  <a:cubicBezTo>
                    <a:pt x="43160" y="74342"/>
                    <a:pt x="40667" y="75413"/>
                    <a:pt x="38006" y="75619"/>
                  </a:cubicBezTo>
                  <a:cubicBezTo>
                    <a:pt x="37731" y="75636"/>
                    <a:pt x="37451" y="75649"/>
                    <a:pt x="37176" y="75649"/>
                  </a:cubicBezTo>
                  <a:cubicBezTo>
                    <a:pt x="34515" y="75649"/>
                    <a:pt x="31932" y="74665"/>
                    <a:pt x="29903" y="72877"/>
                  </a:cubicBezTo>
                  <a:cubicBezTo>
                    <a:pt x="29619" y="72627"/>
                    <a:pt x="29348" y="72365"/>
                    <a:pt x="29095" y="72094"/>
                  </a:cubicBezTo>
                  <a:cubicBezTo>
                    <a:pt x="28931" y="72266"/>
                    <a:pt x="28764" y="72434"/>
                    <a:pt x="28587" y="72597"/>
                  </a:cubicBezTo>
                  <a:cubicBezTo>
                    <a:pt x="26722" y="74342"/>
                    <a:pt x="24229" y="75413"/>
                    <a:pt x="21568" y="75619"/>
                  </a:cubicBezTo>
                  <a:cubicBezTo>
                    <a:pt x="21293" y="75636"/>
                    <a:pt x="21013" y="75649"/>
                    <a:pt x="20734" y="75649"/>
                  </a:cubicBezTo>
                  <a:cubicBezTo>
                    <a:pt x="18077" y="75649"/>
                    <a:pt x="15494" y="74665"/>
                    <a:pt x="13460" y="72877"/>
                  </a:cubicBezTo>
                  <a:cubicBezTo>
                    <a:pt x="11986" y="71574"/>
                    <a:pt x="10872" y="69915"/>
                    <a:pt x="10228" y="68053"/>
                  </a:cubicBezTo>
                  <a:lnTo>
                    <a:pt x="6733" y="68053"/>
                  </a:lnTo>
                  <a:cubicBezTo>
                    <a:pt x="5086" y="68053"/>
                    <a:pt x="3509" y="67508"/>
                    <a:pt x="2279" y="66519"/>
                  </a:cubicBezTo>
                  <a:cubicBezTo>
                    <a:pt x="831" y="65354"/>
                    <a:pt x="1" y="63664"/>
                    <a:pt x="1" y="61893"/>
                  </a:cubicBezTo>
                  <a:lnTo>
                    <a:pt x="1" y="61713"/>
                  </a:lnTo>
                  <a:cubicBezTo>
                    <a:pt x="5" y="60445"/>
                    <a:pt x="418" y="59215"/>
                    <a:pt x="1187" y="58209"/>
                  </a:cubicBezTo>
                  <a:cubicBezTo>
                    <a:pt x="422" y="57298"/>
                    <a:pt x="1" y="56146"/>
                    <a:pt x="1" y="54960"/>
                  </a:cubicBezTo>
                  <a:lnTo>
                    <a:pt x="1" y="51288"/>
                  </a:lnTo>
                  <a:cubicBezTo>
                    <a:pt x="1" y="49728"/>
                    <a:pt x="727" y="48254"/>
                    <a:pt x="1991" y="47248"/>
                  </a:cubicBezTo>
                  <a:cubicBezTo>
                    <a:pt x="2060" y="47196"/>
                    <a:pt x="2124" y="47144"/>
                    <a:pt x="2193" y="47097"/>
                  </a:cubicBezTo>
                  <a:lnTo>
                    <a:pt x="2193" y="26326"/>
                  </a:lnTo>
                  <a:cubicBezTo>
                    <a:pt x="2193" y="21417"/>
                    <a:pt x="6187" y="17423"/>
                    <a:pt x="11092" y="17423"/>
                  </a:cubicBezTo>
                  <a:lnTo>
                    <a:pt x="37705" y="17423"/>
                  </a:lnTo>
                  <a:lnTo>
                    <a:pt x="36871" y="16881"/>
                  </a:lnTo>
                  <a:cubicBezTo>
                    <a:pt x="35431" y="15953"/>
                    <a:pt x="34558" y="14483"/>
                    <a:pt x="34485" y="12849"/>
                  </a:cubicBezTo>
                  <a:cubicBezTo>
                    <a:pt x="34408" y="11216"/>
                    <a:pt x="35139" y="9673"/>
                    <a:pt x="36484" y="8611"/>
                  </a:cubicBezTo>
                  <a:lnTo>
                    <a:pt x="45791" y="1273"/>
                  </a:lnTo>
                  <a:cubicBezTo>
                    <a:pt x="46836" y="452"/>
                    <a:pt x="48173" y="0"/>
                    <a:pt x="49557" y="0"/>
                  </a:cubicBezTo>
                  <a:cubicBezTo>
                    <a:pt x="50941" y="0"/>
                    <a:pt x="52278" y="452"/>
                    <a:pt x="53318" y="1273"/>
                  </a:cubicBezTo>
                  <a:lnTo>
                    <a:pt x="62629" y="8611"/>
                  </a:lnTo>
                  <a:cubicBezTo>
                    <a:pt x="63975" y="9673"/>
                    <a:pt x="64705" y="11216"/>
                    <a:pt x="64628" y="12849"/>
                  </a:cubicBezTo>
                  <a:cubicBezTo>
                    <a:pt x="64551" y="14483"/>
                    <a:pt x="63682" y="15953"/>
                    <a:pt x="62242" y="16881"/>
                  </a:cubicBezTo>
                  <a:lnTo>
                    <a:pt x="61404" y="17423"/>
                  </a:lnTo>
                  <a:lnTo>
                    <a:pt x="89079" y="17423"/>
                  </a:lnTo>
                  <a:cubicBezTo>
                    <a:pt x="93984" y="17423"/>
                    <a:pt x="97978" y="21417"/>
                    <a:pt x="97978" y="26326"/>
                  </a:cubicBezTo>
                  <a:lnTo>
                    <a:pt x="97978" y="56954"/>
                  </a:lnTo>
                  <a:cubicBezTo>
                    <a:pt x="98163" y="57092"/>
                    <a:pt x="98339" y="57238"/>
                    <a:pt x="98511" y="57397"/>
                  </a:cubicBezTo>
                  <a:cubicBezTo>
                    <a:pt x="99744" y="58553"/>
                    <a:pt x="100428" y="60084"/>
                    <a:pt x="100428" y="61713"/>
                  </a:cubicBezTo>
                  <a:lnTo>
                    <a:pt x="100428" y="61898"/>
                  </a:lnTo>
                  <a:cubicBezTo>
                    <a:pt x="100428" y="63669"/>
                    <a:pt x="99598" y="65358"/>
                    <a:pt x="98150" y="66523"/>
                  </a:cubicBezTo>
                  <a:cubicBezTo>
                    <a:pt x="96925" y="67512"/>
                    <a:pt x="95343" y="68058"/>
                    <a:pt x="93696" y="68058"/>
                  </a:cubicBezTo>
                  <a:lnTo>
                    <a:pt x="92785" y="68058"/>
                  </a:lnTo>
                  <a:cubicBezTo>
                    <a:pt x="92209" y="69816"/>
                    <a:pt x="91199" y="71398"/>
                    <a:pt x="89849" y="72657"/>
                  </a:cubicBezTo>
                  <a:cubicBezTo>
                    <a:pt x="87983" y="74403"/>
                    <a:pt x="85490" y="75473"/>
                    <a:pt x="82829" y="75679"/>
                  </a:cubicBezTo>
                  <a:cubicBezTo>
                    <a:pt x="82558" y="75697"/>
                    <a:pt x="82279" y="75705"/>
                    <a:pt x="82004" y="75705"/>
                  </a:cubicBezTo>
                  <a:close/>
                  <a:moveTo>
                    <a:pt x="49557" y="13696"/>
                  </a:moveTo>
                  <a:lnTo>
                    <a:pt x="51895" y="12183"/>
                  </a:lnTo>
                  <a:lnTo>
                    <a:pt x="49557" y="10339"/>
                  </a:lnTo>
                  <a:lnTo>
                    <a:pt x="47218" y="12183"/>
                  </a:lnTo>
                  <a:close/>
                </a:path>
              </a:pathLst>
            </a:custGeom>
            <a:solidFill>
              <a:srgbClr val="FFFFFF"/>
            </a:solidFill>
            <a:ln>
              <a:noFill/>
            </a:ln>
            <a:effectLst>
              <a:outerShdw dist="76200" dir="258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7" name="Google Shape;427;p5"/>
            <p:cNvGrpSpPr/>
            <p:nvPr/>
          </p:nvGrpSpPr>
          <p:grpSpPr>
            <a:xfrm>
              <a:off x="6073950" y="505300"/>
              <a:ext cx="2320375" cy="1712950"/>
              <a:chOff x="6073950" y="505300"/>
              <a:chExt cx="2320375" cy="1712950"/>
            </a:xfrm>
          </p:grpSpPr>
          <p:sp>
            <p:nvSpPr>
              <p:cNvPr id="428" name="Google Shape;428;p5"/>
              <p:cNvSpPr/>
              <p:nvPr/>
            </p:nvSpPr>
            <p:spPr>
              <a:xfrm>
                <a:off x="6073950" y="505300"/>
                <a:ext cx="2320375" cy="1712950"/>
              </a:xfrm>
              <a:custGeom>
                <a:avLst/>
                <a:gdLst/>
                <a:ahLst/>
                <a:cxnLst/>
                <a:rect l="l" t="t" r="r" b="b"/>
                <a:pathLst>
                  <a:path w="92815" h="68518" extrusionOk="0">
                    <a:moveTo>
                      <a:pt x="90351" y="55733"/>
                    </a:moveTo>
                    <a:cubicBezTo>
                      <a:pt x="90360" y="55621"/>
                      <a:pt x="90364" y="55510"/>
                      <a:pt x="90364" y="55398"/>
                    </a:cubicBezTo>
                    <a:lnTo>
                      <a:pt x="90364" y="22672"/>
                    </a:lnTo>
                    <a:cubicBezTo>
                      <a:pt x="90364" y="19869"/>
                      <a:pt x="88073" y="17578"/>
                      <a:pt x="85275" y="17578"/>
                    </a:cubicBezTo>
                    <a:lnTo>
                      <a:pt x="55674" y="17578"/>
                    </a:lnTo>
                    <a:cubicBezTo>
                      <a:pt x="54319" y="16181"/>
                      <a:pt x="52032" y="15106"/>
                      <a:pt x="49281" y="14616"/>
                    </a:cubicBezTo>
                    <a:lnTo>
                      <a:pt x="56370" y="10029"/>
                    </a:lnTo>
                    <a:cubicBezTo>
                      <a:pt x="57200" y="9492"/>
                      <a:pt x="57243" y="8559"/>
                      <a:pt x="56469" y="7949"/>
                    </a:cubicBezTo>
                    <a:lnTo>
                      <a:pt x="47158" y="611"/>
                    </a:lnTo>
                    <a:cubicBezTo>
                      <a:pt x="46384" y="0"/>
                      <a:pt x="45116" y="0"/>
                      <a:pt x="44342" y="611"/>
                    </a:cubicBezTo>
                    <a:lnTo>
                      <a:pt x="35031" y="7949"/>
                    </a:lnTo>
                    <a:cubicBezTo>
                      <a:pt x="34257" y="8559"/>
                      <a:pt x="34300" y="9496"/>
                      <a:pt x="35126" y="10029"/>
                    </a:cubicBezTo>
                    <a:lnTo>
                      <a:pt x="42279" y="14655"/>
                    </a:lnTo>
                    <a:cubicBezTo>
                      <a:pt x="39622" y="15162"/>
                      <a:pt x="37417" y="16219"/>
                      <a:pt x="36097" y="17578"/>
                    </a:cubicBezTo>
                    <a:lnTo>
                      <a:pt x="7287" y="17578"/>
                    </a:lnTo>
                    <a:cubicBezTo>
                      <a:pt x="4488" y="17578"/>
                      <a:pt x="2197" y="19869"/>
                      <a:pt x="2197" y="22672"/>
                    </a:cubicBezTo>
                    <a:lnTo>
                      <a:pt x="2197" y="46138"/>
                    </a:lnTo>
                    <a:lnTo>
                      <a:pt x="1888" y="46138"/>
                    </a:lnTo>
                    <a:cubicBezTo>
                      <a:pt x="843" y="46138"/>
                      <a:pt x="1" y="46809"/>
                      <a:pt x="1" y="47639"/>
                    </a:cubicBezTo>
                    <a:lnTo>
                      <a:pt x="1" y="51306"/>
                    </a:lnTo>
                    <a:cubicBezTo>
                      <a:pt x="1" y="52135"/>
                      <a:pt x="843" y="52806"/>
                      <a:pt x="1888" y="52806"/>
                    </a:cubicBezTo>
                    <a:lnTo>
                      <a:pt x="2193" y="52806"/>
                    </a:lnTo>
                    <a:lnTo>
                      <a:pt x="2193" y="55398"/>
                    </a:lnTo>
                    <a:cubicBezTo>
                      <a:pt x="2193" y="55527"/>
                      <a:pt x="2197" y="55652"/>
                      <a:pt x="2210" y="55776"/>
                    </a:cubicBezTo>
                    <a:cubicBezTo>
                      <a:pt x="942" y="56034"/>
                      <a:pt x="1" y="56963"/>
                      <a:pt x="1" y="58059"/>
                    </a:cubicBezTo>
                    <a:lnTo>
                      <a:pt x="1" y="58244"/>
                    </a:lnTo>
                    <a:cubicBezTo>
                      <a:pt x="1" y="59538"/>
                      <a:pt x="1316" y="60595"/>
                      <a:pt x="2924" y="60595"/>
                    </a:cubicBezTo>
                    <a:lnTo>
                      <a:pt x="9505" y="60595"/>
                    </a:lnTo>
                    <a:cubicBezTo>
                      <a:pt x="9501" y="60668"/>
                      <a:pt x="9496" y="60737"/>
                      <a:pt x="9492" y="60806"/>
                    </a:cubicBezTo>
                    <a:cubicBezTo>
                      <a:pt x="9561" y="61150"/>
                      <a:pt x="9638" y="61489"/>
                      <a:pt x="9690" y="61833"/>
                    </a:cubicBezTo>
                    <a:cubicBezTo>
                      <a:pt x="10266" y="65625"/>
                      <a:pt x="13658" y="68462"/>
                      <a:pt x="17466" y="68169"/>
                    </a:cubicBezTo>
                    <a:cubicBezTo>
                      <a:pt x="20927" y="67903"/>
                      <a:pt x="24220" y="65517"/>
                      <a:pt x="24533" y="60883"/>
                    </a:cubicBezTo>
                    <a:cubicBezTo>
                      <a:pt x="24533" y="60789"/>
                      <a:pt x="24533" y="60694"/>
                      <a:pt x="24529" y="60595"/>
                    </a:cubicBezTo>
                    <a:lnTo>
                      <a:pt x="25943" y="60595"/>
                    </a:lnTo>
                    <a:cubicBezTo>
                      <a:pt x="25939" y="60668"/>
                      <a:pt x="25935" y="60737"/>
                      <a:pt x="25931" y="60806"/>
                    </a:cubicBezTo>
                    <a:cubicBezTo>
                      <a:pt x="25999" y="61150"/>
                      <a:pt x="26077" y="61489"/>
                      <a:pt x="26128" y="61833"/>
                    </a:cubicBezTo>
                    <a:cubicBezTo>
                      <a:pt x="26704" y="65625"/>
                      <a:pt x="30096" y="68462"/>
                      <a:pt x="33905" y="68169"/>
                    </a:cubicBezTo>
                    <a:cubicBezTo>
                      <a:pt x="37365" y="67903"/>
                      <a:pt x="40658" y="65517"/>
                      <a:pt x="40972" y="60883"/>
                    </a:cubicBezTo>
                    <a:cubicBezTo>
                      <a:pt x="40972" y="60789"/>
                      <a:pt x="40972" y="60694"/>
                      <a:pt x="40968" y="60595"/>
                    </a:cubicBezTo>
                    <a:lnTo>
                      <a:pt x="54337" y="60595"/>
                    </a:lnTo>
                    <a:cubicBezTo>
                      <a:pt x="54332" y="60685"/>
                      <a:pt x="54324" y="60771"/>
                      <a:pt x="54319" y="60862"/>
                    </a:cubicBezTo>
                    <a:cubicBezTo>
                      <a:pt x="54388" y="61205"/>
                      <a:pt x="54466" y="61545"/>
                      <a:pt x="54517" y="61889"/>
                    </a:cubicBezTo>
                    <a:cubicBezTo>
                      <a:pt x="55093" y="65685"/>
                      <a:pt x="58485" y="68518"/>
                      <a:pt x="62294" y="68225"/>
                    </a:cubicBezTo>
                    <a:cubicBezTo>
                      <a:pt x="65754" y="67959"/>
                      <a:pt x="69047" y="65573"/>
                      <a:pt x="69361" y="60943"/>
                    </a:cubicBezTo>
                    <a:cubicBezTo>
                      <a:pt x="69361" y="60827"/>
                      <a:pt x="69361" y="60711"/>
                      <a:pt x="69356" y="60595"/>
                    </a:cubicBezTo>
                    <a:lnTo>
                      <a:pt x="70775" y="60595"/>
                    </a:lnTo>
                    <a:cubicBezTo>
                      <a:pt x="70771" y="60685"/>
                      <a:pt x="70762" y="60771"/>
                      <a:pt x="70758" y="60862"/>
                    </a:cubicBezTo>
                    <a:cubicBezTo>
                      <a:pt x="70827" y="61205"/>
                      <a:pt x="70904" y="61545"/>
                      <a:pt x="70956" y="61889"/>
                    </a:cubicBezTo>
                    <a:cubicBezTo>
                      <a:pt x="71532" y="65685"/>
                      <a:pt x="74923" y="68518"/>
                      <a:pt x="78732" y="68225"/>
                    </a:cubicBezTo>
                    <a:cubicBezTo>
                      <a:pt x="82192" y="67959"/>
                      <a:pt x="85485" y="65573"/>
                      <a:pt x="85799" y="60943"/>
                    </a:cubicBezTo>
                    <a:cubicBezTo>
                      <a:pt x="85799" y="60827"/>
                      <a:pt x="85799" y="60711"/>
                      <a:pt x="85795" y="60595"/>
                    </a:cubicBezTo>
                    <a:lnTo>
                      <a:pt x="89891" y="60595"/>
                    </a:lnTo>
                    <a:cubicBezTo>
                      <a:pt x="91499" y="60595"/>
                      <a:pt x="92815" y="59538"/>
                      <a:pt x="92815" y="58244"/>
                    </a:cubicBezTo>
                    <a:lnTo>
                      <a:pt x="92815" y="58063"/>
                    </a:lnTo>
                    <a:cubicBezTo>
                      <a:pt x="92815" y="56890"/>
                      <a:pt x="91744" y="55914"/>
                      <a:pt x="90351" y="55733"/>
                    </a:cubicBezTo>
                    <a:close/>
                    <a:moveTo>
                      <a:pt x="37898" y="8026"/>
                    </a:moveTo>
                    <a:lnTo>
                      <a:pt x="44716" y="2653"/>
                    </a:lnTo>
                    <a:cubicBezTo>
                      <a:pt x="45283" y="2206"/>
                      <a:pt x="46212" y="2206"/>
                      <a:pt x="46779" y="2653"/>
                    </a:cubicBezTo>
                    <a:lnTo>
                      <a:pt x="53597" y="8026"/>
                    </a:lnTo>
                    <a:cubicBezTo>
                      <a:pt x="54165" y="8473"/>
                      <a:pt x="54130" y="9161"/>
                      <a:pt x="53524" y="9552"/>
                    </a:cubicBezTo>
                    <a:lnTo>
                      <a:pt x="46848" y="13868"/>
                    </a:lnTo>
                    <a:cubicBezTo>
                      <a:pt x="46242" y="14259"/>
                      <a:pt x="45253" y="14259"/>
                      <a:pt x="44647" y="13868"/>
                    </a:cubicBezTo>
                    <a:lnTo>
                      <a:pt x="37971" y="9552"/>
                    </a:lnTo>
                    <a:cubicBezTo>
                      <a:pt x="37365" y="9161"/>
                      <a:pt x="37335" y="8473"/>
                      <a:pt x="37898" y="802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
              <p:cNvSpPr/>
              <p:nvPr/>
            </p:nvSpPr>
            <p:spPr>
              <a:xfrm>
                <a:off x="6930375" y="509100"/>
                <a:ext cx="574550" cy="404475"/>
              </a:xfrm>
              <a:custGeom>
                <a:avLst/>
                <a:gdLst/>
                <a:ahLst/>
                <a:cxnLst/>
                <a:rect l="l" t="t" r="r" b="b"/>
                <a:pathLst>
                  <a:path w="22982" h="16179" extrusionOk="0">
                    <a:moveTo>
                      <a:pt x="11489" y="2165"/>
                    </a:moveTo>
                    <a:cubicBezTo>
                      <a:pt x="11861" y="2165"/>
                      <a:pt x="12234" y="2277"/>
                      <a:pt x="12518" y="2501"/>
                    </a:cubicBezTo>
                    <a:lnTo>
                      <a:pt x="19336" y="7874"/>
                    </a:lnTo>
                    <a:cubicBezTo>
                      <a:pt x="19903" y="8321"/>
                      <a:pt x="19873" y="9009"/>
                      <a:pt x="19267" y="9400"/>
                    </a:cubicBezTo>
                    <a:lnTo>
                      <a:pt x="12591" y="13716"/>
                    </a:lnTo>
                    <a:cubicBezTo>
                      <a:pt x="12288" y="13912"/>
                      <a:pt x="11889" y="14009"/>
                      <a:pt x="11491" y="14009"/>
                    </a:cubicBezTo>
                    <a:cubicBezTo>
                      <a:pt x="11092" y="14009"/>
                      <a:pt x="10693" y="13912"/>
                      <a:pt x="10390" y="13716"/>
                    </a:cubicBezTo>
                    <a:lnTo>
                      <a:pt x="3714" y="9400"/>
                    </a:lnTo>
                    <a:cubicBezTo>
                      <a:pt x="3108" y="9009"/>
                      <a:pt x="3074" y="8321"/>
                      <a:pt x="3641" y="7874"/>
                    </a:cubicBezTo>
                    <a:lnTo>
                      <a:pt x="10459" y="2501"/>
                    </a:lnTo>
                    <a:cubicBezTo>
                      <a:pt x="10743" y="2277"/>
                      <a:pt x="11116" y="2165"/>
                      <a:pt x="11489" y="2165"/>
                    </a:cubicBezTo>
                    <a:close/>
                    <a:moveTo>
                      <a:pt x="11493" y="1"/>
                    </a:moveTo>
                    <a:cubicBezTo>
                      <a:pt x="10982" y="1"/>
                      <a:pt x="10472" y="154"/>
                      <a:pt x="10085" y="459"/>
                    </a:cubicBezTo>
                    <a:lnTo>
                      <a:pt x="774" y="7797"/>
                    </a:lnTo>
                    <a:cubicBezTo>
                      <a:pt x="0" y="8407"/>
                      <a:pt x="43" y="9344"/>
                      <a:pt x="869" y="9877"/>
                    </a:cubicBezTo>
                    <a:lnTo>
                      <a:pt x="9986" y="15775"/>
                    </a:lnTo>
                    <a:cubicBezTo>
                      <a:pt x="10399" y="16044"/>
                      <a:pt x="10944" y="16178"/>
                      <a:pt x="11489" y="16178"/>
                    </a:cubicBezTo>
                    <a:cubicBezTo>
                      <a:pt x="12035" y="16178"/>
                      <a:pt x="12580" y="16044"/>
                      <a:pt x="12995" y="15775"/>
                    </a:cubicBezTo>
                    <a:lnTo>
                      <a:pt x="22109" y="9877"/>
                    </a:lnTo>
                    <a:cubicBezTo>
                      <a:pt x="22938" y="9344"/>
                      <a:pt x="22981" y="8407"/>
                      <a:pt x="22207" y="7797"/>
                    </a:cubicBezTo>
                    <a:lnTo>
                      <a:pt x="12901" y="459"/>
                    </a:lnTo>
                    <a:cubicBezTo>
                      <a:pt x="12514" y="154"/>
                      <a:pt x="12003" y="1"/>
                      <a:pt x="11493" y="1"/>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
              <p:cNvSpPr/>
              <p:nvPr/>
            </p:nvSpPr>
            <p:spPr>
              <a:xfrm>
                <a:off x="6942725" y="863275"/>
                <a:ext cx="556725" cy="311250"/>
              </a:xfrm>
              <a:custGeom>
                <a:avLst/>
                <a:gdLst/>
                <a:ahLst/>
                <a:cxnLst/>
                <a:rect l="l" t="t" r="r" b="b"/>
                <a:pathLst>
                  <a:path w="22269" h="12450" extrusionOk="0">
                    <a:moveTo>
                      <a:pt x="11134" y="0"/>
                    </a:moveTo>
                    <a:cubicBezTo>
                      <a:pt x="4987" y="0"/>
                      <a:pt x="1" y="2786"/>
                      <a:pt x="1" y="6225"/>
                    </a:cubicBezTo>
                    <a:cubicBezTo>
                      <a:pt x="1" y="9664"/>
                      <a:pt x="4987" y="12449"/>
                      <a:pt x="11134" y="12449"/>
                    </a:cubicBezTo>
                    <a:cubicBezTo>
                      <a:pt x="17281" y="12449"/>
                      <a:pt x="22268" y="9664"/>
                      <a:pt x="22268" y="6225"/>
                    </a:cubicBezTo>
                    <a:cubicBezTo>
                      <a:pt x="22268" y="2790"/>
                      <a:pt x="17281" y="0"/>
                      <a:pt x="11134" y="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5"/>
              <p:cNvSpPr/>
              <p:nvPr/>
            </p:nvSpPr>
            <p:spPr>
              <a:xfrm>
                <a:off x="6128750" y="944725"/>
                <a:ext cx="2204325" cy="1061600"/>
              </a:xfrm>
              <a:custGeom>
                <a:avLst/>
                <a:gdLst/>
                <a:ahLst/>
                <a:cxnLst/>
                <a:rect l="l" t="t" r="r" b="b"/>
                <a:pathLst>
                  <a:path w="88173" h="42464" extrusionOk="0">
                    <a:moveTo>
                      <a:pt x="5091" y="1"/>
                    </a:moveTo>
                    <a:cubicBezTo>
                      <a:pt x="2271" y="1"/>
                      <a:pt x="1" y="2270"/>
                      <a:pt x="1" y="5090"/>
                    </a:cubicBezTo>
                    <a:lnTo>
                      <a:pt x="1" y="37370"/>
                    </a:lnTo>
                    <a:cubicBezTo>
                      <a:pt x="1" y="40190"/>
                      <a:pt x="2271" y="42464"/>
                      <a:pt x="5091" y="42464"/>
                    </a:cubicBezTo>
                    <a:lnTo>
                      <a:pt x="83083" y="42464"/>
                    </a:lnTo>
                    <a:cubicBezTo>
                      <a:pt x="85903" y="42464"/>
                      <a:pt x="88172" y="40190"/>
                      <a:pt x="88172" y="37370"/>
                    </a:cubicBezTo>
                    <a:lnTo>
                      <a:pt x="88172" y="5090"/>
                    </a:lnTo>
                    <a:cubicBezTo>
                      <a:pt x="88172" y="2270"/>
                      <a:pt x="85903" y="1"/>
                      <a:pt x="83083" y="1"/>
                    </a:cubicBezTo>
                    <a:close/>
                  </a:path>
                </a:pathLst>
              </a:custGeom>
              <a:solidFill>
                <a:srgbClr val="F185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5"/>
              <p:cNvSpPr/>
              <p:nvPr/>
            </p:nvSpPr>
            <p:spPr>
              <a:xfrm>
                <a:off x="6217950" y="1051225"/>
                <a:ext cx="338875" cy="478150"/>
              </a:xfrm>
              <a:custGeom>
                <a:avLst/>
                <a:gdLst/>
                <a:ahLst/>
                <a:cxnLst/>
                <a:rect l="l" t="t" r="r" b="b"/>
                <a:pathLst>
                  <a:path w="13555" h="19126" extrusionOk="0">
                    <a:moveTo>
                      <a:pt x="2812" y="1"/>
                    </a:moveTo>
                    <a:cubicBezTo>
                      <a:pt x="1265" y="1"/>
                      <a:pt x="1" y="1054"/>
                      <a:pt x="1" y="2339"/>
                    </a:cubicBezTo>
                    <a:lnTo>
                      <a:pt x="1" y="16792"/>
                    </a:lnTo>
                    <a:cubicBezTo>
                      <a:pt x="1" y="18077"/>
                      <a:pt x="1265" y="19126"/>
                      <a:pt x="2812" y="19126"/>
                    </a:cubicBezTo>
                    <a:lnTo>
                      <a:pt x="10743" y="19126"/>
                    </a:lnTo>
                    <a:cubicBezTo>
                      <a:pt x="12291" y="19126"/>
                      <a:pt x="13555" y="18077"/>
                      <a:pt x="13555" y="16792"/>
                    </a:cubicBezTo>
                    <a:lnTo>
                      <a:pt x="13555" y="2339"/>
                    </a:lnTo>
                    <a:cubicBezTo>
                      <a:pt x="13555" y="1054"/>
                      <a:pt x="12291" y="1"/>
                      <a:pt x="10743" y="1"/>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5"/>
              <p:cNvSpPr/>
              <p:nvPr/>
            </p:nvSpPr>
            <p:spPr>
              <a:xfrm>
                <a:off x="6641825" y="1082725"/>
                <a:ext cx="336400" cy="428075"/>
              </a:xfrm>
              <a:custGeom>
                <a:avLst/>
                <a:gdLst/>
                <a:ahLst/>
                <a:cxnLst/>
                <a:rect l="l" t="t" r="r" b="b"/>
                <a:pathLst>
                  <a:path w="13456" h="17123" extrusionOk="0">
                    <a:moveTo>
                      <a:pt x="2923" y="0"/>
                    </a:moveTo>
                    <a:cubicBezTo>
                      <a:pt x="1311" y="5"/>
                      <a:pt x="4" y="1307"/>
                      <a:pt x="0" y="2923"/>
                    </a:cubicBezTo>
                    <a:lnTo>
                      <a:pt x="0" y="14199"/>
                    </a:lnTo>
                    <a:cubicBezTo>
                      <a:pt x="4" y="15811"/>
                      <a:pt x="1311" y="17118"/>
                      <a:pt x="2923" y="17122"/>
                    </a:cubicBezTo>
                    <a:lnTo>
                      <a:pt x="10532" y="17122"/>
                    </a:lnTo>
                    <a:cubicBezTo>
                      <a:pt x="12144" y="17118"/>
                      <a:pt x="13451" y="15811"/>
                      <a:pt x="13455" y="14199"/>
                    </a:cubicBezTo>
                    <a:lnTo>
                      <a:pt x="13455" y="2923"/>
                    </a:lnTo>
                    <a:cubicBezTo>
                      <a:pt x="13451" y="1307"/>
                      <a:pt x="12144" y="5"/>
                      <a:pt x="10532"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5"/>
              <p:cNvSpPr/>
              <p:nvPr/>
            </p:nvSpPr>
            <p:spPr>
              <a:xfrm>
                <a:off x="7064500" y="1082725"/>
                <a:ext cx="336275" cy="428075"/>
              </a:xfrm>
              <a:custGeom>
                <a:avLst/>
                <a:gdLst/>
                <a:ahLst/>
                <a:cxnLst/>
                <a:rect l="l" t="t" r="r" b="b"/>
                <a:pathLst>
                  <a:path w="13451" h="17123" extrusionOk="0">
                    <a:moveTo>
                      <a:pt x="2923" y="0"/>
                    </a:moveTo>
                    <a:cubicBezTo>
                      <a:pt x="1307" y="5"/>
                      <a:pt x="4" y="1307"/>
                      <a:pt x="0" y="2923"/>
                    </a:cubicBezTo>
                    <a:lnTo>
                      <a:pt x="0" y="14199"/>
                    </a:lnTo>
                    <a:cubicBezTo>
                      <a:pt x="4" y="15811"/>
                      <a:pt x="1307" y="17118"/>
                      <a:pt x="2923" y="17122"/>
                    </a:cubicBezTo>
                    <a:lnTo>
                      <a:pt x="10528" y="17122"/>
                    </a:lnTo>
                    <a:cubicBezTo>
                      <a:pt x="12140" y="17118"/>
                      <a:pt x="13446" y="15811"/>
                      <a:pt x="13451" y="14199"/>
                    </a:cubicBezTo>
                    <a:lnTo>
                      <a:pt x="13451" y="2923"/>
                    </a:lnTo>
                    <a:cubicBezTo>
                      <a:pt x="13446" y="1307"/>
                      <a:pt x="12140" y="5"/>
                      <a:pt x="10528"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
              <p:cNvSpPr/>
              <p:nvPr/>
            </p:nvSpPr>
            <p:spPr>
              <a:xfrm>
                <a:off x="7487050" y="1082725"/>
                <a:ext cx="336400" cy="428075"/>
              </a:xfrm>
              <a:custGeom>
                <a:avLst/>
                <a:gdLst/>
                <a:ahLst/>
                <a:cxnLst/>
                <a:rect l="l" t="t" r="r" b="b"/>
                <a:pathLst>
                  <a:path w="13456" h="17123" extrusionOk="0">
                    <a:moveTo>
                      <a:pt x="2924" y="0"/>
                    </a:moveTo>
                    <a:cubicBezTo>
                      <a:pt x="1312" y="5"/>
                      <a:pt x="5" y="1307"/>
                      <a:pt x="1" y="2923"/>
                    </a:cubicBezTo>
                    <a:lnTo>
                      <a:pt x="1" y="14199"/>
                    </a:lnTo>
                    <a:cubicBezTo>
                      <a:pt x="5" y="15811"/>
                      <a:pt x="1312" y="17118"/>
                      <a:pt x="2924" y="17122"/>
                    </a:cubicBezTo>
                    <a:lnTo>
                      <a:pt x="10533" y="17122"/>
                    </a:lnTo>
                    <a:cubicBezTo>
                      <a:pt x="12145" y="17118"/>
                      <a:pt x="13451" y="15811"/>
                      <a:pt x="13456" y="14199"/>
                    </a:cubicBezTo>
                    <a:lnTo>
                      <a:pt x="13456" y="2923"/>
                    </a:lnTo>
                    <a:cubicBezTo>
                      <a:pt x="13451" y="1307"/>
                      <a:pt x="12145" y="5"/>
                      <a:pt x="10533"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5"/>
              <p:cNvSpPr/>
              <p:nvPr/>
            </p:nvSpPr>
            <p:spPr>
              <a:xfrm>
                <a:off x="7909625" y="1082725"/>
                <a:ext cx="336400" cy="428075"/>
              </a:xfrm>
              <a:custGeom>
                <a:avLst/>
                <a:gdLst/>
                <a:ahLst/>
                <a:cxnLst/>
                <a:rect l="l" t="t" r="r" b="b"/>
                <a:pathLst>
                  <a:path w="13456" h="17123" extrusionOk="0">
                    <a:moveTo>
                      <a:pt x="2928" y="0"/>
                    </a:moveTo>
                    <a:cubicBezTo>
                      <a:pt x="1311" y="5"/>
                      <a:pt x="9" y="1307"/>
                      <a:pt x="0" y="2923"/>
                    </a:cubicBezTo>
                    <a:lnTo>
                      <a:pt x="0" y="14199"/>
                    </a:lnTo>
                    <a:cubicBezTo>
                      <a:pt x="9" y="15811"/>
                      <a:pt x="1311" y="17118"/>
                      <a:pt x="2928" y="17122"/>
                    </a:cubicBezTo>
                    <a:lnTo>
                      <a:pt x="10532" y="17122"/>
                    </a:lnTo>
                    <a:cubicBezTo>
                      <a:pt x="12144" y="17118"/>
                      <a:pt x="13451" y="15811"/>
                      <a:pt x="13455" y="14199"/>
                    </a:cubicBezTo>
                    <a:lnTo>
                      <a:pt x="13455" y="2923"/>
                    </a:lnTo>
                    <a:cubicBezTo>
                      <a:pt x="13451" y="1307"/>
                      <a:pt x="12144" y="5"/>
                      <a:pt x="10532"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5"/>
              <p:cNvSpPr/>
              <p:nvPr/>
            </p:nvSpPr>
            <p:spPr>
              <a:xfrm>
                <a:off x="6128750" y="1583625"/>
                <a:ext cx="2204325" cy="422700"/>
              </a:xfrm>
              <a:custGeom>
                <a:avLst/>
                <a:gdLst/>
                <a:ahLst/>
                <a:cxnLst/>
                <a:rect l="l" t="t" r="r" b="b"/>
                <a:pathLst>
                  <a:path w="88173" h="16908" extrusionOk="0">
                    <a:moveTo>
                      <a:pt x="1" y="1"/>
                    </a:moveTo>
                    <a:lnTo>
                      <a:pt x="1" y="12265"/>
                    </a:lnTo>
                    <a:cubicBezTo>
                      <a:pt x="1" y="14818"/>
                      <a:pt x="2292" y="16908"/>
                      <a:pt x="5091" y="16908"/>
                    </a:cubicBezTo>
                    <a:lnTo>
                      <a:pt x="83083" y="16908"/>
                    </a:lnTo>
                    <a:cubicBezTo>
                      <a:pt x="85881" y="16908"/>
                      <a:pt x="88172" y="14818"/>
                      <a:pt x="88172" y="12265"/>
                    </a:cubicBezTo>
                    <a:lnTo>
                      <a:pt x="88172" y="1"/>
                    </a:ln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5"/>
              <p:cNvSpPr/>
              <p:nvPr/>
            </p:nvSpPr>
            <p:spPr>
              <a:xfrm>
                <a:off x="6073950" y="1897975"/>
                <a:ext cx="2320375" cy="122225"/>
              </a:xfrm>
              <a:custGeom>
                <a:avLst/>
                <a:gdLst/>
                <a:ahLst/>
                <a:cxnLst/>
                <a:rect l="l" t="t" r="r" b="b"/>
                <a:pathLst>
                  <a:path w="92815" h="4889" extrusionOk="0">
                    <a:moveTo>
                      <a:pt x="2924" y="0"/>
                    </a:moveTo>
                    <a:cubicBezTo>
                      <a:pt x="1316" y="0"/>
                      <a:pt x="1" y="1062"/>
                      <a:pt x="1" y="2356"/>
                    </a:cubicBezTo>
                    <a:lnTo>
                      <a:pt x="1" y="2537"/>
                    </a:lnTo>
                    <a:cubicBezTo>
                      <a:pt x="1" y="3831"/>
                      <a:pt x="1316" y="4888"/>
                      <a:pt x="2924" y="4888"/>
                    </a:cubicBezTo>
                    <a:lnTo>
                      <a:pt x="89891" y="4888"/>
                    </a:lnTo>
                    <a:cubicBezTo>
                      <a:pt x="91499" y="4888"/>
                      <a:pt x="92815" y="3831"/>
                      <a:pt x="92815" y="2537"/>
                    </a:cubicBezTo>
                    <a:lnTo>
                      <a:pt x="92815" y="2356"/>
                    </a:lnTo>
                    <a:cubicBezTo>
                      <a:pt x="92815" y="1062"/>
                      <a:pt x="91499" y="0"/>
                      <a:pt x="89891"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5"/>
              <p:cNvSpPr/>
              <p:nvPr/>
            </p:nvSpPr>
            <p:spPr>
              <a:xfrm>
                <a:off x="6073950" y="1658750"/>
                <a:ext cx="149950" cy="166700"/>
              </a:xfrm>
              <a:custGeom>
                <a:avLst/>
                <a:gdLst/>
                <a:ahLst/>
                <a:cxnLst/>
                <a:rect l="l" t="t" r="r" b="b"/>
                <a:pathLst>
                  <a:path w="5998" h="6668" extrusionOk="0">
                    <a:moveTo>
                      <a:pt x="1888" y="0"/>
                    </a:moveTo>
                    <a:cubicBezTo>
                      <a:pt x="843" y="0"/>
                      <a:pt x="1" y="671"/>
                      <a:pt x="1" y="1501"/>
                    </a:cubicBezTo>
                    <a:lnTo>
                      <a:pt x="1" y="5168"/>
                    </a:lnTo>
                    <a:cubicBezTo>
                      <a:pt x="1" y="5997"/>
                      <a:pt x="843" y="6668"/>
                      <a:pt x="1888" y="6668"/>
                    </a:cubicBezTo>
                    <a:lnTo>
                      <a:pt x="4110" y="6668"/>
                    </a:lnTo>
                    <a:cubicBezTo>
                      <a:pt x="5150" y="6668"/>
                      <a:pt x="5997" y="5997"/>
                      <a:pt x="5997" y="5168"/>
                    </a:cubicBezTo>
                    <a:lnTo>
                      <a:pt x="5997" y="1501"/>
                    </a:lnTo>
                    <a:cubicBezTo>
                      <a:pt x="5997" y="671"/>
                      <a:pt x="5150" y="0"/>
                      <a:pt x="4110"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5"/>
              <p:cNvSpPr/>
              <p:nvPr/>
            </p:nvSpPr>
            <p:spPr>
              <a:xfrm>
                <a:off x="8169150" y="1678425"/>
                <a:ext cx="106100" cy="69325"/>
              </a:xfrm>
              <a:custGeom>
                <a:avLst/>
                <a:gdLst/>
                <a:ahLst/>
                <a:cxnLst/>
                <a:rect l="l" t="t" r="r" b="b"/>
                <a:pathLst>
                  <a:path w="4244" h="2773" extrusionOk="0">
                    <a:moveTo>
                      <a:pt x="1131" y="0"/>
                    </a:moveTo>
                    <a:cubicBezTo>
                      <a:pt x="508" y="0"/>
                      <a:pt x="1" y="507"/>
                      <a:pt x="1" y="1131"/>
                    </a:cubicBezTo>
                    <a:lnTo>
                      <a:pt x="1" y="1638"/>
                    </a:lnTo>
                    <a:cubicBezTo>
                      <a:pt x="1" y="2266"/>
                      <a:pt x="508" y="2773"/>
                      <a:pt x="1131" y="2773"/>
                    </a:cubicBezTo>
                    <a:lnTo>
                      <a:pt x="3109" y="2773"/>
                    </a:lnTo>
                    <a:cubicBezTo>
                      <a:pt x="3736" y="2773"/>
                      <a:pt x="4239" y="2266"/>
                      <a:pt x="4244" y="1638"/>
                    </a:cubicBezTo>
                    <a:lnTo>
                      <a:pt x="4244" y="1131"/>
                    </a:lnTo>
                    <a:cubicBezTo>
                      <a:pt x="4239" y="507"/>
                      <a:pt x="3736" y="0"/>
                      <a:pt x="3109" y="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5"/>
              <p:cNvSpPr/>
              <p:nvPr/>
            </p:nvSpPr>
            <p:spPr>
              <a:xfrm>
                <a:off x="6311250" y="1817575"/>
                <a:ext cx="376275" cy="399275"/>
              </a:xfrm>
              <a:custGeom>
                <a:avLst/>
                <a:gdLst/>
                <a:ahLst/>
                <a:cxnLst/>
                <a:rect l="l" t="t" r="r" b="b"/>
                <a:pathLst>
                  <a:path w="15051" h="15971" extrusionOk="0">
                    <a:moveTo>
                      <a:pt x="12574" y="2589"/>
                    </a:moveTo>
                    <a:cubicBezTo>
                      <a:pt x="14190" y="4188"/>
                      <a:pt x="15050" y="6105"/>
                      <a:pt x="15041" y="8392"/>
                    </a:cubicBezTo>
                    <a:cubicBezTo>
                      <a:pt x="14728" y="13026"/>
                      <a:pt x="11435" y="15412"/>
                      <a:pt x="7974" y="15678"/>
                    </a:cubicBezTo>
                    <a:cubicBezTo>
                      <a:pt x="4166" y="15971"/>
                      <a:pt x="774" y="13134"/>
                      <a:pt x="198" y="9342"/>
                    </a:cubicBezTo>
                    <a:cubicBezTo>
                      <a:pt x="146" y="8998"/>
                      <a:pt x="69" y="8654"/>
                      <a:pt x="0" y="8315"/>
                    </a:cubicBezTo>
                    <a:cubicBezTo>
                      <a:pt x="121" y="6071"/>
                      <a:pt x="1010" y="4175"/>
                      <a:pt x="2579" y="2589"/>
                    </a:cubicBezTo>
                    <a:cubicBezTo>
                      <a:pt x="5756" y="1"/>
                      <a:pt x="9745" y="255"/>
                      <a:pt x="12574" y="2589"/>
                    </a:cubicBezTo>
                    <a:close/>
                    <a:moveTo>
                      <a:pt x="11314" y="8255"/>
                    </a:moveTo>
                    <a:cubicBezTo>
                      <a:pt x="11319" y="6079"/>
                      <a:pt x="9711" y="4472"/>
                      <a:pt x="7519" y="4454"/>
                    </a:cubicBezTo>
                    <a:cubicBezTo>
                      <a:pt x="5520" y="4437"/>
                      <a:pt x="3697" y="6217"/>
                      <a:pt x="3706" y="8173"/>
                    </a:cubicBezTo>
                    <a:cubicBezTo>
                      <a:pt x="3710" y="10210"/>
                      <a:pt x="5601" y="12037"/>
                      <a:pt x="7712" y="12042"/>
                    </a:cubicBezTo>
                    <a:cubicBezTo>
                      <a:pt x="9543" y="12050"/>
                      <a:pt x="11310" y="10193"/>
                      <a:pt x="11314" y="8255"/>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5"/>
              <p:cNvSpPr/>
              <p:nvPr/>
            </p:nvSpPr>
            <p:spPr>
              <a:xfrm>
                <a:off x="6403675" y="1928600"/>
                <a:ext cx="190550" cy="190250"/>
              </a:xfrm>
              <a:custGeom>
                <a:avLst/>
                <a:gdLst/>
                <a:ahLst/>
                <a:cxnLst/>
                <a:rect l="l" t="t" r="r" b="b"/>
                <a:pathLst>
                  <a:path w="7622" h="7610" extrusionOk="0">
                    <a:moveTo>
                      <a:pt x="7617" y="3814"/>
                    </a:moveTo>
                    <a:cubicBezTo>
                      <a:pt x="7613" y="5752"/>
                      <a:pt x="5851" y="7609"/>
                      <a:pt x="4019" y="7605"/>
                    </a:cubicBezTo>
                    <a:cubicBezTo>
                      <a:pt x="1909" y="7596"/>
                      <a:pt x="17" y="5769"/>
                      <a:pt x="9" y="3736"/>
                    </a:cubicBezTo>
                    <a:cubicBezTo>
                      <a:pt x="0" y="1776"/>
                      <a:pt x="1827" y="1"/>
                      <a:pt x="3826" y="13"/>
                    </a:cubicBezTo>
                    <a:cubicBezTo>
                      <a:pt x="6014" y="31"/>
                      <a:pt x="7622" y="1638"/>
                      <a:pt x="7617" y="3814"/>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
              <p:cNvSpPr/>
              <p:nvPr/>
            </p:nvSpPr>
            <p:spPr>
              <a:xfrm>
                <a:off x="6468900" y="1994575"/>
                <a:ext cx="60425" cy="57425"/>
              </a:xfrm>
              <a:custGeom>
                <a:avLst/>
                <a:gdLst/>
                <a:ahLst/>
                <a:cxnLst/>
                <a:rect l="l" t="t" r="r" b="b"/>
                <a:pathLst>
                  <a:path w="2417" h="2297" extrusionOk="0">
                    <a:moveTo>
                      <a:pt x="1243" y="22"/>
                    </a:moveTo>
                    <a:cubicBezTo>
                      <a:pt x="1888" y="40"/>
                      <a:pt x="2416" y="573"/>
                      <a:pt x="2391" y="1183"/>
                    </a:cubicBezTo>
                    <a:cubicBezTo>
                      <a:pt x="2365" y="1763"/>
                      <a:pt x="1733" y="2296"/>
                      <a:pt x="1127" y="2258"/>
                    </a:cubicBezTo>
                    <a:cubicBezTo>
                      <a:pt x="469" y="2219"/>
                      <a:pt x="0" y="1695"/>
                      <a:pt x="43" y="1046"/>
                    </a:cubicBezTo>
                    <a:cubicBezTo>
                      <a:pt x="78" y="427"/>
                      <a:pt x="581" y="1"/>
                      <a:pt x="1243" y="2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
              <p:cNvSpPr/>
              <p:nvPr/>
            </p:nvSpPr>
            <p:spPr>
              <a:xfrm>
                <a:off x="6722300" y="1817575"/>
                <a:ext cx="376275" cy="399275"/>
              </a:xfrm>
              <a:custGeom>
                <a:avLst/>
                <a:gdLst/>
                <a:ahLst/>
                <a:cxnLst/>
                <a:rect l="l" t="t" r="r" b="b"/>
                <a:pathLst>
                  <a:path w="15051" h="15971" extrusionOk="0">
                    <a:moveTo>
                      <a:pt x="12575" y="2589"/>
                    </a:moveTo>
                    <a:cubicBezTo>
                      <a:pt x="14191" y="4188"/>
                      <a:pt x="15051" y="6105"/>
                      <a:pt x="15038" y="8392"/>
                    </a:cubicBezTo>
                    <a:cubicBezTo>
                      <a:pt x="14728" y="13026"/>
                      <a:pt x="11431" y="15412"/>
                      <a:pt x="7975" y="15678"/>
                    </a:cubicBezTo>
                    <a:cubicBezTo>
                      <a:pt x="4162" y="15971"/>
                      <a:pt x="775" y="13134"/>
                      <a:pt x="199" y="9342"/>
                    </a:cubicBezTo>
                    <a:cubicBezTo>
                      <a:pt x="143" y="8998"/>
                      <a:pt x="65" y="8654"/>
                      <a:pt x="1" y="8315"/>
                    </a:cubicBezTo>
                    <a:cubicBezTo>
                      <a:pt x="121" y="6071"/>
                      <a:pt x="1011" y="4175"/>
                      <a:pt x="2580" y="2589"/>
                    </a:cubicBezTo>
                    <a:cubicBezTo>
                      <a:pt x="5753" y="1"/>
                      <a:pt x="9742" y="255"/>
                      <a:pt x="12575" y="2589"/>
                    </a:cubicBezTo>
                    <a:close/>
                    <a:moveTo>
                      <a:pt x="11315" y="8255"/>
                    </a:moveTo>
                    <a:cubicBezTo>
                      <a:pt x="11315" y="6079"/>
                      <a:pt x="9707" y="4472"/>
                      <a:pt x="7519" y="4454"/>
                    </a:cubicBezTo>
                    <a:cubicBezTo>
                      <a:pt x="5516" y="4437"/>
                      <a:pt x="3698" y="6217"/>
                      <a:pt x="3702" y="8173"/>
                    </a:cubicBezTo>
                    <a:cubicBezTo>
                      <a:pt x="3711" y="10210"/>
                      <a:pt x="5602" y="12037"/>
                      <a:pt x="7713" y="12042"/>
                    </a:cubicBezTo>
                    <a:cubicBezTo>
                      <a:pt x="9544" y="12050"/>
                      <a:pt x="11307" y="10193"/>
                      <a:pt x="11311" y="8255"/>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5"/>
              <p:cNvSpPr/>
              <p:nvPr/>
            </p:nvSpPr>
            <p:spPr>
              <a:xfrm>
                <a:off x="6814625" y="1928600"/>
                <a:ext cx="190575" cy="190250"/>
              </a:xfrm>
              <a:custGeom>
                <a:avLst/>
                <a:gdLst/>
                <a:ahLst/>
                <a:cxnLst/>
                <a:rect l="l" t="t" r="r" b="b"/>
                <a:pathLst>
                  <a:path w="7623" h="7610" extrusionOk="0">
                    <a:moveTo>
                      <a:pt x="7618" y="3814"/>
                    </a:moveTo>
                    <a:cubicBezTo>
                      <a:pt x="7614" y="5752"/>
                      <a:pt x="5851" y="7609"/>
                      <a:pt x="4020" y="7605"/>
                    </a:cubicBezTo>
                    <a:cubicBezTo>
                      <a:pt x="1905" y="7596"/>
                      <a:pt x="18" y="5769"/>
                      <a:pt x="9" y="3736"/>
                    </a:cubicBezTo>
                    <a:cubicBezTo>
                      <a:pt x="0" y="1776"/>
                      <a:pt x="1823" y="1"/>
                      <a:pt x="3822" y="13"/>
                    </a:cubicBezTo>
                    <a:cubicBezTo>
                      <a:pt x="6014" y="31"/>
                      <a:pt x="7622" y="1638"/>
                      <a:pt x="7618" y="3814"/>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
              <p:cNvSpPr/>
              <p:nvPr/>
            </p:nvSpPr>
            <p:spPr>
              <a:xfrm>
                <a:off x="6879850" y="1994575"/>
                <a:ext cx="60425" cy="57425"/>
              </a:xfrm>
              <a:custGeom>
                <a:avLst/>
                <a:gdLst/>
                <a:ahLst/>
                <a:cxnLst/>
                <a:rect l="l" t="t" r="r" b="b"/>
                <a:pathLst>
                  <a:path w="2417" h="2297" extrusionOk="0">
                    <a:moveTo>
                      <a:pt x="1243" y="22"/>
                    </a:moveTo>
                    <a:cubicBezTo>
                      <a:pt x="1888" y="40"/>
                      <a:pt x="2417" y="573"/>
                      <a:pt x="2391" y="1187"/>
                    </a:cubicBezTo>
                    <a:cubicBezTo>
                      <a:pt x="2365" y="1763"/>
                      <a:pt x="1733" y="2296"/>
                      <a:pt x="1127" y="2262"/>
                    </a:cubicBezTo>
                    <a:cubicBezTo>
                      <a:pt x="469" y="2219"/>
                      <a:pt x="1" y="1695"/>
                      <a:pt x="44" y="1046"/>
                    </a:cubicBezTo>
                    <a:cubicBezTo>
                      <a:pt x="78" y="427"/>
                      <a:pt x="581" y="1"/>
                      <a:pt x="1243" y="2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5"/>
              <p:cNvSpPr/>
              <p:nvPr/>
            </p:nvSpPr>
            <p:spPr>
              <a:xfrm>
                <a:off x="7431925" y="1818975"/>
                <a:ext cx="376275" cy="399275"/>
              </a:xfrm>
              <a:custGeom>
                <a:avLst/>
                <a:gdLst/>
                <a:ahLst/>
                <a:cxnLst/>
                <a:rect l="l" t="t" r="r" b="b"/>
                <a:pathLst>
                  <a:path w="15051" h="15971" extrusionOk="0">
                    <a:moveTo>
                      <a:pt x="12574" y="2589"/>
                    </a:moveTo>
                    <a:cubicBezTo>
                      <a:pt x="14191" y="4188"/>
                      <a:pt x="15050" y="6105"/>
                      <a:pt x="15042" y="8392"/>
                    </a:cubicBezTo>
                    <a:cubicBezTo>
                      <a:pt x="14728" y="13026"/>
                      <a:pt x="11435" y="15412"/>
                      <a:pt x="7975" y="15678"/>
                    </a:cubicBezTo>
                    <a:cubicBezTo>
                      <a:pt x="4166" y="15971"/>
                      <a:pt x="774" y="13133"/>
                      <a:pt x="198" y="9342"/>
                    </a:cubicBezTo>
                    <a:cubicBezTo>
                      <a:pt x="147" y="8998"/>
                      <a:pt x="69" y="8654"/>
                      <a:pt x="0" y="8315"/>
                    </a:cubicBezTo>
                    <a:cubicBezTo>
                      <a:pt x="121" y="6071"/>
                      <a:pt x="1011" y="4175"/>
                      <a:pt x="2580" y="2589"/>
                    </a:cubicBezTo>
                    <a:cubicBezTo>
                      <a:pt x="5756" y="1"/>
                      <a:pt x="9746" y="254"/>
                      <a:pt x="12574" y="2589"/>
                    </a:cubicBezTo>
                    <a:close/>
                    <a:moveTo>
                      <a:pt x="11315" y="8254"/>
                    </a:moveTo>
                    <a:cubicBezTo>
                      <a:pt x="11319" y="6084"/>
                      <a:pt x="9711" y="4472"/>
                      <a:pt x="7519" y="4454"/>
                    </a:cubicBezTo>
                    <a:cubicBezTo>
                      <a:pt x="5520" y="4441"/>
                      <a:pt x="3697" y="6217"/>
                      <a:pt x="3706" y="8173"/>
                    </a:cubicBezTo>
                    <a:cubicBezTo>
                      <a:pt x="3710" y="10210"/>
                      <a:pt x="5602" y="12037"/>
                      <a:pt x="7712" y="12042"/>
                    </a:cubicBezTo>
                    <a:cubicBezTo>
                      <a:pt x="9548" y="12050"/>
                      <a:pt x="11310" y="10193"/>
                      <a:pt x="11315" y="825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5"/>
              <p:cNvSpPr/>
              <p:nvPr/>
            </p:nvSpPr>
            <p:spPr>
              <a:xfrm>
                <a:off x="7524350" y="1930000"/>
                <a:ext cx="190550" cy="190250"/>
              </a:xfrm>
              <a:custGeom>
                <a:avLst/>
                <a:gdLst/>
                <a:ahLst/>
                <a:cxnLst/>
                <a:rect l="l" t="t" r="r" b="b"/>
                <a:pathLst>
                  <a:path w="7622" h="7610" extrusionOk="0">
                    <a:moveTo>
                      <a:pt x="7618" y="3813"/>
                    </a:moveTo>
                    <a:cubicBezTo>
                      <a:pt x="7613" y="5752"/>
                      <a:pt x="5847" y="7609"/>
                      <a:pt x="4020" y="7605"/>
                    </a:cubicBezTo>
                    <a:cubicBezTo>
                      <a:pt x="1905" y="7596"/>
                      <a:pt x="18" y="5769"/>
                      <a:pt x="9" y="3736"/>
                    </a:cubicBezTo>
                    <a:cubicBezTo>
                      <a:pt x="0" y="1776"/>
                      <a:pt x="1823" y="0"/>
                      <a:pt x="3826" y="18"/>
                    </a:cubicBezTo>
                    <a:cubicBezTo>
                      <a:pt x="6014" y="31"/>
                      <a:pt x="7622" y="1643"/>
                      <a:pt x="7618" y="3813"/>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5"/>
              <p:cNvSpPr/>
              <p:nvPr/>
            </p:nvSpPr>
            <p:spPr>
              <a:xfrm>
                <a:off x="7589575" y="1995975"/>
                <a:ext cx="60425" cy="57425"/>
              </a:xfrm>
              <a:custGeom>
                <a:avLst/>
                <a:gdLst/>
                <a:ahLst/>
                <a:cxnLst/>
                <a:rect l="l" t="t" r="r" b="b"/>
                <a:pathLst>
                  <a:path w="2417" h="2297" extrusionOk="0">
                    <a:moveTo>
                      <a:pt x="1243" y="22"/>
                    </a:moveTo>
                    <a:cubicBezTo>
                      <a:pt x="1888" y="40"/>
                      <a:pt x="2417" y="573"/>
                      <a:pt x="2391" y="1187"/>
                    </a:cubicBezTo>
                    <a:cubicBezTo>
                      <a:pt x="2365" y="1763"/>
                      <a:pt x="1733" y="2296"/>
                      <a:pt x="1127" y="2262"/>
                    </a:cubicBezTo>
                    <a:cubicBezTo>
                      <a:pt x="469" y="2219"/>
                      <a:pt x="1" y="1695"/>
                      <a:pt x="44" y="1045"/>
                    </a:cubicBezTo>
                    <a:cubicBezTo>
                      <a:pt x="78" y="426"/>
                      <a:pt x="581" y="1"/>
                      <a:pt x="1243" y="2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5"/>
              <p:cNvSpPr/>
              <p:nvPr/>
            </p:nvSpPr>
            <p:spPr>
              <a:xfrm>
                <a:off x="7842875" y="1818975"/>
                <a:ext cx="376275" cy="399275"/>
              </a:xfrm>
              <a:custGeom>
                <a:avLst/>
                <a:gdLst/>
                <a:ahLst/>
                <a:cxnLst/>
                <a:rect l="l" t="t" r="r" b="b"/>
                <a:pathLst>
                  <a:path w="15051" h="15971" extrusionOk="0">
                    <a:moveTo>
                      <a:pt x="12575" y="2589"/>
                    </a:moveTo>
                    <a:cubicBezTo>
                      <a:pt x="14191" y="4188"/>
                      <a:pt x="15051" y="6105"/>
                      <a:pt x="15042" y="8392"/>
                    </a:cubicBezTo>
                    <a:cubicBezTo>
                      <a:pt x="14728" y="13026"/>
                      <a:pt x="11435" y="15412"/>
                      <a:pt x="7975" y="15678"/>
                    </a:cubicBezTo>
                    <a:cubicBezTo>
                      <a:pt x="4166" y="15971"/>
                      <a:pt x="775" y="13133"/>
                      <a:pt x="199" y="9342"/>
                    </a:cubicBezTo>
                    <a:cubicBezTo>
                      <a:pt x="147" y="8998"/>
                      <a:pt x="70" y="8654"/>
                      <a:pt x="1" y="8315"/>
                    </a:cubicBezTo>
                    <a:cubicBezTo>
                      <a:pt x="121" y="6071"/>
                      <a:pt x="1011" y="4175"/>
                      <a:pt x="2580" y="2589"/>
                    </a:cubicBezTo>
                    <a:cubicBezTo>
                      <a:pt x="5757" y="1"/>
                      <a:pt x="9746" y="254"/>
                      <a:pt x="12575" y="2589"/>
                    </a:cubicBezTo>
                    <a:close/>
                    <a:moveTo>
                      <a:pt x="11315" y="8254"/>
                    </a:moveTo>
                    <a:cubicBezTo>
                      <a:pt x="11319" y="6084"/>
                      <a:pt x="9712" y="4472"/>
                      <a:pt x="7519" y="4454"/>
                    </a:cubicBezTo>
                    <a:cubicBezTo>
                      <a:pt x="5520" y="4441"/>
                      <a:pt x="3698" y="6217"/>
                      <a:pt x="3706" y="8173"/>
                    </a:cubicBezTo>
                    <a:cubicBezTo>
                      <a:pt x="3711" y="10210"/>
                      <a:pt x="5602" y="12037"/>
                      <a:pt x="7713" y="12042"/>
                    </a:cubicBezTo>
                    <a:cubicBezTo>
                      <a:pt x="9548" y="12050"/>
                      <a:pt x="11311" y="10193"/>
                      <a:pt x="11315" y="8254"/>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5"/>
              <p:cNvSpPr/>
              <p:nvPr/>
            </p:nvSpPr>
            <p:spPr>
              <a:xfrm>
                <a:off x="7935300" y="1930000"/>
                <a:ext cx="190575" cy="190250"/>
              </a:xfrm>
              <a:custGeom>
                <a:avLst/>
                <a:gdLst/>
                <a:ahLst/>
                <a:cxnLst/>
                <a:rect l="l" t="t" r="r" b="b"/>
                <a:pathLst>
                  <a:path w="7623" h="7610" extrusionOk="0">
                    <a:moveTo>
                      <a:pt x="7618" y="3813"/>
                    </a:moveTo>
                    <a:cubicBezTo>
                      <a:pt x="7614" y="5752"/>
                      <a:pt x="5851" y="7609"/>
                      <a:pt x="4020" y="7605"/>
                    </a:cubicBezTo>
                    <a:cubicBezTo>
                      <a:pt x="1909" y="7596"/>
                      <a:pt x="18" y="5769"/>
                      <a:pt x="9" y="3736"/>
                    </a:cubicBezTo>
                    <a:cubicBezTo>
                      <a:pt x="1" y="1776"/>
                      <a:pt x="1828" y="0"/>
                      <a:pt x="3827" y="18"/>
                    </a:cubicBezTo>
                    <a:cubicBezTo>
                      <a:pt x="6015" y="31"/>
                      <a:pt x="7622" y="1643"/>
                      <a:pt x="7618" y="3813"/>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5"/>
              <p:cNvSpPr/>
              <p:nvPr/>
            </p:nvSpPr>
            <p:spPr>
              <a:xfrm>
                <a:off x="8000550" y="1995975"/>
                <a:ext cx="60400" cy="57425"/>
              </a:xfrm>
              <a:custGeom>
                <a:avLst/>
                <a:gdLst/>
                <a:ahLst/>
                <a:cxnLst/>
                <a:rect l="l" t="t" r="r" b="b"/>
                <a:pathLst>
                  <a:path w="2416" h="2297" extrusionOk="0">
                    <a:moveTo>
                      <a:pt x="1242" y="22"/>
                    </a:moveTo>
                    <a:cubicBezTo>
                      <a:pt x="1887" y="40"/>
                      <a:pt x="2416" y="573"/>
                      <a:pt x="2390" y="1187"/>
                    </a:cubicBezTo>
                    <a:cubicBezTo>
                      <a:pt x="2364" y="1763"/>
                      <a:pt x="1732" y="2296"/>
                      <a:pt x="1126" y="2262"/>
                    </a:cubicBezTo>
                    <a:cubicBezTo>
                      <a:pt x="469" y="2219"/>
                      <a:pt x="0" y="1695"/>
                      <a:pt x="43" y="1045"/>
                    </a:cubicBezTo>
                    <a:cubicBezTo>
                      <a:pt x="77" y="426"/>
                      <a:pt x="580" y="1"/>
                      <a:pt x="1242" y="22"/>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5"/>
              <p:cNvSpPr/>
              <p:nvPr/>
            </p:nvSpPr>
            <p:spPr>
              <a:xfrm>
                <a:off x="6959875" y="1628000"/>
                <a:ext cx="187700" cy="126450"/>
              </a:xfrm>
              <a:custGeom>
                <a:avLst/>
                <a:gdLst/>
                <a:ahLst/>
                <a:cxnLst/>
                <a:rect l="l" t="t" r="r" b="b"/>
                <a:pathLst>
                  <a:path w="7508" h="5058" extrusionOk="0">
                    <a:moveTo>
                      <a:pt x="3723" y="1"/>
                    </a:moveTo>
                    <a:cubicBezTo>
                      <a:pt x="1489" y="1"/>
                      <a:pt x="127" y="1774"/>
                      <a:pt x="28" y="4042"/>
                    </a:cubicBezTo>
                    <a:cubicBezTo>
                      <a:pt x="0" y="4668"/>
                      <a:pt x="481" y="5008"/>
                      <a:pt x="940" y="5008"/>
                    </a:cubicBezTo>
                    <a:cubicBezTo>
                      <a:pt x="1336" y="5008"/>
                      <a:pt x="1715" y="4755"/>
                      <a:pt x="1739" y="4214"/>
                    </a:cubicBezTo>
                    <a:cubicBezTo>
                      <a:pt x="1795" y="2937"/>
                      <a:pt x="2272" y="1961"/>
                      <a:pt x="3549" y="1815"/>
                    </a:cubicBezTo>
                    <a:cubicBezTo>
                      <a:pt x="3643" y="1804"/>
                      <a:pt x="3735" y="1799"/>
                      <a:pt x="3823" y="1799"/>
                    </a:cubicBezTo>
                    <a:cubicBezTo>
                      <a:pt x="5043" y="1799"/>
                      <a:pt x="5656" y="2823"/>
                      <a:pt x="5488" y="4098"/>
                    </a:cubicBezTo>
                    <a:cubicBezTo>
                      <a:pt x="5407" y="4720"/>
                      <a:pt x="5862" y="5057"/>
                      <a:pt x="6324" y="5057"/>
                    </a:cubicBezTo>
                    <a:cubicBezTo>
                      <a:pt x="6724" y="5057"/>
                      <a:pt x="7129" y="4806"/>
                      <a:pt x="7198" y="4270"/>
                    </a:cubicBezTo>
                    <a:cubicBezTo>
                      <a:pt x="7508" y="1910"/>
                      <a:pt x="6025" y="18"/>
                      <a:pt x="3755" y="1"/>
                    </a:cubicBezTo>
                    <a:cubicBezTo>
                      <a:pt x="3744" y="1"/>
                      <a:pt x="3734" y="1"/>
                      <a:pt x="3723"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5"/>
              <p:cNvSpPr/>
              <p:nvPr/>
            </p:nvSpPr>
            <p:spPr>
              <a:xfrm>
                <a:off x="7410350" y="1625725"/>
                <a:ext cx="185625" cy="127350"/>
              </a:xfrm>
              <a:custGeom>
                <a:avLst/>
                <a:gdLst/>
                <a:ahLst/>
                <a:cxnLst/>
                <a:rect l="l" t="t" r="r" b="b"/>
                <a:pathLst>
                  <a:path w="7425" h="5094" extrusionOk="0">
                    <a:moveTo>
                      <a:pt x="3716" y="1"/>
                    </a:moveTo>
                    <a:cubicBezTo>
                      <a:pt x="3685" y="1"/>
                      <a:pt x="3654" y="1"/>
                      <a:pt x="3623" y="2"/>
                    </a:cubicBezTo>
                    <a:cubicBezTo>
                      <a:pt x="1375" y="53"/>
                      <a:pt x="47" y="1872"/>
                      <a:pt x="12" y="4154"/>
                    </a:cubicBezTo>
                    <a:cubicBezTo>
                      <a:pt x="1" y="4769"/>
                      <a:pt x="470" y="5094"/>
                      <a:pt x="920" y="5094"/>
                    </a:cubicBezTo>
                    <a:cubicBezTo>
                      <a:pt x="1326" y="5094"/>
                      <a:pt x="1717" y="4829"/>
                      <a:pt x="1727" y="4275"/>
                    </a:cubicBezTo>
                    <a:cubicBezTo>
                      <a:pt x="1745" y="2994"/>
                      <a:pt x="2196" y="2005"/>
                      <a:pt x="3468" y="1820"/>
                    </a:cubicBezTo>
                    <a:cubicBezTo>
                      <a:pt x="3584" y="1803"/>
                      <a:pt x="3695" y="1795"/>
                      <a:pt x="3802" y="1795"/>
                    </a:cubicBezTo>
                    <a:cubicBezTo>
                      <a:pt x="4983" y="1795"/>
                      <a:pt x="5597" y="2789"/>
                      <a:pt x="5467" y="4047"/>
                    </a:cubicBezTo>
                    <a:cubicBezTo>
                      <a:pt x="5404" y="4659"/>
                      <a:pt x="5847" y="4981"/>
                      <a:pt x="6300" y="4981"/>
                    </a:cubicBezTo>
                    <a:cubicBezTo>
                      <a:pt x="6709" y="4981"/>
                      <a:pt x="7125" y="4718"/>
                      <a:pt x="7183" y="4167"/>
                    </a:cubicBezTo>
                    <a:cubicBezTo>
                      <a:pt x="7424" y="1831"/>
                      <a:pt x="5934" y="1"/>
                      <a:pt x="3716"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5"/>
              <p:cNvSpPr/>
              <p:nvPr/>
            </p:nvSpPr>
            <p:spPr>
              <a:xfrm>
                <a:off x="7197875" y="1734450"/>
                <a:ext cx="153250" cy="120400"/>
              </a:xfrm>
              <a:custGeom>
                <a:avLst/>
                <a:gdLst/>
                <a:ahLst/>
                <a:cxnLst/>
                <a:rect l="l" t="t" r="r" b="b"/>
                <a:pathLst>
                  <a:path w="6130" h="4816" extrusionOk="0">
                    <a:moveTo>
                      <a:pt x="5271" y="0"/>
                    </a:moveTo>
                    <a:cubicBezTo>
                      <a:pt x="4881" y="0"/>
                      <a:pt x="4441" y="285"/>
                      <a:pt x="4415" y="721"/>
                    </a:cubicBezTo>
                    <a:cubicBezTo>
                      <a:pt x="4372" y="1435"/>
                      <a:pt x="4290" y="2673"/>
                      <a:pt x="3533" y="2965"/>
                    </a:cubicBezTo>
                    <a:cubicBezTo>
                      <a:pt x="3399" y="3017"/>
                      <a:pt x="3272" y="3040"/>
                      <a:pt x="3153" y="3040"/>
                    </a:cubicBezTo>
                    <a:cubicBezTo>
                      <a:pt x="2328" y="3040"/>
                      <a:pt x="1886" y="1898"/>
                      <a:pt x="1792" y="1142"/>
                    </a:cubicBezTo>
                    <a:cubicBezTo>
                      <a:pt x="1723" y="593"/>
                      <a:pt x="1299" y="330"/>
                      <a:pt x="890" y="330"/>
                    </a:cubicBezTo>
                    <a:cubicBezTo>
                      <a:pt x="437" y="330"/>
                      <a:pt x="0" y="651"/>
                      <a:pt x="77" y="1263"/>
                    </a:cubicBezTo>
                    <a:cubicBezTo>
                      <a:pt x="310" y="3127"/>
                      <a:pt x="1389" y="4815"/>
                      <a:pt x="3272" y="4815"/>
                    </a:cubicBezTo>
                    <a:cubicBezTo>
                      <a:pt x="3338" y="4815"/>
                      <a:pt x="3405" y="4813"/>
                      <a:pt x="3473" y="4809"/>
                    </a:cubicBezTo>
                    <a:cubicBezTo>
                      <a:pt x="5283" y="4693"/>
                      <a:pt x="6001" y="2746"/>
                      <a:pt x="6100" y="1091"/>
                    </a:cubicBezTo>
                    <a:cubicBezTo>
                      <a:pt x="6130" y="596"/>
                      <a:pt x="5928" y="128"/>
                      <a:pt x="5425" y="16"/>
                    </a:cubicBezTo>
                    <a:cubicBezTo>
                      <a:pt x="5375" y="5"/>
                      <a:pt x="5323" y="0"/>
                      <a:pt x="5271"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
              <p:cNvSpPr/>
              <p:nvPr/>
            </p:nvSpPr>
            <p:spPr>
              <a:xfrm>
                <a:off x="6731650" y="1221750"/>
                <a:ext cx="149850" cy="170825"/>
              </a:xfrm>
              <a:custGeom>
                <a:avLst/>
                <a:gdLst/>
                <a:ahLst/>
                <a:cxnLst/>
                <a:rect l="l" t="t" r="r" b="b"/>
                <a:pathLst>
                  <a:path w="5994" h="6833" extrusionOk="0">
                    <a:moveTo>
                      <a:pt x="682" y="0"/>
                    </a:moveTo>
                    <a:cubicBezTo>
                      <a:pt x="546" y="0"/>
                      <a:pt x="410" y="46"/>
                      <a:pt x="297" y="139"/>
                    </a:cubicBezTo>
                    <a:cubicBezTo>
                      <a:pt x="40" y="350"/>
                      <a:pt x="1" y="733"/>
                      <a:pt x="216" y="991"/>
                    </a:cubicBezTo>
                    <a:lnTo>
                      <a:pt x="4841" y="6613"/>
                    </a:lnTo>
                    <a:cubicBezTo>
                      <a:pt x="4962" y="6758"/>
                      <a:pt x="5136" y="6833"/>
                      <a:pt x="5310" y="6833"/>
                    </a:cubicBezTo>
                    <a:cubicBezTo>
                      <a:pt x="5447" y="6833"/>
                      <a:pt x="5584" y="6787"/>
                      <a:pt x="5697" y="6695"/>
                    </a:cubicBezTo>
                    <a:cubicBezTo>
                      <a:pt x="5955" y="6480"/>
                      <a:pt x="5993" y="6093"/>
                      <a:pt x="5778" y="5835"/>
                    </a:cubicBezTo>
                    <a:lnTo>
                      <a:pt x="1153" y="221"/>
                    </a:lnTo>
                    <a:cubicBezTo>
                      <a:pt x="1032" y="76"/>
                      <a:pt x="858" y="0"/>
                      <a:pt x="682"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5"/>
              <p:cNvSpPr/>
              <p:nvPr/>
            </p:nvSpPr>
            <p:spPr>
              <a:xfrm>
                <a:off x="6818175" y="1207550"/>
                <a:ext cx="105975" cy="116400"/>
              </a:xfrm>
              <a:custGeom>
                <a:avLst/>
                <a:gdLst/>
                <a:ahLst/>
                <a:cxnLst/>
                <a:rect l="l" t="t" r="r" b="b"/>
                <a:pathLst>
                  <a:path w="4239" h="4656" extrusionOk="0">
                    <a:moveTo>
                      <a:pt x="816" y="0"/>
                    </a:moveTo>
                    <a:cubicBezTo>
                      <a:pt x="673" y="0"/>
                      <a:pt x="505" y="64"/>
                      <a:pt x="357" y="187"/>
                    </a:cubicBezTo>
                    <a:cubicBezTo>
                      <a:pt x="99" y="402"/>
                      <a:pt x="0" y="712"/>
                      <a:pt x="142" y="879"/>
                    </a:cubicBezTo>
                    <a:lnTo>
                      <a:pt x="3164" y="4546"/>
                    </a:lnTo>
                    <a:cubicBezTo>
                      <a:pt x="3223" y="4620"/>
                      <a:pt x="3316" y="4656"/>
                      <a:pt x="3423" y="4656"/>
                    </a:cubicBezTo>
                    <a:cubicBezTo>
                      <a:pt x="3566" y="4656"/>
                      <a:pt x="3735" y="4592"/>
                      <a:pt x="3882" y="4469"/>
                    </a:cubicBezTo>
                    <a:cubicBezTo>
                      <a:pt x="4140" y="4254"/>
                      <a:pt x="4239" y="3944"/>
                      <a:pt x="4097" y="3777"/>
                    </a:cubicBezTo>
                    <a:lnTo>
                      <a:pt x="1075" y="110"/>
                    </a:lnTo>
                    <a:cubicBezTo>
                      <a:pt x="1016" y="36"/>
                      <a:pt x="923" y="0"/>
                      <a:pt x="816"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
              <p:cNvSpPr/>
              <p:nvPr/>
            </p:nvSpPr>
            <p:spPr>
              <a:xfrm>
                <a:off x="6689000" y="1292525"/>
                <a:ext cx="105875" cy="116350"/>
              </a:xfrm>
              <a:custGeom>
                <a:avLst/>
                <a:gdLst/>
                <a:ahLst/>
                <a:cxnLst/>
                <a:rect l="l" t="t" r="r" b="b"/>
                <a:pathLst>
                  <a:path w="4235" h="4654" extrusionOk="0">
                    <a:moveTo>
                      <a:pt x="815" y="1"/>
                    </a:moveTo>
                    <a:cubicBezTo>
                      <a:pt x="671" y="1"/>
                      <a:pt x="501" y="65"/>
                      <a:pt x="353" y="189"/>
                    </a:cubicBezTo>
                    <a:cubicBezTo>
                      <a:pt x="95" y="399"/>
                      <a:pt x="0" y="709"/>
                      <a:pt x="138" y="881"/>
                    </a:cubicBezTo>
                    <a:lnTo>
                      <a:pt x="3160" y="4547"/>
                    </a:lnTo>
                    <a:cubicBezTo>
                      <a:pt x="3220" y="4619"/>
                      <a:pt x="3313" y="4653"/>
                      <a:pt x="3419" y="4653"/>
                    </a:cubicBezTo>
                    <a:cubicBezTo>
                      <a:pt x="3564" y="4653"/>
                      <a:pt x="3734" y="4590"/>
                      <a:pt x="3882" y="4466"/>
                    </a:cubicBezTo>
                    <a:cubicBezTo>
                      <a:pt x="4140" y="4255"/>
                      <a:pt x="4234" y="3946"/>
                      <a:pt x="4097" y="3774"/>
                    </a:cubicBezTo>
                    <a:lnTo>
                      <a:pt x="1075" y="107"/>
                    </a:lnTo>
                    <a:cubicBezTo>
                      <a:pt x="1015" y="36"/>
                      <a:pt x="922" y="1"/>
                      <a:pt x="815"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5"/>
              <p:cNvSpPr/>
              <p:nvPr/>
            </p:nvSpPr>
            <p:spPr>
              <a:xfrm>
                <a:off x="7152175" y="1220600"/>
                <a:ext cx="149850" cy="170800"/>
              </a:xfrm>
              <a:custGeom>
                <a:avLst/>
                <a:gdLst/>
                <a:ahLst/>
                <a:cxnLst/>
                <a:rect l="l" t="t" r="r" b="b"/>
                <a:pathLst>
                  <a:path w="5994" h="6832" extrusionOk="0">
                    <a:moveTo>
                      <a:pt x="684" y="1"/>
                    </a:moveTo>
                    <a:cubicBezTo>
                      <a:pt x="547" y="1"/>
                      <a:pt x="410" y="46"/>
                      <a:pt x="297" y="138"/>
                    </a:cubicBezTo>
                    <a:cubicBezTo>
                      <a:pt x="39" y="353"/>
                      <a:pt x="1" y="736"/>
                      <a:pt x="216" y="994"/>
                    </a:cubicBezTo>
                    <a:lnTo>
                      <a:pt x="4841" y="6612"/>
                    </a:lnTo>
                    <a:cubicBezTo>
                      <a:pt x="4962" y="6757"/>
                      <a:pt x="5136" y="6831"/>
                      <a:pt x="5310" y="6831"/>
                    </a:cubicBezTo>
                    <a:cubicBezTo>
                      <a:pt x="5447" y="6831"/>
                      <a:pt x="5584" y="6786"/>
                      <a:pt x="5697" y="6694"/>
                    </a:cubicBezTo>
                    <a:cubicBezTo>
                      <a:pt x="5955" y="6479"/>
                      <a:pt x="5993" y="6096"/>
                      <a:pt x="5778" y="5838"/>
                    </a:cubicBezTo>
                    <a:lnTo>
                      <a:pt x="1153" y="220"/>
                    </a:lnTo>
                    <a:cubicBezTo>
                      <a:pt x="1032" y="75"/>
                      <a:pt x="858" y="1"/>
                      <a:pt x="684"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5"/>
              <p:cNvSpPr/>
              <p:nvPr/>
            </p:nvSpPr>
            <p:spPr>
              <a:xfrm>
                <a:off x="7238700" y="1206450"/>
                <a:ext cx="105975" cy="116375"/>
              </a:xfrm>
              <a:custGeom>
                <a:avLst/>
                <a:gdLst/>
                <a:ahLst/>
                <a:cxnLst/>
                <a:rect l="l" t="t" r="r" b="b"/>
                <a:pathLst>
                  <a:path w="4239" h="4655" extrusionOk="0">
                    <a:moveTo>
                      <a:pt x="815" y="1"/>
                    </a:moveTo>
                    <a:cubicBezTo>
                      <a:pt x="671" y="1"/>
                      <a:pt x="501" y="65"/>
                      <a:pt x="353" y="188"/>
                    </a:cubicBezTo>
                    <a:cubicBezTo>
                      <a:pt x="95" y="399"/>
                      <a:pt x="0" y="713"/>
                      <a:pt x="138" y="880"/>
                    </a:cubicBezTo>
                    <a:lnTo>
                      <a:pt x="3164" y="4547"/>
                    </a:lnTo>
                    <a:cubicBezTo>
                      <a:pt x="3223" y="4619"/>
                      <a:pt x="3317" y="4655"/>
                      <a:pt x="3426" y="4655"/>
                    </a:cubicBezTo>
                    <a:cubicBezTo>
                      <a:pt x="3570" y="4655"/>
                      <a:pt x="3739" y="4592"/>
                      <a:pt x="3886" y="4470"/>
                    </a:cubicBezTo>
                    <a:cubicBezTo>
                      <a:pt x="4140" y="4255"/>
                      <a:pt x="4239" y="3945"/>
                      <a:pt x="4101" y="3778"/>
                    </a:cubicBezTo>
                    <a:lnTo>
                      <a:pt x="1075" y="107"/>
                    </a:lnTo>
                    <a:cubicBezTo>
                      <a:pt x="1015" y="35"/>
                      <a:pt x="922" y="1"/>
                      <a:pt x="815"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5"/>
              <p:cNvSpPr/>
              <p:nvPr/>
            </p:nvSpPr>
            <p:spPr>
              <a:xfrm>
                <a:off x="7109525" y="1291375"/>
                <a:ext cx="105875" cy="116425"/>
              </a:xfrm>
              <a:custGeom>
                <a:avLst/>
                <a:gdLst/>
                <a:ahLst/>
                <a:cxnLst/>
                <a:rect l="l" t="t" r="r" b="b"/>
                <a:pathLst>
                  <a:path w="4235" h="4657" extrusionOk="0">
                    <a:moveTo>
                      <a:pt x="813" y="1"/>
                    </a:moveTo>
                    <a:cubicBezTo>
                      <a:pt x="669" y="1"/>
                      <a:pt x="500" y="64"/>
                      <a:pt x="353" y="187"/>
                    </a:cubicBezTo>
                    <a:cubicBezTo>
                      <a:pt x="95" y="402"/>
                      <a:pt x="0" y="712"/>
                      <a:pt x="138" y="879"/>
                    </a:cubicBezTo>
                    <a:lnTo>
                      <a:pt x="3160" y="4550"/>
                    </a:lnTo>
                    <a:cubicBezTo>
                      <a:pt x="3220" y="4622"/>
                      <a:pt x="3313" y="4656"/>
                      <a:pt x="3419" y="4656"/>
                    </a:cubicBezTo>
                    <a:cubicBezTo>
                      <a:pt x="3564" y="4656"/>
                      <a:pt x="3734" y="4593"/>
                      <a:pt x="3882" y="4469"/>
                    </a:cubicBezTo>
                    <a:cubicBezTo>
                      <a:pt x="4140" y="4254"/>
                      <a:pt x="4234" y="3944"/>
                      <a:pt x="4097" y="3777"/>
                    </a:cubicBezTo>
                    <a:lnTo>
                      <a:pt x="1075" y="110"/>
                    </a:lnTo>
                    <a:cubicBezTo>
                      <a:pt x="1014" y="36"/>
                      <a:pt x="920" y="1"/>
                      <a:pt x="813"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5"/>
              <p:cNvSpPr/>
              <p:nvPr/>
            </p:nvSpPr>
            <p:spPr>
              <a:xfrm>
                <a:off x="7572700" y="1219475"/>
                <a:ext cx="149850" cy="170775"/>
              </a:xfrm>
              <a:custGeom>
                <a:avLst/>
                <a:gdLst/>
                <a:ahLst/>
                <a:cxnLst/>
                <a:rect l="l" t="t" r="r" b="b"/>
                <a:pathLst>
                  <a:path w="5994" h="6831" extrusionOk="0">
                    <a:moveTo>
                      <a:pt x="682" y="1"/>
                    </a:moveTo>
                    <a:cubicBezTo>
                      <a:pt x="546" y="1"/>
                      <a:pt x="410" y="46"/>
                      <a:pt x="297" y="140"/>
                    </a:cubicBezTo>
                    <a:cubicBezTo>
                      <a:pt x="39" y="351"/>
                      <a:pt x="1" y="738"/>
                      <a:pt x="216" y="996"/>
                    </a:cubicBezTo>
                    <a:lnTo>
                      <a:pt x="4841" y="6610"/>
                    </a:lnTo>
                    <a:cubicBezTo>
                      <a:pt x="4962" y="6755"/>
                      <a:pt x="5137" y="6831"/>
                      <a:pt x="5312" y="6831"/>
                    </a:cubicBezTo>
                    <a:cubicBezTo>
                      <a:pt x="5448" y="6831"/>
                      <a:pt x="5584" y="6785"/>
                      <a:pt x="5697" y="6691"/>
                    </a:cubicBezTo>
                    <a:cubicBezTo>
                      <a:pt x="5955" y="6481"/>
                      <a:pt x="5993" y="6098"/>
                      <a:pt x="5778" y="5840"/>
                    </a:cubicBezTo>
                    <a:lnTo>
                      <a:pt x="1153" y="222"/>
                    </a:lnTo>
                    <a:cubicBezTo>
                      <a:pt x="1032" y="77"/>
                      <a:pt x="857" y="1"/>
                      <a:pt x="682"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5"/>
              <p:cNvSpPr/>
              <p:nvPr/>
            </p:nvSpPr>
            <p:spPr>
              <a:xfrm>
                <a:off x="7659225" y="1205325"/>
                <a:ext cx="105975" cy="116400"/>
              </a:xfrm>
              <a:custGeom>
                <a:avLst/>
                <a:gdLst/>
                <a:ahLst/>
                <a:cxnLst/>
                <a:rect l="l" t="t" r="r" b="b"/>
                <a:pathLst>
                  <a:path w="4239" h="4656" extrusionOk="0">
                    <a:moveTo>
                      <a:pt x="821" y="1"/>
                    </a:moveTo>
                    <a:cubicBezTo>
                      <a:pt x="676" y="1"/>
                      <a:pt x="506" y="66"/>
                      <a:pt x="357" y="190"/>
                    </a:cubicBezTo>
                    <a:cubicBezTo>
                      <a:pt x="99" y="401"/>
                      <a:pt x="0" y="710"/>
                      <a:pt x="142" y="882"/>
                    </a:cubicBezTo>
                    <a:lnTo>
                      <a:pt x="3164" y="4549"/>
                    </a:lnTo>
                    <a:cubicBezTo>
                      <a:pt x="3223" y="4620"/>
                      <a:pt x="3314" y="4655"/>
                      <a:pt x="3420" y="4655"/>
                    </a:cubicBezTo>
                    <a:cubicBezTo>
                      <a:pt x="3565" y="4655"/>
                      <a:pt x="3735" y="4591"/>
                      <a:pt x="3886" y="4468"/>
                    </a:cubicBezTo>
                    <a:cubicBezTo>
                      <a:pt x="4144" y="4257"/>
                      <a:pt x="4239" y="3943"/>
                      <a:pt x="4101" y="3775"/>
                    </a:cubicBezTo>
                    <a:lnTo>
                      <a:pt x="1079" y="109"/>
                    </a:lnTo>
                    <a:cubicBezTo>
                      <a:pt x="1019" y="36"/>
                      <a:pt x="927" y="1"/>
                      <a:pt x="821"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5"/>
              <p:cNvSpPr/>
              <p:nvPr/>
            </p:nvSpPr>
            <p:spPr>
              <a:xfrm>
                <a:off x="7530050" y="1290275"/>
                <a:ext cx="105975" cy="116375"/>
              </a:xfrm>
              <a:custGeom>
                <a:avLst/>
                <a:gdLst/>
                <a:ahLst/>
                <a:cxnLst/>
                <a:rect l="l" t="t" r="r" b="b"/>
                <a:pathLst>
                  <a:path w="4239" h="4655" extrusionOk="0">
                    <a:moveTo>
                      <a:pt x="815" y="1"/>
                    </a:moveTo>
                    <a:cubicBezTo>
                      <a:pt x="671" y="1"/>
                      <a:pt x="501" y="65"/>
                      <a:pt x="353" y="188"/>
                    </a:cubicBezTo>
                    <a:cubicBezTo>
                      <a:pt x="95" y="403"/>
                      <a:pt x="0" y="713"/>
                      <a:pt x="138" y="880"/>
                    </a:cubicBezTo>
                    <a:lnTo>
                      <a:pt x="3164" y="4547"/>
                    </a:lnTo>
                    <a:cubicBezTo>
                      <a:pt x="3223" y="4619"/>
                      <a:pt x="3316" y="4655"/>
                      <a:pt x="3424" y="4655"/>
                    </a:cubicBezTo>
                    <a:cubicBezTo>
                      <a:pt x="3567" y="4655"/>
                      <a:pt x="3735" y="4592"/>
                      <a:pt x="3882" y="4470"/>
                    </a:cubicBezTo>
                    <a:cubicBezTo>
                      <a:pt x="4140" y="4255"/>
                      <a:pt x="4239" y="3945"/>
                      <a:pt x="4097" y="3778"/>
                    </a:cubicBezTo>
                    <a:lnTo>
                      <a:pt x="1075" y="107"/>
                    </a:lnTo>
                    <a:cubicBezTo>
                      <a:pt x="1015" y="35"/>
                      <a:pt x="922" y="1"/>
                      <a:pt x="815"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5"/>
              <p:cNvSpPr/>
              <p:nvPr/>
            </p:nvSpPr>
            <p:spPr>
              <a:xfrm>
                <a:off x="7993225" y="1218400"/>
                <a:ext cx="149850" cy="170775"/>
              </a:xfrm>
              <a:custGeom>
                <a:avLst/>
                <a:gdLst/>
                <a:ahLst/>
                <a:cxnLst/>
                <a:rect l="l" t="t" r="r" b="b"/>
                <a:pathLst>
                  <a:path w="5994" h="6831" extrusionOk="0">
                    <a:moveTo>
                      <a:pt x="682" y="1"/>
                    </a:moveTo>
                    <a:cubicBezTo>
                      <a:pt x="546" y="1"/>
                      <a:pt x="410" y="46"/>
                      <a:pt x="297" y="140"/>
                    </a:cubicBezTo>
                    <a:cubicBezTo>
                      <a:pt x="39" y="351"/>
                      <a:pt x="1" y="733"/>
                      <a:pt x="216" y="991"/>
                    </a:cubicBezTo>
                    <a:lnTo>
                      <a:pt x="4841" y="6610"/>
                    </a:lnTo>
                    <a:cubicBezTo>
                      <a:pt x="4962" y="6755"/>
                      <a:pt x="5136" y="6831"/>
                      <a:pt x="5312" y="6831"/>
                    </a:cubicBezTo>
                    <a:cubicBezTo>
                      <a:pt x="5448" y="6831"/>
                      <a:pt x="5584" y="6785"/>
                      <a:pt x="5697" y="6691"/>
                    </a:cubicBezTo>
                    <a:cubicBezTo>
                      <a:pt x="5954" y="6476"/>
                      <a:pt x="5993" y="6094"/>
                      <a:pt x="5778" y="5836"/>
                    </a:cubicBezTo>
                    <a:lnTo>
                      <a:pt x="1153" y="222"/>
                    </a:lnTo>
                    <a:cubicBezTo>
                      <a:pt x="1032" y="77"/>
                      <a:pt x="857" y="1"/>
                      <a:pt x="682" y="1"/>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5"/>
              <p:cNvSpPr/>
              <p:nvPr/>
            </p:nvSpPr>
            <p:spPr>
              <a:xfrm>
                <a:off x="8079850" y="1204225"/>
                <a:ext cx="105875" cy="116400"/>
              </a:xfrm>
              <a:custGeom>
                <a:avLst/>
                <a:gdLst/>
                <a:ahLst/>
                <a:cxnLst/>
                <a:rect l="l" t="t" r="r" b="b"/>
                <a:pathLst>
                  <a:path w="4235" h="4656" extrusionOk="0">
                    <a:moveTo>
                      <a:pt x="813" y="0"/>
                    </a:moveTo>
                    <a:cubicBezTo>
                      <a:pt x="669" y="0"/>
                      <a:pt x="500" y="64"/>
                      <a:pt x="353" y="187"/>
                    </a:cubicBezTo>
                    <a:cubicBezTo>
                      <a:pt x="95" y="402"/>
                      <a:pt x="0" y="711"/>
                      <a:pt x="138" y="879"/>
                    </a:cubicBezTo>
                    <a:lnTo>
                      <a:pt x="3160" y="4546"/>
                    </a:lnTo>
                    <a:cubicBezTo>
                      <a:pt x="3221" y="4620"/>
                      <a:pt x="3315" y="4655"/>
                      <a:pt x="3422" y="4655"/>
                    </a:cubicBezTo>
                    <a:cubicBezTo>
                      <a:pt x="3566" y="4655"/>
                      <a:pt x="3735" y="4591"/>
                      <a:pt x="3882" y="4469"/>
                    </a:cubicBezTo>
                    <a:cubicBezTo>
                      <a:pt x="4140" y="4254"/>
                      <a:pt x="4235" y="3944"/>
                      <a:pt x="4097" y="3776"/>
                    </a:cubicBezTo>
                    <a:lnTo>
                      <a:pt x="1075" y="110"/>
                    </a:lnTo>
                    <a:cubicBezTo>
                      <a:pt x="1014" y="36"/>
                      <a:pt x="921" y="0"/>
                      <a:pt x="813"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
              <p:cNvSpPr/>
              <p:nvPr/>
            </p:nvSpPr>
            <p:spPr>
              <a:xfrm>
                <a:off x="7950575" y="1289175"/>
                <a:ext cx="105975" cy="116375"/>
              </a:xfrm>
              <a:custGeom>
                <a:avLst/>
                <a:gdLst/>
                <a:ahLst/>
                <a:cxnLst/>
                <a:rect l="l" t="t" r="r" b="b"/>
                <a:pathLst>
                  <a:path w="4239" h="4655" extrusionOk="0">
                    <a:moveTo>
                      <a:pt x="811" y="0"/>
                    </a:moveTo>
                    <a:cubicBezTo>
                      <a:pt x="668" y="0"/>
                      <a:pt x="500" y="62"/>
                      <a:pt x="353" y="185"/>
                    </a:cubicBezTo>
                    <a:cubicBezTo>
                      <a:pt x="95" y="400"/>
                      <a:pt x="0" y="709"/>
                      <a:pt x="138" y="881"/>
                    </a:cubicBezTo>
                    <a:lnTo>
                      <a:pt x="3164" y="4548"/>
                    </a:lnTo>
                    <a:cubicBezTo>
                      <a:pt x="3222" y="4619"/>
                      <a:pt x="3314" y="4654"/>
                      <a:pt x="3420" y="4654"/>
                    </a:cubicBezTo>
                    <a:cubicBezTo>
                      <a:pt x="3564" y="4654"/>
                      <a:pt x="3733" y="4590"/>
                      <a:pt x="3882" y="4467"/>
                    </a:cubicBezTo>
                    <a:cubicBezTo>
                      <a:pt x="4140" y="4256"/>
                      <a:pt x="4239" y="3946"/>
                      <a:pt x="4097" y="3774"/>
                    </a:cubicBezTo>
                    <a:lnTo>
                      <a:pt x="1075" y="108"/>
                    </a:lnTo>
                    <a:cubicBezTo>
                      <a:pt x="1014" y="36"/>
                      <a:pt x="919" y="0"/>
                      <a:pt x="811" y="0"/>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5"/>
              <p:cNvSpPr/>
              <p:nvPr/>
            </p:nvSpPr>
            <p:spPr>
              <a:xfrm>
                <a:off x="6300600" y="1757725"/>
                <a:ext cx="396800" cy="121675"/>
              </a:xfrm>
              <a:custGeom>
                <a:avLst/>
                <a:gdLst/>
                <a:ahLst/>
                <a:cxnLst/>
                <a:rect l="l" t="t" r="r" b="b"/>
                <a:pathLst>
                  <a:path w="15872" h="4867" extrusionOk="0">
                    <a:moveTo>
                      <a:pt x="15725" y="4106"/>
                    </a:moveTo>
                    <a:cubicBezTo>
                      <a:pt x="13967" y="1462"/>
                      <a:pt x="11005" y="1"/>
                      <a:pt x="7841" y="108"/>
                    </a:cubicBezTo>
                    <a:cubicBezTo>
                      <a:pt x="4751" y="211"/>
                      <a:pt x="1828" y="1845"/>
                      <a:pt x="142" y="4437"/>
                    </a:cubicBezTo>
                    <a:cubicBezTo>
                      <a:pt x="1" y="4660"/>
                      <a:pt x="357" y="4867"/>
                      <a:pt x="504" y="4648"/>
                    </a:cubicBezTo>
                    <a:cubicBezTo>
                      <a:pt x="2116" y="2159"/>
                      <a:pt x="4893" y="650"/>
                      <a:pt x="7841" y="521"/>
                    </a:cubicBezTo>
                    <a:cubicBezTo>
                      <a:pt x="10842" y="379"/>
                      <a:pt x="13696" y="1819"/>
                      <a:pt x="15369" y="4317"/>
                    </a:cubicBezTo>
                    <a:cubicBezTo>
                      <a:pt x="15515" y="4536"/>
                      <a:pt x="15872" y="4329"/>
                      <a:pt x="15725" y="4106"/>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
              <p:cNvSpPr/>
              <p:nvPr/>
            </p:nvSpPr>
            <p:spPr>
              <a:xfrm>
                <a:off x="7828050" y="1757725"/>
                <a:ext cx="396900" cy="121675"/>
              </a:xfrm>
              <a:custGeom>
                <a:avLst/>
                <a:gdLst/>
                <a:ahLst/>
                <a:cxnLst/>
                <a:rect l="l" t="t" r="r" b="b"/>
                <a:pathLst>
                  <a:path w="15876" h="4867" extrusionOk="0">
                    <a:moveTo>
                      <a:pt x="15730" y="4106"/>
                    </a:moveTo>
                    <a:cubicBezTo>
                      <a:pt x="13971" y="1462"/>
                      <a:pt x="11010" y="1"/>
                      <a:pt x="7846" y="108"/>
                    </a:cubicBezTo>
                    <a:cubicBezTo>
                      <a:pt x="4755" y="211"/>
                      <a:pt x="1832" y="1845"/>
                      <a:pt x="147" y="4437"/>
                    </a:cubicBezTo>
                    <a:cubicBezTo>
                      <a:pt x="1" y="4660"/>
                      <a:pt x="362" y="4867"/>
                      <a:pt x="508" y="4648"/>
                    </a:cubicBezTo>
                    <a:cubicBezTo>
                      <a:pt x="2120" y="2159"/>
                      <a:pt x="4897" y="650"/>
                      <a:pt x="7846" y="521"/>
                    </a:cubicBezTo>
                    <a:cubicBezTo>
                      <a:pt x="10846" y="379"/>
                      <a:pt x="13701" y="1819"/>
                      <a:pt x="15373" y="4317"/>
                    </a:cubicBezTo>
                    <a:cubicBezTo>
                      <a:pt x="15523" y="4536"/>
                      <a:pt x="15876" y="4329"/>
                      <a:pt x="15730" y="4106"/>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5"/>
              <p:cNvSpPr/>
              <p:nvPr/>
            </p:nvSpPr>
            <p:spPr>
              <a:xfrm>
                <a:off x="6675675" y="1007075"/>
                <a:ext cx="30425" cy="23650"/>
              </a:xfrm>
              <a:custGeom>
                <a:avLst/>
                <a:gdLst/>
                <a:ahLst/>
                <a:cxnLst/>
                <a:rect l="l" t="t" r="r" b="b"/>
                <a:pathLst>
                  <a:path w="1217" h="946" extrusionOk="0">
                    <a:moveTo>
                      <a:pt x="606" y="0"/>
                    </a:moveTo>
                    <a:cubicBezTo>
                      <a:pt x="0" y="0"/>
                      <a:pt x="0" y="946"/>
                      <a:pt x="606" y="946"/>
                    </a:cubicBezTo>
                    <a:cubicBezTo>
                      <a:pt x="1212" y="946"/>
                      <a:pt x="1217" y="0"/>
                      <a:pt x="6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5"/>
              <p:cNvSpPr/>
              <p:nvPr/>
            </p:nvSpPr>
            <p:spPr>
              <a:xfrm>
                <a:off x="7792700" y="1701300"/>
                <a:ext cx="30425" cy="23575"/>
              </a:xfrm>
              <a:custGeom>
                <a:avLst/>
                <a:gdLst/>
                <a:ahLst/>
                <a:cxnLst/>
                <a:rect l="l" t="t" r="r" b="b"/>
                <a:pathLst>
                  <a:path w="1217" h="943" extrusionOk="0">
                    <a:moveTo>
                      <a:pt x="611" y="1"/>
                    </a:moveTo>
                    <a:cubicBezTo>
                      <a:pt x="0" y="1"/>
                      <a:pt x="0" y="942"/>
                      <a:pt x="611" y="942"/>
                    </a:cubicBezTo>
                    <a:cubicBezTo>
                      <a:pt x="1217" y="942"/>
                      <a:pt x="1217" y="1"/>
                      <a:pt x="6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5"/>
              <p:cNvSpPr/>
              <p:nvPr/>
            </p:nvSpPr>
            <p:spPr>
              <a:xfrm>
                <a:off x="7395375" y="1027600"/>
                <a:ext cx="30450" cy="23550"/>
              </a:xfrm>
              <a:custGeom>
                <a:avLst/>
                <a:gdLst/>
                <a:ahLst/>
                <a:cxnLst/>
                <a:rect l="l" t="t" r="r" b="b"/>
                <a:pathLst>
                  <a:path w="1218" h="942" extrusionOk="0">
                    <a:moveTo>
                      <a:pt x="611" y="0"/>
                    </a:moveTo>
                    <a:cubicBezTo>
                      <a:pt x="1" y="0"/>
                      <a:pt x="1" y="942"/>
                      <a:pt x="611" y="942"/>
                    </a:cubicBezTo>
                    <a:cubicBezTo>
                      <a:pt x="1217" y="942"/>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5"/>
              <p:cNvSpPr/>
              <p:nvPr/>
            </p:nvSpPr>
            <p:spPr>
              <a:xfrm>
                <a:off x="6882550" y="1424150"/>
                <a:ext cx="30550" cy="23550"/>
              </a:xfrm>
              <a:custGeom>
                <a:avLst/>
                <a:gdLst/>
                <a:ahLst/>
                <a:cxnLst/>
                <a:rect l="l" t="t" r="r" b="b"/>
                <a:pathLst>
                  <a:path w="1222" h="942" extrusionOk="0">
                    <a:moveTo>
                      <a:pt x="611" y="0"/>
                    </a:moveTo>
                    <a:cubicBezTo>
                      <a:pt x="0" y="0"/>
                      <a:pt x="0" y="942"/>
                      <a:pt x="611" y="942"/>
                    </a:cubicBezTo>
                    <a:cubicBezTo>
                      <a:pt x="1217" y="942"/>
                      <a:pt x="1221"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5"/>
              <p:cNvSpPr/>
              <p:nvPr/>
            </p:nvSpPr>
            <p:spPr>
              <a:xfrm>
                <a:off x="6769375" y="1134200"/>
                <a:ext cx="30450" cy="23550"/>
              </a:xfrm>
              <a:custGeom>
                <a:avLst/>
                <a:gdLst/>
                <a:ahLst/>
                <a:cxnLst/>
                <a:rect l="l" t="t" r="r" b="b"/>
                <a:pathLst>
                  <a:path w="1218" h="942" extrusionOk="0">
                    <a:moveTo>
                      <a:pt x="611" y="0"/>
                    </a:moveTo>
                    <a:cubicBezTo>
                      <a:pt x="1" y="0"/>
                      <a:pt x="1" y="942"/>
                      <a:pt x="611" y="942"/>
                    </a:cubicBezTo>
                    <a:cubicBezTo>
                      <a:pt x="1217" y="942"/>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5"/>
              <p:cNvSpPr/>
              <p:nvPr/>
            </p:nvSpPr>
            <p:spPr>
              <a:xfrm>
                <a:off x="7101775" y="1424150"/>
                <a:ext cx="30450" cy="23550"/>
              </a:xfrm>
              <a:custGeom>
                <a:avLst/>
                <a:gdLst/>
                <a:ahLst/>
                <a:cxnLst/>
                <a:rect l="l" t="t" r="r" b="b"/>
                <a:pathLst>
                  <a:path w="1218" h="942" extrusionOk="0">
                    <a:moveTo>
                      <a:pt x="611" y="0"/>
                    </a:moveTo>
                    <a:cubicBezTo>
                      <a:pt x="1" y="0"/>
                      <a:pt x="1" y="942"/>
                      <a:pt x="611" y="942"/>
                    </a:cubicBezTo>
                    <a:cubicBezTo>
                      <a:pt x="1217" y="942"/>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5"/>
              <p:cNvSpPr/>
              <p:nvPr/>
            </p:nvSpPr>
            <p:spPr>
              <a:xfrm>
                <a:off x="7335200" y="1148275"/>
                <a:ext cx="30450" cy="23675"/>
              </a:xfrm>
              <a:custGeom>
                <a:avLst/>
                <a:gdLst/>
                <a:ahLst/>
                <a:cxnLst/>
                <a:rect l="l" t="t" r="r" b="b"/>
                <a:pathLst>
                  <a:path w="1218" h="947" extrusionOk="0">
                    <a:moveTo>
                      <a:pt x="611" y="1"/>
                    </a:moveTo>
                    <a:cubicBezTo>
                      <a:pt x="1" y="1"/>
                      <a:pt x="1" y="946"/>
                      <a:pt x="611" y="946"/>
                    </a:cubicBezTo>
                    <a:cubicBezTo>
                      <a:pt x="1217" y="946"/>
                      <a:pt x="1217" y="1"/>
                      <a:pt x="61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5"/>
              <p:cNvSpPr/>
              <p:nvPr/>
            </p:nvSpPr>
            <p:spPr>
              <a:xfrm>
                <a:off x="7731325" y="1417050"/>
                <a:ext cx="30450" cy="23575"/>
              </a:xfrm>
              <a:custGeom>
                <a:avLst/>
                <a:gdLst/>
                <a:ahLst/>
                <a:cxnLst/>
                <a:rect l="l" t="t" r="r" b="b"/>
                <a:pathLst>
                  <a:path w="1218" h="943" extrusionOk="0">
                    <a:moveTo>
                      <a:pt x="607" y="1"/>
                    </a:moveTo>
                    <a:cubicBezTo>
                      <a:pt x="1" y="1"/>
                      <a:pt x="1" y="942"/>
                      <a:pt x="607" y="942"/>
                    </a:cubicBezTo>
                    <a:cubicBezTo>
                      <a:pt x="1217" y="942"/>
                      <a:pt x="1217" y="1"/>
                      <a:pt x="60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5"/>
              <p:cNvSpPr/>
              <p:nvPr/>
            </p:nvSpPr>
            <p:spPr>
              <a:xfrm>
                <a:off x="7611175" y="1120000"/>
                <a:ext cx="30450" cy="23575"/>
              </a:xfrm>
              <a:custGeom>
                <a:avLst/>
                <a:gdLst/>
                <a:ahLst/>
                <a:cxnLst/>
                <a:rect l="l" t="t" r="r" b="b"/>
                <a:pathLst>
                  <a:path w="1218" h="943" extrusionOk="0">
                    <a:moveTo>
                      <a:pt x="607" y="1"/>
                    </a:moveTo>
                    <a:cubicBezTo>
                      <a:pt x="1" y="1"/>
                      <a:pt x="1" y="942"/>
                      <a:pt x="607" y="942"/>
                    </a:cubicBezTo>
                    <a:cubicBezTo>
                      <a:pt x="1217" y="942"/>
                      <a:pt x="1213" y="1"/>
                      <a:pt x="60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5"/>
              <p:cNvSpPr/>
              <p:nvPr/>
            </p:nvSpPr>
            <p:spPr>
              <a:xfrm>
                <a:off x="8000100" y="1141175"/>
                <a:ext cx="30450" cy="23675"/>
              </a:xfrm>
              <a:custGeom>
                <a:avLst/>
                <a:gdLst/>
                <a:ahLst/>
                <a:cxnLst/>
                <a:rect l="l" t="t" r="r" b="b"/>
                <a:pathLst>
                  <a:path w="1218" h="947" extrusionOk="0">
                    <a:moveTo>
                      <a:pt x="607" y="1"/>
                    </a:moveTo>
                    <a:cubicBezTo>
                      <a:pt x="1" y="1"/>
                      <a:pt x="1" y="947"/>
                      <a:pt x="607" y="947"/>
                    </a:cubicBezTo>
                    <a:cubicBezTo>
                      <a:pt x="1213" y="947"/>
                      <a:pt x="1217" y="1"/>
                      <a:pt x="60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5"/>
              <p:cNvSpPr/>
              <p:nvPr/>
            </p:nvSpPr>
            <p:spPr>
              <a:xfrm>
                <a:off x="8127350" y="1424150"/>
                <a:ext cx="30450" cy="23550"/>
              </a:xfrm>
              <a:custGeom>
                <a:avLst/>
                <a:gdLst/>
                <a:ahLst/>
                <a:cxnLst/>
                <a:rect l="l" t="t" r="r" b="b"/>
                <a:pathLst>
                  <a:path w="1218" h="942" extrusionOk="0">
                    <a:moveTo>
                      <a:pt x="611" y="0"/>
                    </a:moveTo>
                    <a:cubicBezTo>
                      <a:pt x="1" y="0"/>
                      <a:pt x="1" y="942"/>
                      <a:pt x="611" y="942"/>
                    </a:cubicBezTo>
                    <a:cubicBezTo>
                      <a:pt x="1217" y="942"/>
                      <a:pt x="1217" y="0"/>
                      <a:pt x="6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5"/>
              <p:cNvSpPr/>
              <p:nvPr/>
            </p:nvSpPr>
            <p:spPr>
              <a:xfrm>
                <a:off x="8105750" y="986525"/>
                <a:ext cx="65375" cy="52800"/>
              </a:xfrm>
              <a:custGeom>
                <a:avLst/>
                <a:gdLst/>
                <a:ahLst/>
                <a:cxnLst/>
                <a:rect l="l" t="t" r="r" b="b"/>
                <a:pathLst>
                  <a:path w="2615" h="2112" extrusionOk="0">
                    <a:moveTo>
                      <a:pt x="1234" y="2013"/>
                    </a:moveTo>
                    <a:cubicBezTo>
                      <a:pt x="2464" y="2112"/>
                      <a:pt x="2614" y="203"/>
                      <a:pt x="1385" y="100"/>
                    </a:cubicBezTo>
                    <a:cubicBezTo>
                      <a:pt x="155" y="1"/>
                      <a:pt x="0" y="1914"/>
                      <a:pt x="1234" y="201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
              <p:cNvSpPr/>
              <p:nvPr/>
            </p:nvSpPr>
            <p:spPr>
              <a:xfrm>
                <a:off x="7741000" y="989125"/>
                <a:ext cx="337150" cy="47950"/>
              </a:xfrm>
              <a:custGeom>
                <a:avLst/>
                <a:gdLst/>
                <a:ahLst/>
                <a:cxnLst/>
                <a:rect l="l" t="t" r="r" b="b"/>
                <a:pathLst>
                  <a:path w="13486" h="1918" extrusionOk="0">
                    <a:moveTo>
                      <a:pt x="1209" y="1883"/>
                    </a:moveTo>
                    <a:cubicBezTo>
                      <a:pt x="4893" y="1917"/>
                      <a:pt x="8577" y="1874"/>
                      <a:pt x="12265" y="1904"/>
                    </a:cubicBezTo>
                    <a:cubicBezTo>
                      <a:pt x="13469" y="1917"/>
                      <a:pt x="13486" y="47"/>
                      <a:pt x="12282" y="35"/>
                    </a:cubicBezTo>
                    <a:cubicBezTo>
                      <a:pt x="8598" y="0"/>
                      <a:pt x="4910" y="47"/>
                      <a:pt x="1226" y="13"/>
                    </a:cubicBezTo>
                    <a:cubicBezTo>
                      <a:pt x="22" y="4"/>
                      <a:pt x="1" y="1874"/>
                      <a:pt x="1209" y="188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5"/>
              <p:cNvSpPr/>
              <p:nvPr/>
            </p:nvSpPr>
            <p:spPr>
              <a:xfrm>
                <a:off x="7648475" y="987825"/>
                <a:ext cx="63850" cy="51500"/>
              </a:xfrm>
              <a:custGeom>
                <a:avLst/>
                <a:gdLst/>
                <a:ahLst/>
                <a:cxnLst/>
                <a:rect l="l" t="t" r="r" b="b"/>
                <a:pathLst>
                  <a:path w="2554" h="2060" extrusionOk="0">
                    <a:moveTo>
                      <a:pt x="1200" y="1965"/>
                    </a:moveTo>
                    <a:cubicBezTo>
                      <a:pt x="2403" y="2060"/>
                      <a:pt x="2554" y="194"/>
                      <a:pt x="1350" y="99"/>
                    </a:cubicBezTo>
                    <a:cubicBezTo>
                      <a:pt x="147" y="1"/>
                      <a:pt x="0" y="1866"/>
                      <a:pt x="1200" y="196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
              <p:cNvSpPr/>
              <p:nvPr/>
            </p:nvSpPr>
            <p:spPr>
              <a:xfrm>
                <a:off x="6724775" y="1610925"/>
                <a:ext cx="65375" cy="52675"/>
              </a:xfrm>
              <a:custGeom>
                <a:avLst/>
                <a:gdLst/>
                <a:ahLst/>
                <a:cxnLst/>
                <a:rect l="l" t="t" r="r" b="b"/>
                <a:pathLst>
                  <a:path w="2615" h="2107" extrusionOk="0">
                    <a:moveTo>
                      <a:pt x="1230" y="2008"/>
                    </a:moveTo>
                    <a:cubicBezTo>
                      <a:pt x="2460" y="2107"/>
                      <a:pt x="2614" y="198"/>
                      <a:pt x="1385" y="99"/>
                    </a:cubicBezTo>
                    <a:cubicBezTo>
                      <a:pt x="151" y="1"/>
                      <a:pt x="1" y="1909"/>
                      <a:pt x="1230" y="200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5"/>
              <p:cNvSpPr/>
              <p:nvPr/>
            </p:nvSpPr>
            <p:spPr>
              <a:xfrm>
                <a:off x="6360025" y="1613500"/>
                <a:ext cx="337150" cy="47950"/>
              </a:xfrm>
              <a:custGeom>
                <a:avLst/>
                <a:gdLst/>
                <a:ahLst/>
                <a:cxnLst/>
                <a:rect l="l" t="t" r="r" b="b"/>
                <a:pathLst>
                  <a:path w="13486" h="1918" extrusionOk="0">
                    <a:moveTo>
                      <a:pt x="1204" y="1884"/>
                    </a:moveTo>
                    <a:cubicBezTo>
                      <a:pt x="4893" y="1918"/>
                      <a:pt x="8577" y="1871"/>
                      <a:pt x="12261" y="1905"/>
                    </a:cubicBezTo>
                    <a:cubicBezTo>
                      <a:pt x="13464" y="1914"/>
                      <a:pt x="13486" y="44"/>
                      <a:pt x="12278" y="35"/>
                    </a:cubicBezTo>
                    <a:cubicBezTo>
                      <a:pt x="8594" y="1"/>
                      <a:pt x="4910" y="48"/>
                      <a:pt x="1226" y="14"/>
                    </a:cubicBezTo>
                    <a:cubicBezTo>
                      <a:pt x="18" y="1"/>
                      <a:pt x="1" y="1875"/>
                      <a:pt x="1204" y="188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5"/>
              <p:cNvSpPr/>
              <p:nvPr/>
            </p:nvSpPr>
            <p:spPr>
              <a:xfrm>
                <a:off x="6267400" y="1612225"/>
                <a:ext cx="63850" cy="51375"/>
              </a:xfrm>
              <a:custGeom>
                <a:avLst/>
                <a:gdLst/>
                <a:ahLst/>
                <a:cxnLst/>
                <a:rect l="l" t="t" r="r" b="b"/>
                <a:pathLst>
                  <a:path w="2554" h="2055" extrusionOk="0">
                    <a:moveTo>
                      <a:pt x="1204" y="1960"/>
                    </a:moveTo>
                    <a:cubicBezTo>
                      <a:pt x="2403" y="2055"/>
                      <a:pt x="2554" y="194"/>
                      <a:pt x="1350" y="95"/>
                    </a:cubicBezTo>
                    <a:cubicBezTo>
                      <a:pt x="151" y="0"/>
                      <a:pt x="0" y="1866"/>
                      <a:pt x="1204" y="19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5"/>
              <p:cNvSpPr/>
              <p:nvPr/>
            </p:nvSpPr>
            <p:spPr>
              <a:xfrm>
                <a:off x="6524775" y="2098500"/>
                <a:ext cx="96325" cy="67625"/>
              </a:xfrm>
              <a:custGeom>
                <a:avLst/>
                <a:gdLst/>
                <a:ahLst/>
                <a:cxnLst/>
                <a:rect l="l" t="t" r="r" b="b"/>
                <a:pathLst>
                  <a:path w="3853" h="2705" extrusionOk="0">
                    <a:moveTo>
                      <a:pt x="2799" y="491"/>
                    </a:moveTo>
                    <a:cubicBezTo>
                      <a:pt x="2369" y="1226"/>
                      <a:pt x="1411" y="1746"/>
                      <a:pt x="568" y="1789"/>
                    </a:cubicBezTo>
                    <a:cubicBezTo>
                      <a:pt x="1" y="1819"/>
                      <a:pt x="1" y="2705"/>
                      <a:pt x="568" y="2670"/>
                    </a:cubicBezTo>
                    <a:cubicBezTo>
                      <a:pt x="1720" y="2610"/>
                      <a:pt x="2971" y="1948"/>
                      <a:pt x="3560" y="938"/>
                    </a:cubicBezTo>
                    <a:cubicBezTo>
                      <a:pt x="3852" y="448"/>
                      <a:pt x="3087" y="1"/>
                      <a:pt x="2799" y="49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5"/>
              <p:cNvSpPr/>
              <p:nvPr/>
            </p:nvSpPr>
            <p:spPr>
              <a:xfrm>
                <a:off x="6613550" y="2072075"/>
                <a:ext cx="28500" cy="22050"/>
              </a:xfrm>
              <a:custGeom>
                <a:avLst/>
                <a:gdLst/>
                <a:ahLst/>
                <a:cxnLst/>
                <a:rect l="l" t="t" r="r" b="b"/>
                <a:pathLst>
                  <a:path w="1140" h="882" extrusionOk="0">
                    <a:moveTo>
                      <a:pt x="572" y="0"/>
                    </a:moveTo>
                    <a:cubicBezTo>
                      <a:pt x="1" y="0"/>
                      <a:pt x="1" y="882"/>
                      <a:pt x="572" y="882"/>
                    </a:cubicBezTo>
                    <a:cubicBezTo>
                      <a:pt x="1140" y="882"/>
                      <a:pt x="1140" y="0"/>
                      <a:pt x="5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5"/>
              <p:cNvSpPr/>
              <p:nvPr/>
            </p:nvSpPr>
            <p:spPr>
              <a:xfrm>
                <a:off x="6484275" y="2139350"/>
                <a:ext cx="28500" cy="22050"/>
              </a:xfrm>
              <a:custGeom>
                <a:avLst/>
                <a:gdLst/>
                <a:ahLst/>
                <a:cxnLst/>
                <a:rect l="l" t="t" r="r" b="b"/>
                <a:pathLst>
                  <a:path w="1140" h="882" extrusionOk="0">
                    <a:moveTo>
                      <a:pt x="568" y="0"/>
                    </a:moveTo>
                    <a:cubicBezTo>
                      <a:pt x="0" y="0"/>
                      <a:pt x="0" y="882"/>
                      <a:pt x="568" y="882"/>
                    </a:cubicBezTo>
                    <a:cubicBezTo>
                      <a:pt x="1135" y="882"/>
                      <a:pt x="1139" y="0"/>
                      <a:pt x="5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5"/>
              <p:cNvSpPr/>
              <p:nvPr/>
            </p:nvSpPr>
            <p:spPr>
              <a:xfrm>
                <a:off x="7633100" y="2111400"/>
                <a:ext cx="96325" cy="67525"/>
              </a:xfrm>
              <a:custGeom>
                <a:avLst/>
                <a:gdLst/>
                <a:ahLst/>
                <a:cxnLst/>
                <a:rect l="l" t="t" r="r" b="b"/>
                <a:pathLst>
                  <a:path w="3853" h="2701" extrusionOk="0">
                    <a:moveTo>
                      <a:pt x="2803" y="491"/>
                    </a:moveTo>
                    <a:cubicBezTo>
                      <a:pt x="2374" y="1226"/>
                      <a:pt x="1411" y="1742"/>
                      <a:pt x="572" y="1785"/>
                    </a:cubicBezTo>
                    <a:cubicBezTo>
                      <a:pt x="5" y="1815"/>
                      <a:pt x="1" y="2700"/>
                      <a:pt x="572" y="2670"/>
                    </a:cubicBezTo>
                    <a:cubicBezTo>
                      <a:pt x="1724" y="2610"/>
                      <a:pt x="2975" y="1944"/>
                      <a:pt x="3564" y="934"/>
                    </a:cubicBezTo>
                    <a:cubicBezTo>
                      <a:pt x="3852" y="443"/>
                      <a:pt x="3091" y="1"/>
                      <a:pt x="2803" y="49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5"/>
              <p:cNvSpPr/>
              <p:nvPr/>
            </p:nvSpPr>
            <p:spPr>
              <a:xfrm>
                <a:off x="7721975" y="2084850"/>
                <a:ext cx="28500" cy="22075"/>
              </a:xfrm>
              <a:custGeom>
                <a:avLst/>
                <a:gdLst/>
                <a:ahLst/>
                <a:cxnLst/>
                <a:rect l="l" t="t" r="r" b="b"/>
                <a:pathLst>
                  <a:path w="1140" h="883" extrusionOk="0">
                    <a:moveTo>
                      <a:pt x="568" y="1"/>
                    </a:moveTo>
                    <a:cubicBezTo>
                      <a:pt x="1" y="1"/>
                      <a:pt x="1" y="882"/>
                      <a:pt x="568" y="882"/>
                    </a:cubicBezTo>
                    <a:cubicBezTo>
                      <a:pt x="1140" y="882"/>
                      <a:pt x="1140" y="1"/>
                      <a:pt x="5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5"/>
              <p:cNvSpPr/>
              <p:nvPr/>
            </p:nvSpPr>
            <p:spPr>
              <a:xfrm>
                <a:off x="7592600" y="2152125"/>
                <a:ext cx="28500" cy="22075"/>
              </a:xfrm>
              <a:custGeom>
                <a:avLst/>
                <a:gdLst/>
                <a:ahLst/>
                <a:cxnLst/>
                <a:rect l="l" t="t" r="r" b="b"/>
                <a:pathLst>
                  <a:path w="1140" h="883" extrusionOk="0">
                    <a:moveTo>
                      <a:pt x="572" y="1"/>
                    </a:moveTo>
                    <a:cubicBezTo>
                      <a:pt x="0" y="1"/>
                      <a:pt x="0" y="882"/>
                      <a:pt x="572" y="882"/>
                    </a:cubicBezTo>
                    <a:cubicBezTo>
                      <a:pt x="1139" y="882"/>
                      <a:pt x="1139" y="1"/>
                      <a:pt x="5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5"/>
              <p:cNvSpPr/>
              <p:nvPr/>
            </p:nvSpPr>
            <p:spPr>
              <a:xfrm>
                <a:off x="6362300" y="1163975"/>
                <a:ext cx="95025" cy="253525"/>
              </a:xfrm>
              <a:custGeom>
                <a:avLst/>
                <a:gdLst/>
                <a:ahLst/>
                <a:cxnLst/>
                <a:rect l="l" t="t" r="r" b="b"/>
                <a:pathLst>
                  <a:path w="3801" h="10141" extrusionOk="0">
                    <a:moveTo>
                      <a:pt x="3602" y="9152"/>
                    </a:moveTo>
                    <a:cubicBezTo>
                      <a:pt x="2614" y="6336"/>
                      <a:pt x="2008" y="3400"/>
                      <a:pt x="1040" y="576"/>
                    </a:cubicBezTo>
                    <a:cubicBezTo>
                      <a:pt x="847" y="0"/>
                      <a:pt x="0" y="417"/>
                      <a:pt x="194" y="985"/>
                    </a:cubicBezTo>
                    <a:cubicBezTo>
                      <a:pt x="1156" y="3813"/>
                      <a:pt x="1767" y="6749"/>
                      <a:pt x="2756" y="9565"/>
                    </a:cubicBezTo>
                    <a:cubicBezTo>
                      <a:pt x="2953" y="10141"/>
                      <a:pt x="3800" y="9724"/>
                      <a:pt x="3602" y="915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
              <p:cNvSpPr/>
              <p:nvPr/>
            </p:nvSpPr>
            <p:spPr>
              <a:xfrm>
                <a:off x="6287050" y="1175900"/>
                <a:ext cx="95050" cy="253525"/>
              </a:xfrm>
              <a:custGeom>
                <a:avLst/>
                <a:gdLst/>
                <a:ahLst/>
                <a:cxnLst/>
                <a:rect l="l" t="t" r="r" b="b"/>
                <a:pathLst>
                  <a:path w="3802" h="10141" extrusionOk="0">
                    <a:moveTo>
                      <a:pt x="3603" y="9157"/>
                    </a:moveTo>
                    <a:cubicBezTo>
                      <a:pt x="2615" y="6337"/>
                      <a:pt x="2008" y="3405"/>
                      <a:pt x="1041" y="576"/>
                    </a:cubicBezTo>
                    <a:cubicBezTo>
                      <a:pt x="848" y="0"/>
                      <a:pt x="1" y="422"/>
                      <a:pt x="194" y="989"/>
                    </a:cubicBezTo>
                    <a:cubicBezTo>
                      <a:pt x="1157" y="3818"/>
                      <a:pt x="1768" y="6749"/>
                      <a:pt x="2752" y="9569"/>
                    </a:cubicBezTo>
                    <a:cubicBezTo>
                      <a:pt x="2954" y="10141"/>
                      <a:pt x="3801" y="9724"/>
                      <a:pt x="3603" y="915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95" name="Google Shape;495;p5"/>
          <p:cNvSpPr/>
          <p:nvPr/>
        </p:nvSpPr>
        <p:spPr>
          <a:xfrm>
            <a:off x="2159548" y="246690"/>
            <a:ext cx="506581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Mở rộng thành phần trạng ngữ bằng cụm từ</a:t>
            </a:r>
            <a:endParaRPr sz="2400" b="0" i="0" u="none" strike="noStrike" cap="none">
              <a:solidFill>
                <a:srgbClr val="000000"/>
              </a:solidFill>
              <a:latin typeface="Times New Roman"/>
              <a:ea typeface="Times New Roman"/>
              <a:cs typeface="Times New Roman"/>
              <a:sym typeface="Times New Roman"/>
            </a:endParaRPr>
          </a:p>
        </p:txBody>
      </p:sp>
      <p:sp>
        <p:nvSpPr>
          <p:cNvPr id="496" name="Google Shape;496;p5"/>
          <p:cNvSpPr/>
          <p:nvPr/>
        </p:nvSpPr>
        <p:spPr>
          <a:xfrm>
            <a:off x="651262" y="874264"/>
            <a:ext cx="7740330" cy="1239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VD: </a:t>
            </a:r>
            <a:r>
              <a:rPr lang="en-US" sz="1800" b="0" i="0" u="none" strike="noStrike" cap="none">
                <a:solidFill>
                  <a:srgbClr val="000000"/>
                </a:solidFill>
                <a:latin typeface="Times New Roman"/>
                <a:ea typeface="Times New Roman"/>
                <a:cs typeface="Times New Roman"/>
                <a:sym typeface="Times New Roman"/>
              </a:rPr>
              <a:t>Tìm trạng ngữ trong hai câu văn sau và cho biết tác dụng của việc mở rộng thành phần trạng ngữ bằng cụm từ:</a:t>
            </a:r>
            <a:endParaRPr sz="18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07000"/>
              </a:lnSpc>
              <a:spcBef>
                <a:spcPts val="0"/>
              </a:spcBef>
              <a:spcAft>
                <a:spcPts val="0"/>
              </a:spcAft>
              <a:buClr>
                <a:srgbClr val="000000"/>
              </a:buClr>
              <a:buSzPts val="1800"/>
              <a:buFont typeface="Arial"/>
              <a:buAutoNum type="arabicParenBoth"/>
            </a:pPr>
            <a:r>
              <a:rPr lang="en-US" sz="1800" b="0" i="0" u="none" strike="noStrike" cap="none">
                <a:solidFill>
                  <a:srgbClr val="000000"/>
                </a:solidFill>
                <a:latin typeface="Times New Roman"/>
                <a:ea typeface="Times New Roman"/>
                <a:cs typeface="Times New Roman"/>
                <a:sym typeface="Times New Roman"/>
              </a:rPr>
              <a:t>Đêm, trời mưa như trút nước.</a:t>
            </a:r>
            <a:endParaRPr sz="18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800"/>
              <a:buFont typeface="Arial"/>
              <a:buAutoNum type="arabicParenBoth"/>
            </a:pPr>
            <a:r>
              <a:rPr lang="en-US" sz="1800" b="0" i="0" u="none" strike="noStrike" cap="none">
                <a:solidFill>
                  <a:srgbClr val="000000"/>
                </a:solidFill>
                <a:latin typeface="Times New Roman"/>
                <a:ea typeface="Times New Roman"/>
                <a:cs typeface="Times New Roman"/>
                <a:sym typeface="Times New Roman"/>
              </a:rPr>
              <a:t>Đêm hôm đó, trời mưa như trút nước.</a:t>
            </a:r>
            <a:endParaRPr sz="1800" b="0" i="0" u="none" strike="noStrike" cap="none">
              <a:solidFill>
                <a:srgbClr val="000000"/>
              </a:solidFill>
              <a:latin typeface="Calibri"/>
              <a:ea typeface="Calibri"/>
              <a:cs typeface="Calibri"/>
              <a:sym typeface="Calibri"/>
            </a:endParaRPr>
          </a:p>
        </p:txBody>
      </p:sp>
      <p:sp>
        <p:nvSpPr>
          <p:cNvPr id="497" name="Google Shape;497;p5"/>
          <p:cNvSpPr/>
          <p:nvPr/>
        </p:nvSpPr>
        <p:spPr>
          <a:xfrm>
            <a:off x="1184987" y="2208124"/>
            <a:ext cx="6317487"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Times New Roman"/>
                <a:ea typeface="Times New Roman"/>
                <a:cs typeface="Times New Roman"/>
                <a:sym typeface="Times New Roman"/>
              </a:rPr>
              <a:t>Trạng ngữ trong câu (1) là một từ, trong câu số (2) là cụm từ. </a:t>
            </a:r>
            <a:endParaRPr sz="18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Times New Roman"/>
                <a:ea typeface="Times New Roman"/>
                <a:cs typeface="Times New Roman"/>
                <a:sym typeface="Times New Roman"/>
              </a:rPr>
              <a:t>Trạng ngữ ở câu (2) được mở rộng hơn so với trạng ngữ ở câu (1). Nhờ vậy mà ở câu (2) cung cấp thông tin cụ thể hơn về thời gian </a:t>
            </a:r>
            <a:r>
              <a:rPr lang="en-US" sz="1800" b="0" i="1" u="none" strike="noStrike" cap="none">
                <a:solidFill>
                  <a:srgbClr val="000000"/>
                </a:solidFill>
                <a:latin typeface="Times New Roman"/>
                <a:ea typeface="Times New Roman"/>
                <a:cs typeface="Times New Roman"/>
                <a:sym typeface="Times New Roman"/>
              </a:rPr>
              <a:t>(hôm đó).</a:t>
            </a:r>
            <a:r>
              <a:rPr lang="en-US" sz="1800" b="0" i="0" u="none" strike="noStrike" cap="none">
                <a:solidFill>
                  <a:srgbClr val="000000"/>
                </a:solidFill>
                <a:latin typeface="Times New Roman"/>
                <a:ea typeface="Times New Roman"/>
                <a:cs typeface="Times New Roman"/>
                <a:sym typeface="Times New Roman"/>
              </a:rPr>
              <a:t>  </a:t>
            </a:r>
            <a:endParaRPr sz="1800" b="0" i="0" u="none" strike="noStrike" cap="none">
              <a:solidFill>
                <a:srgbClr val="000000"/>
              </a:solidFill>
              <a:latin typeface="Times New Roman"/>
              <a:ea typeface="Times New Roman"/>
              <a:cs typeface="Times New Roman"/>
              <a:sym typeface="Times New Roman"/>
            </a:endParaRPr>
          </a:p>
        </p:txBody>
      </p:sp>
      <p:sp>
        <p:nvSpPr>
          <p:cNvPr id="498" name="Google Shape;498;p5"/>
          <p:cNvSpPr/>
          <p:nvPr/>
        </p:nvSpPr>
        <p:spPr>
          <a:xfrm>
            <a:off x="1034712" y="1431764"/>
            <a:ext cx="541424" cy="312821"/>
          </a:xfrm>
          <a:prstGeom prst="ellipse">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9" name="Google Shape;499;p5"/>
          <p:cNvSpPr/>
          <p:nvPr/>
        </p:nvSpPr>
        <p:spPr>
          <a:xfrm>
            <a:off x="986591" y="1756619"/>
            <a:ext cx="1359568" cy="323302"/>
          </a:xfrm>
          <a:prstGeom prst="ellipse">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0" name="Google Shape;500;p5"/>
          <p:cNvSpPr/>
          <p:nvPr/>
        </p:nvSpPr>
        <p:spPr>
          <a:xfrm>
            <a:off x="3248526" y="2079921"/>
            <a:ext cx="2346158" cy="976100"/>
          </a:xfrm>
          <a:prstGeom prst="ellipse">
            <a:avLst/>
          </a:prstGeom>
          <a:solidFill>
            <a:schemeClr val="accent1"/>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HÌNH THÀNH</a:t>
            </a:r>
            <a:endParaRPr sz="28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00"/>
                                        </p:tgtEl>
                                      </p:cBhvr>
                                    </p:animEffect>
                                    <p:set>
                                      <p:cBhvr>
                                        <p:cTn id="7" dur="1" fill="hold">
                                          <p:stCondLst>
                                            <p:cond delay="500"/>
                                          </p:stCondLst>
                                        </p:cTn>
                                        <p:tgtEl>
                                          <p:spTgt spid="50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6"/>
                                        </p:tgtEl>
                                        <p:attrNameLst>
                                          <p:attrName>style.visibility</p:attrName>
                                        </p:attrNameLst>
                                      </p:cBhvr>
                                      <p:to>
                                        <p:strVal val="visible"/>
                                      </p:to>
                                    </p:set>
                                    <p:anim calcmode="lin" valueType="num">
                                      <p:cBhvr additive="base">
                                        <p:cTn id="12" dur="500"/>
                                        <p:tgtEl>
                                          <p:spTgt spid="49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8"/>
                                        </p:tgtEl>
                                        <p:attrNameLst>
                                          <p:attrName>style.visibility</p:attrName>
                                        </p:attrNameLst>
                                      </p:cBhvr>
                                      <p:to>
                                        <p:strVal val="visible"/>
                                      </p:to>
                                    </p:set>
                                    <p:anim calcmode="lin" valueType="num">
                                      <p:cBhvr additive="base">
                                        <p:cTn id="17" dur="500"/>
                                        <p:tgtEl>
                                          <p:spTgt spid="4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9"/>
                                        </p:tgtEl>
                                        <p:attrNameLst>
                                          <p:attrName>style.visibility</p:attrName>
                                        </p:attrNameLst>
                                      </p:cBhvr>
                                      <p:to>
                                        <p:strVal val="visible"/>
                                      </p:to>
                                    </p:set>
                                    <p:anim calcmode="lin" valueType="num">
                                      <p:cBhvr additive="base">
                                        <p:cTn id="22" dur="500"/>
                                        <p:tgtEl>
                                          <p:spTgt spid="49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7">
                                            <p:txEl>
                                              <p:pRg st="0" end="0"/>
                                            </p:txEl>
                                          </p:spTgt>
                                        </p:tgtEl>
                                        <p:attrNameLst>
                                          <p:attrName>style.visibility</p:attrName>
                                        </p:attrNameLst>
                                      </p:cBhvr>
                                      <p:to>
                                        <p:strVal val="visible"/>
                                      </p:to>
                                    </p:set>
                                    <p:anim calcmode="lin" valueType="num">
                                      <p:cBhvr additive="base">
                                        <p:cTn id="27" dur="500"/>
                                        <p:tgtEl>
                                          <p:spTgt spid="4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97">
                                            <p:txEl>
                                              <p:pRg st="1" end="1"/>
                                            </p:txEl>
                                          </p:spTgt>
                                        </p:tgtEl>
                                        <p:attrNameLst>
                                          <p:attrName>style.visibility</p:attrName>
                                        </p:attrNameLst>
                                      </p:cBhvr>
                                      <p:to>
                                        <p:strVal val="visible"/>
                                      </p:to>
                                    </p:set>
                                    <p:anim calcmode="lin" valueType="num">
                                      <p:cBhvr additive="base">
                                        <p:cTn id="32" dur="500"/>
                                        <p:tgtEl>
                                          <p:spTgt spid="49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
          <p:cNvSpPr/>
          <p:nvPr/>
        </p:nvSpPr>
        <p:spPr>
          <a:xfrm>
            <a:off x="328133" y="234657"/>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6" name="Google Shape;506;p6"/>
          <p:cNvSpPr/>
          <p:nvPr/>
        </p:nvSpPr>
        <p:spPr>
          <a:xfrm>
            <a:off x="850181" y="2107695"/>
            <a:ext cx="2346158" cy="976100"/>
          </a:xfrm>
          <a:prstGeom prst="ellipse">
            <a:avLst/>
          </a:prstGeom>
          <a:solidFill>
            <a:schemeClr val="accent1"/>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dk1"/>
                </a:solidFill>
                <a:latin typeface="Times New Roman"/>
                <a:ea typeface="Times New Roman"/>
                <a:cs typeface="Times New Roman"/>
                <a:sym typeface="Times New Roman"/>
              </a:rPr>
              <a:t>THÔNG HIỂU</a:t>
            </a:r>
            <a:endParaRPr sz="2800" b="1" i="0" u="none" strike="noStrike" cap="none">
              <a:solidFill>
                <a:schemeClr val="dk1"/>
              </a:solidFill>
              <a:latin typeface="Times New Roman"/>
              <a:ea typeface="Times New Roman"/>
              <a:cs typeface="Times New Roman"/>
              <a:sym typeface="Times New Roman"/>
            </a:endParaRPr>
          </a:p>
        </p:txBody>
      </p:sp>
      <p:sp>
        <p:nvSpPr>
          <p:cNvPr id="507" name="Google Shape;507;p6"/>
          <p:cNvSpPr/>
          <p:nvPr/>
        </p:nvSpPr>
        <p:spPr>
          <a:xfrm>
            <a:off x="3391579" y="781234"/>
            <a:ext cx="5823284" cy="2652922"/>
          </a:xfrm>
          <a:prstGeom prst="cloudCallout">
            <a:avLst>
              <a:gd name="adj1" fmla="val -20833"/>
              <a:gd name="adj2" fmla="val 62500"/>
            </a:avLst>
          </a:prstGeom>
          <a:solidFill>
            <a:schemeClr val="accent1"/>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 Xác định trạng ngữ trong câu.</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Times New Roman"/>
                <a:ea typeface="Times New Roman"/>
                <a:cs typeface="Times New Roman"/>
                <a:sym typeface="Times New Roman"/>
              </a:rPr>
              <a:t>? So sánh trạng ngữ trong từng cặp câu và từ đó rút ra nhận xét về tác dụng của việc mở rộng trạng ngữ của cầu bằng cụm từ.</a:t>
            </a:r>
            <a:endParaRPr/>
          </a:p>
        </p:txBody>
      </p:sp>
      <p:sp>
        <p:nvSpPr>
          <p:cNvPr id="508" name="Google Shape;508;p6"/>
          <p:cNvSpPr txBox="1"/>
          <p:nvPr/>
        </p:nvSpPr>
        <p:spPr>
          <a:xfrm>
            <a:off x="0" y="-39289"/>
            <a:ext cx="1700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BÀI TẬP 1:</a:t>
            </a:r>
            <a:endParaRPr sz="1800" b="1"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06"/>
                                        </p:tgtEl>
                                      </p:cBhvr>
                                    </p:animEffect>
                                    <p:set>
                                      <p:cBhvr>
                                        <p:cTn id="7" dur="1" fill="hold">
                                          <p:stCondLst>
                                            <p:cond delay="500"/>
                                          </p:stCondLst>
                                        </p:cTn>
                                        <p:tgtEl>
                                          <p:spTgt spid="5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7"/>
                                        </p:tgtEl>
                                        <p:attrNameLst>
                                          <p:attrName>style.visibility</p:attrName>
                                        </p:attrNameLst>
                                      </p:cBhvr>
                                      <p:to>
                                        <p:strVal val="visible"/>
                                      </p:to>
                                    </p:set>
                                    <p:animEffect transition="in" filter="fade">
                                      <p:cBhvr>
                                        <p:cTn id="12" dur="500"/>
                                        <p:tgtEl>
                                          <p:spTgt spid="5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822"/>
                                        <p:tgtEl>
                                          <p:spTgt spid="507"/>
                                        </p:tgtEl>
                                      </p:cBhvr>
                                    </p:animEffect>
                                    <p:set>
                                      <p:cBhvr>
                                        <p:cTn id="17" dur="1" fill="hold">
                                          <p:stCondLst>
                                            <p:cond delay="1822"/>
                                          </p:stCondLst>
                                        </p:cTn>
                                        <p:tgtEl>
                                          <p:spTgt spid="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
          <p:cNvSpPr/>
          <p:nvPr/>
        </p:nvSpPr>
        <p:spPr>
          <a:xfrm>
            <a:off x="328133" y="234657"/>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4" name="Google Shape;514;p7"/>
          <p:cNvSpPr txBox="1"/>
          <p:nvPr/>
        </p:nvSpPr>
        <p:spPr>
          <a:xfrm>
            <a:off x="317623" y="381905"/>
            <a:ext cx="8616170" cy="427809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600"/>
              <a:buFont typeface="Arial"/>
              <a:buAutoNum type="alphaLcParenR"/>
            </a:pPr>
            <a:r>
              <a:rPr lang="en-US"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err="1">
                <a:solidFill>
                  <a:srgbClr val="000000"/>
                </a:solidFill>
                <a:latin typeface="Times New Roman"/>
                <a:ea typeface="Times New Roman"/>
                <a:cs typeface="Times New Roman"/>
                <a:sym typeface="Times New Roman"/>
              </a:rPr>
              <a:t>Hôm</a:t>
            </a:r>
            <a:r>
              <a:rPr lang="en-US" sz="1600" b="0" i="0" u="none" strike="noStrike" cap="none" dirty="0">
                <a:solidFill>
                  <a:srgbClr val="000000"/>
                </a:solidFill>
                <a:latin typeface="Times New Roman"/>
                <a:ea typeface="Times New Roman"/>
                <a:cs typeface="Times New Roman"/>
                <a:sym typeface="Times New Roman"/>
              </a:rPr>
              <a:t> qua, </a:t>
            </a:r>
            <a:r>
              <a:rPr lang="en-US" sz="1600" b="0" i="0" u="none" strike="noStrike" cap="none" dirty="0" err="1">
                <a:solidFill>
                  <a:srgbClr val="000000"/>
                </a:solidFill>
                <a:latin typeface="Times New Roman"/>
                <a:ea typeface="Times New Roman"/>
                <a:cs typeface="Times New Roman"/>
                <a:sym typeface="Times New Roman"/>
              </a:rPr>
              <a:t>nước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bắt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đầu</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dâng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lên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nhanh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hơn</a:t>
            </a: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Times New Roman"/>
                <a:ea typeface="Times New Roman"/>
                <a:cs typeface="Times New Roman"/>
                <a:sym typeface="Times New Roman"/>
              </a:rPr>
              <a:t>       </a:t>
            </a:r>
            <a:endParaRPr dirty="0"/>
          </a:p>
          <a:p>
            <a:pPr marL="0" marR="0" lvl="0" indent="0" algn="l" rtl="0">
              <a:lnSpc>
                <a:spcPct val="100000"/>
              </a:lnSpc>
              <a:spcBef>
                <a:spcPts val="0"/>
              </a:spcBef>
              <a:spcAft>
                <a:spcPts val="0"/>
              </a:spcAft>
              <a:buNone/>
            </a:pPr>
            <a:r>
              <a:rPr lang="en-US" sz="1600" b="0" i="0" u="none" strike="noStrike" cap="none" dirty="0">
                <a:solidFill>
                  <a:srgbClr val="000000"/>
                </a:solidFill>
                <a:latin typeface="Times New Roman"/>
                <a:ea typeface="Times New Roman"/>
                <a:cs typeface="Times New Roman"/>
                <a:sym typeface="Times New Roman"/>
              </a:rPr>
              <a:t>       2. </a:t>
            </a:r>
            <a:r>
              <a:rPr lang="en-US" sz="1600" b="0" i="0" u="none" strike="noStrike" cap="none" dirty="0" err="1">
                <a:solidFill>
                  <a:srgbClr val="000000"/>
                </a:solidFill>
                <a:latin typeface="Times New Roman"/>
                <a:ea typeface="Times New Roman"/>
                <a:cs typeface="Times New Roman"/>
                <a:sym typeface="Times New Roman"/>
              </a:rPr>
              <a:t>Suốt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từ</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chiều</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hôm</a:t>
            </a:r>
            <a:r>
              <a:rPr lang="en-US" sz="1600" b="0" i="0" u="none" strike="noStrike" cap="none" dirty="0">
                <a:solidFill>
                  <a:srgbClr val="000000"/>
                </a:solidFill>
                <a:latin typeface="Times New Roman"/>
                <a:ea typeface="Times New Roman"/>
                <a:cs typeface="Times New Roman"/>
                <a:sym typeface="Times New Roman"/>
              </a:rPr>
              <a:t> qua, </a:t>
            </a:r>
            <a:r>
              <a:rPr lang="en-US" sz="1600" b="0" i="0" u="none" strike="noStrike" cap="none" dirty="0" err="1">
                <a:solidFill>
                  <a:srgbClr val="000000"/>
                </a:solidFill>
                <a:latin typeface="Times New Roman"/>
                <a:ea typeface="Times New Roman"/>
                <a:cs typeface="Times New Roman"/>
                <a:sym typeface="Times New Roman"/>
              </a:rPr>
              <a:t>nước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bắt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đầu</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dâng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lên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nhanh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hơn</a:t>
            </a:r>
            <a:r>
              <a:rPr lang="en-US" sz="16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600"/>
              <a:buFont typeface="Arial"/>
              <a:buAutoNum type="alphaLcParenR" startAt="2"/>
            </a:pPr>
            <a:r>
              <a:rPr lang="en-US"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err="1">
                <a:solidFill>
                  <a:srgbClr val="000000"/>
                </a:solidFill>
                <a:latin typeface="Times New Roman"/>
                <a:ea typeface="Times New Roman"/>
                <a:cs typeface="Times New Roman"/>
                <a:sym typeface="Times New Roman"/>
              </a:rPr>
              <a:t>Trong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gian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phòng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những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bức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tranh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của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thí</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sinh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treo</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kín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bốn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bức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tường</a:t>
            </a:r>
            <a:r>
              <a:rPr lang="en-US" sz="1600" b="0" i="0" u="none" strike="noStrike" cap="none" dirty="0">
                <a:solidFill>
                  <a:srgbClr val="000000"/>
                </a:solidFill>
                <a:latin typeface="Times New Roman"/>
                <a:ea typeface="Times New Roman"/>
                <a:cs typeface="Times New Roman"/>
                <a:sym typeface="Times New Roman"/>
              </a:rPr>
              <a:t>.</a:t>
            </a:r>
            <a:endParaRPr dirty="0"/>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Times New Roman"/>
                <a:ea typeface="Times New Roman"/>
                <a:cs typeface="Times New Roman"/>
                <a:sym typeface="Times New Roman"/>
              </a:rPr>
              <a:t>       2. </a:t>
            </a:r>
            <a:r>
              <a:rPr lang="en-US" sz="1600" b="0" i="0" u="none" strike="noStrike" cap="none" dirty="0" err="1">
                <a:solidFill>
                  <a:srgbClr val="000000"/>
                </a:solidFill>
                <a:latin typeface="Times New Roman"/>
                <a:ea typeface="Times New Roman"/>
                <a:cs typeface="Times New Roman"/>
                <a:sym typeface="Times New Roman"/>
              </a:rPr>
              <a:t>Trong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gian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phòng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lớn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tràn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ngập</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ánh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sáng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những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bức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tranh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của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thí</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sinh</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treo</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kín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bốn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bức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tường</a:t>
            </a:r>
            <a:r>
              <a:rPr lang="en-US" sz="1600" b="0" i="0" u="none" strike="noStrike" cap="none" dirty="0">
                <a:solidFill>
                  <a:srgbClr val="000000"/>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600"/>
              <a:buFont typeface="Arial"/>
              <a:buAutoNum type="alphaLcParenR" startAt="3"/>
            </a:pPr>
            <a:r>
              <a:rPr lang="en-US"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err="1">
                <a:solidFill>
                  <a:srgbClr val="000000"/>
                </a:solidFill>
                <a:latin typeface="Times New Roman"/>
                <a:ea typeface="Times New Roman"/>
                <a:cs typeface="Times New Roman"/>
                <a:sym typeface="Times New Roman"/>
              </a:rPr>
              <a:t>Thế</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mà</a:t>
            </a:r>
            <a:r>
              <a:rPr lang="en-US" sz="1600" b="0" i="0" u="none" strike="noStrike" cap="none" dirty="0">
                <a:solidFill>
                  <a:srgbClr val="000000"/>
                </a:solidFill>
                <a:latin typeface="Times New Roman"/>
                <a:ea typeface="Times New Roman"/>
                <a:cs typeface="Times New Roman"/>
                <a:sym typeface="Times New Roman"/>
              </a:rPr>
              <a:t> qua </a:t>
            </a:r>
            <a:r>
              <a:rPr lang="en-US" sz="1600" b="0" i="0" u="none" strike="noStrike" cap="none" dirty="0" err="1">
                <a:solidFill>
                  <a:srgbClr val="000000"/>
                </a:solidFill>
                <a:latin typeface="Times New Roman"/>
                <a:ea typeface="Times New Roman"/>
                <a:cs typeface="Times New Roman"/>
                <a:sym typeface="Times New Roman"/>
              </a:rPr>
              <a:t>một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đêm</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trời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bỗng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đổi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gió</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bấc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rồi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cái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lạnh</a:t>
            </a:r>
            <a:r>
              <a:rPr lang="en-US" sz="1600" b="0" i="0" u="none" strike="noStrike" cap="none" dirty="0">
                <a:solidFill>
                  <a:srgbClr val="000000"/>
                </a:solidFill>
                <a:latin typeface="Times New Roman"/>
                <a:ea typeface="Times New Roman"/>
                <a:cs typeface="Times New Roman"/>
                <a:sym typeface="Times New Roman"/>
              </a:rPr>
              <a:t> ở </a:t>
            </a:r>
            <a:r>
              <a:rPr lang="en-US" sz="1600" b="0" i="0" u="none" strike="noStrike" cap="none" dirty="0" err="1">
                <a:solidFill>
                  <a:srgbClr val="000000"/>
                </a:solidFill>
                <a:latin typeface="Times New Roman"/>
                <a:ea typeface="Times New Roman"/>
                <a:cs typeface="Times New Roman"/>
                <a:sym typeface="Times New Roman"/>
              </a:rPr>
              <a:t>đâu</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làm</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cho</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người</a:t>
            </a:r>
            <a:r>
              <a:rPr lang="en-US" sz="1600" b="0" i="0" u="none" strike="noStrike" cap="none" dirty="0">
                <a:solidFill>
                  <a:srgbClr val="000000"/>
                </a:solidFill>
                <a:latin typeface="Times New Roman"/>
                <a:ea typeface="Times New Roman"/>
                <a:cs typeface="Times New Roman"/>
                <a:sym typeface="Times New Roman"/>
              </a:rPr>
              <a:t> ta </a:t>
            </a:r>
            <a:r>
              <a:rPr lang="en-US" sz="1600" b="0" i="0" u="none" strike="noStrike" cap="none" dirty="0" err="1">
                <a:solidFill>
                  <a:srgbClr val="000000"/>
                </a:solidFill>
                <a:latin typeface="Times New Roman"/>
                <a:ea typeface="Times New Roman"/>
                <a:cs typeface="Times New Roman"/>
                <a:sym typeface="Times New Roman"/>
              </a:rPr>
              <a:t>tưởng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đang</a:t>
            </a:r>
            <a:r>
              <a:rPr lang="en-US" sz="1600" b="0" i="0" u="none" strike="noStrike" cap="none" dirty="0">
                <a:solidFill>
                  <a:srgbClr val="000000"/>
                </a:solidFill>
                <a:latin typeface="Times New Roman"/>
                <a:ea typeface="Times New Roman"/>
                <a:cs typeface="Times New Roman"/>
                <a:sym typeface="Times New Roman"/>
              </a:rPr>
              <a:t> ở </a:t>
            </a:r>
            <a:r>
              <a:rPr lang="en-US" sz="1600" b="0" i="0" u="none" strike="noStrike" cap="none" dirty="0" err="1">
                <a:solidFill>
                  <a:srgbClr val="000000"/>
                </a:solidFill>
                <a:latin typeface="Times New Roman"/>
                <a:ea typeface="Times New Roman"/>
                <a:cs typeface="Times New Roman"/>
                <a:sym typeface="Times New Roman"/>
              </a:rPr>
              <a:t>giữa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mùa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động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rét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mướt</a:t>
            </a:r>
            <a:r>
              <a:rPr lang="en-US" sz="1600" b="0" i="0" u="none" strike="noStrike" cap="none" dirty="0">
                <a:solidFill>
                  <a:srgbClr val="000000"/>
                </a:solidFill>
                <a:latin typeface="Times New Roman"/>
                <a:ea typeface="Times New Roman"/>
                <a:cs typeface="Times New Roman"/>
                <a:sym typeface="Times New Roman"/>
              </a:rPr>
              <a:t>.</a:t>
            </a:r>
            <a:endParaRPr dirty="0"/>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Times New Roman"/>
                <a:ea typeface="Times New Roman"/>
                <a:cs typeface="Times New Roman"/>
                <a:sym typeface="Times New Roman"/>
              </a:rPr>
              <a:t>       2. </a:t>
            </a:r>
            <a:r>
              <a:rPr lang="en-US" sz="1600" b="0" i="0" u="none" strike="noStrike" cap="none" dirty="0" err="1">
                <a:solidFill>
                  <a:srgbClr val="000000"/>
                </a:solidFill>
                <a:latin typeface="Times New Roman"/>
                <a:ea typeface="Times New Roman"/>
                <a:cs typeface="Times New Roman"/>
                <a:sym typeface="Times New Roman"/>
              </a:rPr>
              <a:t>Thế</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là</a:t>
            </a:r>
            <a:r>
              <a:rPr lang="en-US" sz="1600" b="0" i="0" u="none" strike="noStrike" cap="none" dirty="0">
                <a:solidFill>
                  <a:srgbClr val="000000"/>
                </a:solidFill>
                <a:latin typeface="Times New Roman"/>
                <a:ea typeface="Times New Roman"/>
                <a:cs typeface="Times New Roman"/>
                <a:sym typeface="Times New Roman"/>
              </a:rPr>
              <a:t> qua </a:t>
            </a:r>
            <a:r>
              <a:rPr lang="en-US" sz="1600" b="0" i="0" u="none" strike="noStrike" cap="none" dirty="0" err="1">
                <a:solidFill>
                  <a:srgbClr val="000000"/>
                </a:solidFill>
                <a:latin typeface="Times New Roman"/>
                <a:ea typeface="Times New Roman"/>
                <a:cs typeface="Times New Roman"/>
                <a:sym typeface="Times New Roman"/>
              </a:rPr>
              <a:t>một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đêm</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mưa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rào</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trời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bỗng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đổi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gió</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bấc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rồi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cái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lạnh</a:t>
            </a:r>
            <a:r>
              <a:rPr lang="en-US" sz="1600" b="0" i="0" u="none" strike="noStrike" cap="none" dirty="0">
                <a:solidFill>
                  <a:srgbClr val="000000"/>
                </a:solidFill>
                <a:latin typeface="Times New Roman"/>
                <a:ea typeface="Times New Roman"/>
                <a:cs typeface="Times New Roman"/>
                <a:sym typeface="Times New Roman"/>
              </a:rPr>
              <a:t> ở </a:t>
            </a:r>
            <a:r>
              <a:rPr lang="en-US" sz="1600" b="0" i="0" u="none" strike="noStrike" cap="none" dirty="0" err="1">
                <a:solidFill>
                  <a:srgbClr val="000000"/>
                </a:solidFill>
                <a:latin typeface="Times New Roman"/>
                <a:ea typeface="Times New Roman"/>
                <a:cs typeface="Times New Roman"/>
                <a:sym typeface="Times New Roman"/>
              </a:rPr>
              <a:t>đâu</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làm</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cho</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người</a:t>
            </a:r>
            <a:r>
              <a:rPr lang="en-US" sz="1600" b="0" i="0" u="none" strike="noStrike" cap="none" dirty="0">
                <a:solidFill>
                  <a:srgbClr val="000000"/>
                </a:solidFill>
                <a:latin typeface="Times New Roman"/>
                <a:ea typeface="Times New Roman"/>
                <a:cs typeface="Times New Roman"/>
                <a:sym typeface="Times New Roman"/>
              </a:rPr>
              <a:t> ta </a:t>
            </a:r>
            <a:r>
              <a:rPr lang="en-US" sz="1600" b="0" i="0" u="none" strike="noStrike" cap="none" dirty="0" err="1">
                <a:solidFill>
                  <a:srgbClr val="000000"/>
                </a:solidFill>
                <a:latin typeface="Times New Roman"/>
                <a:ea typeface="Times New Roman"/>
                <a:cs typeface="Times New Roman"/>
                <a:sym typeface="Times New Roman"/>
              </a:rPr>
              <a:t>tưởng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đang</a:t>
            </a:r>
            <a:r>
              <a:rPr lang="en-US" sz="1600" b="0" i="0" u="none" strike="noStrike" cap="none" dirty="0">
                <a:solidFill>
                  <a:srgbClr val="000000"/>
                </a:solidFill>
                <a:latin typeface="Times New Roman"/>
                <a:ea typeface="Times New Roman"/>
                <a:cs typeface="Times New Roman"/>
                <a:sym typeface="Times New Roman"/>
              </a:rPr>
              <a:t> ở </a:t>
            </a:r>
            <a:r>
              <a:rPr lang="en-US" sz="1600" b="0" i="0" u="none" strike="noStrike" cap="none" dirty="0" err="1">
                <a:solidFill>
                  <a:srgbClr val="000000"/>
                </a:solidFill>
                <a:latin typeface="Times New Roman"/>
                <a:ea typeface="Times New Roman"/>
                <a:cs typeface="Times New Roman"/>
                <a:sym typeface="Times New Roman"/>
              </a:rPr>
              <a:t>giữa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mùa</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động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rét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mướt</a:t>
            </a:r>
            <a:r>
              <a:rPr lang="en-US" sz="1600" b="0" i="0" u="none" strike="noStrike" cap="none" dirty="0">
                <a:solidFill>
                  <a:srgbClr val="000000"/>
                </a:solidFill>
                <a:latin typeface="Times New Roman"/>
                <a:ea typeface="Times New Roman"/>
                <a:cs typeface="Times New Roman"/>
                <a:sym typeface="Times New Roman"/>
              </a:rPr>
              <a:t>.       </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0000"/>
              </a:buClr>
              <a:buSzPts val="1600"/>
              <a:buFont typeface="Arial"/>
              <a:buAutoNum type="alphaLcParenR" startAt="4"/>
            </a:pPr>
            <a:r>
              <a:rPr lang="en-US" sz="1600" b="0" i="0" u="none" strike="noStrike" cap="none" dirty="0">
                <a:solidFill>
                  <a:srgbClr val="000000"/>
                </a:solidFill>
                <a:latin typeface="Times New Roman"/>
                <a:ea typeface="Times New Roman"/>
                <a:cs typeface="Times New Roman"/>
                <a:sym typeface="Times New Roman"/>
              </a:rPr>
              <a:t>1. </a:t>
            </a:r>
            <a:r>
              <a:rPr lang="en-US" sz="1600" b="0" i="0" u="none" strike="noStrike" cap="none" dirty="0" err="1">
                <a:solidFill>
                  <a:srgbClr val="000000"/>
                </a:solidFill>
                <a:latin typeface="Times New Roman"/>
                <a:ea typeface="Times New Roman"/>
                <a:cs typeface="Times New Roman"/>
                <a:sym typeface="Times New Roman"/>
              </a:rPr>
              <a:t>Trên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nóc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một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lô</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cốt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người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phụ</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nữ</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đang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phơi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thóc</a:t>
            </a:r>
            <a:r>
              <a:rPr lang="en-US" sz="1600" b="0" i="0" u="none" strike="noStrike" cap="none" dirty="0">
                <a:solidFill>
                  <a:srgbClr val="000000"/>
                </a:solidFill>
                <a:latin typeface="Times New Roman"/>
                <a:ea typeface="Times New Roman"/>
                <a:cs typeface="Times New Roman"/>
                <a:sym typeface="Times New Roman"/>
              </a:rPr>
              <a:t>.</a:t>
            </a:r>
            <a:endParaRPr dirty="0"/>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Times New Roman"/>
                <a:ea typeface="Times New Roman"/>
                <a:cs typeface="Times New Roman"/>
                <a:sym typeface="Times New Roman"/>
              </a:rPr>
              <a:t>       2. </a:t>
            </a:r>
            <a:r>
              <a:rPr lang="en-US" sz="1600" b="0" i="0" u="none" strike="noStrike" cap="none" dirty="0" err="1">
                <a:solidFill>
                  <a:srgbClr val="000000"/>
                </a:solidFill>
                <a:latin typeface="Times New Roman"/>
                <a:ea typeface="Times New Roman"/>
                <a:cs typeface="Times New Roman"/>
                <a:sym typeface="Times New Roman"/>
              </a:rPr>
              <a:t>Trên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nóc</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một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lô</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cốt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cũ</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kề</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bên</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một</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xóm</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nhỏ</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người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phụ</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nữ</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đang</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phơi</a:t>
            </a:r>
            <a:r>
              <a:rPr lang="en-US" sz="1600" b="0" i="0" u="none" strike="noStrike" cap="none" dirty="0">
                <a:solidFill>
                  <a:srgbClr val="000000"/>
                </a:solidFill>
                <a:latin typeface="Times New Roman"/>
                <a:ea typeface="Times New Roman"/>
                <a:cs typeface="Times New Roman"/>
                <a:sym typeface="Times New Roman"/>
              </a:rPr>
              <a:t> </a:t>
            </a:r>
            <a:r>
              <a:rPr lang="en-US" sz="1600" b="0" i="0" u="none" strike="noStrike" cap="none" dirty="0" err="1">
                <a:solidFill>
                  <a:srgbClr val="000000"/>
                </a:solidFill>
                <a:latin typeface="Times New Roman"/>
                <a:ea typeface="Times New Roman"/>
                <a:cs typeface="Times New Roman"/>
                <a:sym typeface="Times New Roman"/>
              </a:rPr>
              <a:t>thóc</a:t>
            </a:r>
            <a:r>
              <a:rPr lang="en-US" sz="1600" b="0" i="0" u="none" strike="noStrike" cap="none" dirty="0">
                <a:solidFill>
                  <a:srgbClr val="000000"/>
                </a:solidFill>
                <a:latin typeface="Times New Roman"/>
                <a:ea typeface="Times New Roman"/>
                <a:cs typeface="Times New Roman"/>
                <a:sym typeface="Times New Roman"/>
              </a:rPr>
              <a:t>.</a:t>
            </a:r>
            <a:endParaRPr sz="1600" b="0" i="0" u="none" strike="noStrike" cap="none" dirty="0">
              <a:solidFill>
                <a:srgbClr val="000000"/>
              </a:solidFill>
              <a:latin typeface="Times New Roman"/>
              <a:ea typeface="Times New Roman"/>
              <a:cs typeface="Times New Roman"/>
              <a:sym typeface="Times New Roman"/>
            </a:endParaRPr>
          </a:p>
        </p:txBody>
      </p:sp>
      <p:cxnSp>
        <p:nvCxnSpPr>
          <p:cNvPr id="515" name="Google Shape;515;p7"/>
          <p:cNvCxnSpPr/>
          <p:nvPr/>
        </p:nvCxnSpPr>
        <p:spPr>
          <a:xfrm>
            <a:off x="998480" y="693683"/>
            <a:ext cx="693683"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16" name="Google Shape;516;p7"/>
          <p:cNvCxnSpPr/>
          <p:nvPr/>
        </p:nvCxnSpPr>
        <p:spPr>
          <a:xfrm>
            <a:off x="966959" y="1210757"/>
            <a:ext cx="184982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17" name="Google Shape;517;p7"/>
          <p:cNvCxnSpPr/>
          <p:nvPr/>
        </p:nvCxnSpPr>
        <p:spPr>
          <a:xfrm rot="10800000" flipH="1">
            <a:off x="1019509" y="1671145"/>
            <a:ext cx="1397875" cy="5255"/>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18" name="Google Shape;518;p7"/>
          <p:cNvCxnSpPr/>
          <p:nvPr/>
        </p:nvCxnSpPr>
        <p:spPr>
          <a:xfrm rot="10800000" flipH="1">
            <a:off x="1019505" y="2136787"/>
            <a:ext cx="3254956" cy="36786"/>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19" name="Google Shape;519;p7"/>
          <p:cNvCxnSpPr/>
          <p:nvPr/>
        </p:nvCxnSpPr>
        <p:spPr>
          <a:xfrm rot="10800000" flipH="1">
            <a:off x="966959" y="2652351"/>
            <a:ext cx="1713185" cy="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20" name="Google Shape;520;p7"/>
          <p:cNvCxnSpPr/>
          <p:nvPr/>
        </p:nvCxnSpPr>
        <p:spPr>
          <a:xfrm rot="10800000" flipH="1">
            <a:off x="933798" y="3387349"/>
            <a:ext cx="2343806" cy="5256"/>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21" name="Google Shape;521;p7"/>
          <p:cNvCxnSpPr/>
          <p:nvPr/>
        </p:nvCxnSpPr>
        <p:spPr>
          <a:xfrm rot="10800000" flipH="1">
            <a:off x="998480" y="4103338"/>
            <a:ext cx="1627478" cy="5256"/>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522" name="Google Shape;522;p7"/>
          <p:cNvCxnSpPr/>
          <p:nvPr/>
        </p:nvCxnSpPr>
        <p:spPr>
          <a:xfrm>
            <a:off x="998480" y="4633249"/>
            <a:ext cx="3591287" cy="2675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523" name="Google Shape;523;p7"/>
          <p:cNvSpPr txBox="1"/>
          <p:nvPr/>
        </p:nvSpPr>
        <p:spPr>
          <a:xfrm>
            <a:off x="0" y="-39289"/>
            <a:ext cx="17003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Times New Roman"/>
                <a:ea typeface="Times New Roman"/>
                <a:cs typeface="Times New Roman"/>
                <a:sym typeface="Times New Roman"/>
              </a:rPr>
              <a:t>BÀI TẬP 1:</a:t>
            </a:r>
            <a:endParaRPr sz="1800" b="1"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5"/>
                                        </p:tgtEl>
                                        <p:attrNameLst>
                                          <p:attrName>style.visibility</p:attrName>
                                        </p:attrNameLst>
                                      </p:cBhvr>
                                      <p:to>
                                        <p:strVal val="visible"/>
                                      </p:to>
                                    </p:set>
                                    <p:anim calcmode="lin" valueType="num">
                                      <p:cBhvr additive="base">
                                        <p:cTn id="12" dur="500"/>
                                        <p:tgtEl>
                                          <p:spTgt spid="5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6"/>
                                        </p:tgtEl>
                                        <p:attrNameLst>
                                          <p:attrName>style.visibility</p:attrName>
                                        </p:attrNameLst>
                                      </p:cBhvr>
                                      <p:to>
                                        <p:strVal val="visible"/>
                                      </p:to>
                                    </p:set>
                                    <p:anim calcmode="lin" valueType="num">
                                      <p:cBhvr additive="base">
                                        <p:cTn id="17" dur="500"/>
                                        <p:tgtEl>
                                          <p:spTgt spid="5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7"/>
                                        </p:tgtEl>
                                        <p:attrNameLst>
                                          <p:attrName>style.visibility</p:attrName>
                                        </p:attrNameLst>
                                      </p:cBhvr>
                                      <p:to>
                                        <p:strVal val="visible"/>
                                      </p:to>
                                    </p:set>
                                    <p:anim calcmode="lin" valueType="num">
                                      <p:cBhvr additive="base">
                                        <p:cTn id="22" dur="500"/>
                                        <p:tgtEl>
                                          <p:spTgt spid="5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8"/>
                                        </p:tgtEl>
                                        <p:attrNameLst>
                                          <p:attrName>style.visibility</p:attrName>
                                        </p:attrNameLst>
                                      </p:cBhvr>
                                      <p:to>
                                        <p:strVal val="visible"/>
                                      </p:to>
                                    </p:set>
                                    <p:anim calcmode="lin" valueType="num">
                                      <p:cBhvr additive="base">
                                        <p:cTn id="27" dur="500"/>
                                        <p:tgtEl>
                                          <p:spTgt spid="5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9"/>
                                        </p:tgtEl>
                                        <p:attrNameLst>
                                          <p:attrName>style.visibility</p:attrName>
                                        </p:attrNameLst>
                                      </p:cBhvr>
                                      <p:to>
                                        <p:strVal val="visible"/>
                                      </p:to>
                                    </p:set>
                                    <p:anim calcmode="lin" valueType="num">
                                      <p:cBhvr additive="base">
                                        <p:cTn id="32" dur="500"/>
                                        <p:tgtEl>
                                          <p:spTgt spid="5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0"/>
                                        </p:tgtEl>
                                        <p:attrNameLst>
                                          <p:attrName>style.visibility</p:attrName>
                                        </p:attrNameLst>
                                      </p:cBhvr>
                                      <p:to>
                                        <p:strVal val="visible"/>
                                      </p:to>
                                    </p:set>
                                    <p:anim calcmode="lin" valueType="num">
                                      <p:cBhvr additive="base">
                                        <p:cTn id="37" dur="500"/>
                                        <p:tgtEl>
                                          <p:spTgt spid="5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21"/>
                                        </p:tgtEl>
                                        <p:attrNameLst>
                                          <p:attrName>style.visibility</p:attrName>
                                        </p:attrNameLst>
                                      </p:cBhvr>
                                      <p:to>
                                        <p:strVal val="visible"/>
                                      </p:to>
                                    </p:set>
                                    <p:anim calcmode="lin" valueType="num">
                                      <p:cBhvr additive="base">
                                        <p:cTn id="42" dur="500"/>
                                        <p:tgtEl>
                                          <p:spTgt spid="52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22"/>
                                        </p:tgtEl>
                                        <p:attrNameLst>
                                          <p:attrName>style.visibility</p:attrName>
                                        </p:attrNameLst>
                                      </p:cBhvr>
                                      <p:to>
                                        <p:strVal val="visible"/>
                                      </p:to>
                                    </p:set>
                                    <p:anim calcmode="lin" valueType="num">
                                      <p:cBhvr additive="base">
                                        <p:cTn id="47" dur="500"/>
                                        <p:tgtEl>
                                          <p:spTgt spid="5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
          <p:cNvSpPr/>
          <p:nvPr/>
        </p:nvSpPr>
        <p:spPr>
          <a:xfrm>
            <a:off x="115614" y="136634"/>
            <a:ext cx="8828689" cy="4918841"/>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529" name="Google Shape;529;p8"/>
          <p:cNvGraphicFramePr/>
          <p:nvPr/>
        </p:nvGraphicFramePr>
        <p:xfrm>
          <a:off x="194440" y="219960"/>
          <a:ext cx="8671050" cy="4752187"/>
        </p:xfrm>
        <a:graphic>
          <a:graphicData uri="http://schemas.openxmlformats.org/drawingml/2006/table">
            <a:tbl>
              <a:tblPr firstRow="1" firstCol="1" bandRow="1">
                <a:noFill/>
                <a:tableStyleId>{68C3FB75-FFBD-4DD1-A88F-4A8936D0DDDD}</a:tableStyleId>
              </a:tblPr>
              <a:tblGrid>
                <a:gridCol w="588100">
                  <a:extLst>
                    <a:ext uri="{9D8B030D-6E8A-4147-A177-3AD203B41FA5}">
                      <a16:colId xmlns:a16="http://schemas.microsoft.com/office/drawing/2014/main" val="20000"/>
                    </a:ext>
                  </a:extLst>
                </a:gridCol>
                <a:gridCol w="1298525">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5625">
                  <a:extLst>
                    <a:ext uri="{9D8B030D-6E8A-4147-A177-3AD203B41FA5}">
                      <a16:colId xmlns:a16="http://schemas.microsoft.com/office/drawing/2014/main" val="20003"/>
                    </a:ext>
                  </a:extLst>
                </a:gridCol>
              </a:tblGrid>
              <a:tr h="357350">
                <a:tc gridSpan="3">
                  <a:txBody>
                    <a:bodyPr/>
                    <a:lstStyle/>
                    <a:p>
                      <a:pPr marL="0" marR="0" lvl="0" indent="0" algn="ctr" rtl="0">
                        <a:lnSpc>
                          <a:spcPct val="100000"/>
                        </a:lnSpc>
                        <a:spcBef>
                          <a:spcPts val="0"/>
                        </a:spcBef>
                        <a:spcAft>
                          <a:spcPts val="0"/>
                        </a:spcAft>
                        <a:buNone/>
                      </a:pPr>
                      <a:r>
                        <a:rPr lang="en-US" sz="1800" b="1" u="none" strike="noStrike" cap="none">
                          <a:latin typeface="Times New Roman"/>
                          <a:ea typeface="Times New Roman"/>
                          <a:cs typeface="Times New Roman"/>
                          <a:sym typeface="Times New Roman"/>
                        </a:rPr>
                        <a:t>So sánh thành phần trạng ngữ</a:t>
                      </a:r>
                      <a:endParaRPr sz="1800" b="1" u="none" strike="noStrike" cap="none">
                        <a:latin typeface="Times New Roman"/>
                        <a:ea typeface="Times New Roman"/>
                        <a:cs typeface="Times New Roman"/>
                        <a:sym typeface="Times New Roman"/>
                      </a:endParaRPr>
                    </a:p>
                  </a:txBody>
                  <a:tcPr marL="31375" marR="31375" marT="0" marB="0"/>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b="1" u="none" strike="noStrike" cap="none">
                          <a:latin typeface="Times New Roman"/>
                          <a:ea typeface="Times New Roman"/>
                          <a:cs typeface="Times New Roman"/>
                          <a:sym typeface="Times New Roman"/>
                        </a:rPr>
                        <a:t>Tác dụng</a:t>
                      </a:r>
                      <a:endParaRPr sz="1800" b="1" u="none" strike="noStrike" cap="none">
                        <a:latin typeface="Times New Roman"/>
                        <a:ea typeface="Times New Roman"/>
                        <a:cs typeface="Times New Roman"/>
                        <a:sym typeface="Times New Roman"/>
                      </a:endParaRPr>
                    </a:p>
                  </a:txBody>
                  <a:tcPr marL="31375" marR="31375" marT="0" marB="0"/>
                </a:tc>
                <a:extLst>
                  <a:ext uri="{0D108BD9-81ED-4DB2-BD59-A6C34878D82A}">
                    <a16:rowId xmlns:a16="http://schemas.microsoft.com/office/drawing/2014/main" val="10000"/>
                  </a:ext>
                </a:extLst>
              </a:tr>
              <a:tr h="1215100">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a</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1. Hôm qua</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2. Suốt từ chiều hôm qua</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254000" algn="just"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254000" algn="just"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254000" algn="just"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254000" algn="just"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txBody>
                  <a:tcPr marL="31375" marR="31375" marT="0" marB="0"/>
                </a:tc>
                <a:extLst>
                  <a:ext uri="{0D108BD9-81ED-4DB2-BD59-A6C34878D82A}">
                    <a16:rowId xmlns:a16="http://schemas.microsoft.com/office/drawing/2014/main" val="10001"/>
                  </a:ext>
                </a:extLst>
              </a:tr>
              <a:tr h="765500">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b</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Trong gian phòng</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Trong gian phòng lớn tràn ngập ánh sáng</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txBody>
                  <a:tcPr marL="31375" marR="31375" marT="0" marB="0"/>
                </a:tc>
                <a:extLst>
                  <a:ext uri="{0D108BD9-81ED-4DB2-BD59-A6C34878D82A}">
                    <a16:rowId xmlns:a16="http://schemas.microsoft.com/office/drawing/2014/main" val="10002"/>
                  </a:ext>
                </a:extLst>
              </a:tr>
              <a:tr h="669800">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c</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Thế mà qua một đêm</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Thế mà qua một đêm mưa rào</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txBody>
                  <a:tcPr marL="31375" marR="31375" marT="0" marB="0"/>
                </a:tc>
                <a:extLst>
                  <a:ext uri="{0D108BD9-81ED-4DB2-BD59-A6C34878D82A}">
                    <a16:rowId xmlns:a16="http://schemas.microsoft.com/office/drawing/2014/main" val="10003"/>
                  </a:ext>
                </a:extLst>
              </a:tr>
              <a:tr h="861175">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d</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Trên nóc một lô cốt</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00000"/>
                        </a:lnSpc>
                        <a:spcBef>
                          <a:spcPts val="0"/>
                        </a:spcBef>
                        <a:spcAft>
                          <a:spcPts val="0"/>
                        </a:spcAft>
                        <a:buNone/>
                      </a:pPr>
                      <a:r>
                        <a:rPr lang="en-US" sz="1800" u="none" strike="noStrike" cap="none">
                          <a:latin typeface="Times New Roman"/>
                          <a:ea typeface="Times New Roman"/>
                          <a:cs typeface="Times New Roman"/>
                          <a:sym typeface="Times New Roman"/>
                        </a:rPr>
                        <a:t>Trên nóc một lô cốt cũ kề bên một xóm nhỏ</a:t>
                      </a:r>
                      <a:endParaRPr sz="1800" u="none" strike="noStrike" cap="none">
                        <a:latin typeface="Times New Roman"/>
                        <a:ea typeface="Times New Roman"/>
                        <a:cs typeface="Times New Roman"/>
                        <a:sym typeface="Times New Roman"/>
                      </a:endParaRPr>
                    </a:p>
                  </a:txBody>
                  <a:tcPr marL="31375" marR="31375" marT="0" marB="0"/>
                </a:tc>
                <a:tc>
                  <a:txBody>
                    <a:bodyPr/>
                    <a:lstStyle/>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p>
                      <a:pPr marL="0" marR="0" lvl="0" indent="0" algn="l" rtl="0">
                        <a:lnSpc>
                          <a:spcPct val="127000"/>
                        </a:lnSpc>
                        <a:spcBef>
                          <a:spcPts val="0"/>
                        </a:spcBef>
                        <a:spcAft>
                          <a:spcPts val="0"/>
                        </a:spcAft>
                        <a:buNone/>
                      </a:pPr>
                      <a:endParaRPr sz="1800" u="none" strike="noStrike" cap="none">
                        <a:latin typeface="Times New Roman"/>
                        <a:ea typeface="Times New Roman"/>
                        <a:cs typeface="Times New Roman"/>
                        <a:sym typeface="Times New Roman"/>
                      </a:endParaRPr>
                    </a:p>
                  </a:txBody>
                  <a:tcPr marL="31375" marR="31375" marT="0" marB="0"/>
                </a:tc>
                <a:extLst>
                  <a:ext uri="{0D108BD9-81ED-4DB2-BD59-A6C34878D82A}">
                    <a16:rowId xmlns:a16="http://schemas.microsoft.com/office/drawing/2014/main" val="10004"/>
                  </a:ext>
                </a:extLst>
              </a:tr>
            </a:tbl>
          </a:graphicData>
        </a:graphic>
      </p:graphicFrame>
      <p:sp>
        <p:nvSpPr>
          <p:cNvPr id="530" name="Google Shape;530;p8"/>
          <p:cNvSpPr/>
          <p:nvPr/>
        </p:nvSpPr>
        <p:spPr>
          <a:xfrm>
            <a:off x="3899338" y="486079"/>
            <a:ext cx="4892564" cy="1499385"/>
          </a:xfrm>
          <a:prstGeom prst="rect">
            <a:avLst/>
          </a:prstGeom>
          <a:noFill/>
          <a:ln>
            <a:noFill/>
          </a:ln>
        </p:spPr>
        <p:txBody>
          <a:bodyPr spcFirstLastPara="1" wrap="square" lIns="91425" tIns="45700" rIns="91425" bIns="45700" anchor="t" anchorCtr="0">
            <a:spAutoFit/>
          </a:bodyPr>
          <a:lstStyle/>
          <a:p>
            <a:pPr marL="0" marR="0" lvl="0" indent="254000" algn="just" rtl="0">
              <a:lnSpc>
                <a:spcPct val="127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Trạng ngữ ở câu (2) không chỉ cung cấp thông tin về thời gian mà còn cho thấy quá trình xảy ra sự việc: bắt đẩu vào buổi chiểu ngày hôm qua và kéo dài.</a:t>
            </a:r>
            <a:endParaRPr sz="1800" b="0" i="0" u="none" strike="noStrike" cap="none">
              <a:solidFill>
                <a:srgbClr val="000000"/>
              </a:solidFill>
              <a:latin typeface="Times New Roman"/>
              <a:ea typeface="Times New Roman"/>
              <a:cs typeface="Times New Roman"/>
              <a:sym typeface="Times New Roman"/>
            </a:endParaRPr>
          </a:p>
        </p:txBody>
      </p:sp>
      <p:sp>
        <p:nvSpPr>
          <p:cNvPr id="531" name="Google Shape;531;p8"/>
          <p:cNvSpPr/>
          <p:nvPr/>
        </p:nvSpPr>
        <p:spPr>
          <a:xfrm>
            <a:off x="3870434" y="1855509"/>
            <a:ext cx="4719146" cy="1147622"/>
          </a:xfrm>
          <a:prstGeom prst="rect">
            <a:avLst/>
          </a:prstGeom>
          <a:noFill/>
          <a:ln>
            <a:noFill/>
          </a:ln>
        </p:spPr>
        <p:txBody>
          <a:bodyPr spcFirstLastPara="1" wrap="square" lIns="91425" tIns="45700" rIns="91425" bIns="45700" anchor="t" anchorCtr="0">
            <a:spAutoFit/>
          </a:bodyPr>
          <a:lstStyle/>
          <a:p>
            <a:pPr marL="0" marR="0" lvl="0" indent="0" algn="l" rtl="0">
              <a:lnSpc>
                <a:spcPct val="127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Trạng ngữ ở câu (2) không chỉ cung cấp thông tin về địa điểm mà còn cho thấy đặc điểm của căn phòng (lớn, tràn ngập ánh sáng).</a:t>
            </a:r>
            <a:endParaRPr sz="1800" b="0" i="0" u="none" strike="noStrike" cap="none">
              <a:solidFill>
                <a:srgbClr val="000000"/>
              </a:solidFill>
              <a:latin typeface="Times New Roman"/>
              <a:ea typeface="Times New Roman"/>
              <a:cs typeface="Times New Roman"/>
              <a:sym typeface="Times New Roman"/>
            </a:endParaRPr>
          </a:p>
        </p:txBody>
      </p:sp>
      <p:sp>
        <p:nvSpPr>
          <p:cNvPr id="532" name="Google Shape;532;p8"/>
          <p:cNvSpPr/>
          <p:nvPr/>
        </p:nvSpPr>
        <p:spPr>
          <a:xfrm>
            <a:off x="3907220" y="2873176"/>
            <a:ext cx="4884682" cy="1147622"/>
          </a:xfrm>
          <a:prstGeom prst="rect">
            <a:avLst/>
          </a:prstGeom>
          <a:noFill/>
          <a:ln>
            <a:noFill/>
          </a:ln>
        </p:spPr>
        <p:txBody>
          <a:bodyPr spcFirstLastPara="1" wrap="square" lIns="91425" tIns="45700" rIns="91425" bIns="45700" anchor="t" anchorCtr="0">
            <a:spAutoFit/>
          </a:bodyPr>
          <a:lstStyle/>
          <a:p>
            <a:pPr marL="0" marR="0" lvl="0" indent="0" algn="l" rtl="0">
              <a:lnSpc>
                <a:spcPct val="127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Trạng ngữ ở câu (2) không chỉ cung cấp thông tin về thời gian mà còn nói lên đặc điểm thời tiết lúc bấy giờ (mưa).</a:t>
            </a:r>
            <a:endParaRPr sz="1800" b="0" i="0" u="none" strike="noStrike" cap="none">
              <a:solidFill>
                <a:srgbClr val="000000"/>
              </a:solidFill>
              <a:latin typeface="Times New Roman"/>
              <a:ea typeface="Times New Roman"/>
              <a:cs typeface="Times New Roman"/>
              <a:sym typeface="Times New Roman"/>
            </a:endParaRPr>
          </a:p>
        </p:txBody>
      </p:sp>
      <p:sp>
        <p:nvSpPr>
          <p:cNvPr id="533" name="Google Shape;533;p8"/>
          <p:cNvSpPr/>
          <p:nvPr/>
        </p:nvSpPr>
        <p:spPr>
          <a:xfrm>
            <a:off x="3944007" y="3890843"/>
            <a:ext cx="4884681" cy="1147622"/>
          </a:xfrm>
          <a:prstGeom prst="rect">
            <a:avLst/>
          </a:prstGeom>
          <a:noFill/>
          <a:ln>
            <a:noFill/>
          </a:ln>
        </p:spPr>
        <p:txBody>
          <a:bodyPr spcFirstLastPara="1" wrap="square" lIns="91425" tIns="45700" rIns="91425" bIns="45700" anchor="t" anchorCtr="0">
            <a:spAutoFit/>
          </a:bodyPr>
          <a:lstStyle/>
          <a:p>
            <a:pPr marL="0" marR="0" lvl="0" indent="0" algn="l" rtl="0">
              <a:lnSpc>
                <a:spcPct val="127000"/>
              </a:lnSpc>
              <a:spcBef>
                <a:spcPts val="0"/>
              </a:spcBef>
              <a:spcAft>
                <a:spcPts val="0"/>
              </a:spcAft>
              <a:buNone/>
            </a:pPr>
            <a:r>
              <a:rPr lang="en-US" sz="1800" b="0" i="0" u="none" strike="noStrike" cap="none">
                <a:solidFill>
                  <a:srgbClr val="000000"/>
                </a:solidFill>
                <a:latin typeface="Times New Roman"/>
                <a:ea typeface="Times New Roman"/>
                <a:cs typeface="Times New Roman"/>
                <a:sym typeface="Times New Roman"/>
              </a:rPr>
              <a:t>Trạng ngữ ở câu (2) không chỉ cung cấp thông tin về địa điểm mà còn cho người nghe thấy rõ đặc điểm và vị trí của lô côt (cũ, kề bên một xóm nhỏ).</a:t>
            </a:r>
            <a:endParaRPr sz="1800" b="0" i="0" u="none" strike="noStrike" cap="none">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500"/>
                                        <p:tgtEl>
                                          <p:spTgt spid="5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1"/>
                                        </p:tgtEl>
                                        <p:attrNameLst>
                                          <p:attrName>style.visibility</p:attrName>
                                        </p:attrNameLst>
                                      </p:cBhvr>
                                      <p:to>
                                        <p:strVal val="visible"/>
                                      </p:to>
                                    </p:set>
                                    <p:anim calcmode="lin" valueType="num">
                                      <p:cBhvr additive="base">
                                        <p:cTn id="12" dur="500"/>
                                        <p:tgtEl>
                                          <p:spTgt spid="5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2"/>
                                        </p:tgtEl>
                                        <p:attrNameLst>
                                          <p:attrName>style.visibility</p:attrName>
                                        </p:attrNameLst>
                                      </p:cBhvr>
                                      <p:to>
                                        <p:strVal val="visible"/>
                                      </p:to>
                                    </p:set>
                                    <p:anim calcmode="lin" valueType="num">
                                      <p:cBhvr additive="base">
                                        <p:cTn id="17" dur="500"/>
                                        <p:tgtEl>
                                          <p:spTgt spid="53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3"/>
                                        </p:tgtEl>
                                        <p:attrNameLst>
                                          <p:attrName>style.visibility</p:attrName>
                                        </p:attrNameLst>
                                      </p:cBhvr>
                                      <p:to>
                                        <p:strVal val="visible"/>
                                      </p:to>
                                    </p:set>
                                    <p:anim calcmode="lin" valueType="num">
                                      <p:cBhvr additive="base">
                                        <p:cTn id="22" dur="500"/>
                                        <p:tgtEl>
                                          <p:spTgt spid="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
          <p:cNvSpPr txBox="1">
            <a:spLocks noGrp="1"/>
          </p:cNvSpPr>
          <p:nvPr>
            <p:ph type="title"/>
          </p:nvPr>
        </p:nvSpPr>
        <p:spPr>
          <a:xfrm>
            <a:off x="1360075" y="3500000"/>
            <a:ext cx="6163800" cy="980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endParaRPr/>
          </a:p>
        </p:txBody>
      </p:sp>
      <p:sp>
        <p:nvSpPr>
          <p:cNvPr id="539" name="Google Shape;539;p9"/>
          <p:cNvSpPr/>
          <p:nvPr/>
        </p:nvSpPr>
        <p:spPr>
          <a:xfrm>
            <a:off x="443747" y="192613"/>
            <a:ext cx="8364682" cy="4758447"/>
          </a:xfrm>
          <a:prstGeom prst="roundRect">
            <a:avLst>
              <a:gd name="adj" fmla="val 16667"/>
            </a:avLst>
          </a:prstGeom>
          <a:solidFill>
            <a:schemeClr val="accent5"/>
          </a:solidFill>
          <a:ln w="25400" cap="flat" cmpd="sng">
            <a:solidFill>
              <a:srgbClr val="BA77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0" name="Google Shape;540;p9"/>
          <p:cNvSpPr/>
          <p:nvPr/>
        </p:nvSpPr>
        <p:spPr>
          <a:xfrm>
            <a:off x="975863" y="1910116"/>
            <a:ext cx="730044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Times New Roman"/>
                <a:ea typeface="Times New Roman"/>
                <a:cs typeface="Times New Roman"/>
                <a:sym typeface="Times New Roman"/>
              </a:rPr>
              <a:t>=&gt; </a:t>
            </a:r>
            <a:r>
              <a:rPr lang="en-US" sz="2000" b="1" i="0" u="none" strike="noStrike" cap="none">
                <a:solidFill>
                  <a:srgbClr val="312000"/>
                </a:solidFill>
                <a:latin typeface="Times New Roman"/>
                <a:ea typeface="Times New Roman"/>
                <a:cs typeface="Times New Roman"/>
                <a:sym typeface="Times New Roman"/>
              </a:rPr>
              <a:t>Tác dụng </a:t>
            </a:r>
            <a:r>
              <a:rPr lang="en-US" sz="2000" b="1" i="0" u="none" strike="noStrike" cap="none">
                <a:solidFill>
                  <a:srgbClr val="000000"/>
                </a:solidFill>
                <a:latin typeface="Times New Roman"/>
                <a:ea typeface="Times New Roman"/>
                <a:cs typeface="Times New Roman"/>
                <a:sym typeface="Times New Roman"/>
              </a:rPr>
              <a:t>của việc mở rộng thành phần trạng ngữ trong câu: </a:t>
            </a:r>
            <a:r>
              <a:rPr lang="en-US" sz="2000" b="0" i="0" u="none" strike="noStrike" cap="none">
                <a:solidFill>
                  <a:srgbClr val="000000"/>
                </a:solidFill>
                <a:latin typeface="Times New Roman"/>
                <a:ea typeface="Times New Roman"/>
                <a:cs typeface="Times New Roman"/>
                <a:sym typeface="Times New Roman"/>
              </a:rPr>
              <a:t>Việc mở rộng trạng ngữ trong câu bằng cụm từ sẽ giúp cho nội dung, thông tin của câu nói trở nên cụ thể hơn.</a:t>
            </a:r>
            <a:endParaRPr sz="2000" b="0" i="0" u="none" strike="noStrike" cap="none">
              <a:solidFill>
                <a:srgbClr val="000000"/>
              </a:solidFill>
              <a:latin typeface="Times New Roman"/>
              <a:ea typeface="Times New Roman"/>
              <a:cs typeface="Times New Roman"/>
              <a:sym typeface="Times New Roman"/>
            </a:endParaRPr>
          </a:p>
        </p:txBody>
      </p:sp>
      <p:grpSp>
        <p:nvGrpSpPr>
          <p:cNvPr id="541" name="Google Shape;541;p9"/>
          <p:cNvGrpSpPr/>
          <p:nvPr/>
        </p:nvGrpSpPr>
        <p:grpSpPr>
          <a:xfrm>
            <a:off x="6642597" y="3500000"/>
            <a:ext cx="1963396" cy="1294414"/>
            <a:chOff x="6289452" y="3056739"/>
            <a:chExt cx="1870079" cy="1233010"/>
          </a:xfrm>
        </p:grpSpPr>
        <p:sp>
          <p:nvSpPr>
            <p:cNvPr id="542" name="Google Shape;542;p9"/>
            <p:cNvSpPr/>
            <p:nvPr/>
          </p:nvSpPr>
          <p:spPr>
            <a:xfrm>
              <a:off x="6289452" y="3056739"/>
              <a:ext cx="1870079" cy="1233010"/>
            </a:xfrm>
            <a:custGeom>
              <a:avLst/>
              <a:gdLst/>
              <a:ahLst/>
              <a:cxnLst/>
              <a:rect l="l" t="t" r="r" b="b"/>
              <a:pathLst>
                <a:path w="98490" h="64938" extrusionOk="0">
                  <a:moveTo>
                    <a:pt x="77606" y="64937"/>
                  </a:moveTo>
                  <a:cubicBezTo>
                    <a:pt x="72258" y="64933"/>
                    <a:pt x="67422" y="61760"/>
                    <a:pt x="65294" y="56860"/>
                  </a:cubicBezTo>
                  <a:lnTo>
                    <a:pt x="42296" y="56860"/>
                  </a:lnTo>
                  <a:cubicBezTo>
                    <a:pt x="40022" y="61399"/>
                    <a:pt x="35379" y="64267"/>
                    <a:pt x="30303" y="64267"/>
                  </a:cubicBezTo>
                  <a:cubicBezTo>
                    <a:pt x="25226" y="64267"/>
                    <a:pt x="20583" y="61399"/>
                    <a:pt x="18309" y="56860"/>
                  </a:cubicBezTo>
                  <a:lnTo>
                    <a:pt x="8241" y="56860"/>
                  </a:lnTo>
                  <a:cubicBezTo>
                    <a:pt x="3620" y="56860"/>
                    <a:pt x="1" y="53829"/>
                    <a:pt x="1" y="49956"/>
                  </a:cubicBezTo>
                  <a:cubicBezTo>
                    <a:pt x="1" y="48563"/>
                    <a:pt x="478" y="47226"/>
                    <a:pt x="1368" y="46105"/>
                  </a:cubicBezTo>
                  <a:cubicBezTo>
                    <a:pt x="1802" y="45060"/>
                    <a:pt x="2468" y="44183"/>
                    <a:pt x="3328" y="43538"/>
                  </a:cubicBezTo>
                  <a:cubicBezTo>
                    <a:pt x="3332" y="43499"/>
                    <a:pt x="3345" y="43444"/>
                    <a:pt x="3354" y="43375"/>
                  </a:cubicBezTo>
                  <a:cubicBezTo>
                    <a:pt x="3113" y="42489"/>
                    <a:pt x="2963" y="41582"/>
                    <a:pt x="2907" y="40667"/>
                  </a:cubicBezTo>
                  <a:cubicBezTo>
                    <a:pt x="2726" y="37769"/>
                    <a:pt x="3517" y="35104"/>
                    <a:pt x="5194" y="32963"/>
                  </a:cubicBezTo>
                  <a:cubicBezTo>
                    <a:pt x="6445" y="31360"/>
                    <a:pt x="8026" y="30195"/>
                    <a:pt x="9896" y="29490"/>
                  </a:cubicBezTo>
                  <a:cubicBezTo>
                    <a:pt x="11182" y="29013"/>
                    <a:pt x="12544" y="28768"/>
                    <a:pt x="13916" y="28768"/>
                  </a:cubicBezTo>
                  <a:lnTo>
                    <a:pt x="14045" y="28768"/>
                  </a:lnTo>
                  <a:cubicBezTo>
                    <a:pt x="17127" y="27134"/>
                    <a:pt x="20458" y="25987"/>
                    <a:pt x="23429" y="24955"/>
                  </a:cubicBezTo>
                  <a:lnTo>
                    <a:pt x="23945" y="24774"/>
                  </a:lnTo>
                  <a:cubicBezTo>
                    <a:pt x="24366" y="22075"/>
                    <a:pt x="25174" y="19444"/>
                    <a:pt x="26348" y="16976"/>
                  </a:cubicBezTo>
                  <a:cubicBezTo>
                    <a:pt x="27646" y="14230"/>
                    <a:pt x="29370" y="11710"/>
                    <a:pt x="31455" y="9501"/>
                  </a:cubicBezTo>
                  <a:cubicBezTo>
                    <a:pt x="35844" y="4845"/>
                    <a:pt x="41625" y="1742"/>
                    <a:pt x="48181" y="529"/>
                  </a:cubicBezTo>
                  <a:cubicBezTo>
                    <a:pt x="50072" y="177"/>
                    <a:pt x="51994" y="1"/>
                    <a:pt x="53916" y="1"/>
                  </a:cubicBezTo>
                  <a:cubicBezTo>
                    <a:pt x="58481" y="1"/>
                    <a:pt x="63080" y="1002"/>
                    <a:pt x="67585" y="2988"/>
                  </a:cubicBezTo>
                  <a:cubicBezTo>
                    <a:pt x="71798" y="4841"/>
                    <a:pt x="75495" y="7119"/>
                    <a:pt x="78577" y="9755"/>
                  </a:cubicBezTo>
                  <a:cubicBezTo>
                    <a:pt x="81900" y="12596"/>
                    <a:pt x="84600" y="15940"/>
                    <a:pt x="86607" y="19689"/>
                  </a:cubicBezTo>
                  <a:cubicBezTo>
                    <a:pt x="87467" y="21292"/>
                    <a:pt x="88649" y="23734"/>
                    <a:pt x="88963" y="26399"/>
                  </a:cubicBezTo>
                  <a:cubicBezTo>
                    <a:pt x="89006" y="26743"/>
                    <a:pt x="89066" y="26894"/>
                    <a:pt x="89083" y="26932"/>
                  </a:cubicBezTo>
                  <a:cubicBezTo>
                    <a:pt x="89191" y="27014"/>
                    <a:pt x="89316" y="27083"/>
                    <a:pt x="89445" y="27134"/>
                  </a:cubicBezTo>
                  <a:cubicBezTo>
                    <a:pt x="90360" y="27538"/>
                    <a:pt x="91297" y="28136"/>
                    <a:pt x="92312" y="28957"/>
                  </a:cubicBezTo>
                  <a:lnTo>
                    <a:pt x="92333" y="28970"/>
                  </a:lnTo>
                  <a:cubicBezTo>
                    <a:pt x="92381" y="29013"/>
                    <a:pt x="92432" y="29056"/>
                    <a:pt x="92484" y="29099"/>
                  </a:cubicBezTo>
                  <a:lnTo>
                    <a:pt x="92510" y="29120"/>
                  </a:lnTo>
                  <a:lnTo>
                    <a:pt x="92660" y="29245"/>
                  </a:lnTo>
                  <a:lnTo>
                    <a:pt x="92699" y="29275"/>
                  </a:lnTo>
                  <a:lnTo>
                    <a:pt x="92828" y="29382"/>
                  </a:lnTo>
                  <a:lnTo>
                    <a:pt x="92991" y="29529"/>
                  </a:lnTo>
                  <a:lnTo>
                    <a:pt x="93146" y="29662"/>
                  </a:lnTo>
                  <a:lnTo>
                    <a:pt x="93163" y="29679"/>
                  </a:lnTo>
                  <a:cubicBezTo>
                    <a:pt x="93240" y="29748"/>
                    <a:pt x="93322" y="29825"/>
                    <a:pt x="93412" y="29907"/>
                  </a:cubicBezTo>
                  <a:lnTo>
                    <a:pt x="93472" y="29971"/>
                  </a:lnTo>
                  <a:lnTo>
                    <a:pt x="93481" y="29980"/>
                  </a:lnTo>
                  <a:cubicBezTo>
                    <a:pt x="93546" y="30040"/>
                    <a:pt x="93606" y="30100"/>
                    <a:pt x="93666" y="30161"/>
                  </a:cubicBezTo>
                  <a:lnTo>
                    <a:pt x="93739" y="30238"/>
                  </a:lnTo>
                  <a:lnTo>
                    <a:pt x="93739" y="30238"/>
                  </a:lnTo>
                  <a:cubicBezTo>
                    <a:pt x="93804" y="30302"/>
                    <a:pt x="93868" y="30371"/>
                    <a:pt x="93928" y="30436"/>
                  </a:cubicBezTo>
                  <a:lnTo>
                    <a:pt x="93984" y="30496"/>
                  </a:lnTo>
                  <a:cubicBezTo>
                    <a:pt x="94057" y="30582"/>
                    <a:pt x="94135" y="30668"/>
                    <a:pt x="94212" y="30758"/>
                  </a:cubicBezTo>
                  <a:lnTo>
                    <a:pt x="94255" y="30814"/>
                  </a:lnTo>
                  <a:cubicBezTo>
                    <a:pt x="94315" y="30883"/>
                    <a:pt x="94375" y="30960"/>
                    <a:pt x="94431" y="31033"/>
                  </a:cubicBezTo>
                  <a:lnTo>
                    <a:pt x="94491" y="31111"/>
                  </a:lnTo>
                  <a:cubicBezTo>
                    <a:pt x="94547" y="31179"/>
                    <a:pt x="94599" y="31252"/>
                    <a:pt x="94650" y="31326"/>
                  </a:cubicBezTo>
                  <a:lnTo>
                    <a:pt x="94698" y="31390"/>
                  </a:lnTo>
                  <a:cubicBezTo>
                    <a:pt x="94831" y="31579"/>
                    <a:pt x="94960" y="31773"/>
                    <a:pt x="95080" y="31970"/>
                  </a:cubicBezTo>
                  <a:lnTo>
                    <a:pt x="95115" y="32026"/>
                  </a:lnTo>
                  <a:lnTo>
                    <a:pt x="95115" y="32026"/>
                  </a:lnTo>
                  <a:cubicBezTo>
                    <a:pt x="95162" y="32108"/>
                    <a:pt x="95209" y="32190"/>
                    <a:pt x="95256" y="32271"/>
                  </a:cubicBezTo>
                  <a:lnTo>
                    <a:pt x="95291" y="32336"/>
                  </a:lnTo>
                  <a:cubicBezTo>
                    <a:pt x="95338" y="32422"/>
                    <a:pt x="95381" y="32508"/>
                    <a:pt x="95424" y="32589"/>
                  </a:cubicBezTo>
                  <a:lnTo>
                    <a:pt x="95450" y="32637"/>
                  </a:lnTo>
                  <a:cubicBezTo>
                    <a:pt x="95502" y="32735"/>
                    <a:pt x="95549" y="32843"/>
                    <a:pt x="95596" y="32946"/>
                  </a:cubicBezTo>
                  <a:lnTo>
                    <a:pt x="95613" y="32985"/>
                  </a:lnTo>
                  <a:cubicBezTo>
                    <a:pt x="95652" y="33075"/>
                    <a:pt x="95691" y="33161"/>
                    <a:pt x="95729" y="33256"/>
                  </a:cubicBezTo>
                  <a:lnTo>
                    <a:pt x="95755" y="33316"/>
                  </a:lnTo>
                  <a:cubicBezTo>
                    <a:pt x="95790" y="33402"/>
                    <a:pt x="95824" y="33488"/>
                    <a:pt x="95854" y="33574"/>
                  </a:cubicBezTo>
                  <a:cubicBezTo>
                    <a:pt x="95863" y="33591"/>
                    <a:pt x="95867" y="33612"/>
                    <a:pt x="95875" y="33630"/>
                  </a:cubicBezTo>
                  <a:cubicBezTo>
                    <a:pt x="95949" y="33832"/>
                    <a:pt x="96017" y="34047"/>
                    <a:pt x="96078" y="34257"/>
                  </a:cubicBezTo>
                  <a:cubicBezTo>
                    <a:pt x="96082" y="34270"/>
                    <a:pt x="96086" y="34287"/>
                    <a:pt x="96090" y="34305"/>
                  </a:cubicBezTo>
                  <a:cubicBezTo>
                    <a:pt x="96116" y="34391"/>
                    <a:pt x="96138" y="34481"/>
                    <a:pt x="96159" y="34567"/>
                  </a:cubicBezTo>
                  <a:cubicBezTo>
                    <a:pt x="96168" y="34588"/>
                    <a:pt x="96172" y="34614"/>
                    <a:pt x="96176" y="34636"/>
                  </a:cubicBezTo>
                  <a:cubicBezTo>
                    <a:pt x="96198" y="34726"/>
                    <a:pt x="96219" y="34816"/>
                    <a:pt x="96237" y="34906"/>
                  </a:cubicBezTo>
                  <a:cubicBezTo>
                    <a:pt x="96237" y="34915"/>
                    <a:pt x="96241" y="34928"/>
                    <a:pt x="96241" y="34928"/>
                  </a:cubicBezTo>
                  <a:cubicBezTo>
                    <a:pt x="96267" y="35035"/>
                    <a:pt x="96284" y="35143"/>
                    <a:pt x="96305" y="35250"/>
                  </a:cubicBezTo>
                  <a:lnTo>
                    <a:pt x="96305" y="35255"/>
                  </a:lnTo>
                  <a:cubicBezTo>
                    <a:pt x="96318" y="35349"/>
                    <a:pt x="96335" y="35448"/>
                    <a:pt x="96353" y="35555"/>
                  </a:cubicBezTo>
                  <a:lnTo>
                    <a:pt x="96357" y="35607"/>
                  </a:lnTo>
                  <a:cubicBezTo>
                    <a:pt x="96370" y="35693"/>
                    <a:pt x="96378" y="35779"/>
                    <a:pt x="96391" y="35865"/>
                  </a:cubicBezTo>
                  <a:cubicBezTo>
                    <a:pt x="96391" y="35865"/>
                    <a:pt x="96396" y="35908"/>
                    <a:pt x="96396" y="35912"/>
                  </a:cubicBezTo>
                  <a:cubicBezTo>
                    <a:pt x="96417" y="36110"/>
                    <a:pt x="96430" y="36312"/>
                    <a:pt x="96443" y="36510"/>
                  </a:cubicBezTo>
                  <a:lnTo>
                    <a:pt x="96443" y="36557"/>
                  </a:lnTo>
                  <a:cubicBezTo>
                    <a:pt x="96447" y="36634"/>
                    <a:pt x="96447" y="36716"/>
                    <a:pt x="96452" y="36802"/>
                  </a:cubicBezTo>
                  <a:lnTo>
                    <a:pt x="96452" y="36854"/>
                  </a:lnTo>
                  <a:cubicBezTo>
                    <a:pt x="96452" y="36940"/>
                    <a:pt x="96456" y="37026"/>
                    <a:pt x="96456" y="37112"/>
                  </a:cubicBezTo>
                  <a:lnTo>
                    <a:pt x="96456" y="37137"/>
                  </a:lnTo>
                  <a:cubicBezTo>
                    <a:pt x="96456" y="37236"/>
                    <a:pt x="96456" y="37331"/>
                    <a:pt x="96452" y="37425"/>
                  </a:cubicBezTo>
                  <a:lnTo>
                    <a:pt x="96452" y="37451"/>
                  </a:lnTo>
                  <a:cubicBezTo>
                    <a:pt x="96447" y="37533"/>
                    <a:pt x="96447" y="37615"/>
                    <a:pt x="96443" y="37701"/>
                  </a:cubicBezTo>
                  <a:lnTo>
                    <a:pt x="96439" y="37756"/>
                  </a:lnTo>
                  <a:cubicBezTo>
                    <a:pt x="96434" y="37834"/>
                    <a:pt x="96430" y="37907"/>
                    <a:pt x="96426" y="37980"/>
                  </a:cubicBezTo>
                  <a:lnTo>
                    <a:pt x="96421" y="38036"/>
                  </a:lnTo>
                  <a:cubicBezTo>
                    <a:pt x="96413" y="38208"/>
                    <a:pt x="96396" y="38384"/>
                    <a:pt x="96378" y="38560"/>
                  </a:cubicBezTo>
                  <a:lnTo>
                    <a:pt x="96370" y="38620"/>
                  </a:lnTo>
                  <a:cubicBezTo>
                    <a:pt x="96366" y="38685"/>
                    <a:pt x="96357" y="38749"/>
                    <a:pt x="96348" y="38814"/>
                  </a:cubicBezTo>
                  <a:lnTo>
                    <a:pt x="96340" y="38887"/>
                  </a:lnTo>
                  <a:cubicBezTo>
                    <a:pt x="96331" y="38956"/>
                    <a:pt x="96323" y="39020"/>
                    <a:pt x="96314" y="39089"/>
                  </a:cubicBezTo>
                  <a:lnTo>
                    <a:pt x="96305" y="39136"/>
                  </a:lnTo>
                  <a:cubicBezTo>
                    <a:pt x="96297" y="39218"/>
                    <a:pt x="96284" y="39295"/>
                    <a:pt x="96271" y="39373"/>
                  </a:cubicBezTo>
                  <a:cubicBezTo>
                    <a:pt x="96271" y="39381"/>
                    <a:pt x="96271" y="39394"/>
                    <a:pt x="96267" y="39403"/>
                  </a:cubicBezTo>
                  <a:cubicBezTo>
                    <a:pt x="96121" y="40374"/>
                    <a:pt x="95906" y="41311"/>
                    <a:pt x="95695" y="42218"/>
                  </a:cubicBezTo>
                  <a:cubicBezTo>
                    <a:pt x="95592" y="42666"/>
                    <a:pt x="95497" y="43091"/>
                    <a:pt x="95411" y="43508"/>
                  </a:cubicBezTo>
                  <a:cubicBezTo>
                    <a:pt x="95368" y="43697"/>
                    <a:pt x="95347" y="43839"/>
                    <a:pt x="95330" y="43942"/>
                  </a:cubicBezTo>
                  <a:cubicBezTo>
                    <a:pt x="95566" y="44213"/>
                    <a:pt x="95820" y="44518"/>
                    <a:pt x="96073" y="44866"/>
                  </a:cubicBezTo>
                  <a:cubicBezTo>
                    <a:pt x="96258" y="45060"/>
                    <a:pt x="96430" y="45271"/>
                    <a:pt x="96580" y="45498"/>
                  </a:cubicBezTo>
                  <a:cubicBezTo>
                    <a:pt x="97801" y="46728"/>
                    <a:pt x="98489" y="48310"/>
                    <a:pt x="98489" y="49956"/>
                  </a:cubicBezTo>
                  <a:cubicBezTo>
                    <a:pt x="98489" y="53825"/>
                    <a:pt x="94870" y="56860"/>
                    <a:pt x="90248" y="56860"/>
                  </a:cubicBezTo>
                  <a:lnTo>
                    <a:pt x="89917" y="56860"/>
                  </a:lnTo>
                  <a:cubicBezTo>
                    <a:pt x="87785" y="61760"/>
                    <a:pt x="82953" y="64933"/>
                    <a:pt x="77606" y="64937"/>
                  </a:cubicBezTo>
                  <a:close/>
                </a:path>
              </a:pathLst>
            </a:custGeom>
            <a:solidFill>
              <a:srgbClr val="FFFFFF"/>
            </a:solidFill>
            <a:ln>
              <a:noFill/>
            </a:ln>
            <a:effectLst>
              <a:outerShdw dist="95250" dir="21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3" name="Google Shape;543;p9"/>
            <p:cNvGrpSpPr/>
            <p:nvPr/>
          </p:nvGrpSpPr>
          <p:grpSpPr>
            <a:xfrm>
              <a:off x="6361771" y="3116889"/>
              <a:ext cx="1725508" cy="1114774"/>
              <a:chOff x="6361771" y="3116889"/>
              <a:chExt cx="1725508" cy="1114774"/>
            </a:xfrm>
          </p:grpSpPr>
          <p:sp>
            <p:nvSpPr>
              <p:cNvPr id="544" name="Google Shape;544;p9"/>
              <p:cNvSpPr/>
              <p:nvPr/>
            </p:nvSpPr>
            <p:spPr>
              <a:xfrm>
                <a:off x="6361771" y="3116984"/>
                <a:ext cx="1725508" cy="1100516"/>
              </a:xfrm>
              <a:custGeom>
                <a:avLst/>
                <a:gdLst/>
                <a:ahLst/>
                <a:cxnLst/>
                <a:rect l="l" t="t" r="r" b="b"/>
                <a:pathLst>
                  <a:path w="90876" h="57960" extrusionOk="0">
                    <a:moveTo>
                      <a:pt x="89737" y="44715"/>
                    </a:moveTo>
                    <a:cubicBezTo>
                      <a:pt x="89651" y="44470"/>
                      <a:pt x="89535" y="44299"/>
                      <a:pt x="89397" y="44243"/>
                    </a:cubicBezTo>
                    <a:cubicBezTo>
                      <a:pt x="89092" y="43753"/>
                      <a:pt x="88688" y="43306"/>
                      <a:pt x="88344" y="42923"/>
                    </a:cubicBezTo>
                    <a:cubicBezTo>
                      <a:pt x="87501" y="41986"/>
                      <a:pt x="87639" y="40696"/>
                      <a:pt x="87875" y="39557"/>
                    </a:cubicBezTo>
                    <a:cubicBezTo>
                      <a:pt x="88150" y="38237"/>
                      <a:pt x="88507" y="36922"/>
                      <a:pt x="88701" y="35645"/>
                    </a:cubicBezTo>
                    <a:lnTo>
                      <a:pt x="88701" y="35645"/>
                    </a:lnTo>
                    <a:lnTo>
                      <a:pt x="88701" y="35637"/>
                    </a:lnTo>
                    <a:cubicBezTo>
                      <a:pt x="88709" y="35572"/>
                      <a:pt x="88718" y="35508"/>
                      <a:pt x="88726" y="35443"/>
                    </a:cubicBezTo>
                    <a:cubicBezTo>
                      <a:pt x="88726" y="35430"/>
                      <a:pt x="88731" y="35417"/>
                      <a:pt x="88735" y="35400"/>
                    </a:cubicBezTo>
                    <a:cubicBezTo>
                      <a:pt x="88739" y="35349"/>
                      <a:pt x="88748" y="35297"/>
                      <a:pt x="88752" y="35245"/>
                    </a:cubicBezTo>
                    <a:lnTo>
                      <a:pt x="88761" y="35190"/>
                    </a:lnTo>
                    <a:cubicBezTo>
                      <a:pt x="88765" y="35142"/>
                      <a:pt x="88774" y="35091"/>
                      <a:pt x="88778" y="35039"/>
                    </a:cubicBezTo>
                    <a:lnTo>
                      <a:pt x="88782" y="34996"/>
                    </a:lnTo>
                    <a:cubicBezTo>
                      <a:pt x="88795" y="34863"/>
                      <a:pt x="88808" y="34730"/>
                      <a:pt x="88817" y="34601"/>
                    </a:cubicBezTo>
                    <a:lnTo>
                      <a:pt x="88817" y="34558"/>
                    </a:lnTo>
                    <a:cubicBezTo>
                      <a:pt x="88821" y="34506"/>
                      <a:pt x="88825" y="34450"/>
                      <a:pt x="88825" y="34399"/>
                    </a:cubicBezTo>
                    <a:lnTo>
                      <a:pt x="88825" y="34356"/>
                    </a:lnTo>
                    <a:cubicBezTo>
                      <a:pt x="88830" y="34295"/>
                      <a:pt x="88834" y="34231"/>
                      <a:pt x="88834" y="34171"/>
                    </a:cubicBezTo>
                    <a:lnTo>
                      <a:pt x="88834" y="34166"/>
                    </a:lnTo>
                    <a:cubicBezTo>
                      <a:pt x="88834" y="34098"/>
                      <a:pt x="88838" y="34029"/>
                      <a:pt x="88838" y="33960"/>
                    </a:cubicBezTo>
                    <a:lnTo>
                      <a:pt x="88838" y="33947"/>
                    </a:lnTo>
                    <a:lnTo>
                      <a:pt x="88838" y="33767"/>
                    </a:lnTo>
                    <a:lnTo>
                      <a:pt x="88838" y="33732"/>
                    </a:lnTo>
                    <a:cubicBezTo>
                      <a:pt x="88838" y="33676"/>
                      <a:pt x="88834" y="33616"/>
                      <a:pt x="88830" y="33565"/>
                    </a:cubicBezTo>
                    <a:lnTo>
                      <a:pt x="88830" y="33535"/>
                    </a:lnTo>
                    <a:cubicBezTo>
                      <a:pt x="88825" y="33406"/>
                      <a:pt x="88812" y="33272"/>
                      <a:pt x="88799" y="33143"/>
                    </a:cubicBezTo>
                    <a:lnTo>
                      <a:pt x="88795" y="33118"/>
                    </a:lnTo>
                    <a:cubicBezTo>
                      <a:pt x="88791" y="33062"/>
                      <a:pt x="88782" y="33006"/>
                      <a:pt x="88774" y="32950"/>
                    </a:cubicBezTo>
                    <a:lnTo>
                      <a:pt x="88769" y="32920"/>
                    </a:lnTo>
                    <a:cubicBezTo>
                      <a:pt x="88761" y="32855"/>
                      <a:pt x="88752" y="32791"/>
                      <a:pt x="88744" y="32731"/>
                    </a:cubicBezTo>
                    <a:lnTo>
                      <a:pt x="88744" y="32731"/>
                    </a:lnTo>
                    <a:cubicBezTo>
                      <a:pt x="88731" y="32666"/>
                      <a:pt x="88718" y="32597"/>
                      <a:pt x="88705" y="32533"/>
                    </a:cubicBezTo>
                    <a:lnTo>
                      <a:pt x="88705" y="32524"/>
                    </a:lnTo>
                    <a:cubicBezTo>
                      <a:pt x="88692" y="32464"/>
                      <a:pt x="88679" y="32408"/>
                      <a:pt x="88662" y="32348"/>
                    </a:cubicBezTo>
                    <a:lnTo>
                      <a:pt x="88658" y="32314"/>
                    </a:lnTo>
                    <a:cubicBezTo>
                      <a:pt x="88640" y="32262"/>
                      <a:pt x="88628" y="32206"/>
                      <a:pt x="88615" y="32155"/>
                    </a:cubicBezTo>
                    <a:cubicBezTo>
                      <a:pt x="88615" y="32146"/>
                      <a:pt x="88610" y="32137"/>
                      <a:pt x="88606" y="32129"/>
                    </a:cubicBezTo>
                    <a:cubicBezTo>
                      <a:pt x="88572" y="32000"/>
                      <a:pt x="88529" y="31875"/>
                      <a:pt x="88486" y="31751"/>
                    </a:cubicBezTo>
                    <a:lnTo>
                      <a:pt x="88477" y="31725"/>
                    </a:lnTo>
                    <a:cubicBezTo>
                      <a:pt x="88456" y="31669"/>
                      <a:pt x="88434" y="31622"/>
                      <a:pt x="88417" y="31566"/>
                    </a:cubicBezTo>
                    <a:cubicBezTo>
                      <a:pt x="88408" y="31557"/>
                      <a:pt x="88404" y="31544"/>
                      <a:pt x="88400" y="31531"/>
                    </a:cubicBezTo>
                    <a:cubicBezTo>
                      <a:pt x="88378" y="31475"/>
                      <a:pt x="88352" y="31420"/>
                      <a:pt x="88327" y="31364"/>
                    </a:cubicBezTo>
                    <a:cubicBezTo>
                      <a:pt x="88327" y="31359"/>
                      <a:pt x="88322" y="31355"/>
                      <a:pt x="88322" y="31355"/>
                    </a:cubicBezTo>
                    <a:cubicBezTo>
                      <a:pt x="88296" y="31291"/>
                      <a:pt x="88266" y="31230"/>
                      <a:pt x="88236" y="31166"/>
                    </a:cubicBezTo>
                    <a:lnTo>
                      <a:pt x="88228" y="31153"/>
                    </a:lnTo>
                    <a:cubicBezTo>
                      <a:pt x="88202" y="31101"/>
                      <a:pt x="88172" y="31046"/>
                      <a:pt x="88142" y="30994"/>
                    </a:cubicBezTo>
                    <a:lnTo>
                      <a:pt x="88120" y="30955"/>
                    </a:lnTo>
                    <a:cubicBezTo>
                      <a:pt x="88094" y="30904"/>
                      <a:pt x="88069" y="30856"/>
                      <a:pt x="88039" y="30809"/>
                    </a:cubicBezTo>
                    <a:lnTo>
                      <a:pt x="88017" y="30775"/>
                    </a:lnTo>
                    <a:cubicBezTo>
                      <a:pt x="87948" y="30659"/>
                      <a:pt x="87871" y="30543"/>
                      <a:pt x="87789" y="30427"/>
                    </a:cubicBezTo>
                    <a:lnTo>
                      <a:pt x="87763" y="30392"/>
                    </a:lnTo>
                    <a:cubicBezTo>
                      <a:pt x="87729" y="30345"/>
                      <a:pt x="87695" y="30302"/>
                      <a:pt x="87660" y="30259"/>
                    </a:cubicBezTo>
                    <a:lnTo>
                      <a:pt x="87626" y="30212"/>
                    </a:lnTo>
                    <a:cubicBezTo>
                      <a:pt x="87591" y="30164"/>
                      <a:pt x="87553" y="30117"/>
                      <a:pt x="87514" y="30070"/>
                    </a:cubicBezTo>
                    <a:lnTo>
                      <a:pt x="87493" y="30044"/>
                    </a:lnTo>
                    <a:cubicBezTo>
                      <a:pt x="87445" y="29988"/>
                      <a:pt x="87394" y="29932"/>
                      <a:pt x="87346" y="29876"/>
                    </a:cubicBezTo>
                    <a:lnTo>
                      <a:pt x="87316" y="29851"/>
                    </a:lnTo>
                    <a:cubicBezTo>
                      <a:pt x="87278" y="29803"/>
                      <a:pt x="87235" y="29760"/>
                      <a:pt x="87192" y="29713"/>
                    </a:cubicBezTo>
                    <a:lnTo>
                      <a:pt x="87144" y="29666"/>
                    </a:lnTo>
                    <a:cubicBezTo>
                      <a:pt x="87106" y="29627"/>
                      <a:pt x="87067" y="29588"/>
                      <a:pt x="87024" y="29550"/>
                    </a:cubicBezTo>
                    <a:lnTo>
                      <a:pt x="86977" y="29502"/>
                    </a:lnTo>
                    <a:cubicBezTo>
                      <a:pt x="86925" y="29446"/>
                      <a:pt x="86865" y="29395"/>
                      <a:pt x="86805" y="29343"/>
                    </a:cubicBezTo>
                    <a:lnTo>
                      <a:pt x="86805" y="29343"/>
                    </a:lnTo>
                    <a:lnTo>
                      <a:pt x="86672" y="29223"/>
                    </a:lnTo>
                    <a:lnTo>
                      <a:pt x="86577" y="29141"/>
                    </a:lnTo>
                    <a:lnTo>
                      <a:pt x="86534" y="29103"/>
                    </a:lnTo>
                    <a:lnTo>
                      <a:pt x="86427" y="29012"/>
                    </a:lnTo>
                    <a:lnTo>
                      <a:pt x="86396" y="28982"/>
                    </a:lnTo>
                    <a:lnTo>
                      <a:pt x="86276" y="28883"/>
                    </a:lnTo>
                    <a:lnTo>
                      <a:pt x="86255" y="28866"/>
                    </a:lnTo>
                    <a:lnTo>
                      <a:pt x="86121" y="28759"/>
                    </a:lnTo>
                    <a:lnTo>
                      <a:pt x="86113" y="28750"/>
                    </a:lnTo>
                    <a:cubicBezTo>
                      <a:pt x="85485" y="28243"/>
                      <a:pt x="84784" y="27753"/>
                      <a:pt x="84101" y="27448"/>
                    </a:cubicBezTo>
                    <a:cubicBezTo>
                      <a:pt x="82356" y="26678"/>
                      <a:pt x="81599" y="25513"/>
                      <a:pt x="81380" y="23682"/>
                    </a:cubicBezTo>
                    <a:cubicBezTo>
                      <a:pt x="81161" y="21851"/>
                      <a:pt x="80348" y="20006"/>
                      <a:pt x="79445" y="18321"/>
                    </a:cubicBezTo>
                    <a:cubicBezTo>
                      <a:pt x="75766" y="11448"/>
                      <a:pt x="69790" y="6625"/>
                      <a:pt x="62246" y="3306"/>
                    </a:cubicBezTo>
                    <a:cubicBezTo>
                      <a:pt x="56795" y="907"/>
                      <a:pt x="51014" y="0"/>
                      <a:pt x="45068" y="1105"/>
                    </a:cubicBezTo>
                    <a:cubicBezTo>
                      <a:pt x="33058" y="3332"/>
                      <a:pt x="25101" y="12518"/>
                      <a:pt x="23803" y="22921"/>
                    </a:cubicBezTo>
                    <a:cubicBezTo>
                      <a:pt x="23643" y="24185"/>
                      <a:pt x="23080" y="24619"/>
                      <a:pt x="21786" y="25070"/>
                    </a:cubicBezTo>
                    <a:cubicBezTo>
                      <a:pt x="18326" y="26274"/>
                      <a:pt x="14436" y="27542"/>
                      <a:pt x="11095" y="29481"/>
                    </a:cubicBezTo>
                    <a:lnTo>
                      <a:pt x="11095" y="29481"/>
                    </a:lnTo>
                    <a:cubicBezTo>
                      <a:pt x="11095" y="29481"/>
                      <a:pt x="7063" y="28720"/>
                      <a:pt x="4385" y="32137"/>
                    </a:cubicBezTo>
                    <a:cubicBezTo>
                      <a:pt x="1711" y="35555"/>
                      <a:pt x="3418" y="39824"/>
                      <a:pt x="3418" y="39824"/>
                    </a:cubicBezTo>
                    <a:lnTo>
                      <a:pt x="3418" y="39824"/>
                    </a:lnTo>
                    <a:cubicBezTo>
                      <a:pt x="3405" y="40008"/>
                      <a:pt x="3388" y="40198"/>
                      <a:pt x="3366" y="40391"/>
                    </a:cubicBezTo>
                    <a:cubicBezTo>
                      <a:pt x="3229" y="41547"/>
                      <a:pt x="2992" y="42527"/>
                      <a:pt x="1827" y="43400"/>
                    </a:cubicBezTo>
                    <a:cubicBezTo>
                      <a:pt x="1359" y="43748"/>
                      <a:pt x="1062" y="44303"/>
                      <a:pt x="916" y="44909"/>
                    </a:cubicBezTo>
                    <a:cubicBezTo>
                      <a:pt x="344" y="45429"/>
                      <a:pt x="0" y="46082"/>
                      <a:pt x="0" y="46787"/>
                    </a:cubicBezTo>
                    <a:cubicBezTo>
                      <a:pt x="0" y="48498"/>
                      <a:pt x="1991" y="49883"/>
                      <a:pt x="4437" y="49883"/>
                    </a:cubicBezTo>
                    <a:lnTo>
                      <a:pt x="17139" y="49883"/>
                    </a:lnTo>
                    <a:cubicBezTo>
                      <a:pt x="18163" y="54224"/>
                      <a:pt x="22036" y="57289"/>
                      <a:pt x="26494" y="57289"/>
                    </a:cubicBezTo>
                    <a:cubicBezTo>
                      <a:pt x="30951" y="57289"/>
                      <a:pt x="34829" y="54224"/>
                      <a:pt x="35848" y="49883"/>
                    </a:cubicBezTo>
                    <a:lnTo>
                      <a:pt x="64310" y="49883"/>
                    </a:lnTo>
                    <a:cubicBezTo>
                      <a:pt x="65062" y="54538"/>
                      <a:pt x="69081" y="57960"/>
                      <a:pt x="73797" y="57960"/>
                    </a:cubicBezTo>
                    <a:cubicBezTo>
                      <a:pt x="78577" y="57960"/>
                      <a:pt x="82549" y="54461"/>
                      <a:pt x="83280" y="49883"/>
                    </a:cubicBezTo>
                    <a:lnTo>
                      <a:pt x="86439" y="49883"/>
                    </a:lnTo>
                    <a:cubicBezTo>
                      <a:pt x="88890" y="49883"/>
                      <a:pt x="90876" y="48498"/>
                      <a:pt x="90876" y="46787"/>
                    </a:cubicBezTo>
                    <a:cubicBezTo>
                      <a:pt x="90876" y="45988"/>
                      <a:pt x="90446" y="45266"/>
                      <a:pt x="89737" y="44715"/>
                    </a:cubicBezTo>
                    <a:close/>
                  </a:path>
                </a:pathLst>
              </a:custGeom>
              <a:solidFill>
                <a:srgbClr val="1D1D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9"/>
              <p:cNvSpPr/>
              <p:nvPr/>
            </p:nvSpPr>
            <p:spPr>
              <a:xfrm>
                <a:off x="6373201" y="3116889"/>
                <a:ext cx="1697995" cy="948141"/>
              </a:xfrm>
              <a:custGeom>
                <a:avLst/>
                <a:gdLst/>
                <a:ahLst/>
                <a:cxnLst/>
                <a:rect l="l" t="t" r="r" b="b"/>
                <a:pathLst>
                  <a:path w="89427" h="49935" extrusionOk="0">
                    <a:moveTo>
                      <a:pt x="89276" y="45580"/>
                    </a:moveTo>
                    <a:cubicBezTo>
                      <a:pt x="89229" y="44583"/>
                      <a:pt x="88382" y="43642"/>
                      <a:pt x="87742" y="42928"/>
                    </a:cubicBezTo>
                    <a:cubicBezTo>
                      <a:pt x="86899" y="41991"/>
                      <a:pt x="87037" y="40701"/>
                      <a:pt x="87273" y="39562"/>
                    </a:cubicBezTo>
                    <a:cubicBezTo>
                      <a:pt x="88047" y="35865"/>
                      <a:pt x="89427" y="32228"/>
                      <a:pt x="86203" y="29344"/>
                    </a:cubicBezTo>
                    <a:cubicBezTo>
                      <a:pt x="85429" y="28652"/>
                      <a:pt x="84445" y="27874"/>
                      <a:pt x="83495" y="27453"/>
                    </a:cubicBezTo>
                    <a:cubicBezTo>
                      <a:pt x="81754" y="26683"/>
                      <a:pt x="80993" y="25518"/>
                      <a:pt x="80774" y="23683"/>
                    </a:cubicBezTo>
                    <a:cubicBezTo>
                      <a:pt x="80554" y="21851"/>
                      <a:pt x="79746" y="20007"/>
                      <a:pt x="78843" y="18322"/>
                    </a:cubicBezTo>
                    <a:cubicBezTo>
                      <a:pt x="75159" y="11448"/>
                      <a:pt x="69184" y="6625"/>
                      <a:pt x="61640" y="3307"/>
                    </a:cubicBezTo>
                    <a:cubicBezTo>
                      <a:pt x="56189" y="908"/>
                      <a:pt x="50412" y="1"/>
                      <a:pt x="44462" y="1106"/>
                    </a:cubicBezTo>
                    <a:cubicBezTo>
                      <a:pt x="32451" y="3332"/>
                      <a:pt x="24499" y="12519"/>
                      <a:pt x="23196" y="22922"/>
                    </a:cubicBezTo>
                    <a:cubicBezTo>
                      <a:pt x="23037" y="24185"/>
                      <a:pt x="22474" y="24620"/>
                      <a:pt x="21184" y="25071"/>
                    </a:cubicBezTo>
                    <a:cubicBezTo>
                      <a:pt x="14324" y="27453"/>
                      <a:pt x="5782" y="30096"/>
                      <a:pt x="3173" y="37688"/>
                    </a:cubicBezTo>
                    <a:cubicBezTo>
                      <a:pt x="2855" y="38608"/>
                      <a:pt x="2872" y="39446"/>
                      <a:pt x="2760" y="40392"/>
                    </a:cubicBezTo>
                    <a:cubicBezTo>
                      <a:pt x="2622" y="41544"/>
                      <a:pt x="2386" y="42528"/>
                      <a:pt x="1217" y="43401"/>
                    </a:cubicBezTo>
                    <a:cubicBezTo>
                      <a:pt x="224" y="44140"/>
                      <a:pt x="0" y="45830"/>
                      <a:pt x="353" y="46939"/>
                    </a:cubicBezTo>
                    <a:cubicBezTo>
                      <a:pt x="460" y="47274"/>
                      <a:pt x="624" y="47583"/>
                      <a:pt x="843" y="47863"/>
                    </a:cubicBezTo>
                    <a:cubicBezTo>
                      <a:pt x="1436" y="48581"/>
                      <a:pt x="2283" y="49213"/>
                      <a:pt x="3156" y="49526"/>
                    </a:cubicBezTo>
                    <a:cubicBezTo>
                      <a:pt x="3697" y="49716"/>
                      <a:pt x="4265" y="49819"/>
                      <a:pt x="4841" y="49832"/>
                    </a:cubicBezTo>
                    <a:cubicBezTo>
                      <a:pt x="8791" y="49905"/>
                      <a:pt x="12746" y="49840"/>
                      <a:pt x="16701" y="49832"/>
                    </a:cubicBezTo>
                    <a:cubicBezTo>
                      <a:pt x="16834" y="48306"/>
                      <a:pt x="16783" y="46745"/>
                      <a:pt x="17139" y="45262"/>
                    </a:cubicBezTo>
                    <a:cubicBezTo>
                      <a:pt x="17892" y="42146"/>
                      <a:pt x="20307" y="40319"/>
                      <a:pt x="23566" y="39373"/>
                    </a:cubicBezTo>
                    <a:cubicBezTo>
                      <a:pt x="26872" y="38414"/>
                      <a:pt x="29563" y="39523"/>
                      <a:pt x="32077" y="41453"/>
                    </a:cubicBezTo>
                    <a:cubicBezTo>
                      <a:pt x="35026" y="43719"/>
                      <a:pt x="35173" y="46732"/>
                      <a:pt x="35160" y="49832"/>
                    </a:cubicBezTo>
                    <a:cubicBezTo>
                      <a:pt x="44888" y="49849"/>
                      <a:pt x="54616" y="49862"/>
                      <a:pt x="64344" y="49879"/>
                    </a:cubicBezTo>
                    <a:cubicBezTo>
                      <a:pt x="64365" y="48877"/>
                      <a:pt x="64524" y="47863"/>
                      <a:pt x="64391" y="46874"/>
                    </a:cubicBezTo>
                    <a:cubicBezTo>
                      <a:pt x="63729" y="42008"/>
                      <a:pt x="69872" y="38775"/>
                      <a:pt x="73754" y="39029"/>
                    </a:cubicBezTo>
                    <a:cubicBezTo>
                      <a:pt x="77747" y="39291"/>
                      <a:pt x="82433" y="42661"/>
                      <a:pt x="82472" y="46982"/>
                    </a:cubicBezTo>
                    <a:cubicBezTo>
                      <a:pt x="82484" y="47927"/>
                      <a:pt x="82515" y="48873"/>
                      <a:pt x="82540" y="49819"/>
                    </a:cubicBezTo>
                    <a:cubicBezTo>
                      <a:pt x="83280" y="49819"/>
                      <a:pt x="84045" y="49935"/>
                      <a:pt x="84758" y="49806"/>
                    </a:cubicBezTo>
                    <a:cubicBezTo>
                      <a:pt x="86070" y="49569"/>
                      <a:pt x="87471" y="49041"/>
                      <a:pt x="88369" y="48018"/>
                    </a:cubicBezTo>
                    <a:cubicBezTo>
                      <a:pt x="88816" y="47502"/>
                      <a:pt x="89156" y="46844"/>
                      <a:pt x="89255" y="46165"/>
                    </a:cubicBezTo>
                    <a:cubicBezTo>
                      <a:pt x="89281" y="45967"/>
                      <a:pt x="89285" y="45774"/>
                      <a:pt x="89276" y="45580"/>
                    </a:cubicBezTo>
                    <a:close/>
                  </a:path>
                </a:pathLst>
              </a:custGeom>
              <a:solidFill>
                <a:srgbClr val="FD60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9"/>
              <p:cNvSpPr/>
              <p:nvPr/>
            </p:nvSpPr>
            <p:spPr>
              <a:xfrm>
                <a:off x="6361771" y="3946467"/>
                <a:ext cx="1725508" cy="117552"/>
              </a:xfrm>
              <a:custGeom>
                <a:avLst/>
                <a:gdLst/>
                <a:ahLst/>
                <a:cxnLst/>
                <a:rect l="l" t="t" r="r" b="b"/>
                <a:pathLst>
                  <a:path w="90876" h="6191" extrusionOk="0">
                    <a:moveTo>
                      <a:pt x="4432" y="0"/>
                    </a:moveTo>
                    <a:cubicBezTo>
                      <a:pt x="1986" y="0"/>
                      <a:pt x="0" y="1389"/>
                      <a:pt x="0" y="3095"/>
                    </a:cubicBezTo>
                    <a:cubicBezTo>
                      <a:pt x="0" y="4806"/>
                      <a:pt x="1986" y="6190"/>
                      <a:pt x="4432" y="6190"/>
                    </a:cubicBezTo>
                    <a:lnTo>
                      <a:pt x="86439" y="6190"/>
                    </a:lnTo>
                    <a:cubicBezTo>
                      <a:pt x="88890" y="6190"/>
                      <a:pt x="90876" y="4806"/>
                      <a:pt x="90876" y="3095"/>
                    </a:cubicBezTo>
                    <a:cubicBezTo>
                      <a:pt x="90876" y="1389"/>
                      <a:pt x="88890" y="0"/>
                      <a:pt x="86439" y="0"/>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9"/>
              <p:cNvSpPr/>
              <p:nvPr/>
            </p:nvSpPr>
            <p:spPr>
              <a:xfrm>
                <a:off x="7368038" y="3226270"/>
                <a:ext cx="447232" cy="359319"/>
              </a:xfrm>
              <a:custGeom>
                <a:avLst/>
                <a:gdLst/>
                <a:ahLst/>
                <a:cxnLst/>
                <a:rect l="l" t="t" r="r" b="b"/>
                <a:pathLst>
                  <a:path w="23554" h="18924" extrusionOk="0">
                    <a:moveTo>
                      <a:pt x="48" y="9573"/>
                    </a:moveTo>
                    <a:cubicBezTo>
                      <a:pt x="48" y="7003"/>
                      <a:pt x="1" y="4432"/>
                      <a:pt x="65" y="1866"/>
                    </a:cubicBezTo>
                    <a:cubicBezTo>
                      <a:pt x="108" y="215"/>
                      <a:pt x="589" y="0"/>
                      <a:pt x="2511" y="576"/>
                    </a:cubicBezTo>
                    <a:cubicBezTo>
                      <a:pt x="10657" y="3031"/>
                      <a:pt x="17148" y="7050"/>
                      <a:pt x="21305" y="13210"/>
                    </a:cubicBezTo>
                    <a:cubicBezTo>
                      <a:pt x="22087" y="14367"/>
                      <a:pt x="22535" y="15678"/>
                      <a:pt x="23025" y="16946"/>
                    </a:cubicBezTo>
                    <a:cubicBezTo>
                      <a:pt x="23553" y="18308"/>
                      <a:pt x="22805" y="18923"/>
                      <a:pt x="21021" y="18915"/>
                    </a:cubicBezTo>
                    <a:cubicBezTo>
                      <a:pt x="14681" y="18889"/>
                      <a:pt x="8344" y="18884"/>
                      <a:pt x="2004" y="18902"/>
                    </a:cubicBezTo>
                    <a:cubicBezTo>
                      <a:pt x="555" y="18906"/>
                      <a:pt x="9" y="18420"/>
                      <a:pt x="39" y="17277"/>
                    </a:cubicBezTo>
                    <a:cubicBezTo>
                      <a:pt x="104" y="14710"/>
                      <a:pt x="56" y="12140"/>
                      <a:pt x="56" y="9569"/>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9"/>
              <p:cNvSpPr/>
              <p:nvPr/>
            </p:nvSpPr>
            <p:spPr>
              <a:xfrm>
                <a:off x="6915950" y="3223650"/>
                <a:ext cx="382180" cy="362585"/>
              </a:xfrm>
              <a:custGeom>
                <a:avLst/>
                <a:gdLst/>
                <a:ahLst/>
                <a:cxnLst/>
                <a:rect l="l" t="t" r="r" b="b"/>
                <a:pathLst>
                  <a:path w="20128" h="19096" extrusionOk="0">
                    <a:moveTo>
                      <a:pt x="18077" y="121"/>
                    </a:moveTo>
                    <a:cubicBezTo>
                      <a:pt x="14148" y="465"/>
                      <a:pt x="10473" y="1505"/>
                      <a:pt x="7317" y="3882"/>
                    </a:cubicBezTo>
                    <a:cubicBezTo>
                      <a:pt x="3646" y="6651"/>
                      <a:pt x="1630" y="10361"/>
                      <a:pt x="628" y="14629"/>
                    </a:cubicBezTo>
                    <a:cubicBezTo>
                      <a:pt x="328" y="15914"/>
                      <a:pt x="1" y="17557"/>
                      <a:pt x="164" y="19022"/>
                    </a:cubicBezTo>
                    <a:lnTo>
                      <a:pt x="18279" y="19078"/>
                    </a:lnTo>
                    <a:cubicBezTo>
                      <a:pt x="19577" y="19096"/>
                      <a:pt x="19831" y="18915"/>
                      <a:pt x="19852" y="17866"/>
                    </a:cubicBezTo>
                    <a:cubicBezTo>
                      <a:pt x="19951" y="12540"/>
                      <a:pt x="20037" y="7214"/>
                      <a:pt x="20110" y="1888"/>
                    </a:cubicBezTo>
                    <a:cubicBezTo>
                      <a:pt x="20128" y="568"/>
                      <a:pt x="19491" y="1"/>
                      <a:pt x="18077" y="121"/>
                    </a:cubicBezTo>
                    <a:close/>
                  </a:path>
                </a:pathLst>
              </a:custGeom>
              <a:solidFill>
                <a:srgbClr val="7BE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9"/>
              <p:cNvSpPr/>
              <p:nvPr/>
            </p:nvSpPr>
            <p:spPr>
              <a:xfrm>
                <a:off x="6970346" y="3627569"/>
                <a:ext cx="212850" cy="143394"/>
              </a:xfrm>
              <a:custGeom>
                <a:avLst/>
                <a:gdLst/>
                <a:ahLst/>
                <a:cxnLst/>
                <a:rect l="l" t="t" r="r" b="b"/>
                <a:pathLst>
                  <a:path w="11210" h="7552" extrusionOk="0">
                    <a:moveTo>
                      <a:pt x="5556" y="1"/>
                    </a:moveTo>
                    <a:cubicBezTo>
                      <a:pt x="2223" y="1"/>
                      <a:pt x="187" y="2648"/>
                      <a:pt x="42" y="6036"/>
                    </a:cubicBezTo>
                    <a:cubicBezTo>
                      <a:pt x="0" y="6971"/>
                      <a:pt x="717" y="7479"/>
                      <a:pt x="1401" y="7479"/>
                    </a:cubicBezTo>
                    <a:cubicBezTo>
                      <a:pt x="1992" y="7479"/>
                      <a:pt x="2559" y="7101"/>
                      <a:pt x="2595" y="6290"/>
                    </a:cubicBezTo>
                    <a:cubicBezTo>
                      <a:pt x="2677" y="4381"/>
                      <a:pt x="3391" y="2928"/>
                      <a:pt x="5295" y="2709"/>
                    </a:cubicBezTo>
                    <a:cubicBezTo>
                      <a:pt x="5435" y="2693"/>
                      <a:pt x="5570" y="2685"/>
                      <a:pt x="5701" y="2685"/>
                    </a:cubicBezTo>
                    <a:cubicBezTo>
                      <a:pt x="7529" y="2685"/>
                      <a:pt x="8445" y="4217"/>
                      <a:pt x="8192" y="6122"/>
                    </a:cubicBezTo>
                    <a:cubicBezTo>
                      <a:pt x="8070" y="7051"/>
                      <a:pt x="8748" y="7552"/>
                      <a:pt x="9439" y="7552"/>
                    </a:cubicBezTo>
                    <a:cubicBezTo>
                      <a:pt x="10037" y="7552"/>
                      <a:pt x="10644" y="7176"/>
                      <a:pt x="10750" y="6376"/>
                    </a:cubicBezTo>
                    <a:cubicBezTo>
                      <a:pt x="11210" y="2855"/>
                      <a:pt x="8992" y="27"/>
                      <a:pt x="5604" y="1"/>
                    </a:cubicBezTo>
                    <a:cubicBezTo>
                      <a:pt x="5588" y="1"/>
                      <a:pt x="5572" y="1"/>
                      <a:pt x="5556" y="1"/>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9"/>
              <p:cNvSpPr/>
              <p:nvPr/>
            </p:nvSpPr>
            <p:spPr>
              <a:xfrm>
                <a:off x="7481178" y="3624949"/>
                <a:ext cx="210571" cy="144476"/>
              </a:xfrm>
              <a:custGeom>
                <a:avLst/>
                <a:gdLst/>
                <a:ahLst/>
                <a:cxnLst/>
                <a:rect l="l" t="t" r="r" b="b"/>
                <a:pathLst>
                  <a:path w="11090" h="7609" extrusionOk="0">
                    <a:moveTo>
                      <a:pt x="5547" y="0"/>
                    </a:moveTo>
                    <a:cubicBezTo>
                      <a:pt x="5504" y="0"/>
                      <a:pt x="5460" y="0"/>
                      <a:pt x="5416" y="1"/>
                    </a:cubicBezTo>
                    <a:cubicBezTo>
                      <a:pt x="2059" y="79"/>
                      <a:pt x="73" y="2796"/>
                      <a:pt x="17" y="6204"/>
                    </a:cubicBezTo>
                    <a:cubicBezTo>
                      <a:pt x="1" y="7123"/>
                      <a:pt x="703" y="7609"/>
                      <a:pt x="1375" y="7609"/>
                    </a:cubicBezTo>
                    <a:cubicBezTo>
                      <a:pt x="1982" y="7609"/>
                      <a:pt x="2565" y="7214"/>
                      <a:pt x="2579" y="6385"/>
                    </a:cubicBezTo>
                    <a:cubicBezTo>
                      <a:pt x="2609" y="4472"/>
                      <a:pt x="3280" y="2998"/>
                      <a:pt x="5180" y="2723"/>
                    </a:cubicBezTo>
                    <a:cubicBezTo>
                      <a:pt x="5354" y="2697"/>
                      <a:pt x="5521" y="2685"/>
                      <a:pt x="5681" y="2685"/>
                    </a:cubicBezTo>
                    <a:cubicBezTo>
                      <a:pt x="7441" y="2685"/>
                      <a:pt x="8360" y="4170"/>
                      <a:pt x="8167" y="6045"/>
                    </a:cubicBezTo>
                    <a:cubicBezTo>
                      <a:pt x="8072" y="6960"/>
                      <a:pt x="8734" y="7440"/>
                      <a:pt x="9409" y="7440"/>
                    </a:cubicBezTo>
                    <a:cubicBezTo>
                      <a:pt x="10021" y="7440"/>
                      <a:pt x="10644" y="7047"/>
                      <a:pt x="10729" y="6226"/>
                    </a:cubicBezTo>
                    <a:cubicBezTo>
                      <a:pt x="11090" y="2734"/>
                      <a:pt x="8858" y="0"/>
                      <a:pt x="5547"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9"/>
              <p:cNvSpPr/>
              <p:nvPr/>
            </p:nvSpPr>
            <p:spPr>
              <a:xfrm>
                <a:off x="7240201" y="3748342"/>
                <a:ext cx="173812" cy="136539"/>
              </a:xfrm>
              <a:custGeom>
                <a:avLst/>
                <a:gdLst/>
                <a:ahLst/>
                <a:cxnLst/>
                <a:rect l="l" t="t" r="r" b="b"/>
                <a:pathLst>
                  <a:path w="9154" h="7191" extrusionOk="0">
                    <a:moveTo>
                      <a:pt x="7875" y="0"/>
                    </a:moveTo>
                    <a:cubicBezTo>
                      <a:pt x="7294" y="0"/>
                      <a:pt x="6633" y="428"/>
                      <a:pt x="6592" y="1077"/>
                    </a:cubicBezTo>
                    <a:cubicBezTo>
                      <a:pt x="6527" y="2143"/>
                      <a:pt x="6407" y="3991"/>
                      <a:pt x="5276" y="4425"/>
                    </a:cubicBezTo>
                    <a:cubicBezTo>
                      <a:pt x="5076" y="4503"/>
                      <a:pt x="4887" y="4538"/>
                      <a:pt x="4710" y="4538"/>
                    </a:cubicBezTo>
                    <a:cubicBezTo>
                      <a:pt x="3480" y="4538"/>
                      <a:pt x="2815" y="2832"/>
                      <a:pt x="2676" y="1704"/>
                    </a:cubicBezTo>
                    <a:cubicBezTo>
                      <a:pt x="2574" y="884"/>
                      <a:pt x="1943" y="492"/>
                      <a:pt x="1331" y="492"/>
                    </a:cubicBezTo>
                    <a:cubicBezTo>
                      <a:pt x="654" y="492"/>
                      <a:pt x="1" y="973"/>
                      <a:pt x="113" y="1885"/>
                    </a:cubicBezTo>
                    <a:cubicBezTo>
                      <a:pt x="462" y="4666"/>
                      <a:pt x="2073" y="7191"/>
                      <a:pt x="4882" y="7191"/>
                    </a:cubicBezTo>
                    <a:cubicBezTo>
                      <a:pt x="4982" y="7191"/>
                      <a:pt x="5083" y="7187"/>
                      <a:pt x="5186" y="7181"/>
                    </a:cubicBezTo>
                    <a:cubicBezTo>
                      <a:pt x="7890" y="7009"/>
                      <a:pt x="8960" y="4094"/>
                      <a:pt x="9111" y="1627"/>
                    </a:cubicBezTo>
                    <a:cubicBezTo>
                      <a:pt x="9154" y="888"/>
                      <a:pt x="8853" y="187"/>
                      <a:pt x="8101" y="24"/>
                    </a:cubicBezTo>
                    <a:cubicBezTo>
                      <a:pt x="8028" y="8"/>
                      <a:pt x="7952" y="0"/>
                      <a:pt x="7875"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9"/>
              <p:cNvSpPr/>
              <p:nvPr/>
            </p:nvSpPr>
            <p:spPr>
              <a:xfrm>
                <a:off x="6377188" y="3956586"/>
                <a:ext cx="270116" cy="60570"/>
              </a:xfrm>
              <a:custGeom>
                <a:avLst/>
                <a:gdLst/>
                <a:ahLst/>
                <a:cxnLst/>
                <a:rect l="l" t="t" r="r" b="b"/>
                <a:pathLst>
                  <a:path w="14226" h="3190" extrusionOk="0">
                    <a:moveTo>
                      <a:pt x="14225" y="1754"/>
                    </a:moveTo>
                    <a:cubicBezTo>
                      <a:pt x="14225" y="2545"/>
                      <a:pt x="13585" y="3190"/>
                      <a:pt x="12790" y="3190"/>
                    </a:cubicBezTo>
                    <a:lnTo>
                      <a:pt x="1437" y="3190"/>
                    </a:lnTo>
                    <a:cubicBezTo>
                      <a:pt x="641" y="3190"/>
                      <a:pt x="1" y="2545"/>
                      <a:pt x="1" y="1754"/>
                    </a:cubicBezTo>
                    <a:lnTo>
                      <a:pt x="1" y="1436"/>
                    </a:lnTo>
                    <a:cubicBezTo>
                      <a:pt x="1" y="645"/>
                      <a:pt x="641" y="0"/>
                      <a:pt x="1437" y="0"/>
                    </a:cubicBezTo>
                    <a:lnTo>
                      <a:pt x="12790" y="0"/>
                    </a:lnTo>
                    <a:cubicBezTo>
                      <a:pt x="13585" y="0"/>
                      <a:pt x="14225" y="645"/>
                      <a:pt x="14225" y="1436"/>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9"/>
              <p:cNvSpPr/>
              <p:nvPr/>
            </p:nvSpPr>
            <p:spPr>
              <a:xfrm>
                <a:off x="7058216" y="3956586"/>
                <a:ext cx="270192" cy="60570"/>
              </a:xfrm>
              <a:custGeom>
                <a:avLst/>
                <a:gdLst/>
                <a:ahLst/>
                <a:cxnLst/>
                <a:rect l="l" t="t" r="r" b="b"/>
                <a:pathLst>
                  <a:path w="14230" h="3190" extrusionOk="0">
                    <a:moveTo>
                      <a:pt x="14229" y="1754"/>
                    </a:moveTo>
                    <a:cubicBezTo>
                      <a:pt x="14229" y="2545"/>
                      <a:pt x="13589" y="3190"/>
                      <a:pt x="12794" y="3190"/>
                    </a:cubicBezTo>
                    <a:lnTo>
                      <a:pt x="1436" y="3190"/>
                    </a:lnTo>
                    <a:cubicBezTo>
                      <a:pt x="641" y="3190"/>
                      <a:pt x="1" y="2545"/>
                      <a:pt x="1" y="1754"/>
                    </a:cubicBezTo>
                    <a:lnTo>
                      <a:pt x="1" y="1436"/>
                    </a:lnTo>
                    <a:cubicBezTo>
                      <a:pt x="1" y="645"/>
                      <a:pt x="645" y="0"/>
                      <a:pt x="1436" y="0"/>
                    </a:cubicBezTo>
                    <a:lnTo>
                      <a:pt x="12794" y="0"/>
                    </a:lnTo>
                    <a:cubicBezTo>
                      <a:pt x="13585" y="0"/>
                      <a:pt x="14225" y="645"/>
                      <a:pt x="14225" y="1436"/>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9"/>
              <p:cNvSpPr/>
              <p:nvPr/>
            </p:nvSpPr>
            <p:spPr>
              <a:xfrm>
                <a:off x="7272706" y="3956586"/>
                <a:ext cx="270192" cy="60570"/>
              </a:xfrm>
              <a:custGeom>
                <a:avLst/>
                <a:gdLst/>
                <a:ahLst/>
                <a:cxnLst/>
                <a:rect l="l" t="t" r="r" b="b"/>
                <a:pathLst>
                  <a:path w="14230" h="3190" extrusionOk="0">
                    <a:moveTo>
                      <a:pt x="14229" y="1754"/>
                    </a:moveTo>
                    <a:cubicBezTo>
                      <a:pt x="14229" y="2545"/>
                      <a:pt x="13585" y="3190"/>
                      <a:pt x="12794" y="3190"/>
                    </a:cubicBezTo>
                    <a:lnTo>
                      <a:pt x="1436" y="3190"/>
                    </a:lnTo>
                    <a:cubicBezTo>
                      <a:pt x="645" y="3190"/>
                      <a:pt x="1" y="2545"/>
                      <a:pt x="1" y="1754"/>
                    </a:cubicBezTo>
                    <a:lnTo>
                      <a:pt x="1" y="1436"/>
                    </a:lnTo>
                    <a:cubicBezTo>
                      <a:pt x="1" y="645"/>
                      <a:pt x="645" y="0"/>
                      <a:pt x="1436" y="0"/>
                    </a:cubicBezTo>
                    <a:lnTo>
                      <a:pt x="12794" y="0"/>
                    </a:lnTo>
                    <a:cubicBezTo>
                      <a:pt x="13585" y="0"/>
                      <a:pt x="14229" y="645"/>
                      <a:pt x="14229" y="1436"/>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9"/>
              <p:cNvSpPr/>
              <p:nvPr/>
            </p:nvSpPr>
            <p:spPr>
              <a:xfrm>
                <a:off x="7958955" y="3956586"/>
                <a:ext cx="109387" cy="60570"/>
              </a:xfrm>
              <a:custGeom>
                <a:avLst/>
                <a:gdLst/>
                <a:ahLst/>
                <a:cxnLst/>
                <a:rect l="l" t="t" r="r" b="b"/>
                <a:pathLst>
                  <a:path w="5761" h="3190" extrusionOk="0">
                    <a:moveTo>
                      <a:pt x="5761" y="1754"/>
                    </a:moveTo>
                    <a:cubicBezTo>
                      <a:pt x="5761" y="2549"/>
                      <a:pt x="5499" y="3190"/>
                      <a:pt x="5176" y="3190"/>
                    </a:cubicBezTo>
                    <a:lnTo>
                      <a:pt x="585" y="3190"/>
                    </a:lnTo>
                    <a:cubicBezTo>
                      <a:pt x="263" y="3190"/>
                      <a:pt x="0" y="2545"/>
                      <a:pt x="0" y="1754"/>
                    </a:cubicBezTo>
                    <a:lnTo>
                      <a:pt x="0" y="1436"/>
                    </a:lnTo>
                    <a:cubicBezTo>
                      <a:pt x="0" y="645"/>
                      <a:pt x="263" y="0"/>
                      <a:pt x="585" y="0"/>
                    </a:cubicBezTo>
                    <a:lnTo>
                      <a:pt x="5176" y="0"/>
                    </a:lnTo>
                    <a:cubicBezTo>
                      <a:pt x="5499" y="0"/>
                      <a:pt x="5761" y="645"/>
                      <a:pt x="5761" y="1436"/>
                    </a:cubicBezTo>
                    <a:close/>
                  </a:path>
                </a:pathLst>
              </a:custGeom>
              <a:solidFill>
                <a:srgbClr val="F9D5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9"/>
              <p:cNvSpPr/>
              <p:nvPr/>
            </p:nvSpPr>
            <p:spPr>
              <a:xfrm>
                <a:off x="6682359" y="3839705"/>
                <a:ext cx="364883" cy="364940"/>
              </a:xfrm>
              <a:custGeom>
                <a:avLst/>
                <a:gdLst/>
                <a:ahLst/>
                <a:cxnLst/>
                <a:rect l="l" t="t" r="r" b="b"/>
                <a:pathLst>
                  <a:path w="19217" h="19220" extrusionOk="0">
                    <a:moveTo>
                      <a:pt x="9609" y="0"/>
                    </a:moveTo>
                    <a:cubicBezTo>
                      <a:pt x="4300" y="0"/>
                      <a:pt x="1" y="4303"/>
                      <a:pt x="1" y="9612"/>
                    </a:cubicBezTo>
                    <a:cubicBezTo>
                      <a:pt x="1" y="14917"/>
                      <a:pt x="4300" y="19220"/>
                      <a:pt x="9609" y="19220"/>
                    </a:cubicBezTo>
                    <a:cubicBezTo>
                      <a:pt x="14917" y="19220"/>
                      <a:pt x="19216" y="14917"/>
                      <a:pt x="19216" y="9612"/>
                    </a:cubicBezTo>
                    <a:cubicBezTo>
                      <a:pt x="19216" y="4303"/>
                      <a:pt x="14917" y="0"/>
                      <a:pt x="9609" y="0"/>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9"/>
              <p:cNvSpPr/>
              <p:nvPr/>
            </p:nvSpPr>
            <p:spPr>
              <a:xfrm>
                <a:off x="6743818" y="3904582"/>
                <a:ext cx="242527" cy="234856"/>
              </a:xfrm>
              <a:custGeom>
                <a:avLst/>
                <a:gdLst/>
                <a:ahLst/>
                <a:cxnLst/>
                <a:rect l="l" t="t" r="r" b="b"/>
                <a:pathLst>
                  <a:path w="12773" h="12369" extrusionOk="0">
                    <a:moveTo>
                      <a:pt x="1" y="6200"/>
                    </a:moveTo>
                    <a:cubicBezTo>
                      <a:pt x="1" y="2675"/>
                      <a:pt x="2769" y="1"/>
                      <a:pt x="6367" y="44"/>
                    </a:cubicBezTo>
                    <a:cubicBezTo>
                      <a:pt x="9935" y="87"/>
                      <a:pt x="12712" y="2817"/>
                      <a:pt x="12742" y="6307"/>
                    </a:cubicBezTo>
                    <a:cubicBezTo>
                      <a:pt x="12772" y="9578"/>
                      <a:pt x="9866" y="12321"/>
                      <a:pt x="6354" y="12342"/>
                    </a:cubicBezTo>
                    <a:cubicBezTo>
                      <a:pt x="2683" y="12368"/>
                      <a:pt x="1" y="9772"/>
                      <a:pt x="1" y="6200"/>
                    </a:cubicBezTo>
                    <a:close/>
                    <a:moveTo>
                      <a:pt x="6410" y="3362"/>
                    </a:moveTo>
                    <a:cubicBezTo>
                      <a:pt x="4695" y="3311"/>
                      <a:pt x="3410" y="4407"/>
                      <a:pt x="3311" y="5998"/>
                    </a:cubicBezTo>
                    <a:cubicBezTo>
                      <a:pt x="3212" y="7665"/>
                      <a:pt x="4416" y="9015"/>
                      <a:pt x="6101" y="9123"/>
                    </a:cubicBezTo>
                    <a:cubicBezTo>
                      <a:pt x="7674" y="9226"/>
                      <a:pt x="9295" y="7850"/>
                      <a:pt x="9359" y="6363"/>
                    </a:cubicBezTo>
                    <a:cubicBezTo>
                      <a:pt x="9428" y="4785"/>
                      <a:pt x="8070" y="3410"/>
                      <a:pt x="6410" y="336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9"/>
              <p:cNvSpPr/>
              <p:nvPr/>
            </p:nvSpPr>
            <p:spPr>
              <a:xfrm>
                <a:off x="6801537" y="3962776"/>
                <a:ext cx="125944" cy="119849"/>
              </a:xfrm>
              <a:custGeom>
                <a:avLst/>
                <a:gdLst/>
                <a:ahLst/>
                <a:cxnLst/>
                <a:rect l="l" t="t" r="r" b="b"/>
                <a:pathLst>
                  <a:path w="6633" h="6312" extrusionOk="0">
                    <a:moveTo>
                      <a:pt x="3413" y="52"/>
                    </a:moveTo>
                    <a:cubicBezTo>
                      <a:pt x="5184" y="104"/>
                      <a:pt x="6633" y="1574"/>
                      <a:pt x="6560" y="3255"/>
                    </a:cubicBezTo>
                    <a:cubicBezTo>
                      <a:pt x="6491" y="4841"/>
                      <a:pt x="4759" y="6311"/>
                      <a:pt x="3087" y="6204"/>
                    </a:cubicBezTo>
                    <a:cubicBezTo>
                      <a:pt x="1285" y="6084"/>
                      <a:pt x="0" y="4643"/>
                      <a:pt x="107" y="2868"/>
                    </a:cubicBezTo>
                    <a:cubicBezTo>
                      <a:pt x="211" y="1170"/>
                      <a:pt x="1586" y="1"/>
                      <a:pt x="3413" y="52"/>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9"/>
              <p:cNvSpPr/>
              <p:nvPr/>
            </p:nvSpPr>
            <p:spPr>
              <a:xfrm>
                <a:off x="7566048" y="3852426"/>
                <a:ext cx="379313" cy="379237"/>
              </a:xfrm>
              <a:custGeom>
                <a:avLst/>
                <a:gdLst/>
                <a:ahLst/>
                <a:cxnLst/>
                <a:rect l="l" t="t" r="r" b="b"/>
                <a:pathLst>
                  <a:path w="19977" h="19973" extrusionOk="0">
                    <a:moveTo>
                      <a:pt x="19977" y="9609"/>
                    </a:moveTo>
                    <a:cubicBezTo>
                      <a:pt x="19977" y="13495"/>
                      <a:pt x="17634" y="16998"/>
                      <a:pt x="14044" y="18485"/>
                    </a:cubicBezTo>
                    <a:cubicBezTo>
                      <a:pt x="10455" y="19973"/>
                      <a:pt x="6319" y="19152"/>
                      <a:pt x="3573" y="16405"/>
                    </a:cubicBezTo>
                    <a:cubicBezTo>
                      <a:pt x="821" y="13654"/>
                      <a:pt x="0" y="9523"/>
                      <a:pt x="1488" y="5933"/>
                    </a:cubicBezTo>
                    <a:cubicBezTo>
                      <a:pt x="2975" y="2339"/>
                      <a:pt x="6478" y="1"/>
                      <a:pt x="10369" y="1"/>
                    </a:cubicBezTo>
                    <a:cubicBezTo>
                      <a:pt x="15673" y="1"/>
                      <a:pt x="19977" y="4304"/>
                      <a:pt x="19977" y="9609"/>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9"/>
              <p:cNvSpPr/>
              <p:nvPr/>
            </p:nvSpPr>
            <p:spPr>
              <a:xfrm>
                <a:off x="7641861" y="3917322"/>
                <a:ext cx="242527" cy="234761"/>
              </a:xfrm>
              <a:custGeom>
                <a:avLst/>
                <a:gdLst/>
                <a:ahLst/>
                <a:cxnLst/>
                <a:rect l="l" t="t" r="r" b="b"/>
                <a:pathLst>
                  <a:path w="12773" h="12364" extrusionOk="0">
                    <a:moveTo>
                      <a:pt x="5" y="6199"/>
                    </a:moveTo>
                    <a:cubicBezTo>
                      <a:pt x="5" y="2674"/>
                      <a:pt x="2774" y="0"/>
                      <a:pt x="6367" y="43"/>
                    </a:cubicBezTo>
                    <a:cubicBezTo>
                      <a:pt x="9935" y="86"/>
                      <a:pt x="12712" y="2816"/>
                      <a:pt x="12742" y="6307"/>
                    </a:cubicBezTo>
                    <a:cubicBezTo>
                      <a:pt x="12772" y="9574"/>
                      <a:pt x="9866" y="12321"/>
                      <a:pt x="6354" y="12342"/>
                    </a:cubicBezTo>
                    <a:cubicBezTo>
                      <a:pt x="2683" y="12364"/>
                      <a:pt x="1" y="9771"/>
                      <a:pt x="5" y="6199"/>
                    </a:cubicBezTo>
                    <a:close/>
                    <a:moveTo>
                      <a:pt x="6410" y="3358"/>
                    </a:moveTo>
                    <a:cubicBezTo>
                      <a:pt x="4699" y="3310"/>
                      <a:pt x="3410" y="4407"/>
                      <a:pt x="3315" y="5997"/>
                    </a:cubicBezTo>
                    <a:cubicBezTo>
                      <a:pt x="3212" y="7661"/>
                      <a:pt x="4416" y="9011"/>
                      <a:pt x="6105" y="9122"/>
                    </a:cubicBezTo>
                    <a:cubicBezTo>
                      <a:pt x="7674" y="9226"/>
                      <a:pt x="9295" y="7850"/>
                      <a:pt x="9359" y="6358"/>
                    </a:cubicBezTo>
                    <a:cubicBezTo>
                      <a:pt x="9428" y="4785"/>
                      <a:pt x="8074" y="3405"/>
                      <a:pt x="6410" y="3358"/>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9"/>
              <p:cNvSpPr/>
              <p:nvPr/>
            </p:nvSpPr>
            <p:spPr>
              <a:xfrm>
                <a:off x="7699580" y="3975440"/>
                <a:ext cx="125944" cy="119830"/>
              </a:xfrm>
              <a:custGeom>
                <a:avLst/>
                <a:gdLst/>
                <a:ahLst/>
                <a:cxnLst/>
                <a:rect l="l" t="t" r="r" b="b"/>
                <a:pathLst>
                  <a:path w="6633" h="6311" extrusionOk="0">
                    <a:moveTo>
                      <a:pt x="3413" y="52"/>
                    </a:moveTo>
                    <a:cubicBezTo>
                      <a:pt x="5189" y="103"/>
                      <a:pt x="6633" y="1573"/>
                      <a:pt x="6560" y="3254"/>
                    </a:cubicBezTo>
                    <a:cubicBezTo>
                      <a:pt x="6491" y="4845"/>
                      <a:pt x="4763" y="6311"/>
                      <a:pt x="3087" y="6203"/>
                    </a:cubicBezTo>
                    <a:cubicBezTo>
                      <a:pt x="1285" y="6087"/>
                      <a:pt x="0" y="4647"/>
                      <a:pt x="112" y="2867"/>
                    </a:cubicBezTo>
                    <a:cubicBezTo>
                      <a:pt x="215" y="1169"/>
                      <a:pt x="1586" y="0"/>
                      <a:pt x="3413" y="52"/>
                    </a:cubicBezTo>
                    <a:close/>
                  </a:path>
                </a:pathLst>
              </a:custGeom>
              <a:solidFill>
                <a:srgbClr val="29A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9"/>
              <p:cNvSpPr/>
              <p:nvPr/>
            </p:nvSpPr>
            <p:spPr>
              <a:xfrm>
                <a:off x="6426648" y="3676630"/>
                <a:ext cx="176413" cy="203090"/>
              </a:xfrm>
              <a:custGeom>
                <a:avLst/>
                <a:gdLst/>
                <a:ahLst/>
                <a:cxnLst/>
                <a:rect l="l" t="t" r="r" b="b"/>
                <a:pathLst>
                  <a:path w="9291" h="10696" extrusionOk="0">
                    <a:moveTo>
                      <a:pt x="7674" y="1"/>
                    </a:moveTo>
                    <a:cubicBezTo>
                      <a:pt x="4394" y="1901"/>
                      <a:pt x="1647" y="4450"/>
                      <a:pt x="358" y="8207"/>
                    </a:cubicBezTo>
                    <a:cubicBezTo>
                      <a:pt x="104" y="8942"/>
                      <a:pt x="61" y="9621"/>
                      <a:pt x="1" y="10343"/>
                    </a:cubicBezTo>
                    <a:cubicBezTo>
                      <a:pt x="736" y="10575"/>
                      <a:pt x="1501" y="10696"/>
                      <a:pt x="2275" y="10696"/>
                    </a:cubicBezTo>
                    <a:cubicBezTo>
                      <a:pt x="6148" y="10696"/>
                      <a:pt x="9290" y="7773"/>
                      <a:pt x="9290" y="4170"/>
                    </a:cubicBezTo>
                    <a:cubicBezTo>
                      <a:pt x="9290" y="2584"/>
                      <a:pt x="8684" y="1131"/>
                      <a:pt x="7674" y="1"/>
                    </a:cubicBez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9"/>
              <p:cNvSpPr/>
              <p:nvPr/>
            </p:nvSpPr>
            <p:spPr>
              <a:xfrm>
                <a:off x="7946462" y="3640879"/>
                <a:ext cx="106045" cy="152906"/>
              </a:xfrm>
              <a:custGeom>
                <a:avLst/>
                <a:gdLst/>
                <a:ahLst/>
                <a:cxnLst/>
                <a:rect l="l" t="t" r="r" b="b"/>
                <a:pathLst>
                  <a:path w="5585" h="8053" extrusionOk="0">
                    <a:moveTo>
                      <a:pt x="938" y="1"/>
                    </a:moveTo>
                    <a:cubicBezTo>
                      <a:pt x="332" y="830"/>
                      <a:pt x="5" y="1828"/>
                      <a:pt x="1" y="2855"/>
                    </a:cubicBezTo>
                    <a:cubicBezTo>
                      <a:pt x="1" y="5576"/>
                      <a:pt x="2301" y="7811"/>
                      <a:pt x="5237" y="8052"/>
                    </a:cubicBezTo>
                    <a:cubicBezTo>
                      <a:pt x="5585" y="5765"/>
                      <a:pt x="5413" y="3599"/>
                      <a:pt x="3341" y="1746"/>
                    </a:cubicBezTo>
                    <a:cubicBezTo>
                      <a:pt x="2649" y="1131"/>
                      <a:pt x="1793" y="439"/>
                      <a:pt x="938" y="1"/>
                    </a:cubicBez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9"/>
              <p:cNvSpPr/>
              <p:nvPr/>
            </p:nvSpPr>
            <p:spPr>
              <a:xfrm>
                <a:off x="7457730" y="3361017"/>
                <a:ext cx="144248" cy="164489"/>
              </a:xfrm>
              <a:custGeom>
                <a:avLst/>
                <a:gdLst/>
                <a:ahLst/>
                <a:cxnLst/>
                <a:rect l="l" t="t" r="r" b="b"/>
                <a:pathLst>
                  <a:path w="7597" h="8663" extrusionOk="0">
                    <a:moveTo>
                      <a:pt x="863" y="1"/>
                    </a:moveTo>
                    <a:cubicBezTo>
                      <a:pt x="691" y="1"/>
                      <a:pt x="518" y="58"/>
                      <a:pt x="375" y="177"/>
                    </a:cubicBezTo>
                    <a:cubicBezTo>
                      <a:pt x="48" y="447"/>
                      <a:pt x="1" y="933"/>
                      <a:pt x="272" y="1260"/>
                    </a:cubicBezTo>
                    <a:lnTo>
                      <a:pt x="6139" y="8383"/>
                    </a:lnTo>
                    <a:cubicBezTo>
                      <a:pt x="6292" y="8567"/>
                      <a:pt x="6512" y="8662"/>
                      <a:pt x="6734" y="8662"/>
                    </a:cubicBezTo>
                    <a:cubicBezTo>
                      <a:pt x="6907" y="8662"/>
                      <a:pt x="7080" y="8604"/>
                      <a:pt x="7223" y="8486"/>
                    </a:cubicBezTo>
                    <a:cubicBezTo>
                      <a:pt x="7549" y="8215"/>
                      <a:pt x="7597" y="7729"/>
                      <a:pt x="7326" y="7403"/>
                    </a:cubicBezTo>
                    <a:lnTo>
                      <a:pt x="1458" y="280"/>
                    </a:lnTo>
                    <a:cubicBezTo>
                      <a:pt x="1306" y="96"/>
                      <a:pt x="1085" y="1"/>
                      <a:pt x="8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9"/>
              <p:cNvSpPr/>
              <p:nvPr/>
            </p:nvSpPr>
            <p:spPr>
              <a:xfrm>
                <a:off x="7541062" y="3347347"/>
                <a:ext cx="102058" cy="112083"/>
              </a:xfrm>
              <a:custGeom>
                <a:avLst/>
                <a:gdLst/>
                <a:ahLst/>
                <a:cxnLst/>
                <a:rect l="l" t="t" r="r" b="b"/>
                <a:pathLst>
                  <a:path w="5375" h="5903" extrusionOk="0">
                    <a:moveTo>
                      <a:pt x="1039" y="1"/>
                    </a:moveTo>
                    <a:cubicBezTo>
                      <a:pt x="856" y="1"/>
                      <a:pt x="641" y="83"/>
                      <a:pt x="452" y="239"/>
                    </a:cubicBezTo>
                    <a:cubicBezTo>
                      <a:pt x="121" y="510"/>
                      <a:pt x="1" y="901"/>
                      <a:pt x="177" y="1116"/>
                    </a:cubicBezTo>
                    <a:lnTo>
                      <a:pt x="4007" y="5767"/>
                    </a:lnTo>
                    <a:cubicBezTo>
                      <a:pt x="4082" y="5858"/>
                      <a:pt x="4200" y="5902"/>
                      <a:pt x="4335" y="5902"/>
                    </a:cubicBezTo>
                    <a:cubicBezTo>
                      <a:pt x="4519" y="5902"/>
                      <a:pt x="4735" y="5822"/>
                      <a:pt x="4923" y="5668"/>
                    </a:cubicBezTo>
                    <a:cubicBezTo>
                      <a:pt x="5250" y="5397"/>
                      <a:pt x="5374" y="5002"/>
                      <a:pt x="5198" y="4787"/>
                    </a:cubicBezTo>
                    <a:lnTo>
                      <a:pt x="1364" y="136"/>
                    </a:lnTo>
                    <a:cubicBezTo>
                      <a:pt x="1289" y="45"/>
                      <a:pt x="1173" y="1"/>
                      <a:pt x="10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9"/>
              <p:cNvSpPr/>
              <p:nvPr/>
            </p:nvSpPr>
            <p:spPr>
              <a:xfrm>
                <a:off x="7416605" y="3429255"/>
                <a:ext cx="102039" cy="111969"/>
              </a:xfrm>
              <a:custGeom>
                <a:avLst/>
                <a:gdLst/>
                <a:ahLst/>
                <a:cxnLst/>
                <a:rect l="l" t="t" r="r" b="b"/>
                <a:pathLst>
                  <a:path w="5374" h="5897" extrusionOk="0">
                    <a:moveTo>
                      <a:pt x="1037" y="0"/>
                    </a:moveTo>
                    <a:cubicBezTo>
                      <a:pt x="855" y="0"/>
                      <a:pt x="640" y="81"/>
                      <a:pt x="452" y="237"/>
                    </a:cubicBezTo>
                    <a:cubicBezTo>
                      <a:pt x="121" y="507"/>
                      <a:pt x="0" y="899"/>
                      <a:pt x="177" y="1113"/>
                    </a:cubicBezTo>
                    <a:lnTo>
                      <a:pt x="4011" y="5765"/>
                    </a:lnTo>
                    <a:cubicBezTo>
                      <a:pt x="4085" y="5854"/>
                      <a:pt x="4201" y="5896"/>
                      <a:pt x="4334" y="5896"/>
                    </a:cubicBezTo>
                    <a:cubicBezTo>
                      <a:pt x="4517" y="5896"/>
                      <a:pt x="4733" y="5816"/>
                      <a:pt x="4922" y="5662"/>
                    </a:cubicBezTo>
                    <a:cubicBezTo>
                      <a:pt x="5249" y="5391"/>
                      <a:pt x="5374" y="5000"/>
                      <a:pt x="5197" y="4785"/>
                    </a:cubicBezTo>
                    <a:lnTo>
                      <a:pt x="1363" y="133"/>
                    </a:lnTo>
                    <a:cubicBezTo>
                      <a:pt x="1288" y="44"/>
                      <a:pt x="1172" y="0"/>
                      <a:pt x="10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9"/>
              <p:cNvSpPr/>
              <p:nvPr/>
            </p:nvSpPr>
            <p:spPr>
              <a:xfrm>
                <a:off x="7064918" y="3359954"/>
                <a:ext cx="144324" cy="164489"/>
              </a:xfrm>
              <a:custGeom>
                <a:avLst/>
                <a:gdLst/>
                <a:ahLst/>
                <a:cxnLst/>
                <a:rect l="l" t="t" r="r" b="b"/>
                <a:pathLst>
                  <a:path w="7601" h="8663" extrusionOk="0">
                    <a:moveTo>
                      <a:pt x="866" y="1"/>
                    </a:moveTo>
                    <a:cubicBezTo>
                      <a:pt x="693" y="1"/>
                      <a:pt x="519" y="58"/>
                      <a:pt x="374" y="177"/>
                    </a:cubicBezTo>
                    <a:cubicBezTo>
                      <a:pt x="47" y="448"/>
                      <a:pt x="0" y="929"/>
                      <a:pt x="271" y="1260"/>
                    </a:cubicBezTo>
                    <a:lnTo>
                      <a:pt x="6139" y="8383"/>
                    </a:lnTo>
                    <a:cubicBezTo>
                      <a:pt x="6291" y="8567"/>
                      <a:pt x="6511" y="8662"/>
                      <a:pt x="6733" y="8662"/>
                    </a:cubicBezTo>
                    <a:cubicBezTo>
                      <a:pt x="6906" y="8662"/>
                      <a:pt x="7079" y="8605"/>
                      <a:pt x="7222" y="8486"/>
                    </a:cubicBezTo>
                    <a:cubicBezTo>
                      <a:pt x="7553" y="8215"/>
                      <a:pt x="7600" y="7730"/>
                      <a:pt x="7329" y="7403"/>
                    </a:cubicBezTo>
                    <a:lnTo>
                      <a:pt x="1462" y="280"/>
                    </a:lnTo>
                    <a:cubicBezTo>
                      <a:pt x="1309" y="96"/>
                      <a:pt x="1089" y="1"/>
                      <a:pt x="8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9"/>
              <p:cNvSpPr/>
              <p:nvPr/>
            </p:nvSpPr>
            <p:spPr>
              <a:xfrm>
                <a:off x="7148326" y="3346322"/>
                <a:ext cx="102039" cy="112045"/>
              </a:xfrm>
              <a:custGeom>
                <a:avLst/>
                <a:gdLst/>
                <a:ahLst/>
                <a:cxnLst/>
                <a:rect l="l" t="t" r="r" b="b"/>
                <a:pathLst>
                  <a:path w="5374" h="5901" extrusionOk="0">
                    <a:moveTo>
                      <a:pt x="1037" y="1"/>
                    </a:moveTo>
                    <a:cubicBezTo>
                      <a:pt x="855" y="1"/>
                      <a:pt x="640" y="81"/>
                      <a:pt x="452" y="237"/>
                    </a:cubicBezTo>
                    <a:cubicBezTo>
                      <a:pt x="125" y="508"/>
                      <a:pt x="0" y="899"/>
                      <a:pt x="177" y="1114"/>
                    </a:cubicBezTo>
                    <a:lnTo>
                      <a:pt x="4011" y="5765"/>
                    </a:lnTo>
                    <a:cubicBezTo>
                      <a:pt x="4086" y="5856"/>
                      <a:pt x="4202" y="5900"/>
                      <a:pt x="4336" y="5900"/>
                    </a:cubicBezTo>
                    <a:cubicBezTo>
                      <a:pt x="4518" y="5900"/>
                      <a:pt x="4734" y="5818"/>
                      <a:pt x="4922" y="5662"/>
                    </a:cubicBezTo>
                    <a:cubicBezTo>
                      <a:pt x="5253" y="5395"/>
                      <a:pt x="5374" y="5000"/>
                      <a:pt x="5198" y="4785"/>
                    </a:cubicBezTo>
                    <a:lnTo>
                      <a:pt x="1363" y="134"/>
                    </a:lnTo>
                    <a:cubicBezTo>
                      <a:pt x="1288" y="44"/>
                      <a:pt x="1172" y="1"/>
                      <a:pt x="1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9"/>
              <p:cNvSpPr/>
              <p:nvPr/>
            </p:nvSpPr>
            <p:spPr>
              <a:xfrm>
                <a:off x="7023850" y="3428154"/>
                <a:ext cx="102058" cy="111988"/>
              </a:xfrm>
              <a:custGeom>
                <a:avLst/>
                <a:gdLst/>
                <a:ahLst/>
                <a:cxnLst/>
                <a:rect l="l" t="t" r="r" b="b"/>
                <a:pathLst>
                  <a:path w="5375" h="5898" extrusionOk="0">
                    <a:moveTo>
                      <a:pt x="1040" y="0"/>
                    </a:moveTo>
                    <a:cubicBezTo>
                      <a:pt x="857" y="0"/>
                      <a:pt x="640" y="81"/>
                      <a:pt x="452" y="234"/>
                    </a:cubicBezTo>
                    <a:cubicBezTo>
                      <a:pt x="125" y="505"/>
                      <a:pt x="1" y="896"/>
                      <a:pt x="177" y="1111"/>
                    </a:cubicBezTo>
                    <a:lnTo>
                      <a:pt x="4011" y="5763"/>
                    </a:lnTo>
                    <a:cubicBezTo>
                      <a:pt x="4086" y="5854"/>
                      <a:pt x="4203" y="5898"/>
                      <a:pt x="4338" y="5898"/>
                    </a:cubicBezTo>
                    <a:cubicBezTo>
                      <a:pt x="4520" y="5898"/>
                      <a:pt x="4735" y="5817"/>
                      <a:pt x="4923" y="5664"/>
                    </a:cubicBezTo>
                    <a:cubicBezTo>
                      <a:pt x="5254" y="5393"/>
                      <a:pt x="5374" y="5002"/>
                      <a:pt x="5198" y="4787"/>
                    </a:cubicBezTo>
                    <a:lnTo>
                      <a:pt x="1368" y="135"/>
                    </a:lnTo>
                    <a:cubicBezTo>
                      <a:pt x="1293" y="44"/>
                      <a:pt x="1175" y="0"/>
                      <a:pt x="10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9"/>
              <p:cNvSpPr/>
              <p:nvPr/>
            </p:nvSpPr>
            <p:spPr>
              <a:xfrm>
                <a:off x="6673302" y="3791556"/>
                <a:ext cx="383073" cy="117552"/>
              </a:xfrm>
              <a:custGeom>
                <a:avLst/>
                <a:gdLst/>
                <a:ahLst/>
                <a:cxnLst/>
                <a:rect l="l" t="t" r="r" b="b"/>
                <a:pathLst>
                  <a:path w="20175" h="6191" extrusionOk="0">
                    <a:moveTo>
                      <a:pt x="19986" y="5219"/>
                    </a:moveTo>
                    <a:cubicBezTo>
                      <a:pt x="17750" y="1861"/>
                      <a:pt x="13984" y="0"/>
                      <a:pt x="9965" y="133"/>
                    </a:cubicBezTo>
                    <a:cubicBezTo>
                      <a:pt x="6036" y="267"/>
                      <a:pt x="2326" y="2343"/>
                      <a:pt x="186" y="5640"/>
                    </a:cubicBezTo>
                    <a:cubicBezTo>
                      <a:pt x="1" y="5928"/>
                      <a:pt x="456" y="6190"/>
                      <a:pt x="641" y="5907"/>
                    </a:cubicBezTo>
                    <a:cubicBezTo>
                      <a:pt x="2692" y="2743"/>
                      <a:pt x="6221" y="825"/>
                      <a:pt x="9969" y="662"/>
                    </a:cubicBezTo>
                    <a:cubicBezTo>
                      <a:pt x="13782" y="494"/>
                      <a:pt x="17415" y="2304"/>
                      <a:pt x="19534" y="5485"/>
                    </a:cubicBezTo>
                    <a:cubicBezTo>
                      <a:pt x="19719" y="5765"/>
                      <a:pt x="20175" y="5502"/>
                      <a:pt x="19986" y="5219"/>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9"/>
              <p:cNvSpPr/>
              <p:nvPr/>
            </p:nvSpPr>
            <p:spPr>
              <a:xfrm>
                <a:off x="7571440" y="3791556"/>
                <a:ext cx="382978" cy="117552"/>
              </a:xfrm>
              <a:custGeom>
                <a:avLst/>
                <a:gdLst/>
                <a:ahLst/>
                <a:cxnLst/>
                <a:rect l="l" t="t" r="r" b="b"/>
                <a:pathLst>
                  <a:path w="20170" h="6191" extrusionOk="0">
                    <a:moveTo>
                      <a:pt x="19985" y="5219"/>
                    </a:moveTo>
                    <a:cubicBezTo>
                      <a:pt x="17749" y="1861"/>
                      <a:pt x="13984" y="0"/>
                      <a:pt x="9964" y="133"/>
                    </a:cubicBezTo>
                    <a:cubicBezTo>
                      <a:pt x="6035" y="267"/>
                      <a:pt x="2321" y="2343"/>
                      <a:pt x="185" y="5640"/>
                    </a:cubicBezTo>
                    <a:cubicBezTo>
                      <a:pt x="0" y="5928"/>
                      <a:pt x="451" y="6190"/>
                      <a:pt x="636" y="5907"/>
                    </a:cubicBezTo>
                    <a:cubicBezTo>
                      <a:pt x="2691" y="2743"/>
                      <a:pt x="6216" y="825"/>
                      <a:pt x="9964" y="662"/>
                    </a:cubicBezTo>
                    <a:cubicBezTo>
                      <a:pt x="13777" y="494"/>
                      <a:pt x="17410" y="2304"/>
                      <a:pt x="19529" y="5485"/>
                    </a:cubicBezTo>
                    <a:cubicBezTo>
                      <a:pt x="19714" y="5765"/>
                      <a:pt x="20170" y="5502"/>
                      <a:pt x="19985" y="5219"/>
                    </a:cubicBezTo>
                    <a:close/>
                  </a:path>
                </a:pathLst>
              </a:custGeom>
              <a:solidFill>
                <a:srgbClr val="0747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9"/>
              <p:cNvSpPr/>
              <p:nvPr/>
            </p:nvSpPr>
            <p:spPr>
              <a:xfrm>
                <a:off x="6744388" y="3736286"/>
                <a:ext cx="28595" cy="22139"/>
              </a:xfrm>
              <a:custGeom>
                <a:avLst/>
                <a:gdLst/>
                <a:ahLst/>
                <a:cxnLst/>
                <a:rect l="l" t="t" r="r" b="b"/>
                <a:pathLst>
                  <a:path w="1506" h="1166" extrusionOk="0">
                    <a:moveTo>
                      <a:pt x="753" y="1"/>
                    </a:moveTo>
                    <a:cubicBezTo>
                      <a:pt x="1" y="1"/>
                      <a:pt x="1" y="1166"/>
                      <a:pt x="753" y="1166"/>
                    </a:cubicBezTo>
                    <a:cubicBezTo>
                      <a:pt x="1505" y="1166"/>
                      <a:pt x="1501" y="1"/>
                      <a:pt x="7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9"/>
              <p:cNvSpPr/>
              <p:nvPr/>
            </p:nvSpPr>
            <p:spPr>
              <a:xfrm>
                <a:off x="7829353" y="3725274"/>
                <a:ext cx="28500" cy="22139"/>
              </a:xfrm>
              <a:custGeom>
                <a:avLst/>
                <a:gdLst/>
                <a:ahLst/>
                <a:cxnLst/>
                <a:rect l="l" t="t" r="r" b="b"/>
                <a:pathLst>
                  <a:path w="1501" h="1166" extrusionOk="0">
                    <a:moveTo>
                      <a:pt x="752" y="1"/>
                    </a:moveTo>
                    <a:cubicBezTo>
                      <a:pt x="0" y="1"/>
                      <a:pt x="0" y="1166"/>
                      <a:pt x="752" y="1166"/>
                    </a:cubicBezTo>
                    <a:cubicBezTo>
                      <a:pt x="1500" y="1166"/>
                      <a:pt x="1500" y="1"/>
                      <a:pt x="7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9"/>
              <p:cNvSpPr/>
              <p:nvPr/>
            </p:nvSpPr>
            <p:spPr>
              <a:xfrm>
                <a:off x="7122865" y="3192968"/>
                <a:ext cx="28500" cy="22044"/>
              </a:xfrm>
              <a:custGeom>
                <a:avLst/>
                <a:gdLst/>
                <a:ahLst/>
                <a:cxnLst/>
                <a:rect l="l" t="t" r="r" b="b"/>
                <a:pathLst>
                  <a:path w="1501" h="1161" extrusionOk="0">
                    <a:moveTo>
                      <a:pt x="752" y="0"/>
                    </a:moveTo>
                    <a:cubicBezTo>
                      <a:pt x="0" y="0"/>
                      <a:pt x="0" y="1161"/>
                      <a:pt x="752" y="1161"/>
                    </a:cubicBezTo>
                    <a:cubicBezTo>
                      <a:pt x="1500" y="1161"/>
                      <a:pt x="1500" y="0"/>
                      <a:pt x="7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9"/>
              <p:cNvSpPr/>
              <p:nvPr/>
            </p:nvSpPr>
            <p:spPr>
              <a:xfrm>
                <a:off x="7204317" y="3277116"/>
                <a:ext cx="28424" cy="22044"/>
              </a:xfrm>
              <a:custGeom>
                <a:avLst/>
                <a:gdLst/>
                <a:ahLst/>
                <a:cxnLst/>
                <a:rect l="l" t="t" r="r" b="b"/>
                <a:pathLst>
                  <a:path w="1497" h="1161" extrusionOk="0">
                    <a:moveTo>
                      <a:pt x="748" y="0"/>
                    </a:moveTo>
                    <a:cubicBezTo>
                      <a:pt x="0" y="0"/>
                      <a:pt x="0" y="1161"/>
                      <a:pt x="748" y="1161"/>
                    </a:cubicBezTo>
                    <a:cubicBezTo>
                      <a:pt x="1496" y="1161"/>
                      <a:pt x="1496" y="0"/>
                      <a:pt x="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9"/>
              <p:cNvSpPr/>
              <p:nvPr/>
            </p:nvSpPr>
            <p:spPr>
              <a:xfrm>
                <a:off x="6977010" y="3513156"/>
                <a:ext cx="28500" cy="22139"/>
              </a:xfrm>
              <a:custGeom>
                <a:avLst/>
                <a:gdLst/>
                <a:ahLst/>
                <a:cxnLst/>
                <a:rect l="l" t="t" r="r" b="b"/>
                <a:pathLst>
                  <a:path w="1501" h="1166" extrusionOk="0">
                    <a:moveTo>
                      <a:pt x="753" y="0"/>
                    </a:moveTo>
                    <a:cubicBezTo>
                      <a:pt x="0" y="0"/>
                      <a:pt x="0" y="1165"/>
                      <a:pt x="753" y="1165"/>
                    </a:cubicBezTo>
                    <a:cubicBezTo>
                      <a:pt x="1501" y="1165"/>
                      <a:pt x="1501" y="0"/>
                      <a:pt x="7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9"/>
              <p:cNvSpPr/>
              <p:nvPr/>
            </p:nvSpPr>
            <p:spPr>
              <a:xfrm>
                <a:off x="7230765" y="3530776"/>
                <a:ext cx="28500" cy="22139"/>
              </a:xfrm>
              <a:custGeom>
                <a:avLst/>
                <a:gdLst/>
                <a:ahLst/>
                <a:cxnLst/>
                <a:rect l="l" t="t" r="r" b="b"/>
                <a:pathLst>
                  <a:path w="1501" h="1166" extrusionOk="0">
                    <a:moveTo>
                      <a:pt x="748" y="1"/>
                    </a:moveTo>
                    <a:cubicBezTo>
                      <a:pt x="0" y="1"/>
                      <a:pt x="0" y="1166"/>
                      <a:pt x="748" y="1166"/>
                    </a:cubicBezTo>
                    <a:cubicBezTo>
                      <a:pt x="1500" y="1166"/>
                      <a:pt x="1500" y="1"/>
                      <a:pt x="7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9"/>
              <p:cNvSpPr/>
              <p:nvPr/>
            </p:nvSpPr>
            <p:spPr>
              <a:xfrm>
                <a:off x="7409504" y="3314576"/>
                <a:ext cx="28424" cy="22139"/>
              </a:xfrm>
              <a:custGeom>
                <a:avLst/>
                <a:gdLst/>
                <a:ahLst/>
                <a:cxnLst/>
                <a:rect l="l" t="t" r="r" b="b"/>
                <a:pathLst>
                  <a:path w="1497" h="1166" extrusionOk="0">
                    <a:moveTo>
                      <a:pt x="748" y="0"/>
                    </a:moveTo>
                    <a:cubicBezTo>
                      <a:pt x="0" y="0"/>
                      <a:pt x="0" y="1165"/>
                      <a:pt x="748" y="1165"/>
                    </a:cubicBezTo>
                    <a:cubicBezTo>
                      <a:pt x="1496" y="1165"/>
                      <a:pt x="1496" y="0"/>
                      <a:pt x="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9"/>
              <p:cNvSpPr/>
              <p:nvPr/>
            </p:nvSpPr>
            <p:spPr>
              <a:xfrm>
                <a:off x="7691891" y="3504328"/>
                <a:ext cx="28424" cy="22063"/>
              </a:xfrm>
              <a:custGeom>
                <a:avLst/>
                <a:gdLst/>
                <a:ahLst/>
                <a:cxnLst/>
                <a:rect l="l" t="t" r="r" b="b"/>
                <a:pathLst>
                  <a:path w="1497" h="1162" extrusionOk="0">
                    <a:moveTo>
                      <a:pt x="749" y="1"/>
                    </a:moveTo>
                    <a:cubicBezTo>
                      <a:pt x="1" y="1"/>
                      <a:pt x="1" y="1162"/>
                      <a:pt x="749" y="1162"/>
                    </a:cubicBezTo>
                    <a:cubicBezTo>
                      <a:pt x="1497" y="1162"/>
                      <a:pt x="1497" y="1"/>
                      <a:pt x="74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9"/>
              <p:cNvSpPr/>
              <p:nvPr/>
            </p:nvSpPr>
            <p:spPr>
              <a:xfrm>
                <a:off x="7398397" y="3528649"/>
                <a:ext cx="28500" cy="22063"/>
              </a:xfrm>
              <a:custGeom>
                <a:avLst/>
                <a:gdLst/>
                <a:ahLst/>
                <a:cxnLst/>
                <a:rect l="l" t="t" r="r" b="b"/>
                <a:pathLst>
                  <a:path w="1501" h="1162" extrusionOk="0">
                    <a:moveTo>
                      <a:pt x="753" y="1"/>
                    </a:moveTo>
                    <a:cubicBezTo>
                      <a:pt x="1" y="1"/>
                      <a:pt x="1" y="1162"/>
                      <a:pt x="753" y="1162"/>
                    </a:cubicBezTo>
                    <a:cubicBezTo>
                      <a:pt x="1501" y="1162"/>
                      <a:pt x="1501" y="1"/>
                      <a:pt x="7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9"/>
              <p:cNvSpPr/>
              <p:nvPr/>
            </p:nvSpPr>
            <p:spPr>
              <a:xfrm>
                <a:off x="7481159" y="3202594"/>
                <a:ext cx="61557" cy="70140"/>
              </a:xfrm>
              <a:custGeom>
                <a:avLst/>
                <a:gdLst/>
                <a:ahLst/>
                <a:cxnLst/>
                <a:rect l="l" t="t" r="r" b="b"/>
                <a:pathLst>
                  <a:path w="3242" h="3694" extrusionOk="0">
                    <a:moveTo>
                      <a:pt x="443" y="1522"/>
                    </a:moveTo>
                    <a:cubicBezTo>
                      <a:pt x="1" y="3048"/>
                      <a:pt x="2356" y="3693"/>
                      <a:pt x="2799" y="2171"/>
                    </a:cubicBezTo>
                    <a:cubicBezTo>
                      <a:pt x="3242" y="650"/>
                      <a:pt x="886" y="1"/>
                      <a:pt x="443" y="152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9"/>
              <p:cNvSpPr/>
              <p:nvPr/>
            </p:nvSpPr>
            <p:spPr>
              <a:xfrm>
                <a:off x="7802164" y="3484582"/>
                <a:ext cx="61482" cy="70216"/>
              </a:xfrm>
              <a:custGeom>
                <a:avLst/>
                <a:gdLst/>
                <a:ahLst/>
                <a:cxnLst/>
                <a:rect l="l" t="t" r="r" b="b"/>
                <a:pathLst>
                  <a:path w="3238" h="3698" extrusionOk="0">
                    <a:moveTo>
                      <a:pt x="443" y="1527"/>
                    </a:moveTo>
                    <a:cubicBezTo>
                      <a:pt x="1" y="3048"/>
                      <a:pt x="2356" y="3698"/>
                      <a:pt x="2795" y="2176"/>
                    </a:cubicBezTo>
                    <a:cubicBezTo>
                      <a:pt x="3237" y="650"/>
                      <a:pt x="886" y="1"/>
                      <a:pt x="443" y="152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9"/>
              <p:cNvSpPr/>
              <p:nvPr/>
            </p:nvSpPr>
            <p:spPr>
              <a:xfrm>
                <a:off x="7553631" y="3232877"/>
                <a:ext cx="275661" cy="250103"/>
              </a:xfrm>
              <a:custGeom>
                <a:avLst/>
                <a:gdLst/>
                <a:ahLst/>
                <a:cxnLst/>
                <a:rect l="l" t="t" r="r" b="b"/>
                <a:pathLst>
                  <a:path w="14518" h="13172" extrusionOk="0">
                    <a:moveTo>
                      <a:pt x="1119" y="2184"/>
                    </a:moveTo>
                    <a:cubicBezTo>
                      <a:pt x="5808" y="4011"/>
                      <a:pt x="10425" y="7239"/>
                      <a:pt x="12347" y="12054"/>
                    </a:cubicBezTo>
                    <a:cubicBezTo>
                      <a:pt x="12790" y="13172"/>
                      <a:pt x="14518" y="12406"/>
                      <a:pt x="14071" y="11293"/>
                    </a:cubicBezTo>
                    <a:cubicBezTo>
                      <a:pt x="11969" y="6027"/>
                      <a:pt x="6956" y="2438"/>
                      <a:pt x="1819" y="439"/>
                    </a:cubicBezTo>
                    <a:cubicBezTo>
                      <a:pt x="697" y="0"/>
                      <a:pt x="1" y="1746"/>
                      <a:pt x="1119" y="218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9"/>
              <p:cNvSpPr/>
              <p:nvPr/>
            </p:nvSpPr>
            <p:spPr>
              <a:xfrm>
                <a:off x="6899393" y="4113035"/>
                <a:ext cx="90115" cy="63114"/>
              </a:xfrm>
              <a:custGeom>
                <a:avLst/>
                <a:gdLst/>
                <a:ahLst/>
                <a:cxnLst/>
                <a:rect l="l" t="t" r="r" b="b"/>
                <a:pathLst>
                  <a:path w="4746" h="3324" extrusionOk="0">
                    <a:moveTo>
                      <a:pt x="3452" y="603"/>
                    </a:moveTo>
                    <a:cubicBezTo>
                      <a:pt x="2919" y="1510"/>
                      <a:pt x="1737" y="2146"/>
                      <a:pt x="701" y="2202"/>
                    </a:cubicBezTo>
                    <a:cubicBezTo>
                      <a:pt x="0" y="2240"/>
                      <a:pt x="0" y="3324"/>
                      <a:pt x="701" y="3289"/>
                    </a:cubicBezTo>
                    <a:cubicBezTo>
                      <a:pt x="2119" y="3216"/>
                      <a:pt x="3663" y="2395"/>
                      <a:pt x="4389" y="1153"/>
                    </a:cubicBezTo>
                    <a:cubicBezTo>
                      <a:pt x="4746" y="547"/>
                      <a:pt x="3805" y="1"/>
                      <a:pt x="3452" y="60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9"/>
              <p:cNvSpPr/>
              <p:nvPr/>
            </p:nvSpPr>
            <p:spPr>
              <a:xfrm>
                <a:off x="6982554" y="4088144"/>
                <a:ext cx="26620" cy="20677"/>
              </a:xfrm>
              <a:custGeom>
                <a:avLst/>
                <a:gdLst/>
                <a:ahLst/>
                <a:cxnLst/>
                <a:rect l="l" t="t" r="r" b="b"/>
                <a:pathLst>
                  <a:path w="1402" h="1089" extrusionOk="0">
                    <a:moveTo>
                      <a:pt x="701" y="1"/>
                    </a:moveTo>
                    <a:cubicBezTo>
                      <a:pt x="1" y="1"/>
                      <a:pt x="1" y="1088"/>
                      <a:pt x="701" y="1088"/>
                    </a:cubicBezTo>
                    <a:cubicBezTo>
                      <a:pt x="1398" y="1088"/>
                      <a:pt x="1402" y="1"/>
                      <a:pt x="7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9"/>
              <p:cNvSpPr/>
              <p:nvPr/>
            </p:nvSpPr>
            <p:spPr>
              <a:xfrm>
                <a:off x="6861515" y="4151160"/>
                <a:ext cx="26545" cy="20658"/>
              </a:xfrm>
              <a:custGeom>
                <a:avLst/>
                <a:gdLst/>
                <a:ahLst/>
                <a:cxnLst/>
                <a:rect l="l" t="t" r="r" b="b"/>
                <a:pathLst>
                  <a:path w="1398" h="1088" extrusionOk="0">
                    <a:moveTo>
                      <a:pt x="697" y="0"/>
                    </a:moveTo>
                    <a:cubicBezTo>
                      <a:pt x="1" y="0"/>
                      <a:pt x="1" y="1088"/>
                      <a:pt x="697" y="1088"/>
                    </a:cubicBezTo>
                    <a:cubicBezTo>
                      <a:pt x="1398" y="1088"/>
                      <a:pt x="1398" y="0"/>
                      <a:pt x="6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9"/>
              <p:cNvSpPr/>
              <p:nvPr/>
            </p:nvSpPr>
            <p:spPr>
              <a:xfrm>
                <a:off x="7791969" y="4126744"/>
                <a:ext cx="90115" cy="63114"/>
              </a:xfrm>
              <a:custGeom>
                <a:avLst/>
                <a:gdLst/>
                <a:ahLst/>
                <a:cxnLst/>
                <a:rect l="l" t="t" r="r" b="b"/>
                <a:pathLst>
                  <a:path w="4746" h="3324" extrusionOk="0">
                    <a:moveTo>
                      <a:pt x="3452" y="603"/>
                    </a:moveTo>
                    <a:cubicBezTo>
                      <a:pt x="2923" y="1510"/>
                      <a:pt x="1737" y="2146"/>
                      <a:pt x="701" y="2202"/>
                    </a:cubicBezTo>
                    <a:cubicBezTo>
                      <a:pt x="0" y="2241"/>
                      <a:pt x="0" y="3324"/>
                      <a:pt x="701" y="3289"/>
                    </a:cubicBezTo>
                    <a:cubicBezTo>
                      <a:pt x="2119" y="3216"/>
                      <a:pt x="3663" y="2395"/>
                      <a:pt x="4389" y="1153"/>
                    </a:cubicBezTo>
                    <a:cubicBezTo>
                      <a:pt x="4746" y="547"/>
                      <a:pt x="3805" y="1"/>
                      <a:pt x="3452" y="60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9"/>
              <p:cNvSpPr/>
              <p:nvPr/>
            </p:nvSpPr>
            <p:spPr>
              <a:xfrm>
                <a:off x="7875130" y="4101947"/>
                <a:ext cx="26620" cy="20582"/>
              </a:xfrm>
              <a:custGeom>
                <a:avLst/>
                <a:gdLst/>
                <a:ahLst/>
                <a:cxnLst/>
                <a:rect l="l" t="t" r="r" b="b"/>
                <a:pathLst>
                  <a:path w="1402" h="1084" extrusionOk="0">
                    <a:moveTo>
                      <a:pt x="701" y="0"/>
                    </a:moveTo>
                    <a:cubicBezTo>
                      <a:pt x="1" y="0"/>
                      <a:pt x="1" y="1083"/>
                      <a:pt x="701" y="1083"/>
                    </a:cubicBezTo>
                    <a:cubicBezTo>
                      <a:pt x="1398" y="1083"/>
                      <a:pt x="1402" y="0"/>
                      <a:pt x="7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9"/>
              <p:cNvSpPr/>
              <p:nvPr/>
            </p:nvSpPr>
            <p:spPr>
              <a:xfrm>
                <a:off x="7754091" y="4164869"/>
                <a:ext cx="26545" cy="20677"/>
              </a:xfrm>
              <a:custGeom>
                <a:avLst/>
                <a:gdLst/>
                <a:ahLst/>
                <a:cxnLst/>
                <a:rect l="l" t="t" r="r" b="b"/>
                <a:pathLst>
                  <a:path w="1398" h="1089" extrusionOk="0">
                    <a:moveTo>
                      <a:pt x="697" y="0"/>
                    </a:moveTo>
                    <a:cubicBezTo>
                      <a:pt x="1" y="0"/>
                      <a:pt x="1" y="1088"/>
                      <a:pt x="697" y="1088"/>
                    </a:cubicBezTo>
                    <a:cubicBezTo>
                      <a:pt x="1398" y="1088"/>
                      <a:pt x="1398" y="0"/>
                      <a:pt x="6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9"/>
              <p:cNvSpPr/>
              <p:nvPr/>
            </p:nvSpPr>
            <p:spPr>
              <a:xfrm>
                <a:off x="6603204" y="3633056"/>
                <a:ext cx="161375" cy="72817"/>
              </a:xfrm>
              <a:custGeom>
                <a:avLst/>
                <a:gdLst/>
                <a:ahLst/>
                <a:cxnLst/>
                <a:rect l="l" t="t" r="r" b="b"/>
                <a:pathLst>
                  <a:path w="8499" h="3835" extrusionOk="0">
                    <a:moveTo>
                      <a:pt x="7463" y="176"/>
                    </a:moveTo>
                    <a:cubicBezTo>
                      <a:pt x="5133" y="739"/>
                      <a:pt x="2794" y="1354"/>
                      <a:pt x="662" y="2480"/>
                    </a:cubicBezTo>
                    <a:cubicBezTo>
                      <a:pt x="0" y="2833"/>
                      <a:pt x="585" y="3834"/>
                      <a:pt x="1247" y="3486"/>
                    </a:cubicBezTo>
                    <a:cubicBezTo>
                      <a:pt x="3289" y="2403"/>
                      <a:pt x="5541" y="1836"/>
                      <a:pt x="7772" y="1298"/>
                    </a:cubicBezTo>
                    <a:cubicBezTo>
                      <a:pt x="8499" y="1118"/>
                      <a:pt x="8193" y="0"/>
                      <a:pt x="7463" y="17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9"/>
              <p:cNvSpPr/>
              <p:nvPr/>
            </p:nvSpPr>
            <p:spPr>
              <a:xfrm>
                <a:off x="6771823" y="3622765"/>
                <a:ext cx="28500" cy="22063"/>
              </a:xfrm>
              <a:custGeom>
                <a:avLst/>
                <a:gdLst/>
                <a:ahLst/>
                <a:cxnLst/>
                <a:rect l="l" t="t" r="r" b="b"/>
                <a:pathLst>
                  <a:path w="1501" h="1162" extrusionOk="0">
                    <a:moveTo>
                      <a:pt x="753" y="0"/>
                    </a:moveTo>
                    <a:cubicBezTo>
                      <a:pt x="0" y="0"/>
                      <a:pt x="0" y="1161"/>
                      <a:pt x="753" y="1161"/>
                    </a:cubicBezTo>
                    <a:cubicBezTo>
                      <a:pt x="1501" y="1161"/>
                      <a:pt x="1501" y="0"/>
                      <a:pt x="7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9"/>
              <p:cNvSpPr/>
              <p:nvPr/>
            </p:nvSpPr>
            <p:spPr>
              <a:xfrm>
                <a:off x="6394181" y="3675263"/>
                <a:ext cx="178198" cy="197774"/>
              </a:xfrm>
              <a:custGeom>
                <a:avLst/>
                <a:gdLst/>
                <a:ahLst/>
                <a:cxnLst/>
                <a:rect l="l" t="t" r="r" b="b"/>
                <a:pathLst>
                  <a:path w="9385" h="10416" extrusionOk="0">
                    <a:moveTo>
                      <a:pt x="8394" y="0"/>
                    </a:moveTo>
                    <a:cubicBezTo>
                      <a:pt x="7028" y="0"/>
                      <a:pt x="4528" y="365"/>
                      <a:pt x="2678" y="2729"/>
                    </a:cubicBezTo>
                    <a:cubicBezTo>
                      <a:pt x="0" y="6151"/>
                      <a:pt x="1711" y="10415"/>
                      <a:pt x="1711" y="10415"/>
                    </a:cubicBezTo>
                    <a:lnTo>
                      <a:pt x="9384" y="73"/>
                    </a:lnTo>
                    <a:cubicBezTo>
                      <a:pt x="9384" y="73"/>
                      <a:pt x="9001" y="0"/>
                      <a:pt x="8394" y="0"/>
                    </a:cubicBezTo>
                    <a:close/>
                  </a:path>
                </a:pathLst>
              </a:custGeom>
              <a:solidFill>
                <a:srgbClr val="FFA4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theme/theme1.xml><?xml version="1.0" encoding="utf-8"?>
<a:theme xmlns:a="http://schemas.openxmlformats.org/drawingml/2006/main" name="Modes of Transport for Pre-K by Slidesgo">
  <a:themeElements>
    <a:clrScheme name="Simple Light">
      <a:dk1>
        <a:srgbClr val="074785"/>
      </a:dk1>
      <a:lt1>
        <a:srgbClr val="FD6085"/>
      </a:lt1>
      <a:dk2>
        <a:srgbClr val="F1854F"/>
      </a:dk2>
      <a:lt2>
        <a:srgbClr val="A089E4"/>
      </a:lt2>
      <a:accent1>
        <a:srgbClr val="FFA4AC"/>
      </a:accent1>
      <a:accent2>
        <a:srgbClr val="29AEFD"/>
      </a:accent2>
      <a:accent3>
        <a:srgbClr val="7BEFE5"/>
      </a:accent3>
      <a:accent4>
        <a:srgbClr val="F9D555"/>
      </a:accent4>
      <a:accent5>
        <a:srgbClr val="FFF9ED"/>
      </a:accent5>
      <a:accent6>
        <a:srgbClr val="FFFFFF"/>
      </a:accent6>
      <a:hlink>
        <a:srgbClr val="0747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On-screen Show (16:9)</PresentationFormat>
  <Paragraphs>111</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Itim</vt:lpstr>
      <vt:lpstr>Comfortaa SemiBold</vt:lpstr>
      <vt:lpstr>Bebas Neue</vt:lpstr>
      <vt:lpstr>Noto Sans Symbols</vt:lpstr>
      <vt:lpstr>Arial</vt:lpstr>
      <vt:lpstr>Calibri</vt:lpstr>
      <vt:lpstr>Times New Roman</vt:lpstr>
      <vt:lpstr>Modes of Transport for Pre-K by Slidesgo</vt:lpstr>
      <vt:lpstr>TIẾT 3:  THỰC HÀNH TIẾNG VIỆT</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3:  THỰC HÀNH TIẾNG VIỆT</dc:title>
  <cp:lastModifiedBy>Administrator</cp:lastModifiedBy>
  <cp:revision>1</cp:revision>
  <dcterms:modified xsi:type="dcterms:W3CDTF">2023-09-25T16:54:35Z</dcterms:modified>
</cp:coreProperties>
</file>