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0"/>
  </p:notesMasterIdLst>
  <p:sldIdLst>
    <p:sldId id="256" r:id="rId2"/>
    <p:sldId id="258" r:id="rId3"/>
    <p:sldId id="259" r:id="rId4"/>
    <p:sldId id="289" r:id="rId5"/>
    <p:sldId id="261" r:id="rId6"/>
    <p:sldId id="262" r:id="rId7"/>
    <p:sldId id="263" r:id="rId8"/>
    <p:sldId id="264" r:id="rId9"/>
    <p:sldId id="290" r:id="rId10"/>
    <p:sldId id="291" r:id="rId11"/>
    <p:sldId id="265" r:id="rId12"/>
    <p:sldId id="266" r:id="rId13"/>
    <p:sldId id="271" r:id="rId14"/>
    <p:sldId id="292" r:id="rId15"/>
    <p:sldId id="294" r:id="rId16"/>
    <p:sldId id="293" r:id="rId17"/>
    <p:sldId id="295" r:id="rId18"/>
    <p:sldId id="270"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Elsie Black" panose="020B0604020202020204" charset="0"/>
      <p:bold r:id="rId25"/>
    </p:embeddedFont>
    <p:embeddedFont>
      <p:font typeface="Poppins" panose="020B0604020202020204" charset="0"/>
      <p:regular r:id="rId26"/>
      <p:bold r:id="rId27"/>
      <p:italic r:id="rId28"/>
      <p:boldItalic r:id="rId29"/>
    </p:embeddedFont>
    <p:embeddedFont>
      <p:font typeface="SimSun" panose="02010600030101010101" pitchFamily="2" charset="-122"/>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CDD566-CA24-4D71-B3FC-53751878083A}">
  <a:tblStyle styleId="{A0CDD566-CA24-4D71-B3FC-5375187808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9" d="100"/>
          <a:sy n="89" d="100"/>
        </p:scale>
        <p:origin x="61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63f34d78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63f34d78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63e9449fcc_0_16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63e9449fcc_0_16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63e9449fcc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63e9449fc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63e9449fc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63e9449fc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347edc7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6347edc7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3cb77a5a5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3cb77a5a5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3cb77a5a5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3cb77a5a5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74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63cb77a5a5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63cb77a5a5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3cb77a5a5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3cb77a5a5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63e93c77f6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63e93c77f6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63e93c77f6_0_2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63e93c77f6_0_2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63e93c77f6_0_2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63e93c77f6_0_2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752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AEF"/>
        </a:solidFill>
        <a:effectLst/>
      </p:bgPr>
    </p:bg>
    <p:spTree>
      <p:nvGrpSpPr>
        <p:cNvPr id="1" name="Shape 8"/>
        <p:cNvGrpSpPr/>
        <p:nvPr/>
      </p:nvGrpSpPr>
      <p:grpSpPr>
        <a:xfrm>
          <a:off x="0" y="0"/>
          <a:ext cx="0" cy="0"/>
          <a:chOff x="0" y="0"/>
          <a:chExt cx="0" cy="0"/>
        </a:xfrm>
      </p:grpSpPr>
      <p:sp>
        <p:nvSpPr>
          <p:cNvPr id="9" name="Google Shape;9;p2"/>
          <p:cNvSpPr/>
          <p:nvPr/>
        </p:nvSpPr>
        <p:spPr>
          <a:xfrm>
            <a:off x="2537689" y="701114"/>
            <a:ext cx="4068600" cy="40686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372251" y="248125"/>
            <a:ext cx="4399500" cy="2052600"/>
          </a:xfrm>
          <a:prstGeom prst="rect">
            <a:avLst/>
          </a:prstGeom>
        </p:spPr>
        <p:txBody>
          <a:bodyPr spcFirstLastPara="1" wrap="square" lIns="91425" tIns="91425" rIns="91425" bIns="91425" anchor="b" anchorCtr="0">
            <a:noAutofit/>
          </a:bodyPr>
          <a:lstStyle>
            <a:lvl1pPr lvl="0" algn="ctr">
              <a:lnSpc>
                <a:spcPct val="70000"/>
              </a:lnSpc>
              <a:spcBef>
                <a:spcPts val="0"/>
              </a:spcBef>
              <a:spcAft>
                <a:spcPts val="0"/>
              </a:spcAft>
              <a:buSzPts val="5200"/>
              <a:buFont typeface="Elsie Black"/>
              <a:buNone/>
              <a:defRPr sz="5200">
                <a:latin typeface="Elsie Black"/>
                <a:ea typeface="Elsie Black"/>
                <a:cs typeface="Elsie Black"/>
                <a:sym typeface="Elsie Black"/>
              </a:defRPr>
            </a:lvl1pPr>
            <a:lvl2pPr lvl="1" algn="ctr">
              <a:lnSpc>
                <a:spcPct val="70000"/>
              </a:lnSpc>
              <a:spcBef>
                <a:spcPts val="0"/>
              </a:spcBef>
              <a:spcAft>
                <a:spcPts val="0"/>
              </a:spcAft>
              <a:buSzPts val="5200"/>
              <a:buNone/>
              <a:defRPr sz="5200"/>
            </a:lvl2pPr>
            <a:lvl3pPr lvl="2" algn="ctr">
              <a:lnSpc>
                <a:spcPct val="70000"/>
              </a:lnSpc>
              <a:spcBef>
                <a:spcPts val="0"/>
              </a:spcBef>
              <a:spcAft>
                <a:spcPts val="0"/>
              </a:spcAft>
              <a:buSzPts val="5200"/>
              <a:buNone/>
              <a:defRPr sz="5200"/>
            </a:lvl3pPr>
            <a:lvl4pPr lvl="3" algn="ctr">
              <a:lnSpc>
                <a:spcPct val="70000"/>
              </a:lnSpc>
              <a:spcBef>
                <a:spcPts val="0"/>
              </a:spcBef>
              <a:spcAft>
                <a:spcPts val="0"/>
              </a:spcAft>
              <a:buSzPts val="5200"/>
              <a:buNone/>
              <a:defRPr sz="5200"/>
            </a:lvl4pPr>
            <a:lvl5pPr lvl="4" algn="ctr">
              <a:lnSpc>
                <a:spcPct val="70000"/>
              </a:lnSpc>
              <a:spcBef>
                <a:spcPts val="0"/>
              </a:spcBef>
              <a:spcAft>
                <a:spcPts val="0"/>
              </a:spcAft>
              <a:buSzPts val="5200"/>
              <a:buNone/>
              <a:defRPr sz="5200"/>
            </a:lvl5pPr>
            <a:lvl6pPr lvl="5" algn="ctr">
              <a:lnSpc>
                <a:spcPct val="70000"/>
              </a:lnSpc>
              <a:spcBef>
                <a:spcPts val="0"/>
              </a:spcBef>
              <a:spcAft>
                <a:spcPts val="0"/>
              </a:spcAft>
              <a:buSzPts val="5200"/>
              <a:buNone/>
              <a:defRPr sz="5200"/>
            </a:lvl6pPr>
            <a:lvl7pPr lvl="6" algn="ctr">
              <a:lnSpc>
                <a:spcPct val="70000"/>
              </a:lnSpc>
              <a:spcBef>
                <a:spcPts val="0"/>
              </a:spcBef>
              <a:spcAft>
                <a:spcPts val="0"/>
              </a:spcAft>
              <a:buSzPts val="5200"/>
              <a:buNone/>
              <a:defRPr sz="5200"/>
            </a:lvl7pPr>
            <a:lvl8pPr lvl="7" algn="ctr">
              <a:lnSpc>
                <a:spcPct val="70000"/>
              </a:lnSpc>
              <a:spcBef>
                <a:spcPts val="0"/>
              </a:spcBef>
              <a:spcAft>
                <a:spcPts val="0"/>
              </a:spcAft>
              <a:buSzPts val="5200"/>
              <a:buNone/>
              <a:defRPr sz="5200"/>
            </a:lvl8pPr>
            <a:lvl9pPr lvl="8" algn="ctr">
              <a:lnSpc>
                <a:spcPct val="7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876200" y="2224525"/>
            <a:ext cx="5391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2">
  <p:cSld name="SECTION_HEADER_1">
    <p:spTree>
      <p:nvGrpSpPr>
        <p:cNvPr id="1" name="Shape 94"/>
        <p:cNvGrpSpPr/>
        <p:nvPr/>
      </p:nvGrpSpPr>
      <p:grpSpPr>
        <a:xfrm>
          <a:off x="0" y="0"/>
          <a:ext cx="0" cy="0"/>
          <a:chOff x="0" y="0"/>
          <a:chExt cx="0" cy="0"/>
        </a:xfrm>
      </p:grpSpPr>
      <p:sp>
        <p:nvSpPr>
          <p:cNvPr id="95" name="Google Shape;95;p18"/>
          <p:cNvSpPr/>
          <p:nvPr/>
        </p:nvSpPr>
        <p:spPr>
          <a:xfrm rot="3808118">
            <a:off x="1711077" y="-511237"/>
            <a:ext cx="5881850" cy="5545778"/>
          </a:xfrm>
          <a:custGeom>
            <a:avLst/>
            <a:gdLst/>
            <a:ahLst/>
            <a:cxnLst/>
            <a:rect l="l" t="t" r="r" b="b"/>
            <a:pathLst>
              <a:path w="11988" h="10924" extrusionOk="0">
                <a:moveTo>
                  <a:pt x="6905" y="1"/>
                </a:moveTo>
                <a:cubicBezTo>
                  <a:pt x="4889" y="1"/>
                  <a:pt x="3101" y="1782"/>
                  <a:pt x="4571" y="4403"/>
                </a:cubicBezTo>
                <a:cubicBezTo>
                  <a:pt x="4571" y="4403"/>
                  <a:pt x="4441" y="4391"/>
                  <a:pt x="4230" y="4391"/>
                </a:cubicBezTo>
                <a:cubicBezTo>
                  <a:pt x="3394" y="4391"/>
                  <a:pt x="1269" y="4581"/>
                  <a:pt x="721" y="6458"/>
                </a:cubicBezTo>
                <a:cubicBezTo>
                  <a:pt x="1" y="8928"/>
                  <a:pt x="2363" y="10923"/>
                  <a:pt x="6152" y="10923"/>
                </a:cubicBezTo>
                <a:cubicBezTo>
                  <a:pt x="7813" y="10923"/>
                  <a:pt x="9747" y="10540"/>
                  <a:pt x="11815" y="9646"/>
                </a:cubicBezTo>
                <a:cubicBezTo>
                  <a:pt x="11988" y="9573"/>
                  <a:pt x="11404" y="2483"/>
                  <a:pt x="8941" y="670"/>
                </a:cubicBezTo>
                <a:cubicBezTo>
                  <a:pt x="8317" y="211"/>
                  <a:pt x="7598" y="1"/>
                  <a:pt x="6905" y="1"/>
                </a:cubicBezTo>
                <a:close/>
              </a:path>
            </a:pathLst>
          </a:cu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title"/>
          </p:nvPr>
        </p:nvSpPr>
        <p:spPr>
          <a:xfrm>
            <a:off x="2723700" y="3052430"/>
            <a:ext cx="3696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7" name="Google Shape;97;p18"/>
          <p:cNvSpPr txBox="1">
            <a:spLocks noGrp="1"/>
          </p:cNvSpPr>
          <p:nvPr>
            <p:ph type="title" idx="2" hasCustomPrompt="1"/>
          </p:nvPr>
        </p:nvSpPr>
        <p:spPr>
          <a:xfrm>
            <a:off x="3432300" y="2719685"/>
            <a:ext cx="2279400" cy="7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98" name="Google Shape;98;p18"/>
          <p:cNvSpPr txBox="1">
            <a:spLocks noGrp="1"/>
          </p:cNvSpPr>
          <p:nvPr>
            <p:ph type="subTitle" idx="1"/>
          </p:nvPr>
        </p:nvSpPr>
        <p:spPr>
          <a:xfrm>
            <a:off x="2723700" y="3894225"/>
            <a:ext cx="3696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MAIN_POINT_1">
    <p:spTree>
      <p:nvGrpSpPr>
        <p:cNvPr id="1" name="Shape 99"/>
        <p:cNvGrpSpPr/>
        <p:nvPr/>
      </p:nvGrpSpPr>
      <p:grpSpPr>
        <a:xfrm>
          <a:off x="0" y="0"/>
          <a:ext cx="0" cy="0"/>
          <a:chOff x="0" y="0"/>
          <a:chExt cx="0" cy="0"/>
        </a:xfrm>
      </p:grpSpPr>
      <p:grpSp>
        <p:nvGrpSpPr>
          <p:cNvPr id="100" name="Google Shape;100;p19"/>
          <p:cNvGrpSpPr/>
          <p:nvPr/>
        </p:nvGrpSpPr>
        <p:grpSpPr>
          <a:xfrm>
            <a:off x="1910276" y="567600"/>
            <a:ext cx="5262176" cy="4340227"/>
            <a:chOff x="3273650" y="4514850"/>
            <a:chExt cx="715125" cy="589825"/>
          </a:xfrm>
        </p:grpSpPr>
        <p:sp>
          <p:nvSpPr>
            <p:cNvPr id="101" name="Google Shape;101;p19"/>
            <p:cNvSpPr/>
            <p:nvPr/>
          </p:nvSpPr>
          <p:spPr>
            <a:xfrm>
              <a:off x="3393925" y="4695050"/>
              <a:ext cx="419625" cy="334375"/>
            </a:xfrm>
            <a:custGeom>
              <a:avLst/>
              <a:gdLst/>
              <a:ahLst/>
              <a:cxnLst/>
              <a:rect l="l" t="t" r="r" b="b"/>
              <a:pathLst>
                <a:path w="16785" h="13375" extrusionOk="0">
                  <a:moveTo>
                    <a:pt x="3835" y="1"/>
                  </a:moveTo>
                  <a:cubicBezTo>
                    <a:pt x="2371" y="1"/>
                    <a:pt x="1165" y="897"/>
                    <a:pt x="894" y="2512"/>
                  </a:cubicBezTo>
                  <a:cubicBezTo>
                    <a:pt x="1" y="7831"/>
                    <a:pt x="8392" y="13374"/>
                    <a:pt x="8392" y="13374"/>
                  </a:cubicBezTo>
                  <a:cubicBezTo>
                    <a:pt x="8392" y="13374"/>
                    <a:pt x="16784" y="7831"/>
                    <a:pt x="15892" y="2512"/>
                  </a:cubicBezTo>
                  <a:cubicBezTo>
                    <a:pt x="15621" y="897"/>
                    <a:pt x="14414" y="1"/>
                    <a:pt x="12950" y="1"/>
                  </a:cubicBezTo>
                  <a:cubicBezTo>
                    <a:pt x="11459" y="1"/>
                    <a:pt x="9701" y="930"/>
                    <a:pt x="8392" y="2975"/>
                  </a:cubicBezTo>
                  <a:cubicBezTo>
                    <a:pt x="7084" y="930"/>
                    <a:pt x="5326" y="1"/>
                    <a:pt x="3835" y="1"/>
                  </a:cubicBezTo>
                  <a:close/>
                </a:path>
              </a:pathLst>
            </a:cu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9"/>
            <p:cNvSpPr/>
            <p:nvPr/>
          </p:nvSpPr>
          <p:spPr>
            <a:xfrm>
              <a:off x="3744125" y="4514850"/>
              <a:ext cx="244650" cy="200800"/>
            </a:xfrm>
            <a:custGeom>
              <a:avLst/>
              <a:gdLst/>
              <a:ahLst/>
              <a:cxnLst/>
              <a:rect l="l" t="t" r="r" b="b"/>
              <a:pathLst>
                <a:path w="9786" h="8032" extrusionOk="0">
                  <a:moveTo>
                    <a:pt x="2450" y="1"/>
                  </a:moveTo>
                  <a:cubicBezTo>
                    <a:pt x="1670" y="1"/>
                    <a:pt x="1006" y="461"/>
                    <a:pt x="784" y="1326"/>
                  </a:cubicBezTo>
                  <a:cubicBezTo>
                    <a:pt x="1" y="4384"/>
                    <a:pt x="4618" y="8032"/>
                    <a:pt x="4618" y="8032"/>
                  </a:cubicBezTo>
                  <a:cubicBezTo>
                    <a:pt x="4618" y="8032"/>
                    <a:pt x="9785" y="5215"/>
                    <a:pt x="9528" y="2070"/>
                  </a:cubicBezTo>
                  <a:cubicBezTo>
                    <a:pt x="9445" y="1047"/>
                    <a:pt x="8695" y="452"/>
                    <a:pt x="7754" y="452"/>
                  </a:cubicBezTo>
                  <a:cubicBezTo>
                    <a:pt x="6921" y="452"/>
                    <a:pt x="5938" y="919"/>
                    <a:pt x="5133" y="1968"/>
                  </a:cubicBezTo>
                  <a:cubicBezTo>
                    <a:pt x="4427" y="627"/>
                    <a:pt x="3360" y="1"/>
                    <a:pt x="2450" y="1"/>
                  </a:cubicBezTo>
                  <a:close/>
                </a:path>
              </a:pathLst>
            </a:cu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9"/>
            <p:cNvSpPr/>
            <p:nvPr/>
          </p:nvSpPr>
          <p:spPr>
            <a:xfrm>
              <a:off x="3273650" y="4568575"/>
              <a:ext cx="200675" cy="164700"/>
            </a:xfrm>
            <a:custGeom>
              <a:avLst/>
              <a:gdLst/>
              <a:ahLst/>
              <a:cxnLst/>
              <a:rect l="l" t="t" r="r" b="b"/>
              <a:pathLst>
                <a:path w="8027" h="6588" extrusionOk="0">
                  <a:moveTo>
                    <a:pt x="2010" y="0"/>
                  </a:moveTo>
                  <a:cubicBezTo>
                    <a:pt x="1370" y="0"/>
                    <a:pt x="825" y="378"/>
                    <a:pt x="643" y="1088"/>
                  </a:cubicBezTo>
                  <a:cubicBezTo>
                    <a:pt x="0" y="3595"/>
                    <a:pt x="3787" y="6588"/>
                    <a:pt x="3787" y="6588"/>
                  </a:cubicBezTo>
                  <a:cubicBezTo>
                    <a:pt x="3787" y="6588"/>
                    <a:pt x="8027" y="4277"/>
                    <a:pt x="7816" y="1697"/>
                  </a:cubicBezTo>
                  <a:cubicBezTo>
                    <a:pt x="7748" y="858"/>
                    <a:pt x="7133" y="370"/>
                    <a:pt x="6361" y="370"/>
                  </a:cubicBezTo>
                  <a:cubicBezTo>
                    <a:pt x="5678" y="370"/>
                    <a:pt x="4871" y="753"/>
                    <a:pt x="4211" y="1614"/>
                  </a:cubicBezTo>
                  <a:cubicBezTo>
                    <a:pt x="3632" y="514"/>
                    <a:pt x="2757" y="0"/>
                    <a:pt x="2010" y="0"/>
                  </a:cubicBezTo>
                  <a:close/>
                </a:path>
              </a:pathLst>
            </a:cu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9"/>
            <p:cNvSpPr/>
            <p:nvPr/>
          </p:nvSpPr>
          <p:spPr>
            <a:xfrm>
              <a:off x="3308850" y="4989025"/>
              <a:ext cx="138125" cy="115650"/>
            </a:xfrm>
            <a:custGeom>
              <a:avLst/>
              <a:gdLst/>
              <a:ahLst/>
              <a:cxnLst/>
              <a:rect l="l" t="t" r="r" b="b"/>
              <a:pathLst>
                <a:path w="5525" h="4626" extrusionOk="0">
                  <a:moveTo>
                    <a:pt x="3882" y="1"/>
                  </a:moveTo>
                  <a:cubicBezTo>
                    <a:pt x="3324" y="1"/>
                    <a:pt x="2697" y="487"/>
                    <a:pt x="2454" y="1430"/>
                  </a:cubicBezTo>
                  <a:cubicBezTo>
                    <a:pt x="2011" y="1069"/>
                    <a:pt x="1555" y="914"/>
                    <a:pt x="1163" y="914"/>
                  </a:cubicBezTo>
                  <a:cubicBezTo>
                    <a:pt x="487" y="914"/>
                    <a:pt x="1" y="1377"/>
                    <a:pt x="103" y="2046"/>
                  </a:cubicBezTo>
                  <a:cubicBezTo>
                    <a:pt x="366" y="3771"/>
                    <a:pt x="3506" y="4625"/>
                    <a:pt x="3506" y="4625"/>
                  </a:cubicBezTo>
                  <a:cubicBezTo>
                    <a:pt x="3506" y="4625"/>
                    <a:pt x="5524" y="2074"/>
                    <a:pt x="4712" y="530"/>
                  </a:cubicBezTo>
                  <a:cubicBezTo>
                    <a:pt x="4525" y="175"/>
                    <a:pt x="4216" y="1"/>
                    <a:pt x="3882" y="1"/>
                  </a:cubicBezTo>
                  <a:close/>
                </a:path>
              </a:pathLst>
            </a:cu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19"/>
          <p:cNvSpPr txBox="1">
            <a:spLocks noGrp="1"/>
          </p:cNvSpPr>
          <p:nvPr>
            <p:ph type="title"/>
          </p:nvPr>
        </p:nvSpPr>
        <p:spPr>
          <a:xfrm>
            <a:off x="1388100" y="1364550"/>
            <a:ext cx="6367800" cy="4090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p:cSld name="TITLE_AND_BODY_1_1_1">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827700" y="521225"/>
            <a:ext cx="748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TITLE_AND_BODY_1_2_1_1">
    <p:spTree>
      <p:nvGrpSpPr>
        <p:cNvPr id="1" name="Shape 1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rot="3808118">
            <a:off x="1631077" y="776638"/>
            <a:ext cx="5881850" cy="5545778"/>
          </a:xfrm>
          <a:custGeom>
            <a:avLst/>
            <a:gdLst/>
            <a:ahLst/>
            <a:cxnLst/>
            <a:rect l="l" t="t" r="r" b="b"/>
            <a:pathLst>
              <a:path w="11988" h="10924" extrusionOk="0">
                <a:moveTo>
                  <a:pt x="6905" y="1"/>
                </a:moveTo>
                <a:cubicBezTo>
                  <a:pt x="4889" y="1"/>
                  <a:pt x="3101" y="1782"/>
                  <a:pt x="4571" y="4403"/>
                </a:cubicBezTo>
                <a:cubicBezTo>
                  <a:pt x="4571" y="4403"/>
                  <a:pt x="4441" y="4391"/>
                  <a:pt x="4230" y="4391"/>
                </a:cubicBezTo>
                <a:cubicBezTo>
                  <a:pt x="3394" y="4391"/>
                  <a:pt x="1269" y="4581"/>
                  <a:pt x="721" y="6458"/>
                </a:cubicBezTo>
                <a:cubicBezTo>
                  <a:pt x="1" y="8928"/>
                  <a:pt x="2363" y="10923"/>
                  <a:pt x="6152" y="10923"/>
                </a:cubicBezTo>
                <a:cubicBezTo>
                  <a:pt x="7813" y="10923"/>
                  <a:pt x="9747" y="10540"/>
                  <a:pt x="11815" y="9646"/>
                </a:cubicBezTo>
                <a:cubicBezTo>
                  <a:pt x="11988" y="9573"/>
                  <a:pt x="11404" y="2483"/>
                  <a:pt x="8941" y="670"/>
                </a:cubicBezTo>
                <a:cubicBezTo>
                  <a:pt x="8317" y="211"/>
                  <a:pt x="7598" y="1"/>
                  <a:pt x="6905" y="1"/>
                </a:cubicBezTo>
                <a:close/>
              </a:path>
            </a:pathLst>
          </a:cu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2723700" y="1147430"/>
            <a:ext cx="3696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3432300" y="814685"/>
            <a:ext cx="2279400" cy="7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2723700" y="1989225"/>
            <a:ext cx="3696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grpSp>
        <p:nvGrpSpPr>
          <p:cNvPr id="18" name="Google Shape;18;p4"/>
          <p:cNvGrpSpPr/>
          <p:nvPr/>
        </p:nvGrpSpPr>
        <p:grpSpPr>
          <a:xfrm>
            <a:off x="6428150" y="-660725"/>
            <a:ext cx="2830200" cy="5622100"/>
            <a:chOff x="6428150" y="-660725"/>
            <a:chExt cx="2830200" cy="5622100"/>
          </a:xfrm>
        </p:grpSpPr>
        <p:sp>
          <p:nvSpPr>
            <p:cNvPr id="19" name="Google Shape;19;p4"/>
            <p:cNvSpPr/>
            <p:nvPr/>
          </p:nvSpPr>
          <p:spPr>
            <a:xfrm>
              <a:off x="7258050" y="4637375"/>
              <a:ext cx="324000" cy="3240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7772400" y="3875375"/>
              <a:ext cx="762000" cy="7620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6428150" y="3113375"/>
              <a:ext cx="762000" cy="7620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7903550" y="939475"/>
              <a:ext cx="1354800" cy="13548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6742650" y="-660725"/>
              <a:ext cx="1354800" cy="13548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4"/>
          <p:cNvSpPr txBox="1">
            <a:spLocks noGrp="1"/>
          </p:cNvSpPr>
          <p:nvPr>
            <p:ph type="title"/>
          </p:nvPr>
        </p:nvSpPr>
        <p:spPr>
          <a:xfrm>
            <a:off x="827700" y="521225"/>
            <a:ext cx="7488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827700" y="1220975"/>
            <a:ext cx="49233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4989675" y="1581775"/>
            <a:ext cx="3078600" cy="30786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1023000" y="1522450"/>
            <a:ext cx="3078600" cy="30786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827700" y="521225"/>
            <a:ext cx="748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827700" y="2367150"/>
            <a:ext cx="3469200" cy="272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1" name="Google Shape;31;p5"/>
          <p:cNvSpPr txBox="1">
            <a:spLocks noGrp="1"/>
          </p:cNvSpPr>
          <p:nvPr>
            <p:ph type="body" idx="2"/>
          </p:nvPr>
        </p:nvSpPr>
        <p:spPr>
          <a:xfrm>
            <a:off x="4794374" y="2367150"/>
            <a:ext cx="3469200" cy="272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p:nvPr/>
        </p:nvSpPr>
        <p:spPr>
          <a:xfrm>
            <a:off x="1388101" y="122642"/>
            <a:ext cx="6367788" cy="4898232"/>
          </a:xfrm>
          <a:prstGeom prst="cloud">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a:endParaRPr/>
          </a:p>
        </p:txBody>
      </p:sp>
      <p:sp>
        <p:nvSpPr>
          <p:cNvPr id="41" name="Google Shape;41;p8"/>
          <p:cNvSpPr txBox="1">
            <a:spLocks noGrp="1"/>
          </p:cNvSpPr>
          <p:nvPr>
            <p:ph type="subTitle" idx="1"/>
          </p:nvPr>
        </p:nvSpPr>
        <p:spPr>
          <a:xfrm>
            <a:off x="2213400" y="3195572"/>
            <a:ext cx="47172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TITLE_ONLY_1">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204150" y="2880870"/>
            <a:ext cx="4045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Poppins"/>
              <a:buNone/>
              <a:defRPr sz="1400">
                <a:latin typeface="Poppins"/>
                <a:ea typeface="Poppins"/>
                <a:cs typeface="Poppins"/>
                <a:sym typeface="Poppins"/>
              </a:defRPr>
            </a:lvl1pPr>
            <a:lvl2pPr lvl="1"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62" name="Google Shape;62;p14"/>
          <p:cNvSpPr txBox="1">
            <a:spLocks noGrp="1"/>
          </p:cNvSpPr>
          <p:nvPr>
            <p:ph type="subTitle" idx="1"/>
          </p:nvPr>
        </p:nvSpPr>
        <p:spPr>
          <a:xfrm>
            <a:off x="1204150" y="981625"/>
            <a:ext cx="4045200" cy="12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2100"/>
              <a:buFont typeface="Elsie Black"/>
              <a:buNone/>
              <a:defRPr sz="2100">
                <a:solidFill>
                  <a:schemeClr val="accent6"/>
                </a:solidFill>
                <a:latin typeface="Elsie Black"/>
                <a:ea typeface="Elsie Black"/>
                <a:cs typeface="Elsie Black"/>
                <a:sym typeface="Elsie Black"/>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3" name="Google Shape;63;p14"/>
          <p:cNvSpPr/>
          <p:nvPr/>
        </p:nvSpPr>
        <p:spPr>
          <a:xfrm rot="-771602">
            <a:off x="4622381" y="2058032"/>
            <a:ext cx="4360101" cy="4110978"/>
          </a:xfrm>
          <a:custGeom>
            <a:avLst/>
            <a:gdLst/>
            <a:ahLst/>
            <a:cxnLst/>
            <a:rect l="l" t="t" r="r" b="b"/>
            <a:pathLst>
              <a:path w="11988" h="10924" extrusionOk="0">
                <a:moveTo>
                  <a:pt x="6905" y="1"/>
                </a:moveTo>
                <a:cubicBezTo>
                  <a:pt x="4889" y="1"/>
                  <a:pt x="3101" y="1782"/>
                  <a:pt x="4571" y="4403"/>
                </a:cubicBezTo>
                <a:cubicBezTo>
                  <a:pt x="4571" y="4403"/>
                  <a:pt x="4441" y="4391"/>
                  <a:pt x="4230" y="4391"/>
                </a:cubicBezTo>
                <a:cubicBezTo>
                  <a:pt x="3394" y="4391"/>
                  <a:pt x="1269" y="4581"/>
                  <a:pt x="721" y="6458"/>
                </a:cubicBezTo>
                <a:cubicBezTo>
                  <a:pt x="1" y="8928"/>
                  <a:pt x="2363" y="10923"/>
                  <a:pt x="6152" y="10923"/>
                </a:cubicBezTo>
                <a:cubicBezTo>
                  <a:pt x="7813" y="10923"/>
                  <a:pt x="9747" y="10540"/>
                  <a:pt x="11815" y="9646"/>
                </a:cubicBezTo>
                <a:cubicBezTo>
                  <a:pt x="11988" y="9573"/>
                  <a:pt x="11404" y="2483"/>
                  <a:pt x="8941" y="670"/>
                </a:cubicBezTo>
                <a:cubicBezTo>
                  <a:pt x="8317" y="211"/>
                  <a:pt x="7598" y="1"/>
                  <a:pt x="6905" y="1"/>
                </a:cubicBezTo>
                <a:close/>
              </a:path>
            </a:pathLst>
          </a:cu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wo columns">
  <p:cSld name="TITLE_AND_BODY_1">
    <p:spTree>
      <p:nvGrpSpPr>
        <p:cNvPr id="1" name="Shape 78"/>
        <p:cNvGrpSpPr/>
        <p:nvPr/>
      </p:nvGrpSpPr>
      <p:grpSpPr>
        <a:xfrm>
          <a:off x="0" y="0"/>
          <a:ext cx="0" cy="0"/>
          <a:chOff x="0" y="0"/>
          <a:chExt cx="0" cy="0"/>
        </a:xfrm>
      </p:grpSpPr>
      <p:sp>
        <p:nvSpPr>
          <p:cNvPr id="79" name="Google Shape;79;p16"/>
          <p:cNvSpPr/>
          <p:nvPr/>
        </p:nvSpPr>
        <p:spPr>
          <a:xfrm rot="6754025">
            <a:off x="1678820" y="1409987"/>
            <a:ext cx="5786356" cy="5786356"/>
          </a:xfrm>
          <a:prstGeom prst="chord">
            <a:avLst>
              <a:gd name="adj1" fmla="val 2700000"/>
              <a:gd name="adj2" fmla="val 16200000"/>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a:spLocks noGrp="1"/>
          </p:cNvSpPr>
          <p:nvPr>
            <p:ph type="title"/>
          </p:nvPr>
        </p:nvSpPr>
        <p:spPr>
          <a:xfrm>
            <a:off x="827700" y="521225"/>
            <a:ext cx="748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6"/>
          <p:cNvSpPr txBox="1">
            <a:spLocks noGrp="1"/>
          </p:cNvSpPr>
          <p:nvPr>
            <p:ph type="title" idx="2"/>
          </p:nvPr>
        </p:nvSpPr>
        <p:spPr>
          <a:xfrm>
            <a:off x="1490475" y="3141425"/>
            <a:ext cx="2553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Poppins"/>
              <a:buNone/>
              <a:defRPr sz="1400">
                <a:latin typeface="Poppins"/>
                <a:ea typeface="Poppins"/>
                <a:cs typeface="Poppins"/>
                <a:sym typeface="Poppins"/>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82" name="Google Shape;82;p16"/>
          <p:cNvSpPr txBox="1">
            <a:spLocks noGrp="1"/>
          </p:cNvSpPr>
          <p:nvPr>
            <p:ph type="title" idx="3"/>
          </p:nvPr>
        </p:nvSpPr>
        <p:spPr>
          <a:xfrm>
            <a:off x="5100525" y="3141425"/>
            <a:ext cx="2553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Poppins"/>
              <a:buNone/>
              <a:defRPr sz="1400">
                <a:latin typeface="Poppins"/>
                <a:ea typeface="Poppins"/>
                <a:cs typeface="Poppins"/>
                <a:sym typeface="Poppins"/>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83" name="Google Shape;83;p16"/>
          <p:cNvSpPr txBox="1">
            <a:spLocks noGrp="1"/>
          </p:cNvSpPr>
          <p:nvPr>
            <p:ph type="title" idx="4"/>
          </p:nvPr>
        </p:nvSpPr>
        <p:spPr>
          <a:xfrm>
            <a:off x="1522575" y="2750675"/>
            <a:ext cx="24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4" name="Google Shape;84;p16"/>
          <p:cNvSpPr txBox="1">
            <a:spLocks noGrp="1"/>
          </p:cNvSpPr>
          <p:nvPr>
            <p:ph type="title" idx="5"/>
          </p:nvPr>
        </p:nvSpPr>
        <p:spPr>
          <a:xfrm>
            <a:off x="5132625" y="2750675"/>
            <a:ext cx="248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
  <p:cSld name="TITLE_AND_BODY_1_1">
    <p:spTree>
      <p:nvGrpSpPr>
        <p:cNvPr id="1" name="Shape 85"/>
        <p:cNvGrpSpPr/>
        <p:nvPr/>
      </p:nvGrpSpPr>
      <p:grpSpPr>
        <a:xfrm>
          <a:off x="0" y="0"/>
          <a:ext cx="0" cy="0"/>
          <a:chOff x="0" y="0"/>
          <a:chExt cx="0" cy="0"/>
        </a:xfrm>
      </p:grpSpPr>
      <p:sp>
        <p:nvSpPr>
          <p:cNvPr id="86" name="Google Shape;86;p17"/>
          <p:cNvSpPr/>
          <p:nvPr/>
        </p:nvSpPr>
        <p:spPr>
          <a:xfrm rot="-4056765">
            <a:off x="1678853" y="-1826172"/>
            <a:ext cx="5786309" cy="5786309"/>
          </a:xfrm>
          <a:prstGeom prst="chord">
            <a:avLst>
              <a:gd name="adj1" fmla="val 2700000"/>
              <a:gd name="adj2" fmla="val 16200000"/>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827700" y="521225"/>
            <a:ext cx="748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7"/>
          <p:cNvSpPr txBox="1">
            <a:spLocks noGrp="1"/>
          </p:cNvSpPr>
          <p:nvPr>
            <p:ph type="title" idx="2"/>
          </p:nvPr>
        </p:nvSpPr>
        <p:spPr>
          <a:xfrm>
            <a:off x="869650" y="3124825"/>
            <a:ext cx="226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Poppins"/>
              <a:buNone/>
              <a:defRPr sz="1400">
                <a:latin typeface="Poppins"/>
                <a:ea typeface="Poppins"/>
                <a:cs typeface="Poppins"/>
                <a:sym typeface="Poppins"/>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89" name="Google Shape;89;p17"/>
          <p:cNvSpPr txBox="1">
            <a:spLocks noGrp="1"/>
          </p:cNvSpPr>
          <p:nvPr>
            <p:ph type="title" idx="3"/>
          </p:nvPr>
        </p:nvSpPr>
        <p:spPr>
          <a:xfrm>
            <a:off x="3440846" y="3124825"/>
            <a:ext cx="226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Poppins"/>
              <a:buNone/>
              <a:defRPr sz="1400">
                <a:latin typeface="Poppins"/>
                <a:ea typeface="Poppins"/>
                <a:cs typeface="Poppins"/>
                <a:sym typeface="Poppins"/>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90" name="Google Shape;90;p17"/>
          <p:cNvSpPr txBox="1">
            <a:spLocks noGrp="1"/>
          </p:cNvSpPr>
          <p:nvPr>
            <p:ph type="title" idx="4"/>
          </p:nvPr>
        </p:nvSpPr>
        <p:spPr>
          <a:xfrm>
            <a:off x="869650" y="2734075"/>
            <a:ext cx="226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1" name="Google Shape;91;p17"/>
          <p:cNvSpPr txBox="1">
            <a:spLocks noGrp="1"/>
          </p:cNvSpPr>
          <p:nvPr>
            <p:ph type="title" idx="5"/>
          </p:nvPr>
        </p:nvSpPr>
        <p:spPr>
          <a:xfrm>
            <a:off x="3440846" y="2734075"/>
            <a:ext cx="226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2" name="Google Shape;92;p17"/>
          <p:cNvSpPr txBox="1">
            <a:spLocks noGrp="1"/>
          </p:cNvSpPr>
          <p:nvPr>
            <p:ph type="title" idx="6"/>
          </p:nvPr>
        </p:nvSpPr>
        <p:spPr>
          <a:xfrm>
            <a:off x="6012049" y="3124825"/>
            <a:ext cx="226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Poppins"/>
              <a:buNone/>
              <a:defRPr sz="1400">
                <a:latin typeface="Poppins"/>
                <a:ea typeface="Poppins"/>
                <a:cs typeface="Poppins"/>
                <a:sym typeface="Poppins"/>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93" name="Google Shape;93;p17"/>
          <p:cNvSpPr txBox="1">
            <a:spLocks noGrp="1"/>
          </p:cNvSpPr>
          <p:nvPr>
            <p:ph type="title" idx="7"/>
          </p:nvPr>
        </p:nvSpPr>
        <p:spPr>
          <a:xfrm>
            <a:off x="6012049" y="2734075"/>
            <a:ext cx="226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AEF"/>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59EFD9DD-569A-473B-9C68-666C0E9A2328}"/>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2800"/>
              <a:buFont typeface="Elsie Black"/>
              <a:buNone/>
              <a:defRPr sz="2800">
                <a:solidFill>
                  <a:schemeClr val="accent6"/>
                </a:solidFill>
                <a:latin typeface="Elsie Black"/>
                <a:ea typeface="Elsie Black"/>
                <a:cs typeface="Elsie Black"/>
                <a:sym typeface="Elsie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1pPr>
            <a:lvl2pPr marL="914400" lvl="1" indent="-3175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2pPr>
            <a:lvl3pPr marL="1371600" lvl="2" indent="-3175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3pPr>
            <a:lvl4pPr marL="1828800" lvl="3" indent="-3175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4pPr>
            <a:lvl5pPr marL="2286000" lvl="4" indent="-3175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5pPr>
            <a:lvl6pPr marL="2743200" lvl="5" indent="-3175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6pPr>
            <a:lvl7pPr marL="3200400" lvl="6" indent="-3175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7pPr>
            <a:lvl8pPr marL="3657600" lvl="7" indent="-317500">
              <a:lnSpc>
                <a:spcPct val="115000"/>
              </a:lnSpc>
              <a:spcBef>
                <a:spcPts val="1600"/>
              </a:spcBef>
              <a:spcAft>
                <a:spcPts val="0"/>
              </a:spcAft>
              <a:buClr>
                <a:schemeClr val="accent6"/>
              </a:buClr>
              <a:buSzPts val="1400"/>
              <a:buFont typeface="Poppins"/>
              <a:buChar char="○"/>
              <a:defRPr>
                <a:solidFill>
                  <a:schemeClr val="accent6"/>
                </a:solidFill>
                <a:latin typeface="Poppins"/>
                <a:ea typeface="Poppins"/>
                <a:cs typeface="Poppins"/>
                <a:sym typeface="Poppins"/>
              </a:defRPr>
            </a:lvl8pPr>
            <a:lvl9pPr marL="4114800" lvl="8" indent="-317500">
              <a:lnSpc>
                <a:spcPct val="115000"/>
              </a:lnSpc>
              <a:spcBef>
                <a:spcPts val="1600"/>
              </a:spcBef>
              <a:spcAft>
                <a:spcPts val="1600"/>
              </a:spcAft>
              <a:buClr>
                <a:schemeClr val="accent6"/>
              </a:buClr>
              <a:buSzPts val="1400"/>
              <a:buFont typeface="Poppins"/>
              <a:buChar char="■"/>
              <a:defRPr>
                <a:solidFill>
                  <a:schemeClr val="accent6"/>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8" r:id="rId6"/>
    <p:sldLayoutId id="2147483660" r:id="rId7"/>
    <p:sldLayoutId id="2147483662" r:id="rId8"/>
    <p:sldLayoutId id="2147483663" r:id="rId9"/>
    <p:sldLayoutId id="2147483664" r:id="rId10"/>
    <p:sldLayoutId id="2147483665" r:id="rId11"/>
    <p:sldLayoutId id="2147483666"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ctrTitle"/>
          </p:nvPr>
        </p:nvSpPr>
        <p:spPr>
          <a:xfrm>
            <a:off x="2356377" y="721030"/>
            <a:ext cx="43995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FF0000"/>
                </a:solidFill>
              </a:rPr>
              <a:t>KHỞI ĐỘNG</a:t>
            </a:r>
            <a:endParaRPr dirty="0">
              <a:solidFill>
                <a:srgbClr val="FF0000"/>
              </a:solidFill>
            </a:endParaRPr>
          </a:p>
        </p:txBody>
      </p:sp>
      <p:sp>
        <p:nvSpPr>
          <p:cNvPr id="180" name="Google Shape;180;p35"/>
          <p:cNvSpPr txBox="1">
            <a:spLocks noGrp="1"/>
          </p:cNvSpPr>
          <p:nvPr>
            <p:ph type="subTitle" idx="1"/>
          </p:nvPr>
        </p:nvSpPr>
        <p:spPr>
          <a:xfrm>
            <a:off x="2412835" y="532361"/>
            <a:ext cx="5391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rgbClr val="FF0000"/>
              </a:solidFill>
            </a:endParaRPr>
          </a:p>
        </p:txBody>
      </p:sp>
      <p:sp>
        <p:nvSpPr>
          <p:cNvPr id="181" name="Google Shape;181;p35"/>
          <p:cNvSpPr/>
          <p:nvPr/>
        </p:nvSpPr>
        <p:spPr>
          <a:xfrm rot="2293565">
            <a:off x="1291553" y="14223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5"/>
          <p:cNvSpPr/>
          <p:nvPr/>
        </p:nvSpPr>
        <p:spPr>
          <a:xfrm rot="2293565">
            <a:off x="368003" y="44982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5"/>
          <p:cNvSpPr/>
          <p:nvPr/>
        </p:nvSpPr>
        <p:spPr>
          <a:xfrm rot="2293565">
            <a:off x="7503578" y="37183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5"/>
          <p:cNvSpPr/>
          <p:nvPr/>
        </p:nvSpPr>
        <p:spPr>
          <a:xfrm rot="2293565">
            <a:off x="37628" y="1783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5"/>
          <p:cNvSpPr/>
          <p:nvPr/>
        </p:nvSpPr>
        <p:spPr>
          <a:xfrm>
            <a:off x="8425953" y="4240659"/>
            <a:ext cx="263241" cy="212868"/>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5"/>
          <p:cNvSpPr/>
          <p:nvPr/>
        </p:nvSpPr>
        <p:spPr>
          <a:xfrm rot="2293565">
            <a:off x="6966953" y="235933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35"/>
          <p:cNvGrpSpPr/>
          <p:nvPr/>
        </p:nvGrpSpPr>
        <p:grpSpPr>
          <a:xfrm>
            <a:off x="2604511" y="2683762"/>
            <a:ext cx="3694945" cy="2497547"/>
            <a:chOff x="4452229" y="1868105"/>
            <a:chExt cx="4901758" cy="3313275"/>
          </a:xfrm>
        </p:grpSpPr>
        <p:grpSp>
          <p:nvGrpSpPr>
            <p:cNvPr id="188" name="Google Shape;188;p35"/>
            <p:cNvGrpSpPr/>
            <p:nvPr/>
          </p:nvGrpSpPr>
          <p:grpSpPr>
            <a:xfrm>
              <a:off x="5195302" y="2225453"/>
              <a:ext cx="3852616" cy="2955928"/>
              <a:chOff x="5195302" y="2225453"/>
              <a:chExt cx="3852616" cy="2955928"/>
            </a:xfrm>
          </p:grpSpPr>
          <p:sp>
            <p:nvSpPr>
              <p:cNvPr id="189" name="Google Shape;189;p35"/>
              <p:cNvSpPr/>
              <p:nvPr/>
            </p:nvSpPr>
            <p:spPr>
              <a:xfrm>
                <a:off x="6711269" y="2717642"/>
                <a:ext cx="2336649" cy="2463739"/>
              </a:xfrm>
              <a:custGeom>
                <a:avLst/>
                <a:gdLst/>
                <a:ahLst/>
                <a:cxnLst/>
                <a:rect l="l" t="t" r="r" b="b"/>
                <a:pathLst>
                  <a:path w="1066963" h="1124995" extrusionOk="0">
                    <a:moveTo>
                      <a:pt x="53629" y="1"/>
                    </a:moveTo>
                    <a:cubicBezTo>
                      <a:pt x="51028" y="1"/>
                      <a:pt x="48507" y="990"/>
                      <a:pt x="46134" y="2558"/>
                    </a:cubicBezTo>
                    <a:cubicBezTo>
                      <a:pt x="31523" y="24507"/>
                      <a:pt x="22950" y="49091"/>
                      <a:pt x="15545" y="74042"/>
                    </a:cubicBezTo>
                    <a:cubicBezTo>
                      <a:pt x="7006" y="102930"/>
                      <a:pt x="6605" y="133218"/>
                      <a:pt x="2869" y="162906"/>
                    </a:cubicBezTo>
                    <a:cubicBezTo>
                      <a:pt x="1769" y="172179"/>
                      <a:pt x="1" y="182353"/>
                      <a:pt x="6472" y="191026"/>
                    </a:cubicBezTo>
                    <a:cubicBezTo>
                      <a:pt x="10675" y="195830"/>
                      <a:pt x="18781" y="193028"/>
                      <a:pt x="22217" y="199165"/>
                    </a:cubicBezTo>
                    <a:cubicBezTo>
                      <a:pt x="28955" y="211040"/>
                      <a:pt x="36994" y="222048"/>
                      <a:pt x="43665" y="234024"/>
                    </a:cubicBezTo>
                    <a:cubicBezTo>
                      <a:pt x="51204" y="247533"/>
                      <a:pt x="62479" y="258408"/>
                      <a:pt x="78724" y="262010"/>
                    </a:cubicBezTo>
                    <a:cubicBezTo>
                      <a:pt x="81510" y="262613"/>
                      <a:pt x="84260" y="262861"/>
                      <a:pt x="86985" y="262861"/>
                    </a:cubicBezTo>
                    <a:cubicBezTo>
                      <a:pt x="96627" y="262861"/>
                      <a:pt x="105958" y="259757"/>
                      <a:pt x="115450" y="258274"/>
                    </a:cubicBezTo>
                    <a:cubicBezTo>
                      <a:pt x="127959" y="253004"/>
                      <a:pt x="135364" y="241996"/>
                      <a:pt x="141702" y="231355"/>
                    </a:cubicBezTo>
                    <a:cubicBezTo>
                      <a:pt x="160249" y="200299"/>
                      <a:pt x="179996" y="170144"/>
                      <a:pt x="202645" y="141924"/>
                    </a:cubicBezTo>
                    <a:cubicBezTo>
                      <a:pt x="212074" y="130171"/>
                      <a:pt x="222530" y="122641"/>
                      <a:pt x="234847" y="122641"/>
                    </a:cubicBezTo>
                    <a:cubicBezTo>
                      <a:pt x="241618" y="122641"/>
                      <a:pt x="248951" y="124916"/>
                      <a:pt x="256984" y="130016"/>
                    </a:cubicBezTo>
                    <a:cubicBezTo>
                      <a:pt x="267225" y="136520"/>
                      <a:pt x="273896" y="143626"/>
                      <a:pt x="274130" y="155667"/>
                    </a:cubicBezTo>
                    <a:cubicBezTo>
                      <a:pt x="274497" y="175415"/>
                      <a:pt x="275664" y="195129"/>
                      <a:pt x="275831" y="214810"/>
                    </a:cubicBezTo>
                    <a:cubicBezTo>
                      <a:pt x="276131" y="250869"/>
                      <a:pt x="273796" y="286928"/>
                      <a:pt x="270361" y="322887"/>
                    </a:cubicBezTo>
                    <a:cubicBezTo>
                      <a:pt x="268859" y="338498"/>
                      <a:pt x="267158" y="354243"/>
                      <a:pt x="262655" y="369487"/>
                    </a:cubicBezTo>
                    <a:cubicBezTo>
                      <a:pt x="254783" y="396273"/>
                      <a:pt x="245443" y="422625"/>
                      <a:pt x="238604" y="449745"/>
                    </a:cubicBezTo>
                    <a:cubicBezTo>
                      <a:pt x="232600" y="473595"/>
                      <a:pt x="226262" y="497379"/>
                      <a:pt x="217189" y="520362"/>
                    </a:cubicBezTo>
                    <a:cubicBezTo>
                      <a:pt x="210084" y="538441"/>
                      <a:pt x="202746" y="556388"/>
                      <a:pt x="197308" y="575134"/>
                    </a:cubicBezTo>
                    <a:cubicBezTo>
                      <a:pt x="189236" y="603121"/>
                      <a:pt x="180830" y="631008"/>
                      <a:pt x="172157" y="658828"/>
                    </a:cubicBezTo>
                    <a:cubicBezTo>
                      <a:pt x="171390" y="661430"/>
                      <a:pt x="170589" y="664031"/>
                      <a:pt x="169722" y="666633"/>
                    </a:cubicBezTo>
                    <a:cubicBezTo>
                      <a:pt x="162117" y="688416"/>
                      <a:pt x="152743" y="709564"/>
                      <a:pt x="146439" y="731780"/>
                    </a:cubicBezTo>
                    <a:cubicBezTo>
                      <a:pt x="136098" y="768373"/>
                      <a:pt x="125390" y="804765"/>
                      <a:pt x="112615" y="840558"/>
                    </a:cubicBezTo>
                    <a:cubicBezTo>
                      <a:pt x="101707" y="871246"/>
                      <a:pt x="93701" y="902636"/>
                      <a:pt x="88230" y="934725"/>
                    </a:cubicBezTo>
                    <a:cubicBezTo>
                      <a:pt x="82993" y="965847"/>
                      <a:pt x="80392" y="997337"/>
                      <a:pt x="75355" y="1028459"/>
                    </a:cubicBezTo>
                    <a:cubicBezTo>
                      <a:pt x="72519" y="1045871"/>
                      <a:pt x="68883" y="1063217"/>
                      <a:pt x="70251" y="1080896"/>
                    </a:cubicBezTo>
                    <a:cubicBezTo>
                      <a:pt x="71385" y="1094906"/>
                      <a:pt x="74988" y="1108016"/>
                      <a:pt x="90432" y="1113486"/>
                    </a:cubicBezTo>
                    <a:cubicBezTo>
                      <a:pt x="96837" y="1117423"/>
                      <a:pt x="103908" y="1118924"/>
                      <a:pt x="111280" y="1119257"/>
                    </a:cubicBezTo>
                    <a:cubicBezTo>
                      <a:pt x="162917" y="1121492"/>
                      <a:pt x="214587" y="1122359"/>
                      <a:pt x="266224" y="1122626"/>
                    </a:cubicBezTo>
                    <a:cubicBezTo>
                      <a:pt x="379038" y="1123193"/>
                      <a:pt x="491819" y="1123594"/>
                      <a:pt x="604599" y="1123961"/>
                    </a:cubicBezTo>
                    <a:cubicBezTo>
                      <a:pt x="739329" y="1124361"/>
                      <a:pt x="873992" y="1124694"/>
                      <a:pt x="1008688" y="1124995"/>
                    </a:cubicBezTo>
                    <a:cubicBezTo>
                      <a:pt x="1008972" y="1124995"/>
                      <a:pt x="1009257" y="1124995"/>
                      <a:pt x="1009542" y="1124995"/>
                    </a:cubicBezTo>
                    <a:cubicBezTo>
                      <a:pt x="1013530" y="1124995"/>
                      <a:pt x="1017534" y="1124966"/>
                      <a:pt x="1021363" y="1124094"/>
                    </a:cubicBezTo>
                    <a:cubicBezTo>
                      <a:pt x="1029369" y="1122193"/>
                      <a:pt x="1034373" y="1115354"/>
                      <a:pt x="1031671" y="1108683"/>
                    </a:cubicBezTo>
                    <a:cubicBezTo>
                      <a:pt x="1029202" y="1102779"/>
                      <a:pt x="1030203" y="1097675"/>
                      <a:pt x="1031337" y="1092004"/>
                    </a:cubicBezTo>
                    <a:cubicBezTo>
                      <a:pt x="1033772" y="1079796"/>
                      <a:pt x="1036207" y="1067554"/>
                      <a:pt x="1037742" y="1055211"/>
                    </a:cubicBezTo>
                    <a:cubicBezTo>
                      <a:pt x="1043513" y="1009078"/>
                      <a:pt x="1048016" y="962845"/>
                      <a:pt x="1055221" y="916879"/>
                    </a:cubicBezTo>
                    <a:cubicBezTo>
                      <a:pt x="1066963" y="841859"/>
                      <a:pt x="1066229" y="766705"/>
                      <a:pt x="1055588" y="691651"/>
                    </a:cubicBezTo>
                    <a:cubicBezTo>
                      <a:pt x="1052552" y="670202"/>
                      <a:pt x="1045714" y="649621"/>
                      <a:pt x="1036708" y="629907"/>
                    </a:cubicBezTo>
                    <a:cubicBezTo>
                      <a:pt x="1033461" y="622850"/>
                      <a:pt x="1028009" y="617998"/>
                      <a:pt x="1019928" y="617998"/>
                    </a:cubicBezTo>
                    <a:cubicBezTo>
                      <a:pt x="1019873" y="617998"/>
                      <a:pt x="1019818" y="617998"/>
                      <a:pt x="1019762" y="617998"/>
                    </a:cubicBezTo>
                    <a:cubicBezTo>
                      <a:pt x="1012023" y="618065"/>
                      <a:pt x="1006986" y="622835"/>
                      <a:pt x="1003551" y="629507"/>
                    </a:cubicBezTo>
                    <a:cubicBezTo>
                      <a:pt x="1001749" y="633076"/>
                      <a:pt x="1000182" y="636678"/>
                      <a:pt x="998314" y="640148"/>
                    </a:cubicBezTo>
                    <a:cubicBezTo>
                      <a:pt x="987806" y="659461"/>
                      <a:pt x="977799" y="679042"/>
                      <a:pt x="969059" y="700691"/>
                    </a:cubicBezTo>
                    <a:cubicBezTo>
                      <a:pt x="967792" y="698156"/>
                      <a:pt x="967091" y="697155"/>
                      <a:pt x="966724" y="696021"/>
                    </a:cubicBezTo>
                    <a:cubicBezTo>
                      <a:pt x="960153" y="672904"/>
                      <a:pt x="944875" y="654825"/>
                      <a:pt x="931466" y="635778"/>
                    </a:cubicBezTo>
                    <a:cubicBezTo>
                      <a:pt x="928182" y="631116"/>
                      <a:pt x="923925" y="628915"/>
                      <a:pt x="919732" y="628915"/>
                    </a:cubicBezTo>
                    <a:cubicBezTo>
                      <a:pt x="914384" y="628915"/>
                      <a:pt x="909139" y="632495"/>
                      <a:pt x="906148" y="639114"/>
                    </a:cubicBezTo>
                    <a:cubicBezTo>
                      <a:pt x="903246" y="645585"/>
                      <a:pt x="902145" y="652490"/>
                      <a:pt x="902112" y="659528"/>
                    </a:cubicBezTo>
                    <a:cubicBezTo>
                      <a:pt x="901978" y="677474"/>
                      <a:pt x="901545" y="695387"/>
                      <a:pt x="903713" y="713300"/>
                    </a:cubicBezTo>
                    <a:cubicBezTo>
                      <a:pt x="904113" y="716569"/>
                      <a:pt x="905147" y="720205"/>
                      <a:pt x="902045" y="725142"/>
                    </a:cubicBezTo>
                    <a:cubicBezTo>
                      <a:pt x="887468" y="700891"/>
                      <a:pt x="868087" y="682778"/>
                      <a:pt x="848507" y="664498"/>
                    </a:cubicBezTo>
                    <a:cubicBezTo>
                      <a:pt x="813748" y="632109"/>
                      <a:pt x="774654" y="605556"/>
                      <a:pt x="734125" y="582039"/>
                    </a:cubicBezTo>
                    <a:cubicBezTo>
                      <a:pt x="684289" y="553085"/>
                      <a:pt x="628216" y="540376"/>
                      <a:pt x="570975" y="537774"/>
                    </a:cubicBezTo>
                    <a:cubicBezTo>
                      <a:pt x="566777" y="537587"/>
                      <a:pt x="562592" y="537493"/>
                      <a:pt x="558422" y="537493"/>
                    </a:cubicBezTo>
                    <a:cubicBezTo>
                      <a:pt x="512075" y="537493"/>
                      <a:pt x="467614" y="549114"/>
                      <a:pt x="426972" y="573567"/>
                    </a:cubicBezTo>
                    <a:cubicBezTo>
                      <a:pt x="390713" y="595416"/>
                      <a:pt x="359391" y="623069"/>
                      <a:pt x="332738" y="655992"/>
                    </a:cubicBezTo>
                    <a:cubicBezTo>
                      <a:pt x="326334" y="663965"/>
                      <a:pt x="319596" y="671770"/>
                      <a:pt x="313024" y="679643"/>
                    </a:cubicBezTo>
                    <a:cubicBezTo>
                      <a:pt x="318662" y="657026"/>
                      <a:pt x="325833" y="635444"/>
                      <a:pt x="333239" y="613962"/>
                    </a:cubicBezTo>
                    <a:cubicBezTo>
                      <a:pt x="347782" y="571932"/>
                      <a:pt x="355955" y="528234"/>
                      <a:pt x="366396" y="485137"/>
                    </a:cubicBezTo>
                    <a:cubicBezTo>
                      <a:pt x="379105" y="432599"/>
                      <a:pt x="394115" y="380629"/>
                      <a:pt x="399753" y="326523"/>
                    </a:cubicBezTo>
                    <a:cubicBezTo>
                      <a:pt x="407425" y="252904"/>
                      <a:pt x="411328" y="179284"/>
                      <a:pt x="406091" y="105365"/>
                    </a:cubicBezTo>
                    <a:cubicBezTo>
                      <a:pt x="405183" y="102622"/>
                      <a:pt x="403422" y="101940"/>
                      <a:pt x="401486" y="101940"/>
                    </a:cubicBezTo>
                    <a:cubicBezTo>
                      <a:pt x="400219" y="101940"/>
                      <a:pt x="398878" y="102232"/>
                      <a:pt x="397651" y="102429"/>
                    </a:cubicBezTo>
                    <a:cubicBezTo>
                      <a:pt x="388607" y="103520"/>
                      <a:pt x="379584" y="103959"/>
                      <a:pt x="370556" y="103959"/>
                    </a:cubicBezTo>
                    <a:cubicBezTo>
                      <a:pt x="360539" y="103959"/>
                      <a:pt x="350514" y="103419"/>
                      <a:pt x="340444" y="102630"/>
                    </a:cubicBezTo>
                    <a:cubicBezTo>
                      <a:pt x="313691" y="100528"/>
                      <a:pt x="287506" y="96125"/>
                      <a:pt x="262155" y="87052"/>
                    </a:cubicBezTo>
                    <a:cubicBezTo>
                      <a:pt x="231199" y="75944"/>
                      <a:pt x="201244" y="62701"/>
                      <a:pt x="172557" y="46689"/>
                    </a:cubicBezTo>
                    <a:cubicBezTo>
                      <a:pt x="161149" y="40285"/>
                      <a:pt x="148640" y="36282"/>
                      <a:pt x="137899" y="28843"/>
                    </a:cubicBezTo>
                    <a:cubicBezTo>
                      <a:pt x="129226" y="26875"/>
                      <a:pt x="121354" y="23373"/>
                      <a:pt x="114449" y="17702"/>
                    </a:cubicBezTo>
                    <a:cubicBezTo>
                      <a:pt x="112848" y="16868"/>
                      <a:pt x="111380" y="15667"/>
                      <a:pt x="109546" y="15400"/>
                    </a:cubicBezTo>
                    <a:cubicBezTo>
                      <a:pt x="91766" y="12932"/>
                      <a:pt x="74487" y="8862"/>
                      <a:pt x="58176" y="1057"/>
                    </a:cubicBezTo>
                    <a:cubicBezTo>
                      <a:pt x="56643" y="327"/>
                      <a:pt x="55123" y="1"/>
                      <a:pt x="53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5"/>
              <p:cNvSpPr/>
              <p:nvPr/>
            </p:nvSpPr>
            <p:spPr>
              <a:xfrm>
                <a:off x="5195302" y="2225453"/>
                <a:ext cx="2000828" cy="2930518"/>
              </a:xfrm>
              <a:custGeom>
                <a:avLst/>
                <a:gdLst/>
                <a:ahLst/>
                <a:cxnLst/>
                <a:rect l="l" t="t" r="r" b="b"/>
                <a:pathLst>
                  <a:path w="913620" h="1338136" extrusionOk="0">
                    <a:moveTo>
                      <a:pt x="704674" y="0"/>
                    </a:moveTo>
                    <a:cubicBezTo>
                      <a:pt x="654714" y="0"/>
                      <a:pt x="606981" y="11474"/>
                      <a:pt x="562469" y="39937"/>
                    </a:cubicBezTo>
                    <a:cubicBezTo>
                      <a:pt x="542354" y="52813"/>
                      <a:pt x="524875" y="68658"/>
                      <a:pt x="507062" y="84336"/>
                    </a:cubicBezTo>
                    <a:cubicBezTo>
                      <a:pt x="482478" y="106018"/>
                      <a:pt x="463364" y="132270"/>
                      <a:pt x="450188" y="161624"/>
                    </a:cubicBezTo>
                    <a:cubicBezTo>
                      <a:pt x="427806" y="211527"/>
                      <a:pt x="408025" y="262630"/>
                      <a:pt x="405323" y="318437"/>
                    </a:cubicBezTo>
                    <a:cubicBezTo>
                      <a:pt x="403188" y="362601"/>
                      <a:pt x="402821" y="406967"/>
                      <a:pt x="413529" y="449931"/>
                    </a:cubicBezTo>
                    <a:cubicBezTo>
                      <a:pt x="429707" y="514877"/>
                      <a:pt x="456893" y="575687"/>
                      <a:pt x="490350" y="633529"/>
                    </a:cubicBezTo>
                    <a:cubicBezTo>
                      <a:pt x="524108" y="692004"/>
                      <a:pt x="560968" y="748478"/>
                      <a:pt x="602397" y="801949"/>
                    </a:cubicBezTo>
                    <a:cubicBezTo>
                      <a:pt x="615340" y="818661"/>
                      <a:pt x="627615" y="835940"/>
                      <a:pt x="641625" y="854887"/>
                    </a:cubicBezTo>
                    <a:cubicBezTo>
                      <a:pt x="638256" y="852852"/>
                      <a:pt x="636655" y="852152"/>
                      <a:pt x="635354" y="851118"/>
                    </a:cubicBezTo>
                    <a:cubicBezTo>
                      <a:pt x="614973" y="834372"/>
                      <a:pt x="590889" y="823698"/>
                      <a:pt x="568273" y="810756"/>
                    </a:cubicBezTo>
                    <a:cubicBezTo>
                      <a:pt x="508634" y="776440"/>
                      <a:pt x="443088" y="765632"/>
                      <a:pt x="375384" y="765632"/>
                    </a:cubicBezTo>
                    <a:cubicBezTo>
                      <a:pt x="373523" y="765632"/>
                      <a:pt x="371661" y="765641"/>
                      <a:pt x="369798" y="765657"/>
                    </a:cubicBezTo>
                    <a:cubicBezTo>
                      <a:pt x="320229" y="766090"/>
                      <a:pt x="275697" y="781234"/>
                      <a:pt x="239004" y="815192"/>
                    </a:cubicBezTo>
                    <a:cubicBezTo>
                      <a:pt x="197274" y="853853"/>
                      <a:pt x="164351" y="898418"/>
                      <a:pt x="151475" y="955326"/>
                    </a:cubicBezTo>
                    <a:cubicBezTo>
                      <a:pt x="150741" y="958595"/>
                      <a:pt x="150408" y="962264"/>
                      <a:pt x="146638" y="965700"/>
                    </a:cubicBezTo>
                    <a:cubicBezTo>
                      <a:pt x="145504" y="960730"/>
                      <a:pt x="144637" y="956994"/>
                      <a:pt x="143836" y="953191"/>
                    </a:cubicBezTo>
                    <a:cubicBezTo>
                      <a:pt x="141068" y="940081"/>
                      <a:pt x="138266" y="927005"/>
                      <a:pt x="130827" y="915497"/>
                    </a:cubicBezTo>
                    <a:cubicBezTo>
                      <a:pt x="124193" y="905229"/>
                      <a:pt x="115841" y="900031"/>
                      <a:pt x="106993" y="900031"/>
                    </a:cubicBezTo>
                    <a:cubicBezTo>
                      <a:pt x="100002" y="900031"/>
                      <a:pt x="92702" y="903275"/>
                      <a:pt x="85695" y="909826"/>
                    </a:cubicBezTo>
                    <a:cubicBezTo>
                      <a:pt x="68482" y="925905"/>
                      <a:pt x="64313" y="947353"/>
                      <a:pt x="61544" y="969269"/>
                    </a:cubicBezTo>
                    <a:cubicBezTo>
                      <a:pt x="60977" y="973939"/>
                      <a:pt x="60977" y="978676"/>
                      <a:pt x="58642" y="983446"/>
                    </a:cubicBezTo>
                    <a:cubicBezTo>
                      <a:pt x="56474" y="982045"/>
                      <a:pt x="54939" y="981077"/>
                      <a:pt x="53505" y="980043"/>
                    </a:cubicBezTo>
                    <a:cubicBezTo>
                      <a:pt x="45918" y="974559"/>
                      <a:pt x="38307" y="971943"/>
                      <a:pt x="31346" y="971943"/>
                    </a:cubicBezTo>
                    <a:cubicBezTo>
                      <a:pt x="17986" y="971943"/>
                      <a:pt x="7018" y="981578"/>
                      <a:pt x="3203" y="999057"/>
                    </a:cubicBezTo>
                    <a:cubicBezTo>
                      <a:pt x="1902" y="1005061"/>
                      <a:pt x="1335" y="1011066"/>
                      <a:pt x="1134" y="1017137"/>
                    </a:cubicBezTo>
                    <a:cubicBezTo>
                      <a:pt x="0" y="1051461"/>
                      <a:pt x="5137" y="1084985"/>
                      <a:pt x="13410" y="1118176"/>
                    </a:cubicBezTo>
                    <a:cubicBezTo>
                      <a:pt x="22316" y="1153835"/>
                      <a:pt x="37560" y="1186791"/>
                      <a:pt x="52938" y="1219949"/>
                    </a:cubicBezTo>
                    <a:cubicBezTo>
                      <a:pt x="67915" y="1252205"/>
                      <a:pt x="81392" y="1285095"/>
                      <a:pt x="100238" y="1315450"/>
                    </a:cubicBezTo>
                    <a:cubicBezTo>
                      <a:pt x="106776" y="1326024"/>
                      <a:pt x="114482" y="1332663"/>
                      <a:pt x="127758" y="1333096"/>
                    </a:cubicBezTo>
                    <a:cubicBezTo>
                      <a:pt x="139833" y="1333496"/>
                      <a:pt x="151909" y="1334430"/>
                      <a:pt x="164084" y="1334464"/>
                    </a:cubicBezTo>
                    <a:cubicBezTo>
                      <a:pt x="239505" y="1334664"/>
                      <a:pt x="314892" y="1335465"/>
                      <a:pt x="390279" y="1336098"/>
                    </a:cubicBezTo>
                    <a:cubicBezTo>
                      <a:pt x="439814" y="1336465"/>
                      <a:pt x="489383" y="1336966"/>
                      <a:pt x="538918" y="1337533"/>
                    </a:cubicBezTo>
                    <a:cubicBezTo>
                      <a:pt x="583350" y="1338044"/>
                      <a:pt x="627782" y="1338135"/>
                      <a:pt x="672214" y="1338135"/>
                    </a:cubicBezTo>
                    <a:cubicBezTo>
                      <a:pt x="697018" y="1338135"/>
                      <a:pt x="721822" y="1338107"/>
                      <a:pt x="746627" y="1338107"/>
                    </a:cubicBezTo>
                    <a:cubicBezTo>
                      <a:pt x="758582" y="1338107"/>
                      <a:pt x="770537" y="1338113"/>
                      <a:pt x="782492" y="1338133"/>
                    </a:cubicBezTo>
                    <a:cubicBezTo>
                      <a:pt x="773453" y="1328660"/>
                      <a:pt x="766848" y="1318085"/>
                      <a:pt x="766181" y="1304576"/>
                    </a:cubicBezTo>
                    <a:cubicBezTo>
                      <a:pt x="765547" y="1292400"/>
                      <a:pt x="766881" y="1280258"/>
                      <a:pt x="769183" y="1268417"/>
                    </a:cubicBezTo>
                    <a:cubicBezTo>
                      <a:pt x="773586" y="1245467"/>
                      <a:pt x="775587" y="1222250"/>
                      <a:pt x="778790" y="1199167"/>
                    </a:cubicBezTo>
                    <a:cubicBezTo>
                      <a:pt x="783893" y="1162507"/>
                      <a:pt x="789364" y="1125948"/>
                      <a:pt x="800906" y="1090623"/>
                    </a:cubicBezTo>
                    <a:cubicBezTo>
                      <a:pt x="810746" y="1060634"/>
                      <a:pt x="821053" y="1030813"/>
                      <a:pt x="830126" y="1000625"/>
                    </a:cubicBezTo>
                    <a:cubicBezTo>
                      <a:pt x="838899" y="971604"/>
                      <a:pt x="846838" y="942383"/>
                      <a:pt x="857813" y="914030"/>
                    </a:cubicBezTo>
                    <a:cubicBezTo>
                      <a:pt x="861616" y="904156"/>
                      <a:pt x="866286" y="894549"/>
                      <a:pt x="868287" y="884041"/>
                    </a:cubicBezTo>
                    <a:cubicBezTo>
                      <a:pt x="865552" y="873701"/>
                      <a:pt x="856378" y="868363"/>
                      <a:pt x="850074" y="860825"/>
                    </a:cubicBezTo>
                    <a:cubicBezTo>
                      <a:pt x="823688" y="829202"/>
                      <a:pt x="795502" y="799081"/>
                      <a:pt x="768382" y="768058"/>
                    </a:cubicBezTo>
                    <a:cubicBezTo>
                      <a:pt x="755840" y="753648"/>
                      <a:pt x="741130" y="741239"/>
                      <a:pt x="730188" y="725394"/>
                    </a:cubicBezTo>
                    <a:cubicBezTo>
                      <a:pt x="727620" y="721625"/>
                      <a:pt x="723750" y="719023"/>
                      <a:pt x="719214" y="717756"/>
                    </a:cubicBezTo>
                    <a:cubicBezTo>
                      <a:pt x="719013" y="717741"/>
                      <a:pt x="718814" y="717734"/>
                      <a:pt x="718618" y="717734"/>
                    </a:cubicBezTo>
                    <a:cubicBezTo>
                      <a:pt x="715692" y="717734"/>
                      <a:pt x="713303" y="719301"/>
                      <a:pt x="710708" y="720458"/>
                    </a:cubicBezTo>
                    <a:cubicBezTo>
                      <a:pt x="706956" y="722191"/>
                      <a:pt x="703244" y="723007"/>
                      <a:pt x="699754" y="723007"/>
                    </a:cubicBezTo>
                    <a:cubicBezTo>
                      <a:pt x="688942" y="723007"/>
                      <a:pt x="680270" y="715171"/>
                      <a:pt x="679185" y="702511"/>
                    </a:cubicBezTo>
                    <a:cubicBezTo>
                      <a:pt x="678585" y="695006"/>
                      <a:pt x="678752" y="687501"/>
                      <a:pt x="679952" y="679895"/>
                    </a:cubicBezTo>
                    <a:cubicBezTo>
                      <a:pt x="680920" y="673858"/>
                      <a:pt x="683355" y="667353"/>
                      <a:pt x="678952" y="661482"/>
                    </a:cubicBezTo>
                    <a:cubicBezTo>
                      <a:pt x="678084" y="660648"/>
                      <a:pt x="677017" y="659981"/>
                      <a:pt x="676317" y="658980"/>
                    </a:cubicBezTo>
                    <a:cubicBezTo>
                      <a:pt x="642726" y="611179"/>
                      <a:pt x="612404" y="561510"/>
                      <a:pt x="590956" y="506871"/>
                    </a:cubicBezTo>
                    <a:cubicBezTo>
                      <a:pt x="584518" y="490393"/>
                      <a:pt x="579447" y="473548"/>
                      <a:pt x="576579" y="456135"/>
                    </a:cubicBezTo>
                    <a:cubicBezTo>
                      <a:pt x="571542" y="425747"/>
                      <a:pt x="570374" y="395125"/>
                      <a:pt x="571275" y="364436"/>
                    </a:cubicBezTo>
                    <a:cubicBezTo>
                      <a:pt x="572176" y="334782"/>
                      <a:pt x="576879" y="305861"/>
                      <a:pt x="588420" y="278274"/>
                    </a:cubicBezTo>
                    <a:cubicBezTo>
                      <a:pt x="595392" y="261696"/>
                      <a:pt x="605433" y="247886"/>
                      <a:pt x="620710" y="237512"/>
                    </a:cubicBezTo>
                    <a:cubicBezTo>
                      <a:pt x="639624" y="224669"/>
                      <a:pt x="660906" y="217364"/>
                      <a:pt x="682187" y="210559"/>
                    </a:cubicBezTo>
                    <a:cubicBezTo>
                      <a:pt x="686242" y="209258"/>
                      <a:pt x="690370" y="208602"/>
                      <a:pt x="694492" y="208602"/>
                    </a:cubicBezTo>
                    <a:cubicBezTo>
                      <a:pt x="703054" y="208602"/>
                      <a:pt x="711590" y="211433"/>
                      <a:pt x="719381" y="217197"/>
                    </a:cubicBezTo>
                    <a:cubicBezTo>
                      <a:pt x="725885" y="222001"/>
                      <a:pt x="732490" y="227205"/>
                      <a:pt x="740829" y="228872"/>
                    </a:cubicBezTo>
                    <a:cubicBezTo>
                      <a:pt x="741987" y="228222"/>
                      <a:pt x="743183" y="227758"/>
                      <a:pt x="744415" y="227758"/>
                    </a:cubicBezTo>
                    <a:cubicBezTo>
                      <a:pt x="745206" y="227758"/>
                      <a:pt x="746012" y="227949"/>
                      <a:pt x="746834" y="228405"/>
                    </a:cubicBezTo>
                    <a:cubicBezTo>
                      <a:pt x="765380" y="238679"/>
                      <a:pt x="785962" y="241682"/>
                      <a:pt x="806409" y="245184"/>
                    </a:cubicBezTo>
                    <a:cubicBezTo>
                      <a:pt x="807453" y="244630"/>
                      <a:pt x="808433" y="243915"/>
                      <a:pt x="809693" y="243915"/>
                    </a:cubicBezTo>
                    <a:cubicBezTo>
                      <a:pt x="809721" y="243915"/>
                      <a:pt x="809750" y="243916"/>
                      <a:pt x="809779" y="243917"/>
                    </a:cubicBezTo>
                    <a:cubicBezTo>
                      <a:pt x="810775" y="243949"/>
                      <a:pt x="811767" y="243966"/>
                      <a:pt x="812756" y="243966"/>
                    </a:cubicBezTo>
                    <a:cubicBezTo>
                      <a:pt x="831788" y="243966"/>
                      <a:pt x="849385" y="237995"/>
                      <a:pt x="866953" y="231241"/>
                    </a:cubicBezTo>
                    <a:cubicBezTo>
                      <a:pt x="875959" y="227838"/>
                      <a:pt x="882631" y="222201"/>
                      <a:pt x="888134" y="214862"/>
                    </a:cubicBezTo>
                    <a:cubicBezTo>
                      <a:pt x="897374" y="202487"/>
                      <a:pt x="896974" y="188210"/>
                      <a:pt x="894973" y="173966"/>
                    </a:cubicBezTo>
                    <a:cubicBezTo>
                      <a:pt x="892671" y="157621"/>
                      <a:pt x="896007" y="151150"/>
                      <a:pt x="909983" y="146680"/>
                    </a:cubicBezTo>
                    <a:cubicBezTo>
                      <a:pt x="913619" y="143645"/>
                      <a:pt x="913119" y="139775"/>
                      <a:pt x="911818" y="136006"/>
                    </a:cubicBezTo>
                    <a:cubicBezTo>
                      <a:pt x="910717" y="132804"/>
                      <a:pt x="910217" y="129668"/>
                      <a:pt x="910651" y="126366"/>
                    </a:cubicBezTo>
                    <a:cubicBezTo>
                      <a:pt x="905313" y="125365"/>
                      <a:pt x="901444" y="123030"/>
                      <a:pt x="899276" y="117459"/>
                    </a:cubicBezTo>
                    <a:cubicBezTo>
                      <a:pt x="897541" y="113023"/>
                      <a:pt x="894272" y="109153"/>
                      <a:pt x="891470" y="105184"/>
                    </a:cubicBezTo>
                    <a:cubicBezTo>
                      <a:pt x="878961" y="87338"/>
                      <a:pt x="862483" y="73628"/>
                      <a:pt x="846672" y="58884"/>
                    </a:cubicBezTo>
                    <a:cubicBezTo>
                      <a:pt x="824656" y="38369"/>
                      <a:pt x="798971" y="24526"/>
                      <a:pt x="773119" y="10383"/>
                    </a:cubicBezTo>
                    <a:cubicBezTo>
                      <a:pt x="766114" y="6547"/>
                      <a:pt x="758542" y="4011"/>
                      <a:pt x="750703" y="3011"/>
                    </a:cubicBezTo>
                    <a:cubicBezTo>
                      <a:pt x="735174" y="1055"/>
                      <a:pt x="719822" y="0"/>
                      <a:pt x="7046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5"/>
              <p:cNvSpPr/>
              <p:nvPr/>
            </p:nvSpPr>
            <p:spPr>
              <a:xfrm>
                <a:off x="7009699" y="2632067"/>
                <a:ext cx="681651" cy="321439"/>
              </a:xfrm>
              <a:custGeom>
                <a:avLst/>
                <a:gdLst/>
                <a:ahLst/>
                <a:cxnLst/>
                <a:rect l="l" t="t" r="r" b="b"/>
                <a:pathLst>
                  <a:path w="311256" h="146776" extrusionOk="0">
                    <a:moveTo>
                      <a:pt x="134818" y="1"/>
                    </a:moveTo>
                    <a:cubicBezTo>
                      <a:pt x="133901" y="1"/>
                      <a:pt x="132952" y="188"/>
                      <a:pt x="131961" y="626"/>
                    </a:cubicBezTo>
                    <a:cubicBezTo>
                      <a:pt x="122121" y="11567"/>
                      <a:pt x="112381" y="22275"/>
                      <a:pt x="99605" y="30481"/>
                    </a:cubicBezTo>
                    <a:cubicBezTo>
                      <a:pt x="73053" y="47626"/>
                      <a:pt x="44532" y="59134"/>
                      <a:pt x="13577" y="65272"/>
                    </a:cubicBezTo>
                    <a:cubicBezTo>
                      <a:pt x="8907" y="66173"/>
                      <a:pt x="2869" y="64972"/>
                      <a:pt x="0" y="70809"/>
                    </a:cubicBezTo>
                    <a:cubicBezTo>
                      <a:pt x="8473" y="75479"/>
                      <a:pt x="16912" y="80183"/>
                      <a:pt x="25419" y="84786"/>
                    </a:cubicBezTo>
                    <a:cubicBezTo>
                      <a:pt x="61544" y="104167"/>
                      <a:pt x="98204" y="122446"/>
                      <a:pt x="137599" y="134055"/>
                    </a:cubicBezTo>
                    <a:cubicBezTo>
                      <a:pt x="167304" y="142856"/>
                      <a:pt x="197513" y="146775"/>
                      <a:pt x="228021" y="146775"/>
                    </a:cubicBezTo>
                    <a:cubicBezTo>
                      <a:pt x="241912" y="146775"/>
                      <a:pt x="255864" y="145963"/>
                      <a:pt x="269860" y="144429"/>
                    </a:cubicBezTo>
                    <a:cubicBezTo>
                      <a:pt x="269996" y="144430"/>
                      <a:pt x="270132" y="144431"/>
                      <a:pt x="270267" y="144431"/>
                    </a:cubicBezTo>
                    <a:cubicBezTo>
                      <a:pt x="285901" y="144431"/>
                      <a:pt x="297246" y="136810"/>
                      <a:pt x="304985" y="123781"/>
                    </a:cubicBezTo>
                    <a:cubicBezTo>
                      <a:pt x="311256" y="113340"/>
                      <a:pt x="309221" y="104167"/>
                      <a:pt x="301049" y="95194"/>
                    </a:cubicBezTo>
                    <a:cubicBezTo>
                      <a:pt x="295411" y="89022"/>
                      <a:pt x="287873" y="85987"/>
                      <a:pt x="281335" y="81284"/>
                    </a:cubicBezTo>
                    <a:cubicBezTo>
                      <a:pt x="270127" y="73245"/>
                      <a:pt x="257651" y="67407"/>
                      <a:pt x="244608" y="62837"/>
                    </a:cubicBezTo>
                    <a:cubicBezTo>
                      <a:pt x="238537" y="54698"/>
                      <a:pt x="229531" y="50895"/>
                      <a:pt x="220625" y="47059"/>
                    </a:cubicBezTo>
                    <a:cubicBezTo>
                      <a:pt x="218089" y="45958"/>
                      <a:pt x="215588" y="44958"/>
                      <a:pt x="213186" y="43590"/>
                    </a:cubicBezTo>
                    <a:cubicBezTo>
                      <a:pt x="189002" y="29680"/>
                      <a:pt x="164384" y="16537"/>
                      <a:pt x="140534" y="2027"/>
                    </a:cubicBezTo>
                    <a:cubicBezTo>
                      <a:pt x="138700" y="904"/>
                      <a:pt x="136835" y="1"/>
                      <a:pt x="134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5"/>
              <p:cNvSpPr/>
              <p:nvPr/>
            </p:nvSpPr>
            <p:spPr>
              <a:xfrm>
                <a:off x="7172639" y="2502196"/>
                <a:ext cx="372944" cy="267594"/>
              </a:xfrm>
              <a:custGeom>
                <a:avLst/>
                <a:gdLst/>
                <a:ahLst/>
                <a:cxnLst/>
                <a:rect l="l" t="t" r="r" b="b"/>
                <a:pathLst>
                  <a:path w="170294" h="122189" extrusionOk="0">
                    <a:moveTo>
                      <a:pt x="7808" y="1"/>
                    </a:moveTo>
                    <a:cubicBezTo>
                      <a:pt x="1420" y="1"/>
                      <a:pt x="0" y="2342"/>
                      <a:pt x="3942" y="7874"/>
                    </a:cubicBezTo>
                    <a:cubicBezTo>
                      <a:pt x="6177" y="11043"/>
                      <a:pt x="7778" y="14679"/>
                      <a:pt x="7478" y="18781"/>
                    </a:cubicBezTo>
                    <a:cubicBezTo>
                      <a:pt x="6877" y="21283"/>
                      <a:pt x="8412" y="22718"/>
                      <a:pt x="10146" y="24052"/>
                    </a:cubicBezTo>
                    <a:cubicBezTo>
                      <a:pt x="21054" y="32658"/>
                      <a:pt x="31395" y="41998"/>
                      <a:pt x="42836" y="49904"/>
                    </a:cubicBezTo>
                    <a:cubicBezTo>
                      <a:pt x="48174" y="53640"/>
                      <a:pt x="50942" y="60845"/>
                      <a:pt x="58681" y="61178"/>
                    </a:cubicBezTo>
                    <a:cubicBezTo>
                      <a:pt x="94740" y="83661"/>
                      <a:pt x="131600" y="104543"/>
                      <a:pt x="170294" y="122189"/>
                    </a:cubicBezTo>
                    <a:cubicBezTo>
                      <a:pt x="166992" y="112615"/>
                      <a:pt x="161955" y="103909"/>
                      <a:pt x="156985" y="95169"/>
                    </a:cubicBezTo>
                    <a:cubicBezTo>
                      <a:pt x="124094" y="37261"/>
                      <a:pt x="72658" y="8174"/>
                      <a:pt x="7945" y="1"/>
                    </a:cubicBezTo>
                    <a:cubicBezTo>
                      <a:pt x="7899" y="1"/>
                      <a:pt x="7854" y="1"/>
                      <a:pt x="7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5"/>
              <p:cNvSpPr/>
              <p:nvPr/>
            </p:nvSpPr>
            <p:spPr>
              <a:xfrm>
                <a:off x="7448646" y="4232606"/>
                <a:ext cx="1277466" cy="811601"/>
              </a:xfrm>
              <a:custGeom>
                <a:avLst/>
                <a:gdLst/>
                <a:ahLst/>
                <a:cxnLst/>
                <a:rect l="l" t="t" r="r" b="b"/>
                <a:pathLst>
                  <a:path w="583318" h="370594" extrusionOk="0">
                    <a:moveTo>
                      <a:pt x="344255" y="1"/>
                    </a:moveTo>
                    <a:cubicBezTo>
                      <a:pt x="342142" y="1"/>
                      <a:pt x="340093" y="747"/>
                      <a:pt x="339210" y="3151"/>
                    </a:cubicBezTo>
                    <a:cubicBezTo>
                      <a:pt x="337875" y="6887"/>
                      <a:pt x="342045" y="8121"/>
                      <a:pt x="344447" y="9622"/>
                    </a:cubicBezTo>
                    <a:cubicBezTo>
                      <a:pt x="354187" y="15927"/>
                      <a:pt x="365128" y="19796"/>
                      <a:pt x="375736" y="24266"/>
                    </a:cubicBezTo>
                    <a:cubicBezTo>
                      <a:pt x="423070" y="44014"/>
                      <a:pt x="470704" y="63294"/>
                      <a:pt x="515969" y="87645"/>
                    </a:cubicBezTo>
                    <a:cubicBezTo>
                      <a:pt x="535216" y="97986"/>
                      <a:pt x="552095" y="110995"/>
                      <a:pt x="565471" y="128474"/>
                    </a:cubicBezTo>
                    <a:cubicBezTo>
                      <a:pt x="570475" y="135012"/>
                      <a:pt x="570241" y="140216"/>
                      <a:pt x="563970" y="145753"/>
                    </a:cubicBezTo>
                    <a:cubicBezTo>
                      <a:pt x="558033" y="150990"/>
                      <a:pt x="551261" y="154059"/>
                      <a:pt x="543656" y="155393"/>
                    </a:cubicBezTo>
                    <a:cubicBezTo>
                      <a:pt x="536034" y="156738"/>
                      <a:pt x="528478" y="157352"/>
                      <a:pt x="520987" y="157352"/>
                    </a:cubicBezTo>
                    <a:cubicBezTo>
                      <a:pt x="500970" y="157352"/>
                      <a:pt x="481406" y="152965"/>
                      <a:pt x="462231" y="146387"/>
                    </a:cubicBezTo>
                    <a:cubicBezTo>
                      <a:pt x="435412" y="137180"/>
                      <a:pt x="410561" y="123871"/>
                      <a:pt x="386577" y="108793"/>
                    </a:cubicBezTo>
                    <a:cubicBezTo>
                      <a:pt x="384593" y="107527"/>
                      <a:pt x="382223" y="106175"/>
                      <a:pt x="380002" y="106175"/>
                    </a:cubicBezTo>
                    <a:cubicBezTo>
                      <a:pt x="378302" y="106175"/>
                      <a:pt x="376689" y="106967"/>
                      <a:pt x="375402" y="109194"/>
                    </a:cubicBezTo>
                    <a:cubicBezTo>
                      <a:pt x="372567" y="114064"/>
                      <a:pt x="376570" y="116832"/>
                      <a:pt x="380306" y="119334"/>
                    </a:cubicBezTo>
                    <a:cubicBezTo>
                      <a:pt x="400687" y="133044"/>
                      <a:pt x="420868" y="147054"/>
                      <a:pt x="441416" y="160564"/>
                    </a:cubicBezTo>
                    <a:cubicBezTo>
                      <a:pt x="483279" y="188117"/>
                      <a:pt x="521106" y="220206"/>
                      <a:pt x="552362" y="259601"/>
                    </a:cubicBezTo>
                    <a:cubicBezTo>
                      <a:pt x="554930" y="262770"/>
                      <a:pt x="559667" y="265572"/>
                      <a:pt x="557132" y="270409"/>
                    </a:cubicBezTo>
                    <a:cubicBezTo>
                      <a:pt x="554630" y="275246"/>
                      <a:pt x="549693" y="277447"/>
                      <a:pt x="544189" y="277647"/>
                    </a:cubicBezTo>
                    <a:cubicBezTo>
                      <a:pt x="540773" y="277784"/>
                      <a:pt x="537359" y="277872"/>
                      <a:pt x="533951" y="277872"/>
                    </a:cubicBezTo>
                    <a:cubicBezTo>
                      <a:pt x="524015" y="277872"/>
                      <a:pt x="514131" y="277121"/>
                      <a:pt x="504394" y="274612"/>
                    </a:cubicBezTo>
                    <a:cubicBezTo>
                      <a:pt x="462064" y="263637"/>
                      <a:pt x="424671" y="242255"/>
                      <a:pt x="388145" y="219206"/>
                    </a:cubicBezTo>
                    <a:cubicBezTo>
                      <a:pt x="359858" y="201360"/>
                      <a:pt x="333506" y="180778"/>
                      <a:pt x="306686" y="160897"/>
                    </a:cubicBezTo>
                    <a:cubicBezTo>
                      <a:pt x="301349" y="156928"/>
                      <a:pt x="295812" y="153158"/>
                      <a:pt x="290175" y="149556"/>
                    </a:cubicBezTo>
                    <a:cubicBezTo>
                      <a:pt x="288730" y="148651"/>
                      <a:pt x="287165" y="148109"/>
                      <a:pt x="285644" y="148109"/>
                    </a:cubicBezTo>
                    <a:cubicBezTo>
                      <a:pt x="283969" y="148109"/>
                      <a:pt x="282348" y="148767"/>
                      <a:pt x="281001" y="150323"/>
                    </a:cubicBezTo>
                    <a:cubicBezTo>
                      <a:pt x="278366" y="153392"/>
                      <a:pt x="280801" y="155927"/>
                      <a:pt x="282969" y="158162"/>
                    </a:cubicBezTo>
                    <a:cubicBezTo>
                      <a:pt x="284871" y="160097"/>
                      <a:pt x="286705" y="162165"/>
                      <a:pt x="288874" y="163833"/>
                    </a:cubicBezTo>
                    <a:cubicBezTo>
                      <a:pt x="327701" y="193554"/>
                      <a:pt x="360025" y="229947"/>
                      <a:pt x="392381" y="266139"/>
                    </a:cubicBezTo>
                    <a:cubicBezTo>
                      <a:pt x="407225" y="282684"/>
                      <a:pt x="422035" y="300130"/>
                      <a:pt x="424370" y="324181"/>
                    </a:cubicBezTo>
                    <a:cubicBezTo>
                      <a:pt x="425405" y="334955"/>
                      <a:pt x="420101" y="342394"/>
                      <a:pt x="409126" y="343361"/>
                    </a:cubicBezTo>
                    <a:cubicBezTo>
                      <a:pt x="405053" y="343712"/>
                      <a:pt x="401020" y="343884"/>
                      <a:pt x="397027" y="343884"/>
                    </a:cubicBezTo>
                    <a:cubicBezTo>
                      <a:pt x="370281" y="343884"/>
                      <a:pt x="345307" y="336168"/>
                      <a:pt x="321797" y="322847"/>
                    </a:cubicBezTo>
                    <a:cubicBezTo>
                      <a:pt x="293977" y="307102"/>
                      <a:pt x="268359" y="288155"/>
                      <a:pt x="243975" y="267507"/>
                    </a:cubicBezTo>
                    <a:cubicBezTo>
                      <a:pt x="214220" y="242389"/>
                      <a:pt x="185967" y="215770"/>
                      <a:pt x="164085" y="183180"/>
                    </a:cubicBezTo>
                    <a:cubicBezTo>
                      <a:pt x="158247" y="174507"/>
                      <a:pt x="150241" y="167902"/>
                      <a:pt x="143070" y="160497"/>
                    </a:cubicBezTo>
                    <a:cubicBezTo>
                      <a:pt x="141544" y="158912"/>
                      <a:pt x="139866" y="157833"/>
                      <a:pt x="138076" y="157833"/>
                    </a:cubicBezTo>
                    <a:cubicBezTo>
                      <a:pt x="136853" y="157833"/>
                      <a:pt x="135577" y="158338"/>
                      <a:pt x="134263" y="159530"/>
                    </a:cubicBezTo>
                    <a:cubicBezTo>
                      <a:pt x="131061" y="162432"/>
                      <a:pt x="131862" y="165367"/>
                      <a:pt x="134397" y="168269"/>
                    </a:cubicBezTo>
                    <a:cubicBezTo>
                      <a:pt x="161850" y="199758"/>
                      <a:pt x="184266" y="234817"/>
                      <a:pt x="206915" y="269675"/>
                    </a:cubicBezTo>
                    <a:cubicBezTo>
                      <a:pt x="222326" y="293425"/>
                      <a:pt x="235235" y="318543"/>
                      <a:pt x="243008" y="345996"/>
                    </a:cubicBezTo>
                    <a:cubicBezTo>
                      <a:pt x="245496" y="354720"/>
                      <a:pt x="243930" y="358217"/>
                      <a:pt x="236955" y="358217"/>
                    </a:cubicBezTo>
                    <a:cubicBezTo>
                      <a:pt x="235608" y="358217"/>
                      <a:pt x="234060" y="358087"/>
                      <a:pt x="232300" y="357838"/>
                    </a:cubicBezTo>
                    <a:cubicBezTo>
                      <a:pt x="227830" y="357204"/>
                      <a:pt x="223460" y="355703"/>
                      <a:pt x="219124" y="354336"/>
                    </a:cubicBezTo>
                    <a:cubicBezTo>
                      <a:pt x="201578" y="348798"/>
                      <a:pt x="186034" y="339358"/>
                      <a:pt x="170723" y="329351"/>
                    </a:cubicBezTo>
                    <a:cubicBezTo>
                      <a:pt x="141835" y="310438"/>
                      <a:pt x="115650" y="288322"/>
                      <a:pt x="94835" y="260602"/>
                    </a:cubicBezTo>
                    <a:cubicBezTo>
                      <a:pt x="70151" y="227712"/>
                      <a:pt x="48635" y="192720"/>
                      <a:pt x="32991" y="154593"/>
                    </a:cubicBezTo>
                    <a:cubicBezTo>
                      <a:pt x="23351" y="131143"/>
                      <a:pt x="12677" y="107692"/>
                      <a:pt x="11142" y="81641"/>
                    </a:cubicBezTo>
                    <a:cubicBezTo>
                      <a:pt x="10966" y="78702"/>
                      <a:pt x="9910" y="75945"/>
                      <a:pt x="6948" y="75945"/>
                    </a:cubicBezTo>
                    <a:cubicBezTo>
                      <a:pt x="6547" y="75945"/>
                      <a:pt x="6111" y="75996"/>
                      <a:pt x="5638" y="76103"/>
                    </a:cubicBezTo>
                    <a:cubicBezTo>
                      <a:pt x="1402" y="77004"/>
                      <a:pt x="1" y="80707"/>
                      <a:pt x="635" y="84643"/>
                    </a:cubicBezTo>
                    <a:cubicBezTo>
                      <a:pt x="2002" y="93616"/>
                      <a:pt x="3003" y="102789"/>
                      <a:pt x="5505" y="111462"/>
                    </a:cubicBezTo>
                    <a:cubicBezTo>
                      <a:pt x="21983" y="168436"/>
                      <a:pt x="48769" y="220540"/>
                      <a:pt x="84528" y="267507"/>
                    </a:cubicBezTo>
                    <a:cubicBezTo>
                      <a:pt x="111480" y="302866"/>
                      <a:pt x="145705" y="330719"/>
                      <a:pt x="184533" y="352568"/>
                    </a:cubicBezTo>
                    <a:cubicBezTo>
                      <a:pt x="199643" y="361074"/>
                      <a:pt x="215655" y="367579"/>
                      <a:pt x="233000" y="370247"/>
                    </a:cubicBezTo>
                    <a:cubicBezTo>
                      <a:pt x="234509" y="370480"/>
                      <a:pt x="235962" y="370594"/>
                      <a:pt x="237353" y="370594"/>
                    </a:cubicBezTo>
                    <a:cubicBezTo>
                      <a:pt x="248718" y="370594"/>
                      <a:pt x="255928" y="362990"/>
                      <a:pt x="255750" y="350566"/>
                    </a:cubicBezTo>
                    <a:cubicBezTo>
                      <a:pt x="255617" y="341893"/>
                      <a:pt x="253315" y="333721"/>
                      <a:pt x="249612" y="326015"/>
                    </a:cubicBezTo>
                    <a:cubicBezTo>
                      <a:pt x="239472" y="305100"/>
                      <a:pt x="230932" y="283418"/>
                      <a:pt x="218457" y="263437"/>
                    </a:cubicBezTo>
                    <a:lnTo>
                      <a:pt x="218457" y="263437"/>
                    </a:lnTo>
                    <a:cubicBezTo>
                      <a:pt x="220725" y="263938"/>
                      <a:pt x="222660" y="264738"/>
                      <a:pt x="224127" y="266006"/>
                    </a:cubicBezTo>
                    <a:cubicBezTo>
                      <a:pt x="245976" y="285420"/>
                      <a:pt x="269827" y="302132"/>
                      <a:pt x="293777" y="318810"/>
                    </a:cubicBezTo>
                    <a:cubicBezTo>
                      <a:pt x="325505" y="340953"/>
                      <a:pt x="359578" y="354959"/>
                      <a:pt x="398102" y="354959"/>
                    </a:cubicBezTo>
                    <a:cubicBezTo>
                      <a:pt x="401943" y="354959"/>
                      <a:pt x="405828" y="354820"/>
                      <a:pt x="409760" y="354536"/>
                    </a:cubicBezTo>
                    <a:cubicBezTo>
                      <a:pt x="425905" y="353368"/>
                      <a:pt x="437913" y="341493"/>
                      <a:pt x="435945" y="326849"/>
                    </a:cubicBezTo>
                    <a:cubicBezTo>
                      <a:pt x="434444" y="315775"/>
                      <a:pt x="432276" y="304667"/>
                      <a:pt x="426572" y="294660"/>
                    </a:cubicBezTo>
                    <a:cubicBezTo>
                      <a:pt x="411795" y="268808"/>
                      <a:pt x="392214" y="246925"/>
                      <a:pt x="371099" y="226244"/>
                    </a:cubicBezTo>
                    <a:cubicBezTo>
                      <a:pt x="368330" y="223542"/>
                      <a:pt x="365662" y="220707"/>
                      <a:pt x="362927" y="217905"/>
                    </a:cubicBezTo>
                    <a:lnTo>
                      <a:pt x="362927" y="217905"/>
                    </a:lnTo>
                    <a:cubicBezTo>
                      <a:pt x="382040" y="227712"/>
                      <a:pt x="398585" y="240621"/>
                      <a:pt x="417599" y="249761"/>
                    </a:cubicBezTo>
                    <a:cubicBezTo>
                      <a:pt x="445486" y="263137"/>
                      <a:pt x="472004" y="279582"/>
                      <a:pt x="502927" y="285787"/>
                    </a:cubicBezTo>
                    <a:cubicBezTo>
                      <a:pt x="512854" y="287784"/>
                      <a:pt x="522827" y="289274"/>
                      <a:pt x="532799" y="289274"/>
                    </a:cubicBezTo>
                    <a:cubicBezTo>
                      <a:pt x="539982" y="289274"/>
                      <a:pt x="547165" y="288501"/>
                      <a:pt x="554330" y="286587"/>
                    </a:cubicBezTo>
                    <a:cubicBezTo>
                      <a:pt x="567906" y="282918"/>
                      <a:pt x="574511" y="270276"/>
                      <a:pt x="567973" y="260502"/>
                    </a:cubicBezTo>
                    <a:cubicBezTo>
                      <a:pt x="555564" y="242055"/>
                      <a:pt x="539986" y="226244"/>
                      <a:pt x="524342" y="210566"/>
                    </a:cubicBezTo>
                    <a:cubicBezTo>
                      <a:pt x="505862" y="191986"/>
                      <a:pt x="484980" y="176442"/>
                      <a:pt x="463832" y="160464"/>
                    </a:cubicBezTo>
                    <a:lnTo>
                      <a:pt x="463832" y="160464"/>
                    </a:lnTo>
                    <a:cubicBezTo>
                      <a:pt x="484348" y="165809"/>
                      <a:pt x="504971" y="168374"/>
                      <a:pt x="525916" y="168374"/>
                    </a:cubicBezTo>
                    <a:cubicBezTo>
                      <a:pt x="528367" y="168374"/>
                      <a:pt x="530822" y="168339"/>
                      <a:pt x="533282" y="168269"/>
                    </a:cubicBezTo>
                    <a:cubicBezTo>
                      <a:pt x="546791" y="167936"/>
                      <a:pt x="558967" y="163866"/>
                      <a:pt x="569774" y="155860"/>
                    </a:cubicBezTo>
                    <a:cubicBezTo>
                      <a:pt x="582550" y="146353"/>
                      <a:pt x="583317" y="132710"/>
                      <a:pt x="573710" y="120135"/>
                    </a:cubicBezTo>
                    <a:cubicBezTo>
                      <a:pt x="554263" y="94516"/>
                      <a:pt x="527277" y="79105"/>
                      <a:pt x="499391" y="65796"/>
                    </a:cubicBezTo>
                    <a:cubicBezTo>
                      <a:pt x="458862" y="46482"/>
                      <a:pt x="417699" y="28236"/>
                      <a:pt x="376036" y="11324"/>
                    </a:cubicBezTo>
                    <a:cubicBezTo>
                      <a:pt x="366796" y="7587"/>
                      <a:pt x="357489" y="3818"/>
                      <a:pt x="348016" y="649"/>
                    </a:cubicBezTo>
                    <a:cubicBezTo>
                      <a:pt x="346914" y="291"/>
                      <a:pt x="345572" y="1"/>
                      <a:pt x="344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5"/>
              <p:cNvSpPr/>
              <p:nvPr/>
            </p:nvSpPr>
            <p:spPr>
              <a:xfrm>
                <a:off x="6708785" y="3133204"/>
                <a:ext cx="274241" cy="264968"/>
              </a:xfrm>
              <a:custGeom>
                <a:avLst/>
                <a:gdLst/>
                <a:ahLst/>
                <a:cxnLst/>
                <a:rect l="l" t="t" r="r" b="b"/>
                <a:pathLst>
                  <a:path w="125224" h="120990" extrusionOk="0">
                    <a:moveTo>
                      <a:pt x="12999" y="1"/>
                    </a:moveTo>
                    <a:cubicBezTo>
                      <a:pt x="11782" y="1"/>
                      <a:pt x="10499" y="107"/>
                      <a:pt x="9140" y="324"/>
                    </a:cubicBezTo>
                    <a:cubicBezTo>
                      <a:pt x="4137" y="4761"/>
                      <a:pt x="1668" y="10465"/>
                      <a:pt x="1068" y="16970"/>
                    </a:cubicBezTo>
                    <a:cubicBezTo>
                      <a:pt x="1" y="28478"/>
                      <a:pt x="568" y="39853"/>
                      <a:pt x="4470" y="50861"/>
                    </a:cubicBezTo>
                    <a:cubicBezTo>
                      <a:pt x="8106" y="61068"/>
                      <a:pt x="11642" y="71342"/>
                      <a:pt x="15245" y="81549"/>
                    </a:cubicBezTo>
                    <a:cubicBezTo>
                      <a:pt x="15912" y="95559"/>
                      <a:pt x="25619" y="102698"/>
                      <a:pt x="35493" y="110737"/>
                    </a:cubicBezTo>
                    <a:cubicBezTo>
                      <a:pt x="44290" y="117880"/>
                      <a:pt x="54481" y="120990"/>
                      <a:pt x="64677" y="120990"/>
                    </a:cubicBezTo>
                    <a:cubicBezTo>
                      <a:pt x="86764" y="120990"/>
                      <a:pt x="108874" y="106396"/>
                      <a:pt x="116884" y="86586"/>
                    </a:cubicBezTo>
                    <a:cubicBezTo>
                      <a:pt x="125223" y="75045"/>
                      <a:pt x="125223" y="71375"/>
                      <a:pt x="116751" y="65171"/>
                    </a:cubicBezTo>
                    <a:cubicBezTo>
                      <a:pt x="115922" y="65033"/>
                      <a:pt x="115105" y="64972"/>
                      <a:pt x="114298" y="64972"/>
                    </a:cubicBezTo>
                    <a:cubicBezTo>
                      <a:pt x="110230" y="64972"/>
                      <a:pt x="106398" y="66504"/>
                      <a:pt x="102474" y="67339"/>
                    </a:cubicBezTo>
                    <a:cubicBezTo>
                      <a:pt x="98062" y="68274"/>
                      <a:pt x="93761" y="68735"/>
                      <a:pt x="89622" y="68735"/>
                    </a:cubicBezTo>
                    <a:cubicBezTo>
                      <a:pt x="71760" y="68735"/>
                      <a:pt x="56908" y="60161"/>
                      <a:pt x="49136" y="44156"/>
                    </a:cubicBezTo>
                    <a:cubicBezTo>
                      <a:pt x="43799" y="33148"/>
                      <a:pt x="36693" y="23308"/>
                      <a:pt x="30823" y="12700"/>
                    </a:cubicBezTo>
                    <a:cubicBezTo>
                      <a:pt x="26460" y="4905"/>
                      <a:pt x="21285" y="1"/>
                      <a:pt x="12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5"/>
              <p:cNvSpPr/>
              <p:nvPr/>
            </p:nvSpPr>
            <p:spPr>
              <a:xfrm>
                <a:off x="6961836" y="2541231"/>
                <a:ext cx="339255" cy="245957"/>
              </a:xfrm>
              <a:custGeom>
                <a:avLst/>
                <a:gdLst/>
                <a:ahLst/>
                <a:cxnLst/>
                <a:rect l="l" t="t" r="r" b="b"/>
                <a:pathLst>
                  <a:path w="154911" h="112309" extrusionOk="0">
                    <a:moveTo>
                      <a:pt x="96127" y="1"/>
                    </a:moveTo>
                    <a:cubicBezTo>
                      <a:pt x="88336" y="1"/>
                      <a:pt x="85240" y="4522"/>
                      <a:pt x="84561" y="15473"/>
                    </a:cubicBezTo>
                    <a:cubicBezTo>
                      <a:pt x="84227" y="20576"/>
                      <a:pt x="84427" y="25747"/>
                      <a:pt x="84694" y="30884"/>
                    </a:cubicBezTo>
                    <a:cubicBezTo>
                      <a:pt x="85061" y="39357"/>
                      <a:pt x="85762" y="47896"/>
                      <a:pt x="84027" y="56235"/>
                    </a:cubicBezTo>
                    <a:cubicBezTo>
                      <a:pt x="81625" y="67510"/>
                      <a:pt x="74821" y="76617"/>
                      <a:pt x="64547" y="80753"/>
                    </a:cubicBezTo>
                    <a:cubicBezTo>
                      <a:pt x="47224" y="87739"/>
                      <a:pt x="29841" y="95580"/>
                      <a:pt x="10558" y="95580"/>
                    </a:cubicBezTo>
                    <a:cubicBezTo>
                      <a:pt x="9678" y="95580"/>
                      <a:pt x="8794" y="95564"/>
                      <a:pt x="7906" y="95530"/>
                    </a:cubicBezTo>
                    <a:cubicBezTo>
                      <a:pt x="7659" y="95522"/>
                      <a:pt x="7412" y="95517"/>
                      <a:pt x="7168" y="95517"/>
                    </a:cubicBezTo>
                    <a:cubicBezTo>
                      <a:pt x="3626" y="95517"/>
                      <a:pt x="500" y="96509"/>
                      <a:pt x="0" y="101034"/>
                    </a:cubicBezTo>
                    <a:cubicBezTo>
                      <a:pt x="4404" y="110374"/>
                      <a:pt x="13477" y="110708"/>
                      <a:pt x="21849" y="112309"/>
                    </a:cubicBezTo>
                    <a:cubicBezTo>
                      <a:pt x="26052" y="111909"/>
                      <a:pt x="30322" y="111708"/>
                      <a:pt x="34492" y="110975"/>
                    </a:cubicBezTo>
                    <a:cubicBezTo>
                      <a:pt x="71685" y="104637"/>
                      <a:pt x="105542" y="90093"/>
                      <a:pt x="135297" y="67210"/>
                    </a:cubicBezTo>
                    <a:cubicBezTo>
                      <a:pt x="143169" y="61172"/>
                      <a:pt x="153343" y="55335"/>
                      <a:pt x="154911" y="43359"/>
                    </a:cubicBezTo>
                    <a:cubicBezTo>
                      <a:pt x="141068" y="25313"/>
                      <a:pt x="121988" y="13638"/>
                      <a:pt x="103708" y="996"/>
                    </a:cubicBezTo>
                    <a:cubicBezTo>
                      <a:pt x="100791" y="346"/>
                      <a:pt x="98280" y="1"/>
                      <a:pt x="96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5"/>
              <p:cNvSpPr/>
              <p:nvPr/>
            </p:nvSpPr>
            <p:spPr>
              <a:xfrm>
                <a:off x="7013425" y="2893500"/>
                <a:ext cx="116885" cy="108122"/>
              </a:xfrm>
              <a:custGeom>
                <a:avLst/>
                <a:gdLst/>
                <a:ahLst/>
                <a:cxnLst/>
                <a:rect l="l" t="t" r="r" b="b"/>
                <a:pathLst>
                  <a:path w="53372" h="49371" extrusionOk="0">
                    <a:moveTo>
                      <a:pt x="28015" y="1"/>
                    </a:moveTo>
                    <a:cubicBezTo>
                      <a:pt x="27917" y="1"/>
                      <a:pt x="27819" y="1"/>
                      <a:pt x="27720" y="2"/>
                    </a:cubicBezTo>
                    <a:cubicBezTo>
                      <a:pt x="13977" y="136"/>
                      <a:pt x="1" y="14112"/>
                      <a:pt x="167" y="27522"/>
                    </a:cubicBezTo>
                    <a:cubicBezTo>
                      <a:pt x="367" y="38978"/>
                      <a:pt x="11606" y="49371"/>
                      <a:pt x="23792" y="49371"/>
                    </a:cubicBezTo>
                    <a:cubicBezTo>
                      <a:pt x="23812" y="49371"/>
                      <a:pt x="23831" y="49371"/>
                      <a:pt x="23851" y="49371"/>
                    </a:cubicBezTo>
                    <a:cubicBezTo>
                      <a:pt x="38695" y="49337"/>
                      <a:pt x="53372" y="36528"/>
                      <a:pt x="53172" y="23853"/>
                    </a:cubicBezTo>
                    <a:cubicBezTo>
                      <a:pt x="52907" y="9804"/>
                      <a:pt x="42538" y="1"/>
                      <a:pt x="28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5"/>
              <p:cNvSpPr/>
              <p:nvPr/>
            </p:nvSpPr>
            <p:spPr>
              <a:xfrm>
                <a:off x="6835273" y="2905544"/>
                <a:ext cx="131028" cy="137530"/>
              </a:xfrm>
              <a:custGeom>
                <a:avLst/>
                <a:gdLst/>
                <a:ahLst/>
                <a:cxnLst/>
                <a:rect l="l" t="t" r="r" b="b"/>
                <a:pathLst>
                  <a:path w="59830" h="62799" extrusionOk="0">
                    <a:moveTo>
                      <a:pt x="27353" y="1"/>
                    </a:moveTo>
                    <a:cubicBezTo>
                      <a:pt x="26417" y="1"/>
                      <a:pt x="25458" y="293"/>
                      <a:pt x="24485" y="976"/>
                    </a:cubicBezTo>
                    <a:cubicBezTo>
                      <a:pt x="19481" y="4478"/>
                      <a:pt x="24118" y="10482"/>
                      <a:pt x="26887" y="14585"/>
                    </a:cubicBezTo>
                    <a:cubicBezTo>
                      <a:pt x="34392" y="25693"/>
                      <a:pt x="40630" y="37368"/>
                      <a:pt x="44599" y="51478"/>
                    </a:cubicBezTo>
                    <a:lnTo>
                      <a:pt x="44599" y="51478"/>
                    </a:lnTo>
                    <a:cubicBezTo>
                      <a:pt x="34659" y="50344"/>
                      <a:pt x="26620" y="46908"/>
                      <a:pt x="18347" y="44140"/>
                    </a:cubicBezTo>
                    <a:cubicBezTo>
                      <a:pt x="14578" y="42872"/>
                      <a:pt x="10942" y="41338"/>
                      <a:pt x="7173" y="40337"/>
                    </a:cubicBezTo>
                    <a:cubicBezTo>
                      <a:pt x="6390" y="40129"/>
                      <a:pt x="5596" y="39999"/>
                      <a:pt x="4842" y="39999"/>
                    </a:cubicBezTo>
                    <a:cubicBezTo>
                      <a:pt x="2928" y="39999"/>
                      <a:pt x="1266" y="40837"/>
                      <a:pt x="668" y="43372"/>
                    </a:cubicBezTo>
                    <a:cubicBezTo>
                      <a:pt x="1" y="46208"/>
                      <a:pt x="1836" y="47976"/>
                      <a:pt x="4204" y="49010"/>
                    </a:cubicBezTo>
                    <a:cubicBezTo>
                      <a:pt x="17880" y="54881"/>
                      <a:pt x="31724" y="60485"/>
                      <a:pt x="46534" y="62620"/>
                    </a:cubicBezTo>
                    <a:cubicBezTo>
                      <a:pt x="47403" y="62740"/>
                      <a:pt x="48232" y="62799"/>
                      <a:pt x="49017" y="62799"/>
                    </a:cubicBezTo>
                    <a:cubicBezTo>
                      <a:pt x="56277" y="62799"/>
                      <a:pt x="59830" y="57770"/>
                      <a:pt x="57542" y="49944"/>
                    </a:cubicBezTo>
                    <a:cubicBezTo>
                      <a:pt x="53072" y="34700"/>
                      <a:pt x="46801" y="20189"/>
                      <a:pt x="36827" y="7647"/>
                    </a:cubicBezTo>
                    <a:cubicBezTo>
                      <a:pt x="34380" y="4535"/>
                      <a:pt x="31041" y="1"/>
                      <a:pt x="27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5"/>
              <p:cNvSpPr/>
              <p:nvPr/>
            </p:nvSpPr>
            <p:spPr>
              <a:xfrm>
                <a:off x="7064795" y="4810207"/>
                <a:ext cx="34484" cy="147205"/>
              </a:xfrm>
              <a:custGeom>
                <a:avLst/>
                <a:gdLst/>
                <a:ahLst/>
                <a:cxnLst/>
                <a:rect l="l" t="t" r="r" b="b"/>
                <a:pathLst>
                  <a:path w="15746" h="67217" extrusionOk="0">
                    <a:moveTo>
                      <a:pt x="7567" y="1"/>
                    </a:moveTo>
                    <a:cubicBezTo>
                      <a:pt x="7546" y="1"/>
                      <a:pt x="7526" y="1"/>
                      <a:pt x="7506" y="1"/>
                    </a:cubicBezTo>
                    <a:cubicBezTo>
                      <a:pt x="2069" y="101"/>
                      <a:pt x="434" y="4104"/>
                      <a:pt x="368" y="8774"/>
                    </a:cubicBezTo>
                    <a:cubicBezTo>
                      <a:pt x="234" y="16646"/>
                      <a:pt x="334" y="24518"/>
                      <a:pt x="334" y="32391"/>
                    </a:cubicBezTo>
                    <a:lnTo>
                      <a:pt x="401" y="32424"/>
                    </a:lnTo>
                    <a:cubicBezTo>
                      <a:pt x="401" y="40930"/>
                      <a:pt x="1" y="49436"/>
                      <a:pt x="568" y="57876"/>
                    </a:cubicBezTo>
                    <a:cubicBezTo>
                      <a:pt x="866" y="61920"/>
                      <a:pt x="2713" y="67216"/>
                      <a:pt x="7319" y="67216"/>
                    </a:cubicBezTo>
                    <a:cubicBezTo>
                      <a:pt x="7348" y="67216"/>
                      <a:pt x="7377" y="67216"/>
                      <a:pt x="7406" y="67216"/>
                    </a:cubicBezTo>
                    <a:cubicBezTo>
                      <a:pt x="11375" y="67182"/>
                      <a:pt x="12243" y="61645"/>
                      <a:pt x="12243" y="58443"/>
                    </a:cubicBezTo>
                    <a:cubicBezTo>
                      <a:pt x="12243" y="41531"/>
                      <a:pt x="15745" y="24685"/>
                      <a:pt x="13177" y="7773"/>
                    </a:cubicBezTo>
                    <a:cubicBezTo>
                      <a:pt x="12645" y="4052"/>
                      <a:pt x="12478" y="1"/>
                      <a:pt x="7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5"/>
              <p:cNvSpPr/>
              <p:nvPr/>
            </p:nvSpPr>
            <p:spPr>
              <a:xfrm>
                <a:off x="7194865" y="4586893"/>
                <a:ext cx="35066" cy="136183"/>
              </a:xfrm>
              <a:custGeom>
                <a:avLst/>
                <a:gdLst/>
                <a:ahLst/>
                <a:cxnLst/>
                <a:rect l="l" t="t" r="r" b="b"/>
                <a:pathLst>
                  <a:path w="16012" h="62184" extrusionOk="0">
                    <a:moveTo>
                      <a:pt x="7729" y="0"/>
                    </a:moveTo>
                    <a:cubicBezTo>
                      <a:pt x="7505" y="0"/>
                      <a:pt x="7275" y="12"/>
                      <a:pt x="7039" y="36"/>
                    </a:cubicBezTo>
                    <a:cubicBezTo>
                      <a:pt x="3603" y="402"/>
                      <a:pt x="3103" y="3405"/>
                      <a:pt x="2936" y="6240"/>
                    </a:cubicBezTo>
                    <a:cubicBezTo>
                      <a:pt x="2269" y="16214"/>
                      <a:pt x="0" y="26088"/>
                      <a:pt x="1068" y="36195"/>
                    </a:cubicBezTo>
                    <a:cubicBezTo>
                      <a:pt x="1501" y="43166"/>
                      <a:pt x="67" y="50205"/>
                      <a:pt x="2002" y="57076"/>
                    </a:cubicBezTo>
                    <a:cubicBezTo>
                      <a:pt x="2602" y="59378"/>
                      <a:pt x="3536" y="62013"/>
                      <a:pt x="6505" y="62180"/>
                    </a:cubicBezTo>
                    <a:cubicBezTo>
                      <a:pt x="6569" y="62182"/>
                      <a:pt x="6632" y="62183"/>
                      <a:pt x="6695" y="62183"/>
                    </a:cubicBezTo>
                    <a:cubicBezTo>
                      <a:pt x="9449" y="62183"/>
                      <a:pt x="11085" y="60058"/>
                      <a:pt x="11509" y="57710"/>
                    </a:cubicBezTo>
                    <a:cubicBezTo>
                      <a:pt x="14544" y="40364"/>
                      <a:pt x="16012" y="22885"/>
                      <a:pt x="13377" y="5373"/>
                    </a:cubicBezTo>
                    <a:cubicBezTo>
                      <a:pt x="12940" y="2409"/>
                      <a:pt x="10957" y="0"/>
                      <a:pt x="7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5"/>
              <p:cNvSpPr/>
              <p:nvPr/>
            </p:nvSpPr>
            <p:spPr>
              <a:xfrm>
                <a:off x="7481602" y="3348943"/>
                <a:ext cx="35725" cy="130064"/>
              </a:xfrm>
              <a:custGeom>
                <a:avLst/>
                <a:gdLst/>
                <a:ahLst/>
                <a:cxnLst/>
                <a:rect l="l" t="t" r="r" b="b"/>
                <a:pathLst>
                  <a:path w="16313" h="59390" extrusionOk="0">
                    <a:moveTo>
                      <a:pt x="10218" y="0"/>
                    </a:moveTo>
                    <a:cubicBezTo>
                      <a:pt x="6602" y="0"/>
                      <a:pt x="4813" y="3502"/>
                      <a:pt x="4437" y="6416"/>
                    </a:cubicBezTo>
                    <a:cubicBezTo>
                      <a:pt x="2703" y="21727"/>
                      <a:pt x="1335" y="37072"/>
                      <a:pt x="168" y="52416"/>
                    </a:cubicBezTo>
                    <a:cubicBezTo>
                      <a:pt x="1" y="54851"/>
                      <a:pt x="334" y="58687"/>
                      <a:pt x="3370" y="59287"/>
                    </a:cubicBezTo>
                    <a:cubicBezTo>
                      <a:pt x="3704" y="59357"/>
                      <a:pt x="4018" y="59390"/>
                      <a:pt x="4315" y="59390"/>
                    </a:cubicBezTo>
                    <a:cubicBezTo>
                      <a:pt x="7286" y="59390"/>
                      <a:pt x="8507" y="56109"/>
                      <a:pt x="9508" y="53683"/>
                    </a:cubicBezTo>
                    <a:cubicBezTo>
                      <a:pt x="14044" y="42275"/>
                      <a:pt x="15612" y="30267"/>
                      <a:pt x="16312" y="17724"/>
                    </a:cubicBezTo>
                    <a:cubicBezTo>
                      <a:pt x="16112" y="14455"/>
                      <a:pt x="16212" y="10786"/>
                      <a:pt x="15412" y="7250"/>
                    </a:cubicBezTo>
                    <a:cubicBezTo>
                      <a:pt x="14845" y="4448"/>
                      <a:pt x="14611" y="512"/>
                      <a:pt x="10942" y="45"/>
                    </a:cubicBezTo>
                    <a:cubicBezTo>
                      <a:pt x="10693" y="15"/>
                      <a:pt x="10451" y="0"/>
                      <a:pt x="10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5"/>
              <p:cNvSpPr/>
              <p:nvPr/>
            </p:nvSpPr>
            <p:spPr>
              <a:xfrm>
                <a:off x="7041266" y="4566106"/>
                <a:ext cx="40911" cy="139396"/>
              </a:xfrm>
              <a:custGeom>
                <a:avLst/>
                <a:gdLst/>
                <a:ahLst/>
                <a:cxnLst/>
                <a:rect l="l" t="t" r="r" b="b"/>
                <a:pathLst>
                  <a:path w="18681" h="63651" extrusionOk="0">
                    <a:moveTo>
                      <a:pt x="12675" y="0"/>
                    </a:moveTo>
                    <a:cubicBezTo>
                      <a:pt x="9551" y="0"/>
                      <a:pt x="8077" y="2281"/>
                      <a:pt x="7339" y="5355"/>
                    </a:cubicBezTo>
                    <a:cubicBezTo>
                      <a:pt x="3970" y="19498"/>
                      <a:pt x="668" y="33642"/>
                      <a:pt x="134" y="48219"/>
                    </a:cubicBezTo>
                    <a:cubicBezTo>
                      <a:pt x="134" y="51254"/>
                      <a:pt x="1" y="54323"/>
                      <a:pt x="134" y="57292"/>
                    </a:cubicBezTo>
                    <a:cubicBezTo>
                      <a:pt x="268" y="59727"/>
                      <a:pt x="501" y="62996"/>
                      <a:pt x="2936" y="63530"/>
                    </a:cubicBezTo>
                    <a:cubicBezTo>
                      <a:pt x="3292" y="63612"/>
                      <a:pt x="3614" y="63651"/>
                      <a:pt x="3907" y="63651"/>
                    </a:cubicBezTo>
                    <a:cubicBezTo>
                      <a:pt x="6692" y="63651"/>
                      <a:pt x="6821" y="60178"/>
                      <a:pt x="7606" y="58126"/>
                    </a:cubicBezTo>
                    <a:cubicBezTo>
                      <a:pt x="13744" y="41848"/>
                      <a:pt x="15345" y="24569"/>
                      <a:pt x="18114" y="7623"/>
                    </a:cubicBezTo>
                    <a:cubicBezTo>
                      <a:pt x="18681" y="4187"/>
                      <a:pt x="17913" y="618"/>
                      <a:pt x="13510" y="51"/>
                    </a:cubicBezTo>
                    <a:cubicBezTo>
                      <a:pt x="13220" y="17"/>
                      <a:pt x="12941" y="0"/>
                      <a:pt x="12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5"/>
              <p:cNvSpPr/>
              <p:nvPr/>
            </p:nvSpPr>
            <p:spPr>
              <a:xfrm>
                <a:off x="7187776" y="3966501"/>
                <a:ext cx="41568" cy="118599"/>
              </a:xfrm>
              <a:custGeom>
                <a:avLst/>
                <a:gdLst/>
                <a:ahLst/>
                <a:cxnLst/>
                <a:rect l="l" t="t" r="r" b="b"/>
                <a:pathLst>
                  <a:path w="18981" h="54155" extrusionOk="0">
                    <a:moveTo>
                      <a:pt x="13043" y="1"/>
                    </a:moveTo>
                    <a:cubicBezTo>
                      <a:pt x="9514" y="1"/>
                      <a:pt x="7264" y="2372"/>
                      <a:pt x="6672" y="5674"/>
                    </a:cubicBezTo>
                    <a:cubicBezTo>
                      <a:pt x="4637" y="17583"/>
                      <a:pt x="801" y="29191"/>
                      <a:pt x="668" y="41400"/>
                    </a:cubicBezTo>
                    <a:cubicBezTo>
                      <a:pt x="668" y="42601"/>
                      <a:pt x="601" y="43835"/>
                      <a:pt x="668" y="45036"/>
                    </a:cubicBezTo>
                    <a:cubicBezTo>
                      <a:pt x="835" y="48338"/>
                      <a:pt x="1" y="53108"/>
                      <a:pt x="3336" y="54009"/>
                    </a:cubicBezTo>
                    <a:cubicBezTo>
                      <a:pt x="3727" y="54108"/>
                      <a:pt x="4096" y="54154"/>
                      <a:pt x="4447" y="54154"/>
                    </a:cubicBezTo>
                    <a:cubicBezTo>
                      <a:pt x="7752" y="54154"/>
                      <a:pt x="9359" y="50029"/>
                      <a:pt x="10475" y="47104"/>
                    </a:cubicBezTo>
                    <a:cubicBezTo>
                      <a:pt x="15478" y="34361"/>
                      <a:pt x="18314" y="21085"/>
                      <a:pt x="18881" y="7375"/>
                    </a:cubicBezTo>
                    <a:cubicBezTo>
                      <a:pt x="18981" y="3840"/>
                      <a:pt x="18147" y="470"/>
                      <a:pt x="13811" y="37"/>
                    </a:cubicBezTo>
                    <a:cubicBezTo>
                      <a:pt x="13548" y="13"/>
                      <a:pt x="13292" y="1"/>
                      <a:pt x="130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5"/>
              <p:cNvSpPr/>
              <p:nvPr/>
            </p:nvSpPr>
            <p:spPr>
              <a:xfrm>
                <a:off x="7358621" y="4602210"/>
                <a:ext cx="34775" cy="124837"/>
              </a:xfrm>
              <a:custGeom>
                <a:avLst/>
                <a:gdLst/>
                <a:ahLst/>
                <a:cxnLst/>
                <a:rect l="l" t="t" r="r" b="b"/>
                <a:pathLst>
                  <a:path w="15879" h="57003" extrusionOk="0">
                    <a:moveTo>
                      <a:pt x="7056" y="0"/>
                    </a:moveTo>
                    <a:cubicBezTo>
                      <a:pt x="6601" y="0"/>
                      <a:pt x="6127" y="48"/>
                      <a:pt x="5638" y="149"/>
                    </a:cubicBezTo>
                    <a:cubicBezTo>
                      <a:pt x="2403" y="749"/>
                      <a:pt x="1335" y="3318"/>
                      <a:pt x="1302" y="6220"/>
                    </a:cubicBezTo>
                    <a:cubicBezTo>
                      <a:pt x="1202" y="12557"/>
                      <a:pt x="1235" y="18895"/>
                      <a:pt x="1235" y="25233"/>
                    </a:cubicBezTo>
                    <a:cubicBezTo>
                      <a:pt x="1535" y="34540"/>
                      <a:pt x="1" y="43947"/>
                      <a:pt x="3070" y="53086"/>
                    </a:cubicBezTo>
                    <a:cubicBezTo>
                      <a:pt x="3670" y="54854"/>
                      <a:pt x="4204" y="56656"/>
                      <a:pt x="6339" y="56956"/>
                    </a:cubicBezTo>
                    <a:cubicBezTo>
                      <a:pt x="6527" y="56987"/>
                      <a:pt x="6707" y="57002"/>
                      <a:pt x="6879" y="57002"/>
                    </a:cubicBezTo>
                    <a:cubicBezTo>
                      <a:pt x="8357" y="57002"/>
                      <a:pt x="9263" y="55902"/>
                      <a:pt x="9741" y="54588"/>
                    </a:cubicBezTo>
                    <a:cubicBezTo>
                      <a:pt x="15879" y="38209"/>
                      <a:pt x="14811" y="21397"/>
                      <a:pt x="12476" y="4585"/>
                    </a:cubicBezTo>
                    <a:cubicBezTo>
                      <a:pt x="12073" y="1907"/>
                      <a:pt x="9931" y="0"/>
                      <a:pt x="70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5"/>
              <p:cNvSpPr/>
              <p:nvPr/>
            </p:nvSpPr>
            <p:spPr>
              <a:xfrm>
                <a:off x="7319455" y="3846540"/>
                <a:ext cx="58880" cy="122857"/>
              </a:xfrm>
              <a:custGeom>
                <a:avLst/>
                <a:gdLst/>
                <a:ahLst/>
                <a:cxnLst/>
                <a:rect l="l" t="t" r="r" b="b"/>
                <a:pathLst>
                  <a:path w="26886" h="56099" extrusionOk="0">
                    <a:moveTo>
                      <a:pt x="20290" y="0"/>
                    </a:moveTo>
                    <a:cubicBezTo>
                      <a:pt x="17982" y="0"/>
                      <a:pt x="16021" y="1207"/>
                      <a:pt x="15111" y="3294"/>
                    </a:cubicBezTo>
                    <a:cubicBezTo>
                      <a:pt x="7873" y="20140"/>
                      <a:pt x="0" y="36885"/>
                      <a:pt x="334" y="56099"/>
                    </a:cubicBezTo>
                    <a:cubicBezTo>
                      <a:pt x="15545" y="42889"/>
                      <a:pt x="20115" y="24276"/>
                      <a:pt x="26019" y="6430"/>
                    </a:cubicBezTo>
                    <a:cubicBezTo>
                      <a:pt x="26886" y="3761"/>
                      <a:pt x="25252" y="1026"/>
                      <a:pt x="22049" y="225"/>
                    </a:cubicBezTo>
                    <a:cubicBezTo>
                      <a:pt x="21449" y="74"/>
                      <a:pt x="20859" y="0"/>
                      <a:pt x="20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5"/>
              <p:cNvSpPr/>
              <p:nvPr/>
            </p:nvSpPr>
            <p:spPr>
              <a:xfrm>
                <a:off x="7320405" y="4042342"/>
                <a:ext cx="52816" cy="113319"/>
              </a:xfrm>
              <a:custGeom>
                <a:avLst/>
                <a:gdLst/>
                <a:ahLst/>
                <a:cxnLst/>
                <a:rect l="l" t="t" r="r" b="b"/>
                <a:pathLst>
                  <a:path w="24117" h="51744" extrusionOk="0">
                    <a:moveTo>
                      <a:pt x="18175" y="0"/>
                    </a:moveTo>
                    <a:cubicBezTo>
                      <a:pt x="15775" y="0"/>
                      <a:pt x="13967" y="1543"/>
                      <a:pt x="12976" y="3943"/>
                    </a:cubicBezTo>
                    <a:cubicBezTo>
                      <a:pt x="7639" y="17086"/>
                      <a:pt x="2302" y="30229"/>
                      <a:pt x="467" y="44439"/>
                    </a:cubicBezTo>
                    <a:cubicBezTo>
                      <a:pt x="133" y="47074"/>
                      <a:pt x="0" y="50277"/>
                      <a:pt x="3136" y="51477"/>
                    </a:cubicBezTo>
                    <a:cubicBezTo>
                      <a:pt x="3612" y="51661"/>
                      <a:pt x="4061" y="51743"/>
                      <a:pt x="4485" y="51743"/>
                    </a:cubicBezTo>
                    <a:cubicBezTo>
                      <a:pt x="6521" y="51743"/>
                      <a:pt x="7969" y="49849"/>
                      <a:pt x="9073" y="48275"/>
                    </a:cubicBezTo>
                    <a:cubicBezTo>
                      <a:pt x="17513" y="36133"/>
                      <a:pt x="20581" y="21923"/>
                      <a:pt x="24117" y="10048"/>
                    </a:cubicBezTo>
                    <a:cubicBezTo>
                      <a:pt x="23917" y="4811"/>
                      <a:pt x="24017" y="1575"/>
                      <a:pt x="20315" y="374"/>
                    </a:cubicBezTo>
                    <a:cubicBezTo>
                      <a:pt x="19559" y="120"/>
                      <a:pt x="18844" y="0"/>
                      <a:pt x="18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5"/>
              <p:cNvSpPr/>
              <p:nvPr/>
            </p:nvSpPr>
            <p:spPr>
              <a:xfrm>
                <a:off x="7420368" y="3532090"/>
                <a:ext cx="34118" cy="117559"/>
              </a:xfrm>
              <a:custGeom>
                <a:avLst/>
                <a:gdLst/>
                <a:ahLst/>
                <a:cxnLst/>
                <a:rect l="l" t="t" r="r" b="b"/>
                <a:pathLst>
                  <a:path w="15579" h="53680" extrusionOk="0">
                    <a:moveTo>
                      <a:pt x="9361" y="0"/>
                    </a:moveTo>
                    <a:cubicBezTo>
                      <a:pt x="4755" y="0"/>
                      <a:pt x="3877" y="5091"/>
                      <a:pt x="3470" y="9006"/>
                    </a:cubicBezTo>
                    <a:cubicBezTo>
                      <a:pt x="2002" y="21549"/>
                      <a:pt x="1" y="34058"/>
                      <a:pt x="401" y="46767"/>
                    </a:cubicBezTo>
                    <a:cubicBezTo>
                      <a:pt x="501" y="49402"/>
                      <a:pt x="167" y="53004"/>
                      <a:pt x="3403" y="53605"/>
                    </a:cubicBezTo>
                    <a:cubicBezTo>
                      <a:pt x="3661" y="53655"/>
                      <a:pt x="3907" y="53679"/>
                      <a:pt x="4145" y="53679"/>
                    </a:cubicBezTo>
                    <a:cubicBezTo>
                      <a:pt x="6732" y="53679"/>
                      <a:pt x="8135" y="50838"/>
                      <a:pt x="9174" y="48668"/>
                    </a:cubicBezTo>
                    <a:cubicBezTo>
                      <a:pt x="13744" y="38894"/>
                      <a:pt x="15178" y="28487"/>
                      <a:pt x="14911" y="15744"/>
                    </a:cubicBezTo>
                    <a:cubicBezTo>
                      <a:pt x="14911" y="15378"/>
                      <a:pt x="15011" y="12976"/>
                      <a:pt x="14878" y="10574"/>
                    </a:cubicBezTo>
                    <a:cubicBezTo>
                      <a:pt x="14678" y="6471"/>
                      <a:pt x="15578" y="800"/>
                      <a:pt x="10308" y="67"/>
                    </a:cubicBezTo>
                    <a:cubicBezTo>
                      <a:pt x="9976" y="22"/>
                      <a:pt x="9660" y="0"/>
                      <a:pt x="9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5"/>
              <p:cNvSpPr/>
              <p:nvPr/>
            </p:nvSpPr>
            <p:spPr>
              <a:xfrm>
                <a:off x="7198300" y="4170597"/>
                <a:ext cx="59831" cy="105343"/>
              </a:xfrm>
              <a:custGeom>
                <a:avLst/>
                <a:gdLst/>
                <a:ahLst/>
                <a:cxnLst/>
                <a:rect l="l" t="t" r="r" b="b"/>
                <a:pathLst>
                  <a:path w="27320" h="48102" extrusionOk="0">
                    <a:moveTo>
                      <a:pt x="20150" y="0"/>
                    </a:moveTo>
                    <a:cubicBezTo>
                      <a:pt x="18130" y="0"/>
                      <a:pt x="16484" y="1373"/>
                      <a:pt x="15445" y="3204"/>
                    </a:cubicBezTo>
                    <a:cubicBezTo>
                      <a:pt x="8673" y="14746"/>
                      <a:pt x="3503" y="26955"/>
                      <a:pt x="934" y="39797"/>
                    </a:cubicBezTo>
                    <a:cubicBezTo>
                      <a:pt x="2002" y="42966"/>
                      <a:pt x="0" y="46936"/>
                      <a:pt x="4170" y="47970"/>
                    </a:cubicBezTo>
                    <a:cubicBezTo>
                      <a:pt x="4534" y="48060"/>
                      <a:pt x="4884" y="48102"/>
                      <a:pt x="5219" y="48102"/>
                    </a:cubicBezTo>
                    <a:cubicBezTo>
                      <a:pt x="7740" y="48102"/>
                      <a:pt x="9463" y="45739"/>
                      <a:pt x="10641" y="43767"/>
                    </a:cubicBezTo>
                    <a:cubicBezTo>
                      <a:pt x="17212" y="32459"/>
                      <a:pt x="21482" y="20117"/>
                      <a:pt x="26052" y="7941"/>
                    </a:cubicBezTo>
                    <a:cubicBezTo>
                      <a:pt x="27320" y="4605"/>
                      <a:pt x="25485" y="1937"/>
                      <a:pt x="22383" y="536"/>
                    </a:cubicBezTo>
                    <a:cubicBezTo>
                      <a:pt x="21600" y="166"/>
                      <a:pt x="20853" y="0"/>
                      <a:pt x="20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5"/>
              <p:cNvSpPr/>
              <p:nvPr/>
            </p:nvSpPr>
            <p:spPr>
              <a:xfrm>
                <a:off x="7276488" y="4795659"/>
                <a:ext cx="38281" cy="117137"/>
              </a:xfrm>
              <a:custGeom>
                <a:avLst/>
                <a:gdLst/>
                <a:ahLst/>
                <a:cxnLst/>
                <a:rect l="l" t="t" r="r" b="b"/>
                <a:pathLst>
                  <a:path w="17480" h="53487" extrusionOk="0">
                    <a:moveTo>
                      <a:pt x="7858" y="1"/>
                    </a:moveTo>
                    <a:cubicBezTo>
                      <a:pt x="7528" y="1"/>
                      <a:pt x="7178" y="34"/>
                      <a:pt x="6805" y="104"/>
                    </a:cubicBezTo>
                    <a:cubicBezTo>
                      <a:pt x="3836" y="671"/>
                      <a:pt x="2569" y="3339"/>
                      <a:pt x="2302" y="6275"/>
                    </a:cubicBezTo>
                    <a:cubicBezTo>
                      <a:pt x="1602" y="14681"/>
                      <a:pt x="968" y="23120"/>
                      <a:pt x="201" y="32627"/>
                    </a:cubicBezTo>
                    <a:cubicBezTo>
                      <a:pt x="467" y="35162"/>
                      <a:pt x="167" y="38998"/>
                      <a:pt x="1335" y="42334"/>
                    </a:cubicBezTo>
                    <a:cubicBezTo>
                      <a:pt x="2669" y="46170"/>
                      <a:pt x="0" y="53175"/>
                      <a:pt x="4303" y="53475"/>
                    </a:cubicBezTo>
                    <a:cubicBezTo>
                      <a:pt x="4413" y="53483"/>
                      <a:pt x="4519" y="53486"/>
                      <a:pt x="4623" y="53486"/>
                    </a:cubicBezTo>
                    <a:cubicBezTo>
                      <a:pt x="9220" y="53486"/>
                      <a:pt x="8801" y="46385"/>
                      <a:pt x="10008" y="42601"/>
                    </a:cubicBezTo>
                    <a:cubicBezTo>
                      <a:pt x="13944" y="30526"/>
                      <a:pt x="17480" y="18183"/>
                      <a:pt x="13043" y="5341"/>
                    </a:cubicBezTo>
                    <a:cubicBezTo>
                      <a:pt x="12172" y="2698"/>
                      <a:pt x="10841" y="1"/>
                      <a:pt x="7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5"/>
              <p:cNvSpPr/>
              <p:nvPr/>
            </p:nvSpPr>
            <p:spPr>
              <a:xfrm>
                <a:off x="7429209" y="3727202"/>
                <a:ext cx="40327" cy="106357"/>
              </a:xfrm>
              <a:custGeom>
                <a:avLst/>
                <a:gdLst/>
                <a:ahLst/>
                <a:cxnLst/>
                <a:rect l="l" t="t" r="r" b="b"/>
                <a:pathLst>
                  <a:path w="18414" h="48565" extrusionOk="0">
                    <a:moveTo>
                      <a:pt x="11469" y="0"/>
                    </a:moveTo>
                    <a:cubicBezTo>
                      <a:pt x="8818" y="0"/>
                      <a:pt x="7308" y="2382"/>
                      <a:pt x="6472" y="4833"/>
                    </a:cubicBezTo>
                    <a:cubicBezTo>
                      <a:pt x="1769" y="18376"/>
                      <a:pt x="1" y="32286"/>
                      <a:pt x="2302" y="48565"/>
                    </a:cubicBezTo>
                    <a:cubicBezTo>
                      <a:pt x="13977" y="35589"/>
                      <a:pt x="14878" y="21078"/>
                      <a:pt x="17680" y="7302"/>
                    </a:cubicBezTo>
                    <a:cubicBezTo>
                      <a:pt x="18414" y="3999"/>
                      <a:pt x="16346" y="1298"/>
                      <a:pt x="13177" y="297"/>
                    </a:cubicBezTo>
                    <a:cubicBezTo>
                      <a:pt x="12561" y="93"/>
                      <a:pt x="11993" y="0"/>
                      <a:pt x="1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p:nvPr/>
            </p:nvSpPr>
            <p:spPr>
              <a:xfrm>
                <a:off x="7440975" y="3195933"/>
                <a:ext cx="25424" cy="108734"/>
              </a:xfrm>
              <a:custGeom>
                <a:avLst/>
                <a:gdLst/>
                <a:ahLst/>
                <a:cxnLst/>
                <a:rect l="l" t="t" r="r" b="b"/>
                <a:pathLst>
                  <a:path w="11609" h="49650" extrusionOk="0">
                    <a:moveTo>
                      <a:pt x="6249" y="1"/>
                    </a:moveTo>
                    <a:cubicBezTo>
                      <a:pt x="3443" y="1"/>
                      <a:pt x="2229" y="2108"/>
                      <a:pt x="2068" y="4680"/>
                    </a:cubicBezTo>
                    <a:cubicBezTo>
                      <a:pt x="1335" y="17689"/>
                      <a:pt x="667" y="30665"/>
                      <a:pt x="134" y="43674"/>
                    </a:cubicBezTo>
                    <a:cubicBezTo>
                      <a:pt x="0" y="46576"/>
                      <a:pt x="1034" y="49445"/>
                      <a:pt x="4437" y="49645"/>
                    </a:cubicBezTo>
                    <a:cubicBezTo>
                      <a:pt x="4512" y="49648"/>
                      <a:pt x="4585" y="49649"/>
                      <a:pt x="4657" y="49649"/>
                    </a:cubicBezTo>
                    <a:cubicBezTo>
                      <a:pt x="7933" y="49649"/>
                      <a:pt x="8558" y="46718"/>
                      <a:pt x="9374" y="44075"/>
                    </a:cubicBezTo>
                    <a:cubicBezTo>
                      <a:pt x="11609" y="36936"/>
                      <a:pt x="10775" y="29664"/>
                      <a:pt x="10808" y="22392"/>
                    </a:cubicBezTo>
                    <a:cubicBezTo>
                      <a:pt x="10808" y="16655"/>
                      <a:pt x="10941" y="10851"/>
                      <a:pt x="10775" y="5080"/>
                    </a:cubicBezTo>
                    <a:cubicBezTo>
                      <a:pt x="10675" y="2545"/>
                      <a:pt x="9540" y="176"/>
                      <a:pt x="6572" y="10"/>
                    </a:cubicBezTo>
                    <a:cubicBezTo>
                      <a:pt x="6462" y="4"/>
                      <a:pt x="6354" y="1"/>
                      <a:pt x="6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5"/>
              <p:cNvSpPr/>
              <p:nvPr/>
            </p:nvSpPr>
            <p:spPr>
              <a:xfrm>
                <a:off x="7311124" y="3643391"/>
                <a:ext cx="34263" cy="96327"/>
              </a:xfrm>
              <a:custGeom>
                <a:avLst/>
                <a:gdLst/>
                <a:ahLst/>
                <a:cxnLst/>
                <a:rect l="l" t="t" r="r" b="b"/>
                <a:pathLst>
                  <a:path w="15645" h="43985" extrusionOk="0">
                    <a:moveTo>
                      <a:pt x="10648" y="0"/>
                    </a:moveTo>
                    <a:cubicBezTo>
                      <a:pt x="7770" y="0"/>
                      <a:pt x="6355" y="2576"/>
                      <a:pt x="5505" y="5032"/>
                    </a:cubicBezTo>
                    <a:cubicBezTo>
                      <a:pt x="2502" y="13638"/>
                      <a:pt x="668" y="22478"/>
                      <a:pt x="868" y="31651"/>
                    </a:cubicBezTo>
                    <a:cubicBezTo>
                      <a:pt x="868" y="33486"/>
                      <a:pt x="735" y="35320"/>
                      <a:pt x="868" y="37088"/>
                    </a:cubicBezTo>
                    <a:cubicBezTo>
                      <a:pt x="1135" y="39623"/>
                      <a:pt x="1" y="43293"/>
                      <a:pt x="3537" y="43926"/>
                    </a:cubicBezTo>
                    <a:cubicBezTo>
                      <a:pt x="3774" y="43966"/>
                      <a:pt x="3997" y="43984"/>
                      <a:pt x="4208" y="43984"/>
                    </a:cubicBezTo>
                    <a:cubicBezTo>
                      <a:pt x="7049" y="43984"/>
                      <a:pt x="7589" y="40601"/>
                      <a:pt x="8707" y="38489"/>
                    </a:cubicBezTo>
                    <a:cubicBezTo>
                      <a:pt x="13911" y="28615"/>
                      <a:pt x="15111" y="17808"/>
                      <a:pt x="15512" y="6900"/>
                    </a:cubicBezTo>
                    <a:cubicBezTo>
                      <a:pt x="15645" y="3764"/>
                      <a:pt x="15045" y="429"/>
                      <a:pt x="11175" y="28"/>
                    </a:cubicBezTo>
                    <a:cubicBezTo>
                      <a:pt x="10994" y="10"/>
                      <a:pt x="10818" y="0"/>
                      <a:pt x="10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7382150" y="3380924"/>
                <a:ext cx="28711" cy="105538"/>
              </a:xfrm>
              <a:custGeom>
                <a:avLst/>
                <a:gdLst/>
                <a:ahLst/>
                <a:cxnLst/>
                <a:rect l="l" t="t" r="r" b="b"/>
                <a:pathLst>
                  <a:path w="13110" h="48191" extrusionOk="0">
                    <a:moveTo>
                      <a:pt x="8042" y="1"/>
                    </a:moveTo>
                    <a:cubicBezTo>
                      <a:pt x="4959" y="1"/>
                      <a:pt x="3288" y="2882"/>
                      <a:pt x="2803" y="5460"/>
                    </a:cubicBezTo>
                    <a:cubicBezTo>
                      <a:pt x="201" y="19604"/>
                      <a:pt x="1" y="33714"/>
                      <a:pt x="2436" y="48191"/>
                    </a:cubicBezTo>
                    <a:cubicBezTo>
                      <a:pt x="6639" y="46890"/>
                      <a:pt x="7139" y="43955"/>
                      <a:pt x="7906" y="41519"/>
                    </a:cubicBezTo>
                    <a:cubicBezTo>
                      <a:pt x="11309" y="30178"/>
                      <a:pt x="13110" y="18603"/>
                      <a:pt x="12310" y="6695"/>
                    </a:cubicBezTo>
                    <a:cubicBezTo>
                      <a:pt x="12109" y="4026"/>
                      <a:pt x="12443" y="690"/>
                      <a:pt x="9007" y="90"/>
                    </a:cubicBezTo>
                    <a:cubicBezTo>
                      <a:pt x="8671" y="29"/>
                      <a:pt x="8350" y="1"/>
                      <a:pt x="80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7173310" y="4972447"/>
                <a:ext cx="32364" cy="71517"/>
              </a:xfrm>
              <a:custGeom>
                <a:avLst/>
                <a:gdLst/>
                <a:ahLst/>
                <a:cxnLst/>
                <a:rect l="l" t="t" r="r" b="b"/>
                <a:pathLst>
                  <a:path w="14778" h="32656" extrusionOk="0">
                    <a:moveTo>
                      <a:pt x="7232" y="0"/>
                    </a:moveTo>
                    <a:cubicBezTo>
                      <a:pt x="6925" y="0"/>
                      <a:pt x="6605" y="20"/>
                      <a:pt x="6271" y="60"/>
                    </a:cubicBezTo>
                    <a:cubicBezTo>
                      <a:pt x="1835" y="593"/>
                      <a:pt x="0" y="4663"/>
                      <a:pt x="167" y="8966"/>
                    </a:cubicBezTo>
                    <a:cubicBezTo>
                      <a:pt x="334" y="13469"/>
                      <a:pt x="1034" y="17972"/>
                      <a:pt x="1601" y="22476"/>
                    </a:cubicBezTo>
                    <a:cubicBezTo>
                      <a:pt x="2158" y="26634"/>
                      <a:pt x="818" y="32656"/>
                      <a:pt x="7204" y="32656"/>
                    </a:cubicBezTo>
                    <a:cubicBezTo>
                      <a:pt x="7324" y="32656"/>
                      <a:pt x="7447" y="32654"/>
                      <a:pt x="7572" y="32650"/>
                    </a:cubicBezTo>
                    <a:cubicBezTo>
                      <a:pt x="14677" y="32383"/>
                      <a:pt x="14544" y="26345"/>
                      <a:pt x="14577" y="21041"/>
                    </a:cubicBezTo>
                    <a:lnTo>
                      <a:pt x="14577" y="17439"/>
                    </a:lnTo>
                    <a:lnTo>
                      <a:pt x="14711" y="17439"/>
                    </a:lnTo>
                    <a:cubicBezTo>
                      <a:pt x="14577" y="14403"/>
                      <a:pt x="14777" y="11301"/>
                      <a:pt x="14210" y="8332"/>
                    </a:cubicBezTo>
                    <a:cubicBezTo>
                      <a:pt x="13429" y="4269"/>
                      <a:pt x="11798" y="0"/>
                      <a:pt x="7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5"/>
              <p:cNvSpPr/>
              <p:nvPr/>
            </p:nvSpPr>
            <p:spPr>
              <a:xfrm>
                <a:off x="6669253" y="3311847"/>
                <a:ext cx="295571" cy="507333"/>
              </a:xfrm>
              <a:custGeom>
                <a:avLst/>
                <a:gdLst/>
                <a:ahLst/>
                <a:cxnLst/>
                <a:rect l="l" t="t" r="r" b="b"/>
                <a:pathLst>
                  <a:path w="134964" h="231659" extrusionOk="0">
                    <a:moveTo>
                      <a:pt x="33291" y="0"/>
                    </a:moveTo>
                    <a:cubicBezTo>
                      <a:pt x="32624" y="1968"/>
                      <a:pt x="31456" y="3936"/>
                      <a:pt x="31356" y="5938"/>
                    </a:cubicBezTo>
                    <a:cubicBezTo>
                      <a:pt x="30122" y="30789"/>
                      <a:pt x="25185" y="55206"/>
                      <a:pt x="22450" y="79891"/>
                    </a:cubicBezTo>
                    <a:cubicBezTo>
                      <a:pt x="19047" y="109812"/>
                      <a:pt x="12109" y="138699"/>
                      <a:pt x="3503" y="167353"/>
                    </a:cubicBezTo>
                    <a:cubicBezTo>
                      <a:pt x="6105" y="170756"/>
                      <a:pt x="4303" y="174358"/>
                      <a:pt x="3703" y="177794"/>
                    </a:cubicBezTo>
                    <a:cubicBezTo>
                      <a:pt x="1702" y="189202"/>
                      <a:pt x="0" y="200644"/>
                      <a:pt x="2702" y="212052"/>
                    </a:cubicBezTo>
                    <a:cubicBezTo>
                      <a:pt x="5635" y="224358"/>
                      <a:pt x="15546" y="231659"/>
                      <a:pt x="26622" y="231659"/>
                    </a:cubicBezTo>
                    <a:cubicBezTo>
                      <a:pt x="30918" y="231659"/>
                      <a:pt x="35389" y="230561"/>
                      <a:pt x="39695" y="228230"/>
                    </a:cubicBezTo>
                    <a:cubicBezTo>
                      <a:pt x="42264" y="226814"/>
                      <a:pt x="44312" y="224293"/>
                      <a:pt x="47574" y="224293"/>
                    </a:cubicBezTo>
                    <a:cubicBezTo>
                      <a:pt x="47616" y="224293"/>
                      <a:pt x="47659" y="224293"/>
                      <a:pt x="47701" y="224294"/>
                    </a:cubicBezTo>
                    <a:cubicBezTo>
                      <a:pt x="62645" y="214921"/>
                      <a:pt x="72552" y="200744"/>
                      <a:pt x="82226" y="186701"/>
                    </a:cubicBezTo>
                    <a:cubicBezTo>
                      <a:pt x="101840" y="158247"/>
                      <a:pt x="114249" y="126524"/>
                      <a:pt x="122455" y="93000"/>
                    </a:cubicBezTo>
                    <a:cubicBezTo>
                      <a:pt x="129560" y="64046"/>
                      <a:pt x="134463" y="34892"/>
                      <a:pt x="134963" y="5071"/>
                    </a:cubicBezTo>
                    <a:lnTo>
                      <a:pt x="134963" y="5071"/>
                    </a:lnTo>
                    <a:cubicBezTo>
                      <a:pt x="126457" y="15111"/>
                      <a:pt x="116050" y="22716"/>
                      <a:pt x="105009" y="29721"/>
                    </a:cubicBezTo>
                    <a:cubicBezTo>
                      <a:pt x="98351" y="33937"/>
                      <a:pt x="91651" y="36149"/>
                      <a:pt x="84636" y="36149"/>
                    </a:cubicBezTo>
                    <a:cubicBezTo>
                      <a:pt x="80827" y="36149"/>
                      <a:pt x="76924" y="35496"/>
                      <a:pt x="72886" y="34158"/>
                    </a:cubicBezTo>
                    <a:cubicBezTo>
                      <a:pt x="54973" y="28187"/>
                      <a:pt x="41964" y="16645"/>
                      <a:pt x="33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5"/>
              <p:cNvSpPr/>
              <p:nvPr/>
            </p:nvSpPr>
            <p:spPr>
              <a:xfrm>
                <a:off x="5519014" y="4271216"/>
                <a:ext cx="1204559" cy="724299"/>
              </a:xfrm>
              <a:custGeom>
                <a:avLst/>
                <a:gdLst/>
                <a:ahLst/>
                <a:cxnLst/>
                <a:rect l="l" t="t" r="r" b="b"/>
                <a:pathLst>
                  <a:path w="550027" h="330730" extrusionOk="0">
                    <a:moveTo>
                      <a:pt x="201834" y="0"/>
                    </a:moveTo>
                    <a:cubicBezTo>
                      <a:pt x="201097" y="0"/>
                      <a:pt x="200450" y="245"/>
                      <a:pt x="199810" y="337"/>
                    </a:cubicBezTo>
                    <a:cubicBezTo>
                      <a:pt x="176360" y="3839"/>
                      <a:pt x="155311" y="14013"/>
                      <a:pt x="133596" y="22753"/>
                    </a:cubicBezTo>
                    <a:cubicBezTo>
                      <a:pt x="99038" y="36696"/>
                      <a:pt x="65847" y="53041"/>
                      <a:pt x="35526" y="74623"/>
                    </a:cubicBezTo>
                    <a:cubicBezTo>
                      <a:pt x="22216" y="84130"/>
                      <a:pt x="9307" y="94471"/>
                      <a:pt x="3069" y="110649"/>
                    </a:cubicBezTo>
                    <a:cubicBezTo>
                      <a:pt x="0" y="118621"/>
                      <a:pt x="1802" y="124826"/>
                      <a:pt x="8873" y="129629"/>
                    </a:cubicBezTo>
                    <a:cubicBezTo>
                      <a:pt x="18147" y="135934"/>
                      <a:pt x="28087" y="139503"/>
                      <a:pt x="39495" y="139937"/>
                    </a:cubicBezTo>
                    <a:cubicBezTo>
                      <a:pt x="41574" y="140011"/>
                      <a:pt x="43644" y="140048"/>
                      <a:pt x="45708" y="140048"/>
                    </a:cubicBezTo>
                    <a:cubicBezTo>
                      <a:pt x="73118" y="140048"/>
                      <a:pt x="99234" y="133582"/>
                      <a:pt x="124890" y="124058"/>
                    </a:cubicBezTo>
                    <a:cubicBezTo>
                      <a:pt x="128592" y="122657"/>
                      <a:pt x="132395" y="121457"/>
                      <a:pt x="136131" y="120156"/>
                    </a:cubicBezTo>
                    <a:cubicBezTo>
                      <a:pt x="136498" y="120823"/>
                      <a:pt x="136831" y="121490"/>
                      <a:pt x="137232" y="122157"/>
                    </a:cubicBezTo>
                    <a:cubicBezTo>
                      <a:pt x="119819" y="134833"/>
                      <a:pt x="106710" y="151645"/>
                      <a:pt x="92133" y="167023"/>
                    </a:cubicBezTo>
                    <a:cubicBezTo>
                      <a:pt x="73920" y="186270"/>
                      <a:pt x="60444" y="208586"/>
                      <a:pt x="53172" y="234204"/>
                    </a:cubicBezTo>
                    <a:cubicBezTo>
                      <a:pt x="47901" y="252717"/>
                      <a:pt x="57375" y="265093"/>
                      <a:pt x="76855" y="265693"/>
                    </a:cubicBezTo>
                    <a:cubicBezTo>
                      <a:pt x="78408" y="265742"/>
                      <a:pt x="79955" y="265765"/>
                      <a:pt x="81498" y="265765"/>
                    </a:cubicBezTo>
                    <a:cubicBezTo>
                      <a:pt x="108631" y="265765"/>
                      <a:pt x="134300" y="258393"/>
                      <a:pt x="159014" y="247914"/>
                    </a:cubicBezTo>
                    <a:cubicBezTo>
                      <a:pt x="185533" y="236706"/>
                      <a:pt x="212119" y="225198"/>
                      <a:pt x="234635" y="206317"/>
                    </a:cubicBezTo>
                    <a:cubicBezTo>
                      <a:pt x="235168" y="206851"/>
                      <a:pt x="235735" y="207385"/>
                      <a:pt x="236336" y="207852"/>
                    </a:cubicBezTo>
                    <a:cubicBezTo>
                      <a:pt x="231332" y="216124"/>
                      <a:pt x="226129" y="224197"/>
                      <a:pt x="221325" y="232569"/>
                    </a:cubicBezTo>
                    <a:cubicBezTo>
                      <a:pt x="209050" y="254085"/>
                      <a:pt x="198809" y="276368"/>
                      <a:pt x="196040" y="301385"/>
                    </a:cubicBezTo>
                    <a:cubicBezTo>
                      <a:pt x="194314" y="317219"/>
                      <a:pt x="204615" y="330730"/>
                      <a:pt x="218491" y="330730"/>
                    </a:cubicBezTo>
                    <a:cubicBezTo>
                      <a:pt x="218822" y="330730"/>
                      <a:pt x="219155" y="330722"/>
                      <a:pt x="219491" y="330706"/>
                    </a:cubicBezTo>
                    <a:cubicBezTo>
                      <a:pt x="225528" y="330406"/>
                      <a:pt x="231566" y="329439"/>
                      <a:pt x="237537" y="328405"/>
                    </a:cubicBezTo>
                    <a:cubicBezTo>
                      <a:pt x="283503" y="320532"/>
                      <a:pt x="323131" y="297516"/>
                      <a:pt x="362459" y="274666"/>
                    </a:cubicBezTo>
                    <a:cubicBezTo>
                      <a:pt x="399786" y="252984"/>
                      <a:pt x="434377" y="226999"/>
                      <a:pt x="466667" y="198178"/>
                    </a:cubicBezTo>
                    <a:cubicBezTo>
                      <a:pt x="500024" y="168424"/>
                      <a:pt x="529679" y="135667"/>
                      <a:pt x="545890" y="92903"/>
                    </a:cubicBezTo>
                    <a:cubicBezTo>
                      <a:pt x="547725" y="88066"/>
                      <a:pt x="549693" y="83263"/>
                      <a:pt x="549226" y="77925"/>
                    </a:cubicBezTo>
                    <a:cubicBezTo>
                      <a:pt x="549026" y="75691"/>
                      <a:pt x="550027" y="72255"/>
                      <a:pt x="546858" y="71854"/>
                    </a:cubicBezTo>
                    <a:cubicBezTo>
                      <a:pt x="546675" y="71829"/>
                      <a:pt x="546502" y="71817"/>
                      <a:pt x="546340" y="71817"/>
                    </a:cubicBezTo>
                    <a:cubicBezTo>
                      <a:pt x="543708" y="71817"/>
                      <a:pt x="543579" y="74985"/>
                      <a:pt x="542888" y="77058"/>
                    </a:cubicBezTo>
                    <a:cubicBezTo>
                      <a:pt x="532114" y="108381"/>
                      <a:pt x="514535" y="135433"/>
                      <a:pt x="491718" y="159184"/>
                    </a:cubicBezTo>
                    <a:cubicBezTo>
                      <a:pt x="431342" y="222062"/>
                      <a:pt x="360391" y="269696"/>
                      <a:pt x="280734" y="304621"/>
                    </a:cubicBezTo>
                    <a:cubicBezTo>
                      <a:pt x="262555" y="312627"/>
                      <a:pt x="243374" y="317530"/>
                      <a:pt x="223493" y="318464"/>
                    </a:cubicBezTo>
                    <a:cubicBezTo>
                      <a:pt x="222727" y="318502"/>
                      <a:pt x="221995" y="318522"/>
                      <a:pt x="221295" y="318522"/>
                    </a:cubicBezTo>
                    <a:cubicBezTo>
                      <a:pt x="210928" y="318522"/>
                      <a:pt x="207661" y="314261"/>
                      <a:pt x="207849" y="302886"/>
                    </a:cubicBezTo>
                    <a:cubicBezTo>
                      <a:pt x="207882" y="299584"/>
                      <a:pt x="208449" y="296215"/>
                      <a:pt x="209217" y="293013"/>
                    </a:cubicBezTo>
                    <a:cubicBezTo>
                      <a:pt x="217789" y="259088"/>
                      <a:pt x="234735" y="229501"/>
                      <a:pt x="255883" y="202014"/>
                    </a:cubicBezTo>
                    <a:cubicBezTo>
                      <a:pt x="267358" y="187104"/>
                      <a:pt x="279567" y="172793"/>
                      <a:pt x="292276" y="158917"/>
                    </a:cubicBezTo>
                    <a:cubicBezTo>
                      <a:pt x="294944" y="155948"/>
                      <a:pt x="297379" y="151945"/>
                      <a:pt x="293243" y="148509"/>
                    </a:cubicBezTo>
                    <a:cubicBezTo>
                      <a:pt x="292002" y="147474"/>
                      <a:pt x="290824" y="147053"/>
                      <a:pt x="289708" y="147053"/>
                    </a:cubicBezTo>
                    <a:cubicBezTo>
                      <a:pt x="287192" y="147053"/>
                      <a:pt x="284987" y="149189"/>
                      <a:pt x="283069" y="151245"/>
                    </a:cubicBezTo>
                    <a:cubicBezTo>
                      <a:pt x="247144" y="189639"/>
                      <a:pt x="203879" y="217225"/>
                      <a:pt x="155478" y="237006"/>
                    </a:cubicBezTo>
                    <a:cubicBezTo>
                      <a:pt x="131227" y="246946"/>
                      <a:pt x="106210" y="254552"/>
                      <a:pt x="79624" y="254585"/>
                    </a:cubicBezTo>
                    <a:cubicBezTo>
                      <a:pt x="65180" y="254585"/>
                      <a:pt x="60344" y="247714"/>
                      <a:pt x="64880" y="233904"/>
                    </a:cubicBezTo>
                    <a:cubicBezTo>
                      <a:pt x="69016" y="221495"/>
                      <a:pt x="73920" y="209353"/>
                      <a:pt x="81592" y="198612"/>
                    </a:cubicBezTo>
                    <a:cubicBezTo>
                      <a:pt x="109412" y="159751"/>
                      <a:pt x="143136" y="126760"/>
                      <a:pt x="180830" y="97640"/>
                    </a:cubicBezTo>
                    <a:cubicBezTo>
                      <a:pt x="183798" y="95405"/>
                      <a:pt x="188869" y="93470"/>
                      <a:pt x="186200" y="88633"/>
                    </a:cubicBezTo>
                    <a:cubicBezTo>
                      <a:pt x="185017" y="86469"/>
                      <a:pt x="183569" y="85708"/>
                      <a:pt x="182032" y="85708"/>
                    </a:cubicBezTo>
                    <a:cubicBezTo>
                      <a:pt x="179755" y="85708"/>
                      <a:pt x="177283" y="87378"/>
                      <a:pt x="175192" y="88633"/>
                    </a:cubicBezTo>
                    <a:cubicBezTo>
                      <a:pt x="169788" y="91969"/>
                      <a:pt x="164952" y="96405"/>
                      <a:pt x="159314" y="99274"/>
                    </a:cubicBezTo>
                    <a:cubicBezTo>
                      <a:pt x="134063" y="112283"/>
                      <a:pt x="107244" y="121323"/>
                      <a:pt x="79424" y="126727"/>
                    </a:cubicBezTo>
                    <a:cubicBezTo>
                      <a:pt x="69037" y="128753"/>
                      <a:pt x="58445" y="130848"/>
                      <a:pt x="47814" y="130848"/>
                    </a:cubicBezTo>
                    <a:cubicBezTo>
                      <a:pt x="41819" y="130848"/>
                      <a:pt x="35812" y="130182"/>
                      <a:pt x="29822" y="128462"/>
                    </a:cubicBezTo>
                    <a:cubicBezTo>
                      <a:pt x="23250" y="126560"/>
                      <a:pt x="15011" y="124992"/>
                      <a:pt x="13043" y="117554"/>
                    </a:cubicBezTo>
                    <a:cubicBezTo>
                      <a:pt x="11208" y="110582"/>
                      <a:pt x="17013" y="105278"/>
                      <a:pt x="21683" y="100408"/>
                    </a:cubicBezTo>
                    <a:cubicBezTo>
                      <a:pt x="22083" y="99975"/>
                      <a:pt x="22550" y="99574"/>
                      <a:pt x="22984" y="99107"/>
                    </a:cubicBezTo>
                    <a:cubicBezTo>
                      <a:pt x="43331" y="77392"/>
                      <a:pt x="69250" y="63515"/>
                      <a:pt x="95235" y="50573"/>
                    </a:cubicBezTo>
                    <a:cubicBezTo>
                      <a:pt x="125090" y="35695"/>
                      <a:pt x="156345" y="23553"/>
                      <a:pt x="186967" y="10177"/>
                    </a:cubicBezTo>
                    <a:cubicBezTo>
                      <a:pt x="192872" y="7542"/>
                      <a:pt x="198709" y="4673"/>
                      <a:pt x="204980" y="1704"/>
                    </a:cubicBezTo>
                    <a:cubicBezTo>
                      <a:pt x="203712" y="346"/>
                      <a:pt x="202710" y="0"/>
                      <a:pt x="201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5"/>
              <p:cNvSpPr/>
              <p:nvPr/>
            </p:nvSpPr>
            <p:spPr>
              <a:xfrm>
                <a:off x="6686355" y="2498470"/>
                <a:ext cx="116444" cy="115212"/>
              </a:xfrm>
              <a:custGeom>
                <a:avLst/>
                <a:gdLst/>
                <a:ahLst/>
                <a:cxnLst/>
                <a:rect l="l" t="t" r="r" b="b"/>
                <a:pathLst>
                  <a:path w="53171" h="52608" extrusionOk="0">
                    <a:moveTo>
                      <a:pt x="28838" y="0"/>
                    </a:moveTo>
                    <a:cubicBezTo>
                      <a:pt x="12634" y="0"/>
                      <a:pt x="498" y="11277"/>
                      <a:pt x="232" y="26587"/>
                    </a:cubicBezTo>
                    <a:cubicBezTo>
                      <a:pt x="1" y="41126"/>
                      <a:pt x="10258" y="52607"/>
                      <a:pt x="23464" y="52607"/>
                    </a:cubicBezTo>
                    <a:cubicBezTo>
                      <a:pt x="23559" y="52607"/>
                      <a:pt x="23654" y="52607"/>
                      <a:pt x="23749" y="52605"/>
                    </a:cubicBezTo>
                    <a:cubicBezTo>
                      <a:pt x="38760" y="52405"/>
                      <a:pt x="52937" y="37661"/>
                      <a:pt x="53070" y="22084"/>
                    </a:cubicBezTo>
                    <a:cubicBezTo>
                      <a:pt x="53170" y="9741"/>
                      <a:pt x="42663" y="68"/>
                      <a:pt x="29053" y="1"/>
                    </a:cubicBezTo>
                    <a:cubicBezTo>
                      <a:pt x="28981" y="1"/>
                      <a:pt x="28910" y="0"/>
                      <a:pt x="28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6874661" y="2466450"/>
                <a:ext cx="125213" cy="145714"/>
              </a:xfrm>
              <a:custGeom>
                <a:avLst/>
                <a:gdLst/>
                <a:ahLst/>
                <a:cxnLst/>
                <a:rect l="l" t="t" r="r" b="b"/>
                <a:pathLst>
                  <a:path w="57175" h="66536" extrusionOk="0">
                    <a:moveTo>
                      <a:pt x="17776" y="0"/>
                    </a:moveTo>
                    <a:cubicBezTo>
                      <a:pt x="16336" y="0"/>
                      <a:pt x="15208" y="1067"/>
                      <a:pt x="14311" y="2176"/>
                    </a:cubicBezTo>
                    <a:cubicBezTo>
                      <a:pt x="12609" y="4311"/>
                      <a:pt x="10808" y="6446"/>
                      <a:pt x="9674" y="8847"/>
                    </a:cubicBezTo>
                    <a:cubicBezTo>
                      <a:pt x="2602" y="24025"/>
                      <a:pt x="0" y="40136"/>
                      <a:pt x="1435" y="56715"/>
                    </a:cubicBezTo>
                    <a:cubicBezTo>
                      <a:pt x="1987" y="63156"/>
                      <a:pt x="5014" y="66536"/>
                      <a:pt x="9685" y="66536"/>
                    </a:cubicBezTo>
                    <a:cubicBezTo>
                      <a:pt x="11786" y="66536"/>
                      <a:pt x="14221" y="65851"/>
                      <a:pt x="16912" y="64454"/>
                    </a:cubicBezTo>
                    <a:cubicBezTo>
                      <a:pt x="28087" y="58650"/>
                      <a:pt x="37694" y="50844"/>
                      <a:pt x="45700" y="41104"/>
                    </a:cubicBezTo>
                    <a:cubicBezTo>
                      <a:pt x="49969" y="35933"/>
                      <a:pt x="53672" y="30363"/>
                      <a:pt x="56140" y="24125"/>
                    </a:cubicBezTo>
                    <a:cubicBezTo>
                      <a:pt x="56941" y="22090"/>
                      <a:pt x="57175" y="19822"/>
                      <a:pt x="55140" y="18287"/>
                    </a:cubicBezTo>
                    <a:cubicBezTo>
                      <a:pt x="54265" y="17637"/>
                      <a:pt x="53419" y="17364"/>
                      <a:pt x="52614" y="17364"/>
                    </a:cubicBezTo>
                    <a:cubicBezTo>
                      <a:pt x="51146" y="17364"/>
                      <a:pt x="49810" y="18270"/>
                      <a:pt x="48668" y="19455"/>
                    </a:cubicBezTo>
                    <a:cubicBezTo>
                      <a:pt x="47001" y="21156"/>
                      <a:pt x="45766" y="23324"/>
                      <a:pt x="44265" y="25192"/>
                    </a:cubicBezTo>
                    <a:cubicBezTo>
                      <a:pt x="35526" y="36033"/>
                      <a:pt x="26619" y="46674"/>
                      <a:pt x="12176" y="53546"/>
                    </a:cubicBezTo>
                    <a:cubicBezTo>
                      <a:pt x="12576" y="39669"/>
                      <a:pt x="14978" y="27861"/>
                      <a:pt x="18614" y="16286"/>
                    </a:cubicBezTo>
                    <a:cubicBezTo>
                      <a:pt x="19781" y="12517"/>
                      <a:pt x="20582" y="8681"/>
                      <a:pt x="21182" y="4811"/>
                    </a:cubicBezTo>
                    <a:cubicBezTo>
                      <a:pt x="21482" y="3010"/>
                      <a:pt x="20949" y="1008"/>
                      <a:pt x="18981" y="241"/>
                    </a:cubicBezTo>
                    <a:cubicBezTo>
                      <a:pt x="18556" y="74"/>
                      <a:pt x="18155" y="0"/>
                      <a:pt x="17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a:off x="6526615" y="3717837"/>
                <a:ext cx="75099" cy="121810"/>
              </a:xfrm>
              <a:custGeom>
                <a:avLst/>
                <a:gdLst/>
                <a:ahLst/>
                <a:cxnLst/>
                <a:rect l="l" t="t" r="r" b="b"/>
                <a:pathLst>
                  <a:path w="34292" h="55621" extrusionOk="0">
                    <a:moveTo>
                      <a:pt x="6639" y="1"/>
                    </a:moveTo>
                    <a:cubicBezTo>
                      <a:pt x="5530" y="1"/>
                      <a:pt x="4381" y="372"/>
                      <a:pt x="3236" y="1236"/>
                    </a:cubicBezTo>
                    <a:cubicBezTo>
                      <a:pt x="0" y="3671"/>
                      <a:pt x="1401" y="7474"/>
                      <a:pt x="3203" y="10309"/>
                    </a:cubicBezTo>
                    <a:cubicBezTo>
                      <a:pt x="9040" y="19616"/>
                      <a:pt x="12709" y="29923"/>
                      <a:pt x="17012" y="39930"/>
                    </a:cubicBezTo>
                    <a:cubicBezTo>
                      <a:pt x="19581" y="45968"/>
                      <a:pt x="24618" y="50004"/>
                      <a:pt x="29254" y="54341"/>
                    </a:cubicBezTo>
                    <a:cubicBezTo>
                      <a:pt x="29987" y="55008"/>
                      <a:pt x="30872" y="55620"/>
                      <a:pt x="31766" y="55620"/>
                    </a:cubicBezTo>
                    <a:cubicBezTo>
                      <a:pt x="32257" y="55620"/>
                      <a:pt x="32751" y="55436"/>
                      <a:pt x="33224" y="54975"/>
                    </a:cubicBezTo>
                    <a:cubicBezTo>
                      <a:pt x="33924" y="54274"/>
                      <a:pt x="33924" y="52806"/>
                      <a:pt x="34291" y="51639"/>
                    </a:cubicBezTo>
                    <a:cubicBezTo>
                      <a:pt x="27954" y="35160"/>
                      <a:pt x="23384" y="18015"/>
                      <a:pt x="12676" y="3738"/>
                    </a:cubicBezTo>
                    <a:cubicBezTo>
                      <a:pt x="11097" y="1618"/>
                      <a:pt x="8954" y="1"/>
                      <a:pt x="6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5"/>
              <p:cNvSpPr/>
              <p:nvPr/>
            </p:nvSpPr>
            <p:spPr>
              <a:xfrm>
                <a:off x="6176743" y="2892379"/>
                <a:ext cx="37988" cy="142703"/>
              </a:xfrm>
              <a:custGeom>
                <a:avLst/>
                <a:gdLst/>
                <a:ahLst/>
                <a:cxnLst/>
                <a:rect l="l" t="t" r="r" b="b"/>
                <a:pathLst>
                  <a:path w="17346" h="65161" extrusionOk="0">
                    <a:moveTo>
                      <a:pt x="13488" y="0"/>
                    </a:moveTo>
                    <a:cubicBezTo>
                      <a:pt x="10724" y="0"/>
                      <a:pt x="10102" y="2638"/>
                      <a:pt x="9173" y="4784"/>
                    </a:cubicBezTo>
                    <a:cubicBezTo>
                      <a:pt x="6038" y="11856"/>
                      <a:pt x="5771" y="19528"/>
                      <a:pt x="4704" y="27000"/>
                    </a:cubicBezTo>
                    <a:cubicBezTo>
                      <a:pt x="2936" y="39676"/>
                      <a:pt x="0" y="52551"/>
                      <a:pt x="6538" y="65160"/>
                    </a:cubicBezTo>
                    <a:cubicBezTo>
                      <a:pt x="13476" y="45847"/>
                      <a:pt x="17346" y="26066"/>
                      <a:pt x="16979" y="5651"/>
                    </a:cubicBezTo>
                    <a:cubicBezTo>
                      <a:pt x="16946" y="3283"/>
                      <a:pt x="17179" y="314"/>
                      <a:pt x="13843" y="14"/>
                    </a:cubicBezTo>
                    <a:cubicBezTo>
                      <a:pt x="13721" y="5"/>
                      <a:pt x="13603" y="0"/>
                      <a:pt x="134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6168046" y="2641020"/>
                <a:ext cx="66114" cy="118919"/>
              </a:xfrm>
              <a:custGeom>
                <a:avLst/>
                <a:gdLst/>
                <a:ahLst/>
                <a:cxnLst/>
                <a:rect l="l" t="t" r="r" b="b"/>
                <a:pathLst>
                  <a:path w="30189" h="54301" extrusionOk="0">
                    <a:moveTo>
                      <a:pt x="26149" y="0"/>
                    </a:moveTo>
                    <a:cubicBezTo>
                      <a:pt x="24296" y="0"/>
                      <a:pt x="22921" y="1447"/>
                      <a:pt x="22083" y="3010"/>
                    </a:cubicBezTo>
                    <a:cubicBezTo>
                      <a:pt x="14745" y="16954"/>
                      <a:pt x="5738" y="30163"/>
                      <a:pt x="2069" y="45807"/>
                    </a:cubicBezTo>
                    <a:cubicBezTo>
                      <a:pt x="1335" y="48710"/>
                      <a:pt x="1" y="52546"/>
                      <a:pt x="3403" y="53980"/>
                    </a:cubicBezTo>
                    <a:cubicBezTo>
                      <a:pt x="3925" y="54201"/>
                      <a:pt x="4406" y="54300"/>
                      <a:pt x="4852" y="54300"/>
                    </a:cubicBezTo>
                    <a:cubicBezTo>
                      <a:pt x="7432" y="54300"/>
                      <a:pt x="8832" y="51000"/>
                      <a:pt x="9941" y="49010"/>
                    </a:cubicBezTo>
                    <a:cubicBezTo>
                      <a:pt x="15178" y="39403"/>
                      <a:pt x="20082" y="29629"/>
                      <a:pt x="24852" y="19822"/>
                    </a:cubicBezTo>
                    <a:cubicBezTo>
                      <a:pt x="26987" y="15486"/>
                      <a:pt x="28621" y="10882"/>
                      <a:pt x="30089" y="7347"/>
                    </a:cubicBezTo>
                    <a:cubicBezTo>
                      <a:pt x="29955" y="3811"/>
                      <a:pt x="30189" y="1042"/>
                      <a:pt x="27287" y="175"/>
                    </a:cubicBezTo>
                    <a:cubicBezTo>
                      <a:pt x="26890" y="55"/>
                      <a:pt x="26510" y="0"/>
                      <a:pt x="261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6394133" y="3652195"/>
                <a:ext cx="69035" cy="108736"/>
              </a:xfrm>
              <a:custGeom>
                <a:avLst/>
                <a:gdLst/>
                <a:ahLst/>
                <a:cxnLst/>
                <a:rect l="l" t="t" r="r" b="b"/>
                <a:pathLst>
                  <a:path w="31523" h="49651" extrusionOk="0">
                    <a:moveTo>
                      <a:pt x="5433" y="1"/>
                    </a:moveTo>
                    <a:cubicBezTo>
                      <a:pt x="4536" y="1"/>
                      <a:pt x="3596" y="318"/>
                      <a:pt x="2636" y="1080"/>
                    </a:cubicBezTo>
                    <a:cubicBezTo>
                      <a:pt x="1" y="3181"/>
                      <a:pt x="434" y="5950"/>
                      <a:pt x="1835" y="8451"/>
                    </a:cubicBezTo>
                    <a:cubicBezTo>
                      <a:pt x="5471" y="14723"/>
                      <a:pt x="9374" y="20794"/>
                      <a:pt x="12943" y="27098"/>
                    </a:cubicBezTo>
                    <a:cubicBezTo>
                      <a:pt x="16479" y="33403"/>
                      <a:pt x="19548" y="39974"/>
                      <a:pt x="23117" y="46279"/>
                    </a:cubicBezTo>
                    <a:cubicBezTo>
                      <a:pt x="24047" y="47920"/>
                      <a:pt x="25493" y="49650"/>
                      <a:pt x="27546" y="49650"/>
                    </a:cubicBezTo>
                    <a:cubicBezTo>
                      <a:pt x="27997" y="49650"/>
                      <a:pt x="28478" y="49567"/>
                      <a:pt x="28988" y="49381"/>
                    </a:cubicBezTo>
                    <a:cubicBezTo>
                      <a:pt x="31523" y="48413"/>
                      <a:pt x="30789" y="45878"/>
                      <a:pt x="30956" y="43243"/>
                    </a:cubicBezTo>
                    <a:cubicBezTo>
                      <a:pt x="27520" y="28132"/>
                      <a:pt x="20315" y="14422"/>
                      <a:pt x="9808" y="2447"/>
                    </a:cubicBezTo>
                    <a:cubicBezTo>
                      <a:pt x="8596" y="1084"/>
                      <a:pt x="7089" y="1"/>
                      <a:pt x="5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6287886" y="2689008"/>
                <a:ext cx="66990" cy="115238"/>
              </a:xfrm>
              <a:custGeom>
                <a:avLst/>
                <a:gdLst/>
                <a:ahLst/>
                <a:cxnLst/>
                <a:rect l="l" t="t" r="r" b="b"/>
                <a:pathLst>
                  <a:path w="30589" h="52620" extrusionOk="0">
                    <a:moveTo>
                      <a:pt x="26190" y="1"/>
                    </a:moveTo>
                    <a:cubicBezTo>
                      <a:pt x="24145" y="1"/>
                      <a:pt x="22900" y="2233"/>
                      <a:pt x="21916" y="3921"/>
                    </a:cubicBezTo>
                    <a:cubicBezTo>
                      <a:pt x="16145" y="13828"/>
                      <a:pt x="9140" y="23001"/>
                      <a:pt x="4504" y="33608"/>
                    </a:cubicBezTo>
                    <a:cubicBezTo>
                      <a:pt x="2736" y="37745"/>
                      <a:pt x="934" y="41948"/>
                      <a:pt x="801" y="46584"/>
                    </a:cubicBezTo>
                    <a:cubicBezTo>
                      <a:pt x="1068" y="48586"/>
                      <a:pt x="0" y="51288"/>
                      <a:pt x="2335" y="52322"/>
                    </a:cubicBezTo>
                    <a:cubicBezTo>
                      <a:pt x="2834" y="52528"/>
                      <a:pt x="3298" y="52619"/>
                      <a:pt x="3730" y="52619"/>
                    </a:cubicBezTo>
                    <a:cubicBezTo>
                      <a:pt x="5813" y="52619"/>
                      <a:pt x="7150" y="50500"/>
                      <a:pt x="8006" y="48953"/>
                    </a:cubicBezTo>
                    <a:cubicBezTo>
                      <a:pt x="15011" y="36611"/>
                      <a:pt x="21749" y="24135"/>
                      <a:pt x="28487" y="11659"/>
                    </a:cubicBezTo>
                    <a:cubicBezTo>
                      <a:pt x="29188" y="10392"/>
                      <a:pt x="29522" y="8791"/>
                      <a:pt x="29755" y="7323"/>
                    </a:cubicBezTo>
                    <a:cubicBezTo>
                      <a:pt x="30089" y="4621"/>
                      <a:pt x="30589" y="1419"/>
                      <a:pt x="27420" y="251"/>
                    </a:cubicBezTo>
                    <a:cubicBezTo>
                      <a:pt x="26980" y="78"/>
                      <a:pt x="26571" y="1"/>
                      <a:pt x="26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5"/>
              <p:cNvSpPr/>
              <p:nvPr/>
            </p:nvSpPr>
            <p:spPr>
              <a:xfrm>
                <a:off x="6364174" y="2750010"/>
                <a:ext cx="78387" cy="113628"/>
              </a:xfrm>
              <a:custGeom>
                <a:avLst/>
                <a:gdLst/>
                <a:ahLst/>
                <a:cxnLst/>
                <a:rect l="l" t="t" r="r" b="b"/>
                <a:pathLst>
                  <a:path w="35793" h="51885" extrusionOk="0">
                    <a:moveTo>
                      <a:pt x="28618" y="1"/>
                    </a:moveTo>
                    <a:cubicBezTo>
                      <a:pt x="26300" y="1"/>
                      <a:pt x="24102" y="1465"/>
                      <a:pt x="22783" y="3560"/>
                    </a:cubicBezTo>
                    <a:cubicBezTo>
                      <a:pt x="14010" y="17403"/>
                      <a:pt x="4504" y="30846"/>
                      <a:pt x="1101" y="47792"/>
                    </a:cubicBezTo>
                    <a:cubicBezTo>
                      <a:pt x="1034" y="49026"/>
                      <a:pt x="0" y="51327"/>
                      <a:pt x="2535" y="51828"/>
                    </a:cubicBezTo>
                    <a:cubicBezTo>
                      <a:pt x="2727" y="51867"/>
                      <a:pt x="2907" y="51885"/>
                      <a:pt x="3078" y="51885"/>
                    </a:cubicBezTo>
                    <a:cubicBezTo>
                      <a:pt x="4816" y="51885"/>
                      <a:pt x="5566" y="49998"/>
                      <a:pt x="6538" y="48692"/>
                    </a:cubicBezTo>
                    <a:cubicBezTo>
                      <a:pt x="16112" y="36450"/>
                      <a:pt x="23851" y="23074"/>
                      <a:pt x="31056" y="9397"/>
                    </a:cubicBezTo>
                    <a:cubicBezTo>
                      <a:pt x="32557" y="6595"/>
                      <a:pt x="35793" y="3426"/>
                      <a:pt x="31523" y="825"/>
                    </a:cubicBezTo>
                    <a:cubicBezTo>
                      <a:pt x="30571" y="255"/>
                      <a:pt x="29584" y="1"/>
                      <a:pt x="286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5"/>
              <p:cNvSpPr/>
              <p:nvPr/>
            </p:nvSpPr>
            <p:spPr>
              <a:xfrm>
                <a:off x="6357524" y="3219480"/>
                <a:ext cx="28785" cy="118862"/>
              </a:xfrm>
              <a:custGeom>
                <a:avLst/>
                <a:gdLst/>
                <a:ahLst/>
                <a:cxnLst/>
                <a:rect l="l" t="t" r="r" b="b"/>
                <a:pathLst>
                  <a:path w="13144" h="54275" extrusionOk="0">
                    <a:moveTo>
                      <a:pt x="4714" y="0"/>
                    </a:moveTo>
                    <a:cubicBezTo>
                      <a:pt x="1801" y="0"/>
                      <a:pt x="567" y="2339"/>
                      <a:pt x="501" y="4905"/>
                    </a:cubicBezTo>
                    <a:cubicBezTo>
                      <a:pt x="1" y="20450"/>
                      <a:pt x="968" y="35827"/>
                      <a:pt x="5805" y="50771"/>
                    </a:cubicBezTo>
                    <a:cubicBezTo>
                      <a:pt x="6301" y="52293"/>
                      <a:pt x="6961" y="54274"/>
                      <a:pt x="10096" y="54274"/>
                    </a:cubicBezTo>
                    <a:cubicBezTo>
                      <a:pt x="10122" y="54274"/>
                      <a:pt x="10148" y="54274"/>
                      <a:pt x="10175" y="54274"/>
                    </a:cubicBezTo>
                    <a:cubicBezTo>
                      <a:pt x="11009" y="47269"/>
                      <a:pt x="12143" y="40197"/>
                      <a:pt x="12576" y="33125"/>
                    </a:cubicBezTo>
                    <a:cubicBezTo>
                      <a:pt x="13144" y="24019"/>
                      <a:pt x="13077" y="14912"/>
                      <a:pt x="10842" y="5939"/>
                    </a:cubicBezTo>
                    <a:cubicBezTo>
                      <a:pt x="10041" y="2804"/>
                      <a:pt x="8474" y="102"/>
                      <a:pt x="4838" y="2"/>
                    </a:cubicBezTo>
                    <a:cubicBezTo>
                      <a:pt x="4796" y="1"/>
                      <a:pt x="4755" y="0"/>
                      <a:pt x="47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6460848" y="3456224"/>
                <a:ext cx="54426" cy="104936"/>
              </a:xfrm>
              <a:custGeom>
                <a:avLst/>
                <a:gdLst/>
                <a:ahLst/>
                <a:cxnLst/>
                <a:rect l="l" t="t" r="r" b="b"/>
                <a:pathLst>
                  <a:path w="24852" h="47916" extrusionOk="0">
                    <a:moveTo>
                      <a:pt x="4512" y="0"/>
                    </a:moveTo>
                    <a:cubicBezTo>
                      <a:pt x="4145" y="0"/>
                      <a:pt x="3764" y="75"/>
                      <a:pt x="3370" y="241"/>
                    </a:cubicBezTo>
                    <a:cubicBezTo>
                      <a:pt x="701" y="1341"/>
                      <a:pt x="1" y="4010"/>
                      <a:pt x="901" y="6345"/>
                    </a:cubicBezTo>
                    <a:cubicBezTo>
                      <a:pt x="5938" y="19254"/>
                      <a:pt x="11109" y="32097"/>
                      <a:pt x="16446" y="44873"/>
                    </a:cubicBezTo>
                    <a:cubicBezTo>
                      <a:pt x="17137" y="46543"/>
                      <a:pt x="18674" y="47915"/>
                      <a:pt x="20627" y="47915"/>
                    </a:cubicBezTo>
                    <a:cubicBezTo>
                      <a:pt x="20936" y="47915"/>
                      <a:pt x="21255" y="47881"/>
                      <a:pt x="21583" y="47808"/>
                    </a:cubicBezTo>
                    <a:cubicBezTo>
                      <a:pt x="24618" y="47107"/>
                      <a:pt x="24552" y="44372"/>
                      <a:pt x="24852" y="41503"/>
                    </a:cubicBezTo>
                    <a:cubicBezTo>
                      <a:pt x="21116" y="27927"/>
                      <a:pt x="16880" y="14117"/>
                      <a:pt x="7940" y="2275"/>
                    </a:cubicBezTo>
                    <a:cubicBezTo>
                      <a:pt x="7094" y="1085"/>
                      <a:pt x="5912" y="0"/>
                      <a:pt x="4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5"/>
              <p:cNvSpPr/>
              <p:nvPr/>
            </p:nvSpPr>
            <p:spPr>
              <a:xfrm>
                <a:off x="6797715" y="4404436"/>
                <a:ext cx="35139" cy="115761"/>
              </a:xfrm>
              <a:custGeom>
                <a:avLst/>
                <a:gdLst/>
                <a:ahLst/>
                <a:cxnLst/>
                <a:rect l="l" t="t" r="r" b="b"/>
                <a:pathLst>
                  <a:path w="16045" h="52859" extrusionOk="0">
                    <a:moveTo>
                      <a:pt x="10506" y="0"/>
                    </a:moveTo>
                    <a:cubicBezTo>
                      <a:pt x="6285" y="0"/>
                      <a:pt x="6415" y="5109"/>
                      <a:pt x="5905" y="8172"/>
                    </a:cubicBezTo>
                    <a:cubicBezTo>
                      <a:pt x="3770" y="20614"/>
                      <a:pt x="2068" y="33190"/>
                      <a:pt x="401" y="45732"/>
                    </a:cubicBezTo>
                    <a:cubicBezTo>
                      <a:pt x="0" y="48767"/>
                      <a:pt x="200" y="52270"/>
                      <a:pt x="4170" y="52804"/>
                    </a:cubicBezTo>
                    <a:cubicBezTo>
                      <a:pt x="4430" y="52841"/>
                      <a:pt x="4677" y="52859"/>
                      <a:pt x="4909" y="52859"/>
                    </a:cubicBezTo>
                    <a:cubicBezTo>
                      <a:pt x="7809" y="52859"/>
                      <a:pt x="8639" y="50094"/>
                      <a:pt x="9040" y="47500"/>
                    </a:cubicBezTo>
                    <a:cubicBezTo>
                      <a:pt x="11042" y="34724"/>
                      <a:pt x="12943" y="21915"/>
                      <a:pt x="14778" y="9906"/>
                    </a:cubicBezTo>
                    <a:cubicBezTo>
                      <a:pt x="14010" y="5737"/>
                      <a:pt x="16045" y="533"/>
                      <a:pt x="11108" y="33"/>
                    </a:cubicBezTo>
                    <a:cubicBezTo>
                      <a:pt x="10898" y="11"/>
                      <a:pt x="10698" y="0"/>
                      <a:pt x="10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5"/>
              <p:cNvSpPr/>
              <p:nvPr/>
            </p:nvSpPr>
            <p:spPr>
              <a:xfrm>
                <a:off x="6233372" y="3111254"/>
                <a:ext cx="34775" cy="103013"/>
              </a:xfrm>
              <a:custGeom>
                <a:avLst/>
                <a:gdLst/>
                <a:ahLst/>
                <a:cxnLst/>
                <a:rect l="l" t="t" r="r" b="b"/>
                <a:pathLst>
                  <a:path w="15879" h="47038" extrusionOk="0">
                    <a:moveTo>
                      <a:pt x="7813" y="0"/>
                    </a:moveTo>
                    <a:cubicBezTo>
                      <a:pt x="7547" y="0"/>
                      <a:pt x="7268" y="12"/>
                      <a:pt x="6973" y="37"/>
                    </a:cubicBezTo>
                    <a:cubicBezTo>
                      <a:pt x="1" y="671"/>
                      <a:pt x="2670" y="7409"/>
                      <a:pt x="2136" y="11845"/>
                    </a:cubicBezTo>
                    <a:cubicBezTo>
                      <a:pt x="2102" y="12146"/>
                      <a:pt x="2136" y="12479"/>
                      <a:pt x="2136" y="14781"/>
                    </a:cubicBezTo>
                    <a:cubicBezTo>
                      <a:pt x="3036" y="22987"/>
                      <a:pt x="3203" y="33294"/>
                      <a:pt x="7006" y="43034"/>
                    </a:cubicBezTo>
                    <a:cubicBezTo>
                      <a:pt x="7640" y="44669"/>
                      <a:pt x="7807" y="47037"/>
                      <a:pt x="10008" y="47037"/>
                    </a:cubicBezTo>
                    <a:cubicBezTo>
                      <a:pt x="12977" y="47037"/>
                      <a:pt x="12710" y="44335"/>
                      <a:pt x="12944" y="42334"/>
                    </a:cubicBezTo>
                    <a:cubicBezTo>
                      <a:pt x="14111" y="31826"/>
                      <a:pt x="15879" y="21352"/>
                      <a:pt x="13377" y="10778"/>
                    </a:cubicBezTo>
                    <a:cubicBezTo>
                      <a:pt x="12385" y="6555"/>
                      <a:pt x="14032" y="0"/>
                      <a:pt x="7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5"/>
              <p:cNvSpPr/>
              <p:nvPr/>
            </p:nvSpPr>
            <p:spPr>
              <a:xfrm>
                <a:off x="6317115" y="3415271"/>
                <a:ext cx="42663" cy="96851"/>
              </a:xfrm>
              <a:custGeom>
                <a:avLst/>
                <a:gdLst/>
                <a:ahLst/>
                <a:cxnLst/>
                <a:rect l="l" t="t" r="r" b="b"/>
                <a:pathLst>
                  <a:path w="19481" h="44224" extrusionOk="0">
                    <a:moveTo>
                      <a:pt x="4959" y="1"/>
                    </a:moveTo>
                    <a:cubicBezTo>
                      <a:pt x="4526" y="1"/>
                      <a:pt x="4064" y="60"/>
                      <a:pt x="3569" y="189"/>
                    </a:cubicBezTo>
                    <a:cubicBezTo>
                      <a:pt x="667" y="956"/>
                      <a:pt x="0" y="3491"/>
                      <a:pt x="267" y="5993"/>
                    </a:cubicBezTo>
                    <a:cubicBezTo>
                      <a:pt x="1568" y="18502"/>
                      <a:pt x="4570" y="30477"/>
                      <a:pt x="11775" y="40985"/>
                    </a:cubicBezTo>
                    <a:cubicBezTo>
                      <a:pt x="12773" y="42409"/>
                      <a:pt x="13989" y="44223"/>
                      <a:pt x="15819" y="44223"/>
                    </a:cubicBezTo>
                    <a:cubicBezTo>
                      <a:pt x="16132" y="44223"/>
                      <a:pt x="16462" y="44170"/>
                      <a:pt x="16812" y="44054"/>
                    </a:cubicBezTo>
                    <a:cubicBezTo>
                      <a:pt x="19481" y="43186"/>
                      <a:pt x="18313" y="40518"/>
                      <a:pt x="18647" y="37816"/>
                    </a:cubicBezTo>
                    <a:cubicBezTo>
                      <a:pt x="16279" y="26975"/>
                      <a:pt x="13977" y="15366"/>
                      <a:pt x="9807" y="4192"/>
                    </a:cubicBezTo>
                    <a:cubicBezTo>
                      <a:pt x="8955" y="1975"/>
                      <a:pt x="7449" y="1"/>
                      <a:pt x="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6277437" y="2926419"/>
                <a:ext cx="51283" cy="92466"/>
              </a:xfrm>
              <a:custGeom>
                <a:avLst/>
                <a:gdLst/>
                <a:ahLst/>
                <a:cxnLst/>
                <a:rect l="l" t="t" r="r" b="b"/>
                <a:pathLst>
                  <a:path w="23417" h="42222" extrusionOk="0">
                    <a:moveTo>
                      <a:pt x="15932" y="1"/>
                    </a:moveTo>
                    <a:cubicBezTo>
                      <a:pt x="12966" y="1"/>
                      <a:pt x="10927" y="2580"/>
                      <a:pt x="9540" y="5457"/>
                    </a:cubicBezTo>
                    <a:cubicBezTo>
                      <a:pt x="5371" y="14229"/>
                      <a:pt x="2035" y="23269"/>
                      <a:pt x="1902" y="33477"/>
                    </a:cubicBezTo>
                    <a:cubicBezTo>
                      <a:pt x="2669" y="36178"/>
                      <a:pt x="0" y="40949"/>
                      <a:pt x="3870" y="42049"/>
                    </a:cubicBezTo>
                    <a:cubicBezTo>
                      <a:pt x="4272" y="42167"/>
                      <a:pt x="4642" y="42221"/>
                      <a:pt x="4984" y="42221"/>
                    </a:cubicBezTo>
                    <a:cubicBezTo>
                      <a:pt x="8038" y="42221"/>
                      <a:pt x="8794" y="37875"/>
                      <a:pt x="9874" y="35445"/>
                    </a:cubicBezTo>
                    <a:cubicBezTo>
                      <a:pt x="13510" y="27139"/>
                      <a:pt x="16612" y="18633"/>
                      <a:pt x="19881" y="10193"/>
                    </a:cubicBezTo>
                    <a:cubicBezTo>
                      <a:pt x="21182" y="6924"/>
                      <a:pt x="23417" y="2988"/>
                      <a:pt x="18847" y="753"/>
                    </a:cubicBezTo>
                    <a:cubicBezTo>
                      <a:pt x="17788" y="231"/>
                      <a:pt x="16818" y="1"/>
                      <a:pt x="15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5"/>
              <p:cNvSpPr/>
              <p:nvPr/>
            </p:nvSpPr>
            <p:spPr>
              <a:xfrm>
                <a:off x="6825556" y="4598217"/>
                <a:ext cx="36380" cy="87633"/>
              </a:xfrm>
              <a:custGeom>
                <a:avLst/>
                <a:gdLst/>
                <a:ahLst/>
                <a:cxnLst/>
                <a:rect l="l" t="t" r="r" b="b"/>
                <a:pathLst>
                  <a:path w="16612" h="40015" extrusionOk="0">
                    <a:moveTo>
                      <a:pt x="11504" y="1"/>
                    </a:moveTo>
                    <a:cubicBezTo>
                      <a:pt x="8817" y="1"/>
                      <a:pt x="7145" y="2086"/>
                      <a:pt x="6238" y="4473"/>
                    </a:cubicBezTo>
                    <a:cubicBezTo>
                      <a:pt x="3069" y="12646"/>
                      <a:pt x="67" y="20885"/>
                      <a:pt x="67" y="29858"/>
                    </a:cubicBezTo>
                    <a:cubicBezTo>
                      <a:pt x="67" y="31993"/>
                      <a:pt x="0" y="34095"/>
                      <a:pt x="67" y="36196"/>
                    </a:cubicBezTo>
                    <a:cubicBezTo>
                      <a:pt x="167" y="37731"/>
                      <a:pt x="534" y="39398"/>
                      <a:pt x="2169" y="39899"/>
                    </a:cubicBezTo>
                    <a:cubicBezTo>
                      <a:pt x="2433" y="39978"/>
                      <a:pt x="2685" y="40015"/>
                      <a:pt x="2925" y="40015"/>
                    </a:cubicBezTo>
                    <a:cubicBezTo>
                      <a:pt x="4198" y="40015"/>
                      <a:pt x="5131" y="38987"/>
                      <a:pt x="5805" y="37864"/>
                    </a:cubicBezTo>
                    <a:cubicBezTo>
                      <a:pt x="11475" y="28057"/>
                      <a:pt x="15145" y="17549"/>
                      <a:pt x="16312" y="6308"/>
                    </a:cubicBezTo>
                    <a:cubicBezTo>
                      <a:pt x="16612" y="3473"/>
                      <a:pt x="15812" y="637"/>
                      <a:pt x="12376" y="70"/>
                    </a:cubicBezTo>
                    <a:cubicBezTo>
                      <a:pt x="12074" y="23"/>
                      <a:pt x="11784" y="1"/>
                      <a:pt x="11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5"/>
              <p:cNvSpPr/>
              <p:nvPr/>
            </p:nvSpPr>
            <p:spPr>
              <a:xfrm>
                <a:off x="6197495" y="3320413"/>
                <a:ext cx="38062" cy="97656"/>
              </a:xfrm>
              <a:custGeom>
                <a:avLst/>
                <a:gdLst/>
                <a:ahLst/>
                <a:cxnLst/>
                <a:rect l="l" t="t" r="r" b="b"/>
                <a:pathLst>
                  <a:path w="17380" h="44592" extrusionOk="0">
                    <a:moveTo>
                      <a:pt x="4311" y="1"/>
                    </a:moveTo>
                    <a:cubicBezTo>
                      <a:pt x="4019" y="1"/>
                      <a:pt x="3716" y="30"/>
                      <a:pt x="3403" y="93"/>
                    </a:cubicBezTo>
                    <a:cubicBezTo>
                      <a:pt x="835" y="627"/>
                      <a:pt x="1" y="2895"/>
                      <a:pt x="368" y="4963"/>
                    </a:cubicBezTo>
                    <a:cubicBezTo>
                      <a:pt x="2969" y="19040"/>
                      <a:pt x="4003" y="33684"/>
                      <a:pt x="15412" y="44592"/>
                    </a:cubicBezTo>
                    <a:cubicBezTo>
                      <a:pt x="17380" y="29914"/>
                      <a:pt x="12376" y="16638"/>
                      <a:pt x="8340" y="3229"/>
                    </a:cubicBezTo>
                    <a:cubicBezTo>
                      <a:pt x="7815" y="1449"/>
                      <a:pt x="6345" y="1"/>
                      <a:pt x="4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6915509" y="4418695"/>
                <a:ext cx="27322" cy="96349"/>
              </a:xfrm>
              <a:custGeom>
                <a:avLst/>
                <a:gdLst/>
                <a:ahLst/>
                <a:cxnLst/>
                <a:rect l="l" t="t" r="r" b="b"/>
                <a:pathLst>
                  <a:path w="12476" h="43995" extrusionOk="0">
                    <a:moveTo>
                      <a:pt x="7752" y="0"/>
                    </a:moveTo>
                    <a:cubicBezTo>
                      <a:pt x="4154" y="0"/>
                      <a:pt x="3655" y="3761"/>
                      <a:pt x="3369" y="6399"/>
                    </a:cubicBezTo>
                    <a:cubicBezTo>
                      <a:pt x="2268" y="17107"/>
                      <a:pt x="0" y="27815"/>
                      <a:pt x="701" y="38723"/>
                    </a:cubicBezTo>
                    <a:cubicBezTo>
                      <a:pt x="834" y="40724"/>
                      <a:pt x="200" y="43559"/>
                      <a:pt x="2935" y="43960"/>
                    </a:cubicBezTo>
                    <a:cubicBezTo>
                      <a:pt x="3092" y="43983"/>
                      <a:pt x="3243" y="43995"/>
                      <a:pt x="3387" y="43995"/>
                    </a:cubicBezTo>
                    <a:cubicBezTo>
                      <a:pt x="5486" y="43995"/>
                      <a:pt x="6327" y="41607"/>
                      <a:pt x="7138" y="39890"/>
                    </a:cubicBezTo>
                    <a:cubicBezTo>
                      <a:pt x="11008" y="31784"/>
                      <a:pt x="11708" y="23111"/>
                      <a:pt x="11942" y="14372"/>
                    </a:cubicBezTo>
                    <a:cubicBezTo>
                      <a:pt x="11975" y="11937"/>
                      <a:pt x="12109" y="9535"/>
                      <a:pt x="11875" y="7133"/>
                    </a:cubicBezTo>
                    <a:cubicBezTo>
                      <a:pt x="11708" y="4265"/>
                      <a:pt x="12476" y="395"/>
                      <a:pt x="8306" y="28"/>
                    </a:cubicBezTo>
                    <a:cubicBezTo>
                      <a:pt x="8114" y="9"/>
                      <a:pt x="7929" y="0"/>
                      <a:pt x="7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7130781" y="2771049"/>
                <a:ext cx="95992" cy="68148"/>
              </a:xfrm>
              <a:custGeom>
                <a:avLst/>
                <a:gdLst/>
                <a:ahLst/>
                <a:cxnLst/>
                <a:rect l="l" t="t" r="r" b="b"/>
                <a:pathLst>
                  <a:path w="43832" h="31118" extrusionOk="0">
                    <a:moveTo>
                      <a:pt x="9761" y="1"/>
                    </a:moveTo>
                    <a:cubicBezTo>
                      <a:pt x="8764" y="1"/>
                      <a:pt x="7837" y="386"/>
                      <a:pt x="7139" y="1128"/>
                    </a:cubicBezTo>
                    <a:cubicBezTo>
                      <a:pt x="1234" y="7365"/>
                      <a:pt x="0" y="15204"/>
                      <a:pt x="1468" y="23077"/>
                    </a:cubicBezTo>
                    <a:cubicBezTo>
                      <a:pt x="2605" y="29273"/>
                      <a:pt x="7369" y="31118"/>
                      <a:pt x="13252" y="31118"/>
                    </a:cubicBezTo>
                    <a:cubicBezTo>
                      <a:pt x="13925" y="31118"/>
                      <a:pt x="14613" y="31094"/>
                      <a:pt x="15311" y="31049"/>
                    </a:cubicBezTo>
                    <a:cubicBezTo>
                      <a:pt x="15514" y="31053"/>
                      <a:pt x="15717" y="31054"/>
                      <a:pt x="15921" y="31054"/>
                    </a:cubicBezTo>
                    <a:cubicBezTo>
                      <a:pt x="23225" y="31054"/>
                      <a:pt x="30560" y="28755"/>
                      <a:pt x="37927" y="26646"/>
                    </a:cubicBezTo>
                    <a:cubicBezTo>
                      <a:pt x="40829" y="25812"/>
                      <a:pt x="43831" y="24011"/>
                      <a:pt x="42764" y="20175"/>
                    </a:cubicBezTo>
                    <a:cubicBezTo>
                      <a:pt x="41960" y="17495"/>
                      <a:pt x="40000" y="16772"/>
                      <a:pt x="37780" y="16772"/>
                    </a:cubicBezTo>
                    <a:cubicBezTo>
                      <a:pt x="36960" y="16772"/>
                      <a:pt x="36104" y="16871"/>
                      <a:pt x="35259" y="17006"/>
                    </a:cubicBezTo>
                    <a:cubicBezTo>
                      <a:pt x="32590" y="17406"/>
                      <a:pt x="29922" y="18073"/>
                      <a:pt x="27286" y="18707"/>
                    </a:cubicBezTo>
                    <a:cubicBezTo>
                      <a:pt x="21858" y="20009"/>
                      <a:pt x="18225" y="20880"/>
                      <a:pt x="15886" y="20880"/>
                    </a:cubicBezTo>
                    <a:cubicBezTo>
                      <a:pt x="11156" y="20880"/>
                      <a:pt x="11724" y="17314"/>
                      <a:pt x="13443" y="6532"/>
                    </a:cubicBezTo>
                    <a:cubicBezTo>
                      <a:pt x="13577" y="5898"/>
                      <a:pt x="13777" y="5331"/>
                      <a:pt x="13777" y="4730"/>
                    </a:cubicBezTo>
                    <a:cubicBezTo>
                      <a:pt x="13810" y="2829"/>
                      <a:pt x="13310" y="1128"/>
                      <a:pt x="11375" y="327"/>
                    </a:cubicBezTo>
                    <a:cubicBezTo>
                      <a:pt x="10833" y="108"/>
                      <a:pt x="10287" y="1"/>
                      <a:pt x="9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5"/>
              <p:cNvSpPr/>
              <p:nvPr/>
            </p:nvSpPr>
            <p:spPr>
              <a:xfrm>
                <a:off x="6865160" y="3409838"/>
                <a:ext cx="69401" cy="75500"/>
              </a:xfrm>
              <a:custGeom>
                <a:avLst/>
                <a:gdLst/>
                <a:ahLst/>
                <a:cxnLst/>
                <a:rect l="l" t="t" r="r" b="b"/>
                <a:pathLst>
                  <a:path w="31690" h="34475" extrusionOk="0">
                    <a:moveTo>
                      <a:pt x="16551" y="1"/>
                    </a:moveTo>
                    <a:cubicBezTo>
                      <a:pt x="15704" y="1"/>
                      <a:pt x="14836" y="326"/>
                      <a:pt x="13978" y="1134"/>
                    </a:cubicBezTo>
                    <a:cubicBezTo>
                      <a:pt x="12076" y="2936"/>
                      <a:pt x="13310" y="5004"/>
                      <a:pt x="14244" y="6939"/>
                    </a:cubicBezTo>
                    <a:cubicBezTo>
                      <a:pt x="19315" y="17646"/>
                      <a:pt x="19315" y="17646"/>
                      <a:pt x="8640" y="22683"/>
                    </a:cubicBezTo>
                    <a:cubicBezTo>
                      <a:pt x="7306" y="23350"/>
                      <a:pt x="5838" y="23951"/>
                      <a:pt x="4671" y="24851"/>
                    </a:cubicBezTo>
                    <a:cubicBezTo>
                      <a:pt x="2569" y="26619"/>
                      <a:pt x="1" y="28621"/>
                      <a:pt x="1235" y="31623"/>
                    </a:cubicBezTo>
                    <a:cubicBezTo>
                      <a:pt x="2201" y="33996"/>
                      <a:pt x="4468" y="34475"/>
                      <a:pt x="7092" y="34475"/>
                    </a:cubicBezTo>
                    <a:cubicBezTo>
                      <a:pt x="7640" y="34475"/>
                      <a:pt x="8204" y="34454"/>
                      <a:pt x="8774" y="34425"/>
                    </a:cubicBezTo>
                    <a:cubicBezTo>
                      <a:pt x="16146" y="31690"/>
                      <a:pt x="25686" y="31022"/>
                      <a:pt x="28855" y="21516"/>
                    </a:cubicBezTo>
                    <a:cubicBezTo>
                      <a:pt x="31690" y="13010"/>
                      <a:pt x="25986" y="7272"/>
                      <a:pt x="20416" y="1935"/>
                    </a:cubicBezTo>
                    <a:cubicBezTo>
                      <a:pt x="19275" y="878"/>
                      <a:pt x="17942" y="1"/>
                      <a:pt x="165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35"/>
            <p:cNvGrpSpPr/>
            <p:nvPr/>
          </p:nvGrpSpPr>
          <p:grpSpPr>
            <a:xfrm>
              <a:off x="7960161" y="1868105"/>
              <a:ext cx="1393825" cy="341433"/>
              <a:chOff x="5687636" y="209419"/>
              <a:chExt cx="1393825" cy="439425"/>
            </a:xfrm>
          </p:grpSpPr>
          <p:sp>
            <p:nvSpPr>
              <p:cNvPr id="236" name="Google Shape;236;p35"/>
              <p:cNvSpPr/>
              <p:nvPr/>
            </p:nvSpPr>
            <p:spPr>
              <a:xfrm>
                <a:off x="5687636" y="323044"/>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5"/>
              <p:cNvSpPr/>
              <p:nvPr/>
            </p:nvSpPr>
            <p:spPr>
              <a:xfrm>
                <a:off x="6111836" y="383644"/>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5"/>
              <p:cNvSpPr/>
              <p:nvPr/>
            </p:nvSpPr>
            <p:spPr>
              <a:xfrm>
                <a:off x="6111836" y="209419"/>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6536061" y="277594"/>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35"/>
            <p:cNvGrpSpPr/>
            <p:nvPr/>
          </p:nvGrpSpPr>
          <p:grpSpPr>
            <a:xfrm>
              <a:off x="7870525" y="3112133"/>
              <a:ext cx="1393825" cy="341433"/>
              <a:chOff x="5158650" y="443625"/>
              <a:chExt cx="1393825" cy="439425"/>
            </a:xfrm>
          </p:grpSpPr>
          <p:sp>
            <p:nvSpPr>
              <p:cNvPr id="241" name="Google Shape;241;p35"/>
              <p:cNvSpPr/>
              <p:nvPr/>
            </p:nvSpPr>
            <p:spPr>
              <a:xfrm>
                <a:off x="5158650" y="557250"/>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582850" y="617850"/>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582850" y="443625"/>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6007075" y="511800"/>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35"/>
            <p:cNvGrpSpPr/>
            <p:nvPr/>
          </p:nvGrpSpPr>
          <p:grpSpPr>
            <a:xfrm>
              <a:off x="4452229" y="2385353"/>
              <a:ext cx="1393825" cy="341433"/>
              <a:chOff x="4815854" y="-852489"/>
              <a:chExt cx="1393825" cy="439425"/>
            </a:xfrm>
          </p:grpSpPr>
          <p:sp>
            <p:nvSpPr>
              <p:cNvPr id="246" name="Google Shape;246;p35"/>
              <p:cNvSpPr/>
              <p:nvPr/>
            </p:nvSpPr>
            <p:spPr>
              <a:xfrm>
                <a:off x="4815854" y="-738864"/>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a:off x="5240054" y="-678264"/>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a:off x="5240054" y="-852489"/>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5664279" y="-784314"/>
                <a:ext cx="545400" cy="265200"/>
              </a:xfrm>
              <a:prstGeom prst="ellipse">
                <a:avLst/>
              </a:pr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3"/>
          <p:cNvSpPr txBox="1">
            <a:spLocks noGrp="1"/>
          </p:cNvSpPr>
          <p:nvPr>
            <p:ph type="title"/>
          </p:nvPr>
        </p:nvSpPr>
        <p:spPr>
          <a:xfrm>
            <a:off x="1988813" y="-14132"/>
            <a:ext cx="748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rgbClr val="FF0000"/>
                </a:solidFill>
              </a:rPr>
              <a:t>II. Các biện pháp tu từ</a:t>
            </a:r>
            <a:endParaRPr sz="3200" dirty="0">
              <a:solidFill>
                <a:srgbClr val="FF0000"/>
              </a:solidFill>
            </a:endParaRPr>
          </a:p>
        </p:txBody>
      </p:sp>
      <p:sp>
        <p:nvSpPr>
          <p:cNvPr id="544" name="Google Shape;544;p43"/>
          <p:cNvSpPr txBox="1">
            <a:spLocks noGrp="1"/>
          </p:cNvSpPr>
          <p:nvPr>
            <p:ph type="title" idx="4"/>
          </p:nvPr>
        </p:nvSpPr>
        <p:spPr>
          <a:xfrm>
            <a:off x="3223509" y="1178699"/>
            <a:ext cx="2262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FF0000"/>
                </a:solidFill>
              </a:rPr>
              <a:t>So sánh</a:t>
            </a:r>
            <a:endParaRPr sz="3200" dirty="0">
              <a:solidFill>
                <a:srgbClr val="FF0000"/>
              </a:solidFill>
            </a:endParaRPr>
          </a:p>
        </p:txBody>
      </p:sp>
      <p:sp>
        <p:nvSpPr>
          <p:cNvPr id="545" name="Google Shape;545;p43"/>
          <p:cNvSpPr txBox="1">
            <a:spLocks noGrp="1"/>
          </p:cNvSpPr>
          <p:nvPr>
            <p:ph type="title" idx="5"/>
          </p:nvPr>
        </p:nvSpPr>
        <p:spPr>
          <a:xfrm>
            <a:off x="6193176" y="1160810"/>
            <a:ext cx="2262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FF0000"/>
                </a:solidFill>
              </a:rPr>
              <a:t>Nhân hóa</a:t>
            </a:r>
            <a:endParaRPr sz="2800" dirty="0">
              <a:solidFill>
                <a:srgbClr val="FF0000"/>
              </a:solidFill>
            </a:endParaRPr>
          </a:p>
        </p:txBody>
      </p:sp>
      <p:sp>
        <p:nvSpPr>
          <p:cNvPr id="547" name="Google Shape;547;p43"/>
          <p:cNvSpPr txBox="1">
            <a:spLocks noGrp="1"/>
          </p:cNvSpPr>
          <p:nvPr>
            <p:ph type="title" idx="7"/>
          </p:nvPr>
        </p:nvSpPr>
        <p:spPr>
          <a:xfrm>
            <a:off x="253842" y="1168731"/>
            <a:ext cx="2262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FF0000"/>
                </a:solidFill>
              </a:rPr>
              <a:t>Điệp ngữ</a:t>
            </a:r>
            <a:endParaRPr sz="3200" dirty="0">
              <a:solidFill>
                <a:srgbClr val="FF0000"/>
              </a:solidFill>
            </a:endParaRPr>
          </a:p>
        </p:txBody>
      </p:sp>
      <p:sp>
        <p:nvSpPr>
          <p:cNvPr id="548" name="Google Shape;548;p43"/>
          <p:cNvSpPr/>
          <p:nvPr/>
        </p:nvSpPr>
        <p:spPr>
          <a:xfrm rot="2293565">
            <a:off x="505741" y="859536"/>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3"/>
          <p:cNvSpPr/>
          <p:nvPr/>
        </p:nvSpPr>
        <p:spPr>
          <a:xfrm rot="2293565">
            <a:off x="6359303" y="45995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3"/>
          <p:cNvSpPr/>
          <p:nvPr/>
        </p:nvSpPr>
        <p:spPr>
          <a:xfrm rot="2293565">
            <a:off x="4874042" y="917618"/>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3"/>
          <p:cNvSpPr/>
          <p:nvPr/>
        </p:nvSpPr>
        <p:spPr>
          <a:xfrm rot="2293565">
            <a:off x="594628" y="426948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43"/>
          <p:cNvGrpSpPr/>
          <p:nvPr/>
        </p:nvGrpSpPr>
        <p:grpSpPr>
          <a:xfrm>
            <a:off x="6995108" y="688647"/>
            <a:ext cx="581146" cy="548037"/>
            <a:chOff x="6858700" y="3637300"/>
            <a:chExt cx="484450" cy="456850"/>
          </a:xfrm>
        </p:grpSpPr>
        <p:sp>
          <p:nvSpPr>
            <p:cNvPr id="553" name="Google Shape;553;p43"/>
            <p:cNvSpPr/>
            <p:nvPr/>
          </p:nvSpPr>
          <p:spPr>
            <a:xfrm>
              <a:off x="6867650" y="3939575"/>
              <a:ext cx="77275" cy="148925"/>
            </a:xfrm>
            <a:custGeom>
              <a:avLst/>
              <a:gdLst/>
              <a:ahLst/>
              <a:cxnLst/>
              <a:rect l="l" t="t" r="r" b="b"/>
              <a:pathLst>
                <a:path w="3091" h="5957" extrusionOk="0">
                  <a:moveTo>
                    <a:pt x="2752" y="0"/>
                  </a:moveTo>
                  <a:cubicBezTo>
                    <a:pt x="2660" y="0"/>
                    <a:pt x="2569" y="43"/>
                    <a:pt x="2511" y="123"/>
                  </a:cubicBezTo>
                  <a:cubicBezTo>
                    <a:pt x="1544" y="1448"/>
                    <a:pt x="832" y="2649"/>
                    <a:pt x="449" y="3594"/>
                  </a:cubicBezTo>
                  <a:cubicBezTo>
                    <a:pt x="9" y="4683"/>
                    <a:pt x="1" y="5448"/>
                    <a:pt x="422" y="5870"/>
                  </a:cubicBezTo>
                  <a:cubicBezTo>
                    <a:pt x="478" y="5926"/>
                    <a:pt x="553" y="5957"/>
                    <a:pt x="633" y="5957"/>
                  </a:cubicBezTo>
                  <a:cubicBezTo>
                    <a:pt x="898" y="5956"/>
                    <a:pt x="1032" y="5635"/>
                    <a:pt x="843" y="5447"/>
                  </a:cubicBezTo>
                  <a:cubicBezTo>
                    <a:pt x="418" y="5023"/>
                    <a:pt x="919" y="3320"/>
                    <a:pt x="2993" y="475"/>
                  </a:cubicBezTo>
                  <a:cubicBezTo>
                    <a:pt x="3090" y="341"/>
                    <a:pt x="3060" y="154"/>
                    <a:pt x="2928" y="57"/>
                  </a:cubicBezTo>
                  <a:cubicBezTo>
                    <a:pt x="2875" y="19"/>
                    <a:pt x="2813" y="0"/>
                    <a:pt x="2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3"/>
            <p:cNvSpPr/>
            <p:nvPr/>
          </p:nvSpPr>
          <p:spPr>
            <a:xfrm>
              <a:off x="7215225" y="3637300"/>
              <a:ext cx="107075" cy="44550"/>
            </a:xfrm>
            <a:custGeom>
              <a:avLst/>
              <a:gdLst/>
              <a:ahLst/>
              <a:cxnLst/>
              <a:rect l="l" t="t" r="r" b="b"/>
              <a:pathLst>
                <a:path w="4283" h="1782" extrusionOk="0">
                  <a:moveTo>
                    <a:pt x="3302" y="1"/>
                  </a:moveTo>
                  <a:cubicBezTo>
                    <a:pt x="2569" y="1"/>
                    <a:pt x="1521" y="411"/>
                    <a:pt x="170" y="1228"/>
                  </a:cubicBezTo>
                  <a:cubicBezTo>
                    <a:pt x="56" y="1298"/>
                    <a:pt x="1" y="1435"/>
                    <a:pt x="37" y="1564"/>
                  </a:cubicBezTo>
                  <a:cubicBezTo>
                    <a:pt x="74" y="1692"/>
                    <a:pt x="191" y="1782"/>
                    <a:pt x="325" y="1782"/>
                  </a:cubicBezTo>
                  <a:cubicBezTo>
                    <a:pt x="379" y="1782"/>
                    <a:pt x="433" y="1766"/>
                    <a:pt x="479" y="1739"/>
                  </a:cubicBezTo>
                  <a:cubicBezTo>
                    <a:pt x="1868" y="899"/>
                    <a:pt x="2781" y="598"/>
                    <a:pt x="3299" y="598"/>
                  </a:cubicBezTo>
                  <a:cubicBezTo>
                    <a:pt x="3513" y="598"/>
                    <a:pt x="3659" y="649"/>
                    <a:pt x="3745" y="734"/>
                  </a:cubicBezTo>
                  <a:cubicBezTo>
                    <a:pt x="3803" y="792"/>
                    <a:pt x="3880" y="821"/>
                    <a:pt x="3956" y="821"/>
                  </a:cubicBezTo>
                  <a:cubicBezTo>
                    <a:pt x="4033" y="821"/>
                    <a:pt x="4109" y="792"/>
                    <a:pt x="4167" y="734"/>
                  </a:cubicBezTo>
                  <a:cubicBezTo>
                    <a:pt x="4283" y="618"/>
                    <a:pt x="4283" y="429"/>
                    <a:pt x="4167" y="312"/>
                  </a:cubicBezTo>
                  <a:cubicBezTo>
                    <a:pt x="3959" y="104"/>
                    <a:pt x="3670" y="1"/>
                    <a:pt x="3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3"/>
            <p:cNvSpPr/>
            <p:nvPr/>
          </p:nvSpPr>
          <p:spPr>
            <a:xfrm>
              <a:off x="7260075" y="3942100"/>
              <a:ext cx="75325" cy="146400"/>
            </a:xfrm>
            <a:custGeom>
              <a:avLst/>
              <a:gdLst/>
              <a:ahLst/>
              <a:cxnLst/>
              <a:rect l="l" t="t" r="r" b="b"/>
              <a:pathLst>
                <a:path w="3013" h="5856" extrusionOk="0">
                  <a:moveTo>
                    <a:pt x="339" y="0"/>
                  </a:moveTo>
                  <a:cubicBezTo>
                    <a:pt x="278" y="0"/>
                    <a:pt x="217" y="18"/>
                    <a:pt x="164" y="57"/>
                  </a:cubicBezTo>
                  <a:cubicBezTo>
                    <a:pt x="29" y="154"/>
                    <a:pt x="0" y="343"/>
                    <a:pt x="100" y="477"/>
                  </a:cubicBezTo>
                  <a:cubicBezTo>
                    <a:pt x="2112" y="3261"/>
                    <a:pt x="2592" y="4930"/>
                    <a:pt x="2174" y="5346"/>
                  </a:cubicBezTo>
                  <a:cubicBezTo>
                    <a:pt x="1986" y="5534"/>
                    <a:pt x="2120" y="5856"/>
                    <a:pt x="2385" y="5856"/>
                  </a:cubicBezTo>
                  <a:cubicBezTo>
                    <a:pt x="2463" y="5856"/>
                    <a:pt x="2540" y="5825"/>
                    <a:pt x="2596" y="5769"/>
                  </a:cubicBezTo>
                  <a:cubicBezTo>
                    <a:pt x="3013" y="5352"/>
                    <a:pt x="3008" y="4599"/>
                    <a:pt x="2584" y="3532"/>
                  </a:cubicBezTo>
                  <a:cubicBezTo>
                    <a:pt x="2215" y="2606"/>
                    <a:pt x="1523" y="1429"/>
                    <a:pt x="583" y="127"/>
                  </a:cubicBezTo>
                  <a:cubicBezTo>
                    <a:pt x="525" y="44"/>
                    <a:pt x="43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3"/>
            <p:cNvSpPr/>
            <p:nvPr/>
          </p:nvSpPr>
          <p:spPr>
            <a:xfrm>
              <a:off x="6880925" y="3637300"/>
              <a:ext cx="105975" cy="43950"/>
            </a:xfrm>
            <a:custGeom>
              <a:avLst/>
              <a:gdLst/>
              <a:ahLst/>
              <a:cxnLst/>
              <a:rect l="l" t="t" r="r" b="b"/>
              <a:pathLst>
                <a:path w="4239" h="1758" extrusionOk="0">
                  <a:moveTo>
                    <a:pt x="979" y="1"/>
                  </a:moveTo>
                  <a:cubicBezTo>
                    <a:pt x="610" y="1"/>
                    <a:pt x="321" y="105"/>
                    <a:pt x="114" y="312"/>
                  </a:cubicBezTo>
                  <a:cubicBezTo>
                    <a:pt x="0" y="429"/>
                    <a:pt x="1" y="616"/>
                    <a:pt x="117" y="731"/>
                  </a:cubicBezTo>
                  <a:cubicBezTo>
                    <a:pt x="175" y="790"/>
                    <a:pt x="251" y="819"/>
                    <a:pt x="328" y="819"/>
                  </a:cubicBezTo>
                  <a:cubicBezTo>
                    <a:pt x="403" y="819"/>
                    <a:pt x="478" y="791"/>
                    <a:pt x="536" y="734"/>
                  </a:cubicBezTo>
                  <a:cubicBezTo>
                    <a:pt x="621" y="649"/>
                    <a:pt x="768" y="598"/>
                    <a:pt x="982" y="598"/>
                  </a:cubicBezTo>
                  <a:cubicBezTo>
                    <a:pt x="1495" y="598"/>
                    <a:pt x="2395" y="892"/>
                    <a:pt x="3763" y="1715"/>
                  </a:cubicBezTo>
                  <a:cubicBezTo>
                    <a:pt x="3808" y="1743"/>
                    <a:pt x="3861" y="1758"/>
                    <a:pt x="3915" y="1758"/>
                  </a:cubicBezTo>
                  <a:cubicBezTo>
                    <a:pt x="4050" y="1758"/>
                    <a:pt x="4167" y="1668"/>
                    <a:pt x="4203" y="1539"/>
                  </a:cubicBezTo>
                  <a:cubicBezTo>
                    <a:pt x="4239" y="1411"/>
                    <a:pt x="4185" y="1273"/>
                    <a:pt x="4070" y="1204"/>
                  </a:cubicBezTo>
                  <a:cubicBezTo>
                    <a:pt x="2738" y="403"/>
                    <a:pt x="1704" y="1"/>
                    <a:pt x="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3"/>
            <p:cNvSpPr/>
            <p:nvPr/>
          </p:nvSpPr>
          <p:spPr>
            <a:xfrm>
              <a:off x="6858700" y="3669025"/>
              <a:ext cx="484450" cy="395250"/>
            </a:xfrm>
            <a:custGeom>
              <a:avLst/>
              <a:gdLst/>
              <a:ahLst/>
              <a:cxnLst/>
              <a:rect l="l" t="t" r="r" b="b"/>
              <a:pathLst>
                <a:path w="19378" h="15810" extrusionOk="0">
                  <a:moveTo>
                    <a:pt x="4755" y="0"/>
                  </a:moveTo>
                  <a:cubicBezTo>
                    <a:pt x="3917" y="0"/>
                    <a:pt x="3125" y="243"/>
                    <a:pt x="2423" y="722"/>
                  </a:cubicBezTo>
                  <a:cubicBezTo>
                    <a:pt x="1385" y="1430"/>
                    <a:pt x="616" y="2635"/>
                    <a:pt x="316" y="4027"/>
                  </a:cubicBezTo>
                  <a:cubicBezTo>
                    <a:pt x="1" y="5487"/>
                    <a:pt x="206" y="7050"/>
                    <a:pt x="896" y="8430"/>
                  </a:cubicBezTo>
                  <a:cubicBezTo>
                    <a:pt x="2281" y="11202"/>
                    <a:pt x="4572" y="13055"/>
                    <a:pt x="6249" y="14122"/>
                  </a:cubicBezTo>
                  <a:cubicBezTo>
                    <a:pt x="8063" y="15277"/>
                    <a:pt x="9532" y="15773"/>
                    <a:pt x="9594" y="15794"/>
                  </a:cubicBezTo>
                  <a:cubicBezTo>
                    <a:pt x="9625" y="15804"/>
                    <a:pt x="9656" y="15809"/>
                    <a:pt x="9688" y="15809"/>
                  </a:cubicBezTo>
                  <a:cubicBezTo>
                    <a:pt x="9720" y="15809"/>
                    <a:pt x="9752" y="15804"/>
                    <a:pt x="9782" y="15794"/>
                  </a:cubicBezTo>
                  <a:cubicBezTo>
                    <a:pt x="9844" y="15773"/>
                    <a:pt x="11314" y="15277"/>
                    <a:pt x="13127" y="14122"/>
                  </a:cubicBezTo>
                  <a:cubicBezTo>
                    <a:pt x="14804" y="13055"/>
                    <a:pt x="17095" y="11202"/>
                    <a:pt x="18481" y="8430"/>
                  </a:cubicBezTo>
                  <a:cubicBezTo>
                    <a:pt x="19170" y="7050"/>
                    <a:pt x="19377" y="5487"/>
                    <a:pt x="19061" y="4027"/>
                  </a:cubicBezTo>
                  <a:lnTo>
                    <a:pt x="19062" y="4027"/>
                  </a:lnTo>
                  <a:cubicBezTo>
                    <a:pt x="18762" y="2635"/>
                    <a:pt x="17992" y="1430"/>
                    <a:pt x="16955" y="722"/>
                  </a:cubicBezTo>
                  <a:cubicBezTo>
                    <a:pt x="16253" y="243"/>
                    <a:pt x="15461" y="0"/>
                    <a:pt x="14623" y="0"/>
                  </a:cubicBezTo>
                  <a:cubicBezTo>
                    <a:pt x="14272" y="0"/>
                    <a:pt x="13914" y="43"/>
                    <a:pt x="13550" y="128"/>
                  </a:cubicBezTo>
                  <a:cubicBezTo>
                    <a:pt x="12251" y="434"/>
                    <a:pt x="10952" y="1269"/>
                    <a:pt x="9689" y="2609"/>
                  </a:cubicBezTo>
                  <a:cubicBezTo>
                    <a:pt x="8425" y="1269"/>
                    <a:pt x="7127" y="434"/>
                    <a:pt x="5827" y="128"/>
                  </a:cubicBezTo>
                  <a:cubicBezTo>
                    <a:pt x="5464" y="43"/>
                    <a:pt x="5106" y="0"/>
                    <a:pt x="47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3"/>
            <p:cNvSpPr/>
            <p:nvPr/>
          </p:nvSpPr>
          <p:spPr>
            <a:xfrm>
              <a:off x="6875250" y="3642800"/>
              <a:ext cx="460425" cy="451350"/>
            </a:xfrm>
            <a:custGeom>
              <a:avLst/>
              <a:gdLst/>
              <a:ahLst/>
              <a:cxnLst/>
              <a:rect l="l" t="t" r="r" b="b"/>
              <a:pathLst>
                <a:path w="18417" h="18054" extrusionOk="0">
                  <a:moveTo>
                    <a:pt x="17550" y="1"/>
                  </a:moveTo>
                  <a:cubicBezTo>
                    <a:pt x="17474" y="1"/>
                    <a:pt x="17398" y="30"/>
                    <a:pt x="17339" y="88"/>
                  </a:cubicBezTo>
                  <a:cubicBezTo>
                    <a:pt x="17221" y="206"/>
                    <a:pt x="17223" y="398"/>
                    <a:pt x="17344" y="514"/>
                  </a:cubicBezTo>
                  <a:cubicBezTo>
                    <a:pt x="17656" y="826"/>
                    <a:pt x="17512" y="1921"/>
                    <a:pt x="16169" y="4057"/>
                  </a:cubicBezTo>
                  <a:cubicBezTo>
                    <a:pt x="14925" y="6036"/>
                    <a:pt x="12981" y="8385"/>
                    <a:pt x="10696" y="10671"/>
                  </a:cubicBezTo>
                  <a:cubicBezTo>
                    <a:pt x="8410" y="12956"/>
                    <a:pt x="6061" y="14900"/>
                    <a:pt x="4081" y="16144"/>
                  </a:cubicBezTo>
                  <a:cubicBezTo>
                    <a:pt x="2542" y="17112"/>
                    <a:pt x="1543" y="17457"/>
                    <a:pt x="989" y="17457"/>
                  </a:cubicBezTo>
                  <a:cubicBezTo>
                    <a:pt x="774" y="17457"/>
                    <a:pt x="627" y="17406"/>
                    <a:pt x="540" y="17318"/>
                  </a:cubicBezTo>
                  <a:cubicBezTo>
                    <a:pt x="481" y="17260"/>
                    <a:pt x="405" y="17231"/>
                    <a:pt x="328" y="17231"/>
                  </a:cubicBezTo>
                  <a:cubicBezTo>
                    <a:pt x="252" y="17231"/>
                    <a:pt x="176" y="17260"/>
                    <a:pt x="118" y="17318"/>
                  </a:cubicBezTo>
                  <a:cubicBezTo>
                    <a:pt x="0" y="17436"/>
                    <a:pt x="0" y="17624"/>
                    <a:pt x="118" y="17741"/>
                  </a:cubicBezTo>
                  <a:cubicBezTo>
                    <a:pt x="326" y="17949"/>
                    <a:pt x="616" y="18053"/>
                    <a:pt x="985" y="18053"/>
                  </a:cubicBezTo>
                  <a:cubicBezTo>
                    <a:pt x="1769" y="18053"/>
                    <a:pt x="2911" y="17585"/>
                    <a:pt x="4400" y="16649"/>
                  </a:cubicBezTo>
                  <a:cubicBezTo>
                    <a:pt x="6416" y="15381"/>
                    <a:pt x="8802" y="13409"/>
                    <a:pt x="11118" y="11093"/>
                  </a:cubicBezTo>
                  <a:cubicBezTo>
                    <a:pt x="13434" y="8777"/>
                    <a:pt x="15408" y="6391"/>
                    <a:pt x="16674" y="4374"/>
                  </a:cubicBezTo>
                  <a:cubicBezTo>
                    <a:pt x="18050" y="2185"/>
                    <a:pt x="18417" y="744"/>
                    <a:pt x="17766" y="92"/>
                  </a:cubicBezTo>
                  <a:cubicBezTo>
                    <a:pt x="17707" y="31"/>
                    <a:pt x="17629" y="1"/>
                    <a:pt x="17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3"/>
            <p:cNvSpPr/>
            <p:nvPr/>
          </p:nvSpPr>
          <p:spPr>
            <a:xfrm>
              <a:off x="6867450" y="3642925"/>
              <a:ext cx="460550" cy="451225"/>
            </a:xfrm>
            <a:custGeom>
              <a:avLst/>
              <a:gdLst/>
              <a:ahLst/>
              <a:cxnLst/>
              <a:rect l="l" t="t" r="r" b="b"/>
              <a:pathLst>
                <a:path w="18422" h="18049" extrusionOk="0">
                  <a:moveTo>
                    <a:pt x="864" y="0"/>
                  </a:moveTo>
                  <a:cubicBezTo>
                    <a:pt x="788" y="0"/>
                    <a:pt x="712" y="29"/>
                    <a:pt x="654" y="87"/>
                  </a:cubicBezTo>
                  <a:cubicBezTo>
                    <a:pt x="1" y="739"/>
                    <a:pt x="369" y="2180"/>
                    <a:pt x="1745" y="4369"/>
                  </a:cubicBezTo>
                  <a:cubicBezTo>
                    <a:pt x="3012" y="6386"/>
                    <a:pt x="4986" y="8772"/>
                    <a:pt x="7302" y="11088"/>
                  </a:cubicBezTo>
                  <a:cubicBezTo>
                    <a:pt x="9618" y="13403"/>
                    <a:pt x="12002" y="15376"/>
                    <a:pt x="14019" y="16644"/>
                  </a:cubicBezTo>
                  <a:cubicBezTo>
                    <a:pt x="15508" y="17579"/>
                    <a:pt x="16650" y="18048"/>
                    <a:pt x="17434" y="18048"/>
                  </a:cubicBezTo>
                  <a:cubicBezTo>
                    <a:pt x="17804" y="18048"/>
                    <a:pt x="18093" y="17944"/>
                    <a:pt x="18301" y="17736"/>
                  </a:cubicBezTo>
                  <a:cubicBezTo>
                    <a:pt x="18420" y="17619"/>
                    <a:pt x="18421" y="17428"/>
                    <a:pt x="18304" y="17311"/>
                  </a:cubicBezTo>
                  <a:cubicBezTo>
                    <a:pt x="18246" y="17253"/>
                    <a:pt x="18169" y="17224"/>
                    <a:pt x="18093" y="17224"/>
                  </a:cubicBezTo>
                  <a:cubicBezTo>
                    <a:pt x="18016" y="17224"/>
                    <a:pt x="17938" y="17254"/>
                    <a:pt x="17880" y="17313"/>
                  </a:cubicBezTo>
                  <a:cubicBezTo>
                    <a:pt x="17793" y="17401"/>
                    <a:pt x="17645" y="17452"/>
                    <a:pt x="17430" y="17452"/>
                  </a:cubicBezTo>
                  <a:cubicBezTo>
                    <a:pt x="16876" y="17452"/>
                    <a:pt x="15878" y="17107"/>
                    <a:pt x="14337" y="16139"/>
                  </a:cubicBezTo>
                  <a:cubicBezTo>
                    <a:pt x="12358" y="14895"/>
                    <a:pt x="10009" y="12951"/>
                    <a:pt x="7724" y="10666"/>
                  </a:cubicBezTo>
                  <a:cubicBezTo>
                    <a:pt x="5439" y="8380"/>
                    <a:pt x="3494" y="6031"/>
                    <a:pt x="2251" y="4052"/>
                  </a:cubicBezTo>
                  <a:cubicBezTo>
                    <a:pt x="908" y="1916"/>
                    <a:pt x="763" y="821"/>
                    <a:pt x="1075" y="509"/>
                  </a:cubicBezTo>
                  <a:cubicBezTo>
                    <a:pt x="1192" y="392"/>
                    <a:pt x="1192" y="203"/>
                    <a:pt x="1075" y="87"/>
                  </a:cubicBezTo>
                  <a:cubicBezTo>
                    <a:pt x="1017" y="29"/>
                    <a:pt x="941" y="0"/>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3"/>
            <p:cNvSpPr/>
            <p:nvPr/>
          </p:nvSpPr>
          <p:spPr>
            <a:xfrm>
              <a:off x="6900075" y="3744875"/>
              <a:ext cx="179025" cy="140250"/>
            </a:xfrm>
            <a:custGeom>
              <a:avLst/>
              <a:gdLst/>
              <a:ahLst/>
              <a:cxnLst/>
              <a:rect l="l" t="t" r="r" b="b"/>
              <a:pathLst>
                <a:path w="7161" h="5610" extrusionOk="0">
                  <a:moveTo>
                    <a:pt x="1970" y="0"/>
                  </a:moveTo>
                  <a:cubicBezTo>
                    <a:pt x="1533" y="0"/>
                    <a:pt x="1216" y="175"/>
                    <a:pt x="1074" y="271"/>
                  </a:cubicBezTo>
                  <a:cubicBezTo>
                    <a:pt x="252" y="833"/>
                    <a:pt x="1" y="2060"/>
                    <a:pt x="505" y="3066"/>
                  </a:cubicBezTo>
                  <a:cubicBezTo>
                    <a:pt x="1414" y="4885"/>
                    <a:pt x="3402" y="5565"/>
                    <a:pt x="3486" y="5594"/>
                  </a:cubicBezTo>
                  <a:cubicBezTo>
                    <a:pt x="3517" y="5604"/>
                    <a:pt x="3549" y="5609"/>
                    <a:pt x="3581" y="5609"/>
                  </a:cubicBezTo>
                  <a:cubicBezTo>
                    <a:pt x="3613" y="5609"/>
                    <a:pt x="3645" y="5604"/>
                    <a:pt x="3675" y="5594"/>
                  </a:cubicBezTo>
                  <a:cubicBezTo>
                    <a:pt x="3759" y="5567"/>
                    <a:pt x="5747" y="4886"/>
                    <a:pt x="6658" y="3067"/>
                  </a:cubicBezTo>
                  <a:cubicBezTo>
                    <a:pt x="7160" y="2060"/>
                    <a:pt x="6911" y="833"/>
                    <a:pt x="6087" y="272"/>
                  </a:cubicBezTo>
                  <a:lnTo>
                    <a:pt x="6087" y="271"/>
                  </a:lnTo>
                  <a:cubicBezTo>
                    <a:pt x="5945" y="175"/>
                    <a:pt x="5628" y="0"/>
                    <a:pt x="5192" y="0"/>
                  </a:cubicBezTo>
                  <a:cubicBezTo>
                    <a:pt x="4756" y="0"/>
                    <a:pt x="4200" y="174"/>
                    <a:pt x="3581" y="774"/>
                  </a:cubicBezTo>
                  <a:cubicBezTo>
                    <a:pt x="2962" y="174"/>
                    <a:pt x="2406" y="0"/>
                    <a:pt x="1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3"/>
            <p:cNvSpPr/>
            <p:nvPr/>
          </p:nvSpPr>
          <p:spPr>
            <a:xfrm>
              <a:off x="7076875" y="3817775"/>
              <a:ext cx="179000" cy="140225"/>
            </a:xfrm>
            <a:custGeom>
              <a:avLst/>
              <a:gdLst/>
              <a:ahLst/>
              <a:cxnLst/>
              <a:rect l="l" t="t" r="r" b="b"/>
              <a:pathLst>
                <a:path w="7160" h="5609" extrusionOk="0">
                  <a:moveTo>
                    <a:pt x="1970" y="0"/>
                  </a:moveTo>
                  <a:cubicBezTo>
                    <a:pt x="1532" y="0"/>
                    <a:pt x="1215" y="175"/>
                    <a:pt x="1073" y="273"/>
                  </a:cubicBezTo>
                  <a:cubicBezTo>
                    <a:pt x="251" y="833"/>
                    <a:pt x="1" y="2060"/>
                    <a:pt x="504" y="3067"/>
                  </a:cubicBezTo>
                  <a:cubicBezTo>
                    <a:pt x="1413" y="4885"/>
                    <a:pt x="3401" y="5566"/>
                    <a:pt x="3485" y="5593"/>
                  </a:cubicBezTo>
                  <a:cubicBezTo>
                    <a:pt x="3516" y="5604"/>
                    <a:pt x="3548" y="5609"/>
                    <a:pt x="3580" y="5609"/>
                  </a:cubicBezTo>
                  <a:cubicBezTo>
                    <a:pt x="3612" y="5609"/>
                    <a:pt x="3644" y="5604"/>
                    <a:pt x="3674" y="5593"/>
                  </a:cubicBezTo>
                  <a:cubicBezTo>
                    <a:pt x="3758" y="5566"/>
                    <a:pt x="5747" y="4885"/>
                    <a:pt x="6657" y="3067"/>
                  </a:cubicBezTo>
                  <a:cubicBezTo>
                    <a:pt x="7159" y="2060"/>
                    <a:pt x="6910" y="833"/>
                    <a:pt x="6086" y="273"/>
                  </a:cubicBezTo>
                  <a:cubicBezTo>
                    <a:pt x="5944" y="176"/>
                    <a:pt x="5627" y="1"/>
                    <a:pt x="5190" y="1"/>
                  </a:cubicBezTo>
                  <a:cubicBezTo>
                    <a:pt x="4754" y="1"/>
                    <a:pt x="4199" y="175"/>
                    <a:pt x="3580" y="774"/>
                  </a:cubicBezTo>
                  <a:cubicBezTo>
                    <a:pt x="2961" y="175"/>
                    <a:pt x="2406" y="0"/>
                    <a:pt x="1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43"/>
          <p:cNvGrpSpPr/>
          <p:nvPr/>
        </p:nvGrpSpPr>
        <p:grpSpPr>
          <a:xfrm>
            <a:off x="4165600" y="712804"/>
            <a:ext cx="596591" cy="472253"/>
            <a:chOff x="5726125" y="3737550"/>
            <a:chExt cx="497325" cy="393675"/>
          </a:xfrm>
        </p:grpSpPr>
        <p:sp>
          <p:nvSpPr>
            <p:cNvPr id="563" name="Google Shape;563;p43"/>
            <p:cNvSpPr/>
            <p:nvPr/>
          </p:nvSpPr>
          <p:spPr>
            <a:xfrm>
              <a:off x="5976900" y="3737550"/>
              <a:ext cx="246550" cy="193925"/>
            </a:xfrm>
            <a:custGeom>
              <a:avLst/>
              <a:gdLst/>
              <a:ahLst/>
              <a:cxnLst/>
              <a:rect l="l" t="t" r="r" b="b"/>
              <a:pathLst>
                <a:path w="9862" h="7757" extrusionOk="0">
                  <a:moveTo>
                    <a:pt x="4925" y="0"/>
                  </a:moveTo>
                  <a:cubicBezTo>
                    <a:pt x="4919" y="0"/>
                    <a:pt x="4913" y="0"/>
                    <a:pt x="4907" y="1"/>
                  </a:cubicBezTo>
                  <a:cubicBezTo>
                    <a:pt x="4748" y="14"/>
                    <a:pt x="4588" y="35"/>
                    <a:pt x="4432" y="64"/>
                  </a:cubicBezTo>
                  <a:cubicBezTo>
                    <a:pt x="4280" y="91"/>
                    <a:pt x="4174" y="231"/>
                    <a:pt x="4187" y="384"/>
                  </a:cubicBezTo>
                  <a:cubicBezTo>
                    <a:pt x="4202" y="538"/>
                    <a:pt x="4330" y="656"/>
                    <a:pt x="4484" y="656"/>
                  </a:cubicBezTo>
                  <a:cubicBezTo>
                    <a:pt x="4484" y="656"/>
                    <a:pt x="4485" y="656"/>
                    <a:pt x="4486" y="656"/>
                  </a:cubicBezTo>
                  <a:lnTo>
                    <a:pt x="4486" y="656"/>
                  </a:lnTo>
                  <a:lnTo>
                    <a:pt x="4485" y="657"/>
                  </a:lnTo>
                  <a:cubicBezTo>
                    <a:pt x="4503" y="657"/>
                    <a:pt x="4522" y="655"/>
                    <a:pt x="4540" y="652"/>
                  </a:cubicBezTo>
                  <a:cubicBezTo>
                    <a:pt x="4677" y="626"/>
                    <a:pt x="4815" y="607"/>
                    <a:pt x="4954" y="596"/>
                  </a:cubicBezTo>
                  <a:cubicBezTo>
                    <a:pt x="5117" y="580"/>
                    <a:pt x="5235" y="437"/>
                    <a:pt x="5223" y="275"/>
                  </a:cubicBezTo>
                  <a:cubicBezTo>
                    <a:pt x="5210" y="119"/>
                    <a:pt x="5080" y="0"/>
                    <a:pt x="4925" y="0"/>
                  </a:cubicBezTo>
                  <a:close/>
                  <a:moveTo>
                    <a:pt x="6121" y="80"/>
                  </a:moveTo>
                  <a:cubicBezTo>
                    <a:pt x="5984" y="80"/>
                    <a:pt x="5860" y="175"/>
                    <a:pt x="5829" y="313"/>
                  </a:cubicBezTo>
                  <a:cubicBezTo>
                    <a:pt x="5793" y="474"/>
                    <a:pt x="5892" y="633"/>
                    <a:pt x="6053" y="670"/>
                  </a:cubicBezTo>
                  <a:cubicBezTo>
                    <a:pt x="6186" y="700"/>
                    <a:pt x="6319" y="739"/>
                    <a:pt x="6448" y="785"/>
                  </a:cubicBezTo>
                  <a:cubicBezTo>
                    <a:pt x="6480" y="796"/>
                    <a:pt x="6513" y="802"/>
                    <a:pt x="6548" y="802"/>
                  </a:cubicBezTo>
                  <a:cubicBezTo>
                    <a:pt x="6694" y="802"/>
                    <a:pt x="6817" y="697"/>
                    <a:pt x="6843" y="553"/>
                  </a:cubicBezTo>
                  <a:cubicBezTo>
                    <a:pt x="6867" y="411"/>
                    <a:pt x="6785" y="270"/>
                    <a:pt x="6648" y="222"/>
                  </a:cubicBezTo>
                  <a:cubicBezTo>
                    <a:pt x="6496" y="168"/>
                    <a:pt x="6341" y="122"/>
                    <a:pt x="6184" y="87"/>
                  </a:cubicBezTo>
                  <a:cubicBezTo>
                    <a:pt x="6163" y="82"/>
                    <a:pt x="6142" y="80"/>
                    <a:pt x="6121" y="80"/>
                  </a:cubicBezTo>
                  <a:close/>
                  <a:moveTo>
                    <a:pt x="3346" y="415"/>
                  </a:moveTo>
                  <a:cubicBezTo>
                    <a:pt x="3306" y="415"/>
                    <a:pt x="3267" y="423"/>
                    <a:pt x="3228" y="439"/>
                  </a:cubicBezTo>
                  <a:cubicBezTo>
                    <a:pt x="3088" y="501"/>
                    <a:pt x="2945" y="570"/>
                    <a:pt x="2805" y="643"/>
                  </a:cubicBezTo>
                  <a:cubicBezTo>
                    <a:pt x="2683" y="707"/>
                    <a:pt x="2622" y="846"/>
                    <a:pt x="2655" y="980"/>
                  </a:cubicBezTo>
                  <a:cubicBezTo>
                    <a:pt x="2687" y="1114"/>
                    <a:pt x="2807" y="1206"/>
                    <a:pt x="2944" y="1206"/>
                  </a:cubicBezTo>
                  <a:cubicBezTo>
                    <a:pt x="2993" y="1206"/>
                    <a:pt x="3040" y="1195"/>
                    <a:pt x="3083" y="1172"/>
                  </a:cubicBezTo>
                  <a:cubicBezTo>
                    <a:pt x="3212" y="1105"/>
                    <a:pt x="3341" y="1042"/>
                    <a:pt x="3468" y="986"/>
                  </a:cubicBezTo>
                  <a:cubicBezTo>
                    <a:pt x="3617" y="920"/>
                    <a:pt x="3686" y="744"/>
                    <a:pt x="3619" y="594"/>
                  </a:cubicBezTo>
                  <a:cubicBezTo>
                    <a:pt x="3571" y="482"/>
                    <a:pt x="3461" y="415"/>
                    <a:pt x="3346" y="415"/>
                  </a:cubicBezTo>
                  <a:close/>
                  <a:moveTo>
                    <a:pt x="7593" y="768"/>
                  </a:moveTo>
                  <a:cubicBezTo>
                    <a:pt x="7502" y="768"/>
                    <a:pt x="7412" y="809"/>
                    <a:pt x="7353" y="887"/>
                  </a:cubicBezTo>
                  <a:cubicBezTo>
                    <a:pt x="7254" y="1020"/>
                    <a:pt x="7281" y="1209"/>
                    <a:pt x="7415" y="1307"/>
                  </a:cubicBezTo>
                  <a:cubicBezTo>
                    <a:pt x="7526" y="1391"/>
                    <a:pt x="7632" y="1480"/>
                    <a:pt x="7733" y="1575"/>
                  </a:cubicBezTo>
                  <a:cubicBezTo>
                    <a:pt x="7789" y="1627"/>
                    <a:pt x="7862" y="1656"/>
                    <a:pt x="7938" y="1656"/>
                  </a:cubicBezTo>
                  <a:cubicBezTo>
                    <a:pt x="8204" y="1656"/>
                    <a:pt x="8334" y="1320"/>
                    <a:pt x="8141" y="1139"/>
                  </a:cubicBezTo>
                  <a:cubicBezTo>
                    <a:pt x="8025" y="1030"/>
                    <a:pt x="7902" y="927"/>
                    <a:pt x="7774" y="830"/>
                  </a:cubicBezTo>
                  <a:cubicBezTo>
                    <a:pt x="7720" y="788"/>
                    <a:pt x="7656" y="768"/>
                    <a:pt x="7593" y="768"/>
                  </a:cubicBezTo>
                  <a:close/>
                  <a:moveTo>
                    <a:pt x="1935" y="1249"/>
                  </a:moveTo>
                  <a:cubicBezTo>
                    <a:pt x="1873" y="1249"/>
                    <a:pt x="1811" y="1268"/>
                    <a:pt x="1757" y="1308"/>
                  </a:cubicBezTo>
                  <a:cubicBezTo>
                    <a:pt x="1636" y="1399"/>
                    <a:pt x="1514" y="1495"/>
                    <a:pt x="1394" y="1594"/>
                  </a:cubicBezTo>
                  <a:cubicBezTo>
                    <a:pt x="1177" y="1772"/>
                    <a:pt x="1303" y="2124"/>
                    <a:pt x="1584" y="2124"/>
                  </a:cubicBezTo>
                  <a:cubicBezTo>
                    <a:pt x="1652" y="2124"/>
                    <a:pt x="1720" y="2099"/>
                    <a:pt x="1774" y="2055"/>
                  </a:cubicBezTo>
                  <a:cubicBezTo>
                    <a:pt x="1887" y="1962"/>
                    <a:pt x="2002" y="1873"/>
                    <a:pt x="2115" y="1788"/>
                  </a:cubicBezTo>
                  <a:cubicBezTo>
                    <a:pt x="2247" y="1689"/>
                    <a:pt x="2275" y="1501"/>
                    <a:pt x="2176" y="1370"/>
                  </a:cubicBezTo>
                  <a:cubicBezTo>
                    <a:pt x="2117" y="1291"/>
                    <a:pt x="2027" y="1249"/>
                    <a:pt x="1935" y="1249"/>
                  </a:cubicBezTo>
                  <a:close/>
                  <a:moveTo>
                    <a:pt x="8695" y="1979"/>
                  </a:moveTo>
                  <a:cubicBezTo>
                    <a:pt x="8640" y="1979"/>
                    <a:pt x="8584" y="1994"/>
                    <a:pt x="8535" y="2025"/>
                  </a:cubicBezTo>
                  <a:cubicBezTo>
                    <a:pt x="8395" y="2114"/>
                    <a:pt x="8353" y="2298"/>
                    <a:pt x="8442" y="2437"/>
                  </a:cubicBezTo>
                  <a:cubicBezTo>
                    <a:pt x="8517" y="2556"/>
                    <a:pt x="8588" y="2678"/>
                    <a:pt x="8653" y="2804"/>
                  </a:cubicBezTo>
                  <a:cubicBezTo>
                    <a:pt x="8704" y="2903"/>
                    <a:pt x="8806" y="2966"/>
                    <a:pt x="8918" y="2966"/>
                  </a:cubicBezTo>
                  <a:cubicBezTo>
                    <a:pt x="9139" y="2966"/>
                    <a:pt x="9285" y="2724"/>
                    <a:pt x="9183" y="2529"/>
                  </a:cubicBezTo>
                  <a:cubicBezTo>
                    <a:pt x="9110" y="2388"/>
                    <a:pt x="9031" y="2249"/>
                    <a:pt x="8948" y="2118"/>
                  </a:cubicBezTo>
                  <a:cubicBezTo>
                    <a:pt x="8891" y="2028"/>
                    <a:pt x="8794" y="1979"/>
                    <a:pt x="8695" y="1979"/>
                  </a:cubicBezTo>
                  <a:close/>
                  <a:moveTo>
                    <a:pt x="707" y="2334"/>
                  </a:moveTo>
                  <a:cubicBezTo>
                    <a:pt x="628" y="2334"/>
                    <a:pt x="550" y="2364"/>
                    <a:pt x="491" y="2425"/>
                  </a:cubicBezTo>
                  <a:cubicBezTo>
                    <a:pt x="386" y="2533"/>
                    <a:pt x="280" y="2645"/>
                    <a:pt x="176" y="2759"/>
                  </a:cubicBezTo>
                  <a:cubicBezTo>
                    <a:pt x="0" y="2951"/>
                    <a:pt x="136" y="3259"/>
                    <a:pt x="397" y="3259"/>
                  </a:cubicBezTo>
                  <a:lnTo>
                    <a:pt x="396" y="3258"/>
                  </a:lnTo>
                  <a:lnTo>
                    <a:pt x="396" y="3258"/>
                  </a:lnTo>
                  <a:cubicBezTo>
                    <a:pt x="397" y="3258"/>
                    <a:pt x="399" y="3258"/>
                    <a:pt x="400" y="3258"/>
                  </a:cubicBezTo>
                  <a:cubicBezTo>
                    <a:pt x="482" y="3258"/>
                    <a:pt x="562" y="3223"/>
                    <a:pt x="617" y="3162"/>
                  </a:cubicBezTo>
                  <a:cubicBezTo>
                    <a:pt x="717" y="3053"/>
                    <a:pt x="818" y="2947"/>
                    <a:pt x="918" y="2844"/>
                  </a:cubicBezTo>
                  <a:cubicBezTo>
                    <a:pt x="1036" y="2726"/>
                    <a:pt x="1035" y="2535"/>
                    <a:pt x="915" y="2419"/>
                  </a:cubicBezTo>
                  <a:cubicBezTo>
                    <a:pt x="858" y="2362"/>
                    <a:pt x="782" y="2334"/>
                    <a:pt x="707" y="2334"/>
                  </a:cubicBezTo>
                  <a:close/>
                  <a:moveTo>
                    <a:pt x="9349" y="3480"/>
                  </a:moveTo>
                  <a:cubicBezTo>
                    <a:pt x="9323" y="3480"/>
                    <a:pt x="9297" y="3483"/>
                    <a:pt x="9270" y="3490"/>
                  </a:cubicBezTo>
                  <a:cubicBezTo>
                    <a:pt x="9111" y="3534"/>
                    <a:pt x="9017" y="3698"/>
                    <a:pt x="9060" y="3857"/>
                  </a:cubicBezTo>
                  <a:cubicBezTo>
                    <a:pt x="9098" y="3993"/>
                    <a:pt x="9130" y="4132"/>
                    <a:pt x="9158" y="4272"/>
                  </a:cubicBezTo>
                  <a:cubicBezTo>
                    <a:pt x="9184" y="4412"/>
                    <a:pt x="9308" y="4514"/>
                    <a:pt x="9451" y="4514"/>
                  </a:cubicBezTo>
                  <a:lnTo>
                    <a:pt x="9451" y="4515"/>
                  </a:lnTo>
                  <a:cubicBezTo>
                    <a:pt x="9469" y="4515"/>
                    <a:pt x="9488" y="4513"/>
                    <a:pt x="9507" y="4508"/>
                  </a:cubicBezTo>
                  <a:cubicBezTo>
                    <a:pt x="9669" y="4477"/>
                    <a:pt x="9775" y="4321"/>
                    <a:pt x="9744" y="4159"/>
                  </a:cubicBezTo>
                  <a:cubicBezTo>
                    <a:pt x="9715" y="4004"/>
                    <a:pt x="9679" y="3851"/>
                    <a:pt x="9637" y="3700"/>
                  </a:cubicBezTo>
                  <a:cubicBezTo>
                    <a:pt x="9601" y="3567"/>
                    <a:pt x="9480" y="3480"/>
                    <a:pt x="9349" y="3480"/>
                  </a:cubicBezTo>
                  <a:close/>
                  <a:moveTo>
                    <a:pt x="9562" y="5105"/>
                  </a:moveTo>
                  <a:cubicBezTo>
                    <a:pt x="9398" y="5105"/>
                    <a:pt x="9264" y="5239"/>
                    <a:pt x="9264" y="5403"/>
                  </a:cubicBezTo>
                  <a:cubicBezTo>
                    <a:pt x="9263" y="5544"/>
                    <a:pt x="9257" y="5687"/>
                    <a:pt x="9247" y="5830"/>
                  </a:cubicBezTo>
                  <a:cubicBezTo>
                    <a:pt x="9235" y="5994"/>
                    <a:pt x="9359" y="6138"/>
                    <a:pt x="9523" y="6149"/>
                  </a:cubicBezTo>
                  <a:cubicBezTo>
                    <a:pt x="9531" y="6150"/>
                    <a:pt x="9538" y="6150"/>
                    <a:pt x="9546" y="6150"/>
                  </a:cubicBezTo>
                  <a:lnTo>
                    <a:pt x="9546" y="6151"/>
                  </a:lnTo>
                  <a:cubicBezTo>
                    <a:pt x="9701" y="6151"/>
                    <a:pt x="9832" y="6030"/>
                    <a:pt x="9843" y="5874"/>
                  </a:cubicBezTo>
                  <a:cubicBezTo>
                    <a:pt x="9855" y="5717"/>
                    <a:pt x="9861" y="5560"/>
                    <a:pt x="9861" y="5404"/>
                  </a:cubicBezTo>
                  <a:cubicBezTo>
                    <a:pt x="9862" y="5240"/>
                    <a:pt x="9728" y="5105"/>
                    <a:pt x="9563" y="5105"/>
                  </a:cubicBezTo>
                  <a:close/>
                  <a:moveTo>
                    <a:pt x="9348" y="6730"/>
                  </a:moveTo>
                  <a:cubicBezTo>
                    <a:pt x="9216" y="6730"/>
                    <a:pt x="9094" y="6819"/>
                    <a:pt x="9058" y="6952"/>
                  </a:cubicBezTo>
                  <a:cubicBezTo>
                    <a:pt x="9023" y="7089"/>
                    <a:pt x="8981" y="7228"/>
                    <a:pt x="8936" y="7362"/>
                  </a:cubicBezTo>
                  <a:cubicBezTo>
                    <a:pt x="8869" y="7556"/>
                    <a:pt x="9013" y="7757"/>
                    <a:pt x="9219" y="7757"/>
                  </a:cubicBezTo>
                  <a:cubicBezTo>
                    <a:pt x="9347" y="7757"/>
                    <a:pt x="9461" y="7675"/>
                    <a:pt x="9501" y="7554"/>
                  </a:cubicBezTo>
                  <a:cubicBezTo>
                    <a:pt x="9551" y="7407"/>
                    <a:pt x="9596" y="7255"/>
                    <a:pt x="9636" y="7105"/>
                  </a:cubicBezTo>
                  <a:cubicBezTo>
                    <a:pt x="9678" y="6946"/>
                    <a:pt x="9583" y="6782"/>
                    <a:pt x="9424" y="6740"/>
                  </a:cubicBezTo>
                  <a:cubicBezTo>
                    <a:pt x="9399" y="6734"/>
                    <a:pt x="9373" y="6730"/>
                    <a:pt x="9348" y="67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3"/>
            <p:cNvSpPr/>
            <p:nvPr/>
          </p:nvSpPr>
          <p:spPr>
            <a:xfrm>
              <a:off x="5726125" y="3739225"/>
              <a:ext cx="305775" cy="392000"/>
            </a:xfrm>
            <a:custGeom>
              <a:avLst/>
              <a:gdLst/>
              <a:ahLst/>
              <a:cxnLst/>
              <a:rect l="l" t="t" r="r" b="b"/>
              <a:pathLst>
                <a:path w="12231" h="15680" extrusionOk="0">
                  <a:moveTo>
                    <a:pt x="5279" y="0"/>
                  </a:moveTo>
                  <a:cubicBezTo>
                    <a:pt x="2031" y="0"/>
                    <a:pt x="0" y="3809"/>
                    <a:pt x="1211" y="7378"/>
                  </a:cubicBezTo>
                  <a:cubicBezTo>
                    <a:pt x="1312" y="7674"/>
                    <a:pt x="1432" y="7963"/>
                    <a:pt x="1573" y="8243"/>
                  </a:cubicBezTo>
                  <a:cubicBezTo>
                    <a:pt x="4277" y="13650"/>
                    <a:pt x="10360" y="15679"/>
                    <a:pt x="10360" y="15679"/>
                  </a:cubicBezTo>
                  <a:lnTo>
                    <a:pt x="10360" y="12986"/>
                  </a:lnTo>
                  <a:cubicBezTo>
                    <a:pt x="10360" y="12898"/>
                    <a:pt x="10431" y="12833"/>
                    <a:pt x="10512" y="12833"/>
                  </a:cubicBezTo>
                  <a:cubicBezTo>
                    <a:pt x="10529" y="12833"/>
                    <a:pt x="10547" y="12835"/>
                    <a:pt x="10564" y="12841"/>
                  </a:cubicBezTo>
                  <a:cubicBezTo>
                    <a:pt x="10698" y="12889"/>
                    <a:pt x="10836" y="12912"/>
                    <a:pt x="10974" y="12912"/>
                  </a:cubicBezTo>
                  <a:cubicBezTo>
                    <a:pt x="11239" y="12912"/>
                    <a:pt x="11502" y="12826"/>
                    <a:pt x="11719" y="12661"/>
                  </a:cubicBezTo>
                  <a:cubicBezTo>
                    <a:pt x="12049" y="12411"/>
                    <a:pt x="12230" y="12011"/>
                    <a:pt x="12202" y="11597"/>
                  </a:cubicBezTo>
                  <a:cubicBezTo>
                    <a:pt x="12161" y="10994"/>
                    <a:pt x="11676" y="10503"/>
                    <a:pt x="11073" y="10457"/>
                  </a:cubicBezTo>
                  <a:cubicBezTo>
                    <a:pt x="11040" y="10454"/>
                    <a:pt x="11006" y="10453"/>
                    <a:pt x="10972" y="10453"/>
                  </a:cubicBezTo>
                  <a:cubicBezTo>
                    <a:pt x="10833" y="10453"/>
                    <a:pt x="10695" y="10476"/>
                    <a:pt x="10564" y="10523"/>
                  </a:cubicBezTo>
                  <a:cubicBezTo>
                    <a:pt x="10547" y="10529"/>
                    <a:pt x="10530" y="10532"/>
                    <a:pt x="10514" y="10532"/>
                  </a:cubicBezTo>
                  <a:cubicBezTo>
                    <a:pt x="10432" y="10532"/>
                    <a:pt x="10360" y="10466"/>
                    <a:pt x="10360" y="10378"/>
                  </a:cubicBezTo>
                  <a:lnTo>
                    <a:pt x="10360" y="6224"/>
                  </a:lnTo>
                  <a:cubicBezTo>
                    <a:pt x="10361" y="6135"/>
                    <a:pt x="10288" y="6069"/>
                    <a:pt x="10206" y="6069"/>
                  </a:cubicBezTo>
                  <a:cubicBezTo>
                    <a:pt x="10190" y="6069"/>
                    <a:pt x="10173" y="6072"/>
                    <a:pt x="10156" y="6078"/>
                  </a:cubicBezTo>
                  <a:cubicBezTo>
                    <a:pt x="10023" y="6125"/>
                    <a:pt x="9884" y="6149"/>
                    <a:pt x="9744" y="6149"/>
                  </a:cubicBezTo>
                  <a:cubicBezTo>
                    <a:pt x="9711" y="6149"/>
                    <a:pt x="9679" y="6148"/>
                    <a:pt x="9647" y="6145"/>
                  </a:cubicBezTo>
                  <a:cubicBezTo>
                    <a:pt x="9045" y="6098"/>
                    <a:pt x="8560" y="5607"/>
                    <a:pt x="8519" y="5004"/>
                  </a:cubicBezTo>
                  <a:cubicBezTo>
                    <a:pt x="8467" y="4267"/>
                    <a:pt x="9060" y="3688"/>
                    <a:pt x="9742" y="3688"/>
                  </a:cubicBezTo>
                  <a:cubicBezTo>
                    <a:pt x="9878" y="3688"/>
                    <a:pt x="10018" y="3711"/>
                    <a:pt x="10156" y="3760"/>
                  </a:cubicBezTo>
                  <a:cubicBezTo>
                    <a:pt x="10173" y="3766"/>
                    <a:pt x="10190" y="3769"/>
                    <a:pt x="10206" y="3769"/>
                  </a:cubicBezTo>
                  <a:cubicBezTo>
                    <a:pt x="10288" y="3769"/>
                    <a:pt x="10361" y="3703"/>
                    <a:pt x="10360" y="3615"/>
                  </a:cubicBezTo>
                  <a:lnTo>
                    <a:pt x="10360" y="2836"/>
                  </a:lnTo>
                  <a:cubicBezTo>
                    <a:pt x="8539" y="813"/>
                    <a:pt x="6779" y="0"/>
                    <a:pt x="5279" y="0"/>
                  </a:cubicBezTo>
                  <a:close/>
                </a:path>
              </a:pathLst>
            </a:custGeom>
            <a:solidFill>
              <a:srgbClr val="DA6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3"/>
            <p:cNvSpPr/>
            <p:nvPr/>
          </p:nvSpPr>
          <p:spPr>
            <a:xfrm>
              <a:off x="5726125" y="3739225"/>
              <a:ext cx="305775" cy="392000"/>
            </a:xfrm>
            <a:custGeom>
              <a:avLst/>
              <a:gdLst/>
              <a:ahLst/>
              <a:cxnLst/>
              <a:rect l="l" t="t" r="r" b="b"/>
              <a:pathLst>
                <a:path w="12231" h="15680" extrusionOk="0">
                  <a:moveTo>
                    <a:pt x="5279" y="0"/>
                  </a:moveTo>
                  <a:cubicBezTo>
                    <a:pt x="2031" y="0"/>
                    <a:pt x="0" y="3809"/>
                    <a:pt x="1211" y="7378"/>
                  </a:cubicBezTo>
                  <a:cubicBezTo>
                    <a:pt x="1312" y="7674"/>
                    <a:pt x="1432" y="7963"/>
                    <a:pt x="1573" y="8243"/>
                  </a:cubicBezTo>
                  <a:cubicBezTo>
                    <a:pt x="4277" y="13650"/>
                    <a:pt x="10360" y="15679"/>
                    <a:pt x="10360" y="15679"/>
                  </a:cubicBezTo>
                  <a:lnTo>
                    <a:pt x="10360" y="12986"/>
                  </a:lnTo>
                  <a:cubicBezTo>
                    <a:pt x="10360" y="12898"/>
                    <a:pt x="10431" y="12833"/>
                    <a:pt x="10512" y="12833"/>
                  </a:cubicBezTo>
                  <a:cubicBezTo>
                    <a:pt x="10529" y="12833"/>
                    <a:pt x="10547" y="12835"/>
                    <a:pt x="10564" y="12841"/>
                  </a:cubicBezTo>
                  <a:cubicBezTo>
                    <a:pt x="10698" y="12889"/>
                    <a:pt x="10836" y="12912"/>
                    <a:pt x="10974" y="12912"/>
                  </a:cubicBezTo>
                  <a:cubicBezTo>
                    <a:pt x="11239" y="12912"/>
                    <a:pt x="11502" y="12826"/>
                    <a:pt x="11719" y="12661"/>
                  </a:cubicBezTo>
                  <a:cubicBezTo>
                    <a:pt x="12049" y="12411"/>
                    <a:pt x="12230" y="12011"/>
                    <a:pt x="12202" y="11597"/>
                  </a:cubicBezTo>
                  <a:cubicBezTo>
                    <a:pt x="12161" y="10994"/>
                    <a:pt x="11676" y="10503"/>
                    <a:pt x="11073" y="10457"/>
                  </a:cubicBezTo>
                  <a:cubicBezTo>
                    <a:pt x="11040" y="10454"/>
                    <a:pt x="11006" y="10453"/>
                    <a:pt x="10972" y="10453"/>
                  </a:cubicBezTo>
                  <a:cubicBezTo>
                    <a:pt x="10833" y="10453"/>
                    <a:pt x="10695" y="10476"/>
                    <a:pt x="10564" y="10523"/>
                  </a:cubicBezTo>
                  <a:cubicBezTo>
                    <a:pt x="10547" y="10529"/>
                    <a:pt x="10530" y="10532"/>
                    <a:pt x="10514" y="10532"/>
                  </a:cubicBezTo>
                  <a:cubicBezTo>
                    <a:pt x="10432" y="10532"/>
                    <a:pt x="10360" y="10466"/>
                    <a:pt x="10360" y="10378"/>
                  </a:cubicBezTo>
                  <a:lnTo>
                    <a:pt x="10360" y="6224"/>
                  </a:lnTo>
                  <a:cubicBezTo>
                    <a:pt x="10361" y="6135"/>
                    <a:pt x="10288" y="6069"/>
                    <a:pt x="10206" y="6069"/>
                  </a:cubicBezTo>
                  <a:cubicBezTo>
                    <a:pt x="10190" y="6069"/>
                    <a:pt x="10173" y="6072"/>
                    <a:pt x="10156" y="6078"/>
                  </a:cubicBezTo>
                  <a:cubicBezTo>
                    <a:pt x="10023" y="6125"/>
                    <a:pt x="9884" y="6149"/>
                    <a:pt x="9744" y="6149"/>
                  </a:cubicBezTo>
                  <a:cubicBezTo>
                    <a:pt x="9711" y="6149"/>
                    <a:pt x="9679" y="6148"/>
                    <a:pt x="9647" y="6145"/>
                  </a:cubicBezTo>
                  <a:cubicBezTo>
                    <a:pt x="9045" y="6098"/>
                    <a:pt x="8560" y="5607"/>
                    <a:pt x="8519" y="5004"/>
                  </a:cubicBezTo>
                  <a:cubicBezTo>
                    <a:pt x="8467" y="4267"/>
                    <a:pt x="9060" y="3688"/>
                    <a:pt x="9742" y="3688"/>
                  </a:cubicBezTo>
                  <a:cubicBezTo>
                    <a:pt x="9878" y="3688"/>
                    <a:pt x="10018" y="3711"/>
                    <a:pt x="10156" y="3760"/>
                  </a:cubicBezTo>
                  <a:cubicBezTo>
                    <a:pt x="10173" y="3766"/>
                    <a:pt x="10190" y="3769"/>
                    <a:pt x="10206" y="3769"/>
                  </a:cubicBezTo>
                  <a:cubicBezTo>
                    <a:pt x="10288" y="3769"/>
                    <a:pt x="10361" y="3703"/>
                    <a:pt x="10360" y="3615"/>
                  </a:cubicBezTo>
                  <a:lnTo>
                    <a:pt x="10360" y="2836"/>
                  </a:lnTo>
                  <a:cubicBezTo>
                    <a:pt x="8539" y="813"/>
                    <a:pt x="6779" y="0"/>
                    <a:pt x="5279" y="0"/>
                  </a:cubicBezTo>
                  <a:close/>
                </a:path>
              </a:pathLst>
            </a:custGeom>
            <a:solidFill>
              <a:srgbClr val="DA6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3"/>
            <p:cNvSpPr/>
            <p:nvPr/>
          </p:nvSpPr>
          <p:spPr>
            <a:xfrm>
              <a:off x="5756400" y="3923675"/>
              <a:ext cx="275500" cy="207550"/>
            </a:xfrm>
            <a:custGeom>
              <a:avLst/>
              <a:gdLst/>
              <a:ahLst/>
              <a:cxnLst/>
              <a:rect l="l" t="t" r="r" b="b"/>
              <a:pathLst>
                <a:path w="11020" h="8302" extrusionOk="0">
                  <a:moveTo>
                    <a:pt x="0" y="0"/>
                  </a:moveTo>
                  <a:cubicBezTo>
                    <a:pt x="101" y="296"/>
                    <a:pt x="221" y="585"/>
                    <a:pt x="362" y="865"/>
                  </a:cubicBezTo>
                  <a:cubicBezTo>
                    <a:pt x="3066" y="6272"/>
                    <a:pt x="9149" y="8301"/>
                    <a:pt x="9149" y="8301"/>
                  </a:cubicBezTo>
                  <a:lnTo>
                    <a:pt x="9149" y="5608"/>
                  </a:lnTo>
                  <a:cubicBezTo>
                    <a:pt x="9149" y="5520"/>
                    <a:pt x="9220" y="5455"/>
                    <a:pt x="9301" y="5455"/>
                  </a:cubicBezTo>
                  <a:cubicBezTo>
                    <a:pt x="9318" y="5455"/>
                    <a:pt x="9335" y="5457"/>
                    <a:pt x="9352" y="5463"/>
                  </a:cubicBezTo>
                  <a:cubicBezTo>
                    <a:pt x="9486" y="5511"/>
                    <a:pt x="9625" y="5534"/>
                    <a:pt x="9763" y="5534"/>
                  </a:cubicBezTo>
                  <a:cubicBezTo>
                    <a:pt x="10028" y="5534"/>
                    <a:pt x="10291" y="5448"/>
                    <a:pt x="10508" y="5283"/>
                  </a:cubicBezTo>
                  <a:cubicBezTo>
                    <a:pt x="10837" y="5033"/>
                    <a:pt x="11019" y="4633"/>
                    <a:pt x="10991" y="4219"/>
                  </a:cubicBezTo>
                  <a:cubicBezTo>
                    <a:pt x="10950" y="3616"/>
                    <a:pt x="10465" y="3125"/>
                    <a:pt x="9861" y="3079"/>
                  </a:cubicBezTo>
                  <a:cubicBezTo>
                    <a:pt x="9827" y="3076"/>
                    <a:pt x="9793" y="3075"/>
                    <a:pt x="9759" y="3075"/>
                  </a:cubicBezTo>
                  <a:cubicBezTo>
                    <a:pt x="9621" y="3075"/>
                    <a:pt x="9484" y="3098"/>
                    <a:pt x="9353" y="3145"/>
                  </a:cubicBezTo>
                  <a:cubicBezTo>
                    <a:pt x="9336" y="3151"/>
                    <a:pt x="9319" y="3154"/>
                    <a:pt x="9303" y="3154"/>
                  </a:cubicBezTo>
                  <a:cubicBezTo>
                    <a:pt x="9221" y="3154"/>
                    <a:pt x="9149" y="3088"/>
                    <a:pt x="9149" y="3000"/>
                  </a:cubicBezTo>
                  <a:lnTo>
                    <a:pt x="9149" y="0"/>
                  </a:lnTo>
                  <a:lnTo>
                    <a:pt x="6149" y="0"/>
                  </a:lnTo>
                  <a:cubicBezTo>
                    <a:pt x="6044" y="0"/>
                    <a:pt x="5968" y="104"/>
                    <a:pt x="6004" y="205"/>
                  </a:cubicBezTo>
                  <a:cubicBezTo>
                    <a:pt x="6061" y="367"/>
                    <a:pt x="6084" y="541"/>
                    <a:pt x="6071" y="714"/>
                  </a:cubicBezTo>
                  <a:cubicBezTo>
                    <a:pt x="6024" y="1316"/>
                    <a:pt x="5533" y="1801"/>
                    <a:pt x="4930" y="1842"/>
                  </a:cubicBezTo>
                  <a:cubicBezTo>
                    <a:pt x="4900" y="1844"/>
                    <a:pt x="4871" y="1845"/>
                    <a:pt x="4842" y="1845"/>
                  </a:cubicBezTo>
                  <a:cubicBezTo>
                    <a:pt x="4004" y="1845"/>
                    <a:pt x="3400" y="1010"/>
                    <a:pt x="3687" y="204"/>
                  </a:cubicBezTo>
                  <a:cubicBezTo>
                    <a:pt x="3722" y="104"/>
                    <a:pt x="3647" y="0"/>
                    <a:pt x="3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3"/>
            <p:cNvSpPr/>
            <p:nvPr/>
          </p:nvSpPr>
          <p:spPr>
            <a:xfrm>
              <a:off x="5726125" y="3739225"/>
              <a:ext cx="259025" cy="230600"/>
            </a:xfrm>
            <a:custGeom>
              <a:avLst/>
              <a:gdLst/>
              <a:ahLst/>
              <a:cxnLst/>
              <a:rect l="l" t="t" r="r" b="b"/>
              <a:pathLst>
                <a:path w="10361" h="9224" extrusionOk="0">
                  <a:moveTo>
                    <a:pt x="5279" y="0"/>
                  </a:moveTo>
                  <a:cubicBezTo>
                    <a:pt x="2031" y="0"/>
                    <a:pt x="0" y="3809"/>
                    <a:pt x="1211" y="7378"/>
                  </a:cubicBezTo>
                  <a:lnTo>
                    <a:pt x="4752" y="7378"/>
                  </a:lnTo>
                  <a:cubicBezTo>
                    <a:pt x="4858" y="7378"/>
                    <a:pt x="4932" y="7482"/>
                    <a:pt x="4896" y="7583"/>
                  </a:cubicBezTo>
                  <a:cubicBezTo>
                    <a:pt x="4839" y="7745"/>
                    <a:pt x="4817" y="7919"/>
                    <a:pt x="4830" y="8092"/>
                  </a:cubicBezTo>
                  <a:cubicBezTo>
                    <a:pt x="4878" y="8694"/>
                    <a:pt x="5368" y="9179"/>
                    <a:pt x="5972" y="9220"/>
                  </a:cubicBezTo>
                  <a:cubicBezTo>
                    <a:pt x="5999" y="9222"/>
                    <a:pt x="6027" y="9223"/>
                    <a:pt x="6054" y="9223"/>
                  </a:cubicBezTo>
                  <a:cubicBezTo>
                    <a:pt x="6438" y="9223"/>
                    <a:pt x="6802" y="9045"/>
                    <a:pt x="7036" y="8736"/>
                  </a:cubicBezTo>
                  <a:cubicBezTo>
                    <a:pt x="7285" y="8407"/>
                    <a:pt x="7353" y="7973"/>
                    <a:pt x="7215" y="7582"/>
                  </a:cubicBezTo>
                  <a:cubicBezTo>
                    <a:pt x="7179" y="7482"/>
                    <a:pt x="7253" y="7378"/>
                    <a:pt x="7360" y="7378"/>
                  </a:cubicBezTo>
                  <a:lnTo>
                    <a:pt x="10360" y="7378"/>
                  </a:lnTo>
                  <a:lnTo>
                    <a:pt x="10360" y="6222"/>
                  </a:lnTo>
                  <a:cubicBezTo>
                    <a:pt x="10361" y="6135"/>
                    <a:pt x="10288" y="6069"/>
                    <a:pt x="10206" y="6069"/>
                  </a:cubicBezTo>
                  <a:cubicBezTo>
                    <a:pt x="10190" y="6069"/>
                    <a:pt x="10173" y="6072"/>
                    <a:pt x="10156" y="6078"/>
                  </a:cubicBezTo>
                  <a:lnTo>
                    <a:pt x="10155" y="6078"/>
                  </a:lnTo>
                  <a:cubicBezTo>
                    <a:pt x="10022" y="6125"/>
                    <a:pt x="9883" y="6149"/>
                    <a:pt x="9743" y="6149"/>
                  </a:cubicBezTo>
                  <a:cubicBezTo>
                    <a:pt x="9710" y="6149"/>
                    <a:pt x="9678" y="6148"/>
                    <a:pt x="9646" y="6145"/>
                  </a:cubicBezTo>
                  <a:cubicBezTo>
                    <a:pt x="9044" y="6098"/>
                    <a:pt x="8558" y="5607"/>
                    <a:pt x="8518" y="5004"/>
                  </a:cubicBezTo>
                  <a:cubicBezTo>
                    <a:pt x="8466" y="4267"/>
                    <a:pt x="9059" y="3688"/>
                    <a:pt x="9741" y="3688"/>
                  </a:cubicBezTo>
                  <a:cubicBezTo>
                    <a:pt x="9878" y="3688"/>
                    <a:pt x="10017" y="3711"/>
                    <a:pt x="10156" y="3760"/>
                  </a:cubicBezTo>
                  <a:cubicBezTo>
                    <a:pt x="10173" y="3766"/>
                    <a:pt x="10190" y="3769"/>
                    <a:pt x="10206" y="3769"/>
                  </a:cubicBezTo>
                  <a:cubicBezTo>
                    <a:pt x="10288" y="3769"/>
                    <a:pt x="10360" y="3703"/>
                    <a:pt x="10360" y="3615"/>
                  </a:cubicBezTo>
                  <a:lnTo>
                    <a:pt x="10360" y="2836"/>
                  </a:lnTo>
                  <a:cubicBezTo>
                    <a:pt x="8539" y="813"/>
                    <a:pt x="6779" y="0"/>
                    <a:pt x="52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3"/>
            <p:cNvSpPr/>
            <p:nvPr/>
          </p:nvSpPr>
          <p:spPr>
            <a:xfrm>
              <a:off x="5985100" y="3877550"/>
              <a:ext cx="228750" cy="253675"/>
            </a:xfrm>
            <a:custGeom>
              <a:avLst/>
              <a:gdLst/>
              <a:ahLst/>
              <a:cxnLst/>
              <a:rect l="l" t="t" r="r" b="b"/>
              <a:pathLst>
                <a:path w="9150" h="10147" extrusionOk="0">
                  <a:moveTo>
                    <a:pt x="4608" y="0"/>
                  </a:moveTo>
                  <a:cubicBezTo>
                    <a:pt x="3769" y="0"/>
                    <a:pt x="3167" y="835"/>
                    <a:pt x="3453" y="1641"/>
                  </a:cubicBezTo>
                  <a:cubicBezTo>
                    <a:pt x="3488" y="1741"/>
                    <a:pt x="3414" y="1845"/>
                    <a:pt x="3308" y="1845"/>
                  </a:cubicBezTo>
                  <a:lnTo>
                    <a:pt x="1" y="1845"/>
                  </a:lnTo>
                  <a:lnTo>
                    <a:pt x="1" y="4845"/>
                  </a:lnTo>
                  <a:cubicBezTo>
                    <a:pt x="1" y="4933"/>
                    <a:pt x="73" y="4999"/>
                    <a:pt x="154" y="4999"/>
                  </a:cubicBezTo>
                  <a:cubicBezTo>
                    <a:pt x="171" y="4999"/>
                    <a:pt x="188" y="4996"/>
                    <a:pt x="205" y="4990"/>
                  </a:cubicBezTo>
                  <a:cubicBezTo>
                    <a:pt x="337" y="4944"/>
                    <a:pt x="476" y="4920"/>
                    <a:pt x="615" y="4920"/>
                  </a:cubicBezTo>
                  <a:cubicBezTo>
                    <a:pt x="648" y="4920"/>
                    <a:pt x="681" y="4921"/>
                    <a:pt x="714" y="4924"/>
                  </a:cubicBezTo>
                  <a:cubicBezTo>
                    <a:pt x="1317" y="4970"/>
                    <a:pt x="1802" y="5462"/>
                    <a:pt x="1843" y="6064"/>
                  </a:cubicBezTo>
                  <a:cubicBezTo>
                    <a:pt x="1871" y="6478"/>
                    <a:pt x="1689" y="6878"/>
                    <a:pt x="1360" y="7128"/>
                  </a:cubicBezTo>
                  <a:cubicBezTo>
                    <a:pt x="1143" y="7293"/>
                    <a:pt x="880" y="7379"/>
                    <a:pt x="615" y="7379"/>
                  </a:cubicBezTo>
                  <a:cubicBezTo>
                    <a:pt x="477" y="7379"/>
                    <a:pt x="339" y="7356"/>
                    <a:pt x="205" y="7308"/>
                  </a:cubicBezTo>
                  <a:cubicBezTo>
                    <a:pt x="188" y="7302"/>
                    <a:pt x="170" y="7300"/>
                    <a:pt x="153" y="7300"/>
                  </a:cubicBezTo>
                  <a:cubicBezTo>
                    <a:pt x="72" y="7300"/>
                    <a:pt x="1" y="7365"/>
                    <a:pt x="1" y="7453"/>
                  </a:cubicBezTo>
                  <a:lnTo>
                    <a:pt x="1" y="10146"/>
                  </a:lnTo>
                  <a:cubicBezTo>
                    <a:pt x="1" y="10146"/>
                    <a:pt x="6085" y="8117"/>
                    <a:pt x="8789" y="2710"/>
                  </a:cubicBezTo>
                  <a:cubicBezTo>
                    <a:pt x="8928" y="2431"/>
                    <a:pt x="9049" y="2141"/>
                    <a:pt x="9149" y="1845"/>
                  </a:cubicBezTo>
                  <a:lnTo>
                    <a:pt x="5916" y="1845"/>
                  </a:lnTo>
                  <a:cubicBezTo>
                    <a:pt x="5915" y="1845"/>
                    <a:pt x="5915" y="1845"/>
                    <a:pt x="5914" y="1845"/>
                  </a:cubicBezTo>
                  <a:cubicBezTo>
                    <a:pt x="5809" y="1845"/>
                    <a:pt x="5736" y="1741"/>
                    <a:pt x="5771" y="1641"/>
                  </a:cubicBezTo>
                  <a:cubicBezTo>
                    <a:pt x="5829" y="1477"/>
                    <a:pt x="5852" y="1304"/>
                    <a:pt x="5837" y="1131"/>
                  </a:cubicBezTo>
                  <a:cubicBezTo>
                    <a:pt x="5791" y="529"/>
                    <a:pt x="5299" y="44"/>
                    <a:pt x="4697" y="3"/>
                  </a:cubicBezTo>
                  <a:cubicBezTo>
                    <a:pt x="4667" y="1"/>
                    <a:pt x="4637" y="0"/>
                    <a:pt x="46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43"/>
          <p:cNvGrpSpPr/>
          <p:nvPr/>
        </p:nvGrpSpPr>
        <p:grpSpPr>
          <a:xfrm>
            <a:off x="1253920" y="612413"/>
            <a:ext cx="578357" cy="568011"/>
            <a:chOff x="5080775" y="1574000"/>
            <a:chExt cx="482125" cy="473500"/>
          </a:xfrm>
        </p:grpSpPr>
        <p:sp>
          <p:nvSpPr>
            <p:cNvPr id="570" name="Google Shape;570;p43"/>
            <p:cNvSpPr/>
            <p:nvPr/>
          </p:nvSpPr>
          <p:spPr>
            <a:xfrm>
              <a:off x="5080775" y="1918725"/>
              <a:ext cx="132050" cy="128775"/>
            </a:xfrm>
            <a:custGeom>
              <a:avLst/>
              <a:gdLst/>
              <a:ahLst/>
              <a:cxnLst/>
              <a:rect l="l" t="t" r="r" b="b"/>
              <a:pathLst>
                <a:path w="5282" h="5151" extrusionOk="0">
                  <a:moveTo>
                    <a:pt x="4955" y="0"/>
                  </a:moveTo>
                  <a:cubicBezTo>
                    <a:pt x="4881" y="0"/>
                    <a:pt x="4806" y="28"/>
                    <a:pt x="4748" y="83"/>
                  </a:cubicBezTo>
                  <a:lnTo>
                    <a:pt x="189" y="4643"/>
                  </a:lnTo>
                  <a:cubicBezTo>
                    <a:pt x="1" y="4831"/>
                    <a:pt x="134" y="5151"/>
                    <a:pt x="399" y="5151"/>
                  </a:cubicBezTo>
                  <a:cubicBezTo>
                    <a:pt x="478" y="5151"/>
                    <a:pt x="555" y="5120"/>
                    <a:pt x="610" y="5064"/>
                  </a:cubicBezTo>
                  <a:lnTo>
                    <a:pt x="5169" y="504"/>
                  </a:lnTo>
                  <a:cubicBezTo>
                    <a:pt x="5282" y="387"/>
                    <a:pt x="5280" y="202"/>
                    <a:pt x="5166" y="87"/>
                  </a:cubicBezTo>
                  <a:cubicBezTo>
                    <a:pt x="5108" y="29"/>
                    <a:pt x="5031" y="0"/>
                    <a:pt x="4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3"/>
            <p:cNvSpPr/>
            <p:nvPr/>
          </p:nvSpPr>
          <p:spPr>
            <a:xfrm>
              <a:off x="5083000" y="1971700"/>
              <a:ext cx="77900" cy="74425"/>
            </a:xfrm>
            <a:custGeom>
              <a:avLst/>
              <a:gdLst/>
              <a:ahLst/>
              <a:cxnLst/>
              <a:rect l="l" t="t" r="r" b="b"/>
              <a:pathLst>
                <a:path w="3116" h="2977" extrusionOk="0">
                  <a:moveTo>
                    <a:pt x="1262" y="1"/>
                  </a:moveTo>
                  <a:cubicBezTo>
                    <a:pt x="1144" y="1"/>
                    <a:pt x="1028" y="68"/>
                    <a:pt x="982" y="191"/>
                  </a:cubicBezTo>
                  <a:lnTo>
                    <a:pt x="75" y="2572"/>
                  </a:lnTo>
                  <a:cubicBezTo>
                    <a:pt x="0" y="2770"/>
                    <a:pt x="158" y="2977"/>
                    <a:pt x="356" y="2977"/>
                  </a:cubicBezTo>
                  <a:cubicBezTo>
                    <a:pt x="379" y="2977"/>
                    <a:pt x="402" y="2974"/>
                    <a:pt x="426" y="2968"/>
                  </a:cubicBezTo>
                  <a:lnTo>
                    <a:pt x="2820" y="2372"/>
                  </a:lnTo>
                  <a:cubicBezTo>
                    <a:pt x="3029" y="2320"/>
                    <a:pt x="3115" y="2058"/>
                    <a:pt x="2977" y="1893"/>
                  </a:cubicBezTo>
                  <a:lnTo>
                    <a:pt x="1488" y="106"/>
                  </a:lnTo>
                  <a:cubicBezTo>
                    <a:pt x="1429" y="34"/>
                    <a:pt x="1345" y="1"/>
                    <a:pt x="1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3"/>
            <p:cNvSpPr/>
            <p:nvPr/>
          </p:nvSpPr>
          <p:spPr>
            <a:xfrm>
              <a:off x="5089450" y="1699875"/>
              <a:ext cx="302325" cy="247575"/>
            </a:xfrm>
            <a:custGeom>
              <a:avLst/>
              <a:gdLst/>
              <a:ahLst/>
              <a:cxnLst/>
              <a:rect l="l" t="t" r="r" b="b"/>
              <a:pathLst>
                <a:path w="12093" h="9903" extrusionOk="0">
                  <a:moveTo>
                    <a:pt x="3027" y="1"/>
                  </a:moveTo>
                  <a:cubicBezTo>
                    <a:pt x="2492" y="1"/>
                    <a:pt x="1986" y="156"/>
                    <a:pt x="1537" y="462"/>
                  </a:cubicBezTo>
                  <a:cubicBezTo>
                    <a:pt x="867" y="918"/>
                    <a:pt x="393" y="1661"/>
                    <a:pt x="200" y="2555"/>
                  </a:cubicBezTo>
                  <a:cubicBezTo>
                    <a:pt x="1" y="3474"/>
                    <a:pt x="131" y="4457"/>
                    <a:pt x="564" y="5325"/>
                  </a:cubicBezTo>
                  <a:cubicBezTo>
                    <a:pt x="1423" y="7044"/>
                    <a:pt x="2842" y="8192"/>
                    <a:pt x="3881" y="8853"/>
                  </a:cubicBezTo>
                  <a:cubicBezTo>
                    <a:pt x="5002" y="9567"/>
                    <a:pt x="5914" y="9875"/>
                    <a:pt x="5953" y="9887"/>
                  </a:cubicBezTo>
                  <a:cubicBezTo>
                    <a:pt x="5983" y="9898"/>
                    <a:pt x="6015" y="9903"/>
                    <a:pt x="6046" y="9903"/>
                  </a:cubicBezTo>
                  <a:cubicBezTo>
                    <a:pt x="6078" y="9903"/>
                    <a:pt x="6110" y="9898"/>
                    <a:pt x="6140" y="9887"/>
                  </a:cubicBezTo>
                  <a:cubicBezTo>
                    <a:pt x="6179" y="9875"/>
                    <a:pt x="7091" y="9567"/>
                    <a:pt x="8212" y="8853"/>
                  </a:cubicBezTo>
                  <a:cubicBezTo>
                    <a:pt x="9251" y="8192"/>
                    <a:pt x="10669" y="7044"/>
                    <a:pt x="11528" y="5325"/>
                  </a:cubicBezTo>
                  <a:cubicBezTo>
                    <a:pt x="11963" y="4457"/>
                    <a:pt x="12092" y="3474"/>
                    <a:pt x="11893" y="2555"/>
                  </a:cubicBezTo>
                  <a:cubicBezTo>
                    <a:pt x="11700" y="1661"/>
                    <a:pt x="11226" y="919"/>
                    <a:pt x="10556" y="462"/>
                  </a:cubicBezTo>
                  <a:cubicBezTo>
                    <a:pt x="10107" y="156"/>
                    <a:pt x="9601" y="1"/>
                    <a:pt x="9066" y="1"/>
                  </a:cubicBezTo>
                  <a:cubicBezTo>
                    <a:pt x="8842" y="1"/>
                    <a:pt x="8614" y="28"/>
                    <a:pt x="8382" y="82"/>
                  </a:cubicBezTo>
                  <a:cubicBezTo>
                    <a:pt x="7593" y="268"/>
                    <a:pt x="6809" y="761"/>
                    <a:pt x="6046" y="1545"/>
                  </a:cubicBezTo>
                  <a:cubicBezTo>
                    <a:pt x="5284" y="760"/>
                    <a:pt x="4499" y="268"/>
                    <a:pt x="3710" y="82"/>
                  </a:cubicBezTo>
                  <a:cubicBezTo>
                    <a:pt x="3479" y="28"/>
                    <a:pt x="3251" y="1"/>
                    <a:pt x="3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3"/>
            <p:cNvSpPr/>
            <p:nvPr/>
          </p:nvSpPr>
          <p:spPr>
            <a:xfrm>
              <a:off x="5142450" y="1705975"/>
              <a:ext cx="249325" cy="231725"/>
            </a:xfrm>
            <a:custGeom>
              <a:avLst/>
              <a:gdLst/>
              <a:ahLst/>
              <a:cxnLst/>
              <a:rect l="l" t="t" r="r" b="b"/>
              <a:pathLst>
                <a:path w="9973" h="9269" extrusionOk="0">
                  <a:moveTo>
                    <a:pt x="2098" y="1"/>
                  </a:moveTo>
                  <a:cubicBezTo>
                    <a:pt x="1899" y="76"/>
                    <a:pt x="1711" y="174"/>
                    <a:pt x="1535" y="294"/>
                  </a:cubicBezTo>
                  <a:cubicBezTo>
                    <a:pt x="867" y="750"/>
                    <a:pt x="392" y="1494"/>
                    <a:pt x="198" y="2387"/>
                  </a:cubicBezTo>
                  <a:cubicBezTo>
                    <a:pt x="0" y="3306"/>
                    <a:pt x="130" y="4289"/>
                    <a:pt x="563" y="5157"/>
                  </a:cubicBezTo>
                  <a:cubicBezTo>
                    <a:pt x="1423" y="6875"/>
                    <a:pt x="2841" y="8024"/>
                    <a:pt x="3880" y="8685"/>
                  </a:cubicBezTo>
                  <a:cubicBezTo>
                    <a:pt x="4213" y="8897"/>
                    <a:pt x="4556" y="9092"/>
                    <a:pt x="4910" y="9269"/>
                  </a:cubicBezTo>
                  <a:cubicBezTo>
                    <a:pt x="5317" y="9072"/>
                    <a:pt x="5711" y="8852"/>
                    <a:pt x="6092" y="8610"/>
                  </a:cubicBezTo>
                  <a:cubicBezTo>
                    <a:pt x="7131" y="7949"/>
                    <a:pt x="8549" y="6800"/>
                    <a:pt x="9408" y="5081"/>
                  </a:cubicBezTo>
                  <a:cubicBezTo>
                    <a:pt x="9843" y="4213"/>
                    <a:pt x="9972" y="3230"/>
                    <a:pt x="9773" y="2311"/>
                  </a:cubicBezTo>
                  <a:cubicBezTo>
                    <a:pt x="9580" y="1419"/>
                    <a:pt x="9106" y="675"/>
                    <a:pt x="8436" y="218"/>
                  </a:cubicBezTo>
                  <a:cubicBezTo>
                    <a:pt x="8318" y="138"/>
                    <a:pt x="8194" y="67"/>
                    <a:pt x="8065" y="5"/>
                  </a:cubicBezTo>
                  <a:cubicBezTo>
                    <a:pt x="7383" y="237"/>
                    <a:pt x="6706" y="696"/>
                    <a:pt x="6046" y="1378"/>
                  </a:cubicBezTo>
                  <a:cubicBezTo>
                    <a:pt x="5678" y="999"/>
                    <a:pt x="5306" y="688"/>
                    <a:pt x="4929" y="447"/>
                  </a:cubicBezTo>
                  <a:cubicBezTo>
                    <a:pt x="4592" y="677"/>
                    <a:pt x="4257" y="961"/>
                    <a:pt x="3926" y="1302"/>
                  </a:cubicBezTo>
                  <a:cubicBezTo>
                    <a:pt x="3328" y="685"/>
                    <a:pt x="2714" y="251"/>
                    <a:pt x="2098" y="1"/>
                  </a:cubicBezTo>
                  <a:close/>
                </a:path>
              </a:pathLst>
            </a:custGeom>
            <a:solidFill>
              <a:srgbClr val="FF7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3"/>
            <p:cNvSpPr/>
            <p:nvPr/>
          </p:nvSpPr>
          <p:spPr>
            <a:xfrm>
              <a:off x="5164775" y="1701775"/>
              <a:ext cx="302300" cy="247575"/>
            </a:xfrm>
            <a:custGeom>
              <a:avLst/>
              <a:gdLst/>
              <a:ahLst/>
              <a:cxnLst/>
              <a:rect l="l" t="t" r="r" b="b"/>
              <a:pathLst>
                <a:path w="12092" h="9903" extrusionOk="0">
                  <a:moveTo>
                    <a:pt x="3028" y="0"/>
                  </a:moveTo>
                  <a:cubicBezTo>
                    <a:pt x="2492" y="0"/>
                    <a:pt x="1984" y="156"/>
                    <a:pt x="1535" y="462"/>
                  </a:cubicBezTo>
                  <a:cubicBezTo>
                    <a:pt x="867" y="918"/>
                    <a:pt x="391" y="1661"/>
                    <a:pt x="198" y="2555"/>
                  </a:cubicBezTo>
                  <a:cubicBezTo>
                    <a:pt x="0" y="3473"/>
                    <a:pt x="129" y="4456"/>
                    <a:pt x="564" y="5324"/>
                  </a:cubicBezTo>
                  <a:cubicBezTo>
                    <a:pt x="1422" y="7043"/>
                    <a:pt x="2841" y="8192"/>
                    <a:pt x="3880" y="8853"/>
                  </a:cubicBezTo>
                  <a:cubicBezTo>
                    <a:pt x="5000" y="9566"/>
                    <a:pt x="5913" y="9874"/>
                    <a:pt x="5952" y="9887"/>
                  </a:cubicBezTo>
                  <a:cubicBezTo>
                    <a:pt x="5982" y="9897"/>
                    <a:pt x="6014" y="9902"/>
                    <a:pt x="6046" y="9902"/>
                  </a:cubicBezTo>
                  <a:cubicBezTo>
                    <a:pt x="6078" y="9902"/>
                    <a:pt x="6109" y="9897"/>
                    <a:pt x="6140" y="9887"/>
                  </a:cubicBezTo>
                  <a:cubicBezTo>
                    <a:pt x="6178" y="9874"/>
                    <a:pt x="7090" y="9566"/>
                    <a:pt x="8212" y="8853"/>
                  </a:cubicBezTo>
                  <a:cubicBezTo>
                    <a:pt x="9250" y="8192"/>
                    <a:pt x="10668" y="7043"/>
                    <a:pt x="11528" y="5324"/>
                  </a:cubicBezTo>
                  <a:cubicBezTo>
                    <a:pt x="11962" y="4456"/>
                    <a:pt x="12091" y="3473"/>
                    <a:pt x="11892" y="2555"/>
                  </a:cubicBezTo>
                  <a:cubicBezTo>
                    <a:pt x="11699" y="1661"/>
                    <a:pt x="11225" y="918"/>
                    <a:pt x="10555" y="462"/>
                  </a:cubicBezTo>
                  <a:cubicBezTo>
                    <a:pt x="10106" y="156"/>
                    <a:pt x="9599" y="0"/>
                    <a:pt x="9064" y="0"/>
                  </a:cubicBezTo>
                  <a:cubicBezTo>
                    <a:pt x="8841" y="0"/>
                    <a:pt x="8613" y="27"/>
                    <a:pt x="8382" y="81"/>
                  </a:cubicBezTo>
                  <a:cubicBezTo>
                    <a:pt x="7593" y="267"/>
                    <a:pt x="6808" y="759"/>
                    <a:pt x="6046" y="1545"/>
                  </a:cubicBezTo>
                  <a:cubicBezTo>
                    <a:pt x="5283" y="759"/>
                    <a:pt x="4499" y="267"/>
                    <a:pt x="3710" y="81"/>
                  </a:cubicBezTo>
                  <a:cubicBezTo>
                    <a:pt x="3479" y="27"/>
                    <a:pt x="3251" y="0"/>
                    <a:pt x="3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3"/>
            <p:cNvSpPr/>
            <p:nvPr/>
          </p:nvSpPr>
          <p:spPr>
            <a:xfrm>
              <a:off x="5313050" y="1644000"/>
              <a:ext cx="174525" cy="171350"/>
            </a:xfrm>
            <a:custGeom>
              <a:avLst/>
              <a:gdLst/>
              <a:ahLst/>
              <a:cxnLst/>
              <a:rect l="l" t="t" r="r" b="b"/>
              <a:pathLst>
                <a:path w="6981" h="6854" extrusionOk="0">
                  <a:moveTo>
                    <a:pt x="6652" y="1"/>
                  </a:moveTo>
                  <a:cubicBezTo>
                    <a:pt x="6574" y="1"/>
                    <a:pt x="6496" y="31"/>
                    <a:pt x="6438" y="92"/>
                  </a:cubicBezTo>
                  <a:lnTo>
                    <a:pt x="184" y="6345"/>
                  </a:lnTo>
                  <a:cubicBezTo>
                    <a:pt x="1" y="6529"/>
                    <a:pt x="135" y="6853"/>
                    <a:pt x="395" y="6853"/>
                  </a:cubicBezTo>
                  <a:cubicBezTo>
                    <a:pt x="474" y="6853"/>
                    <a:pt x="550" y="6822"/>
                    <a:pt x="605" y="6766"/>
                  </a:cubicBezTo>
                  <a:lnTo>
                    <a:pt x="6859" y="513"/>
                  </a:lnTo>
                  <a:cubicBezTo>
                    <a:pt x="6979" y="397"/>
                    <a:pt x="6980" y="206"/>
                    <a:pt x="6863" y="87"/>
                  </a:cubicBezTo>
                  <a:cubicBezTo>
                    <a:pt x="6805" y="30"/>
                    <a:pt x="6728" y="1"/>
                    <a:pt x="6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3"/>
            <p:cNvSpPr/>
            <p:nvPr/>
          </p:nvSpPr>
          <p:spPr>
            <a:xfrm>
              <a:off x="5471875" y="1574000"/>
              <a:ext cx="47325" cy="82100"/>
            </a:xfrm>
            <a:custGeom>
              <a:avLst/>
              <a:gdLst/>
              <a:ahLst/>
              <a:cxnLst/>
              <a:rect l="l" t="t" r="r" b="b"/>
              <a:pathLst>
                <a:path w="1893" h="3284" extrusionOk="0">
                  <a:moveTo>
                    <a:pt x="1570" y="0"/>
                  </a:moveTo>
                  <a:cubicBezTo>
                    <a:pt x="1533" y="0"/>
                    <a:pt x="1495" y="14"/>
                    <a:pt x="1465" y="44"/>
                  </a:cubicBezTo>
                  <a:lnTo>
                    <a:pt x="48" y="1460"/>
                  </a:lnTo>
                  <a:cubicBezTo>
                    <a:pt x="16" y="1492"/>
                    <a:pt x="1" y="1537"/>
                    <a:pt x="6" y="1582"/>
                  </a:cubicBezTo>
                  <a:lnTo>
                    <a:pt x="208" y="3283"/>
                  </a:lnTo>
                  <a:lnTo>
                    <a:pt x="1892" y="1599"/>
                  </a:lnTo>
                  <a:lnTo>
                    <a:pt x="1718" y="131"/>
                  </a:lnTo>
                  <a:cubicBezTo>
                    <a:pt x="1708" y="50"/>
                    <a:pt x="1640" y="0"/>
                    <a:pt x="1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3"/>
            <p:cNvSpPr/>
            <p:nvPr/>
          </p:nvSpPr>
          <p:spPr>
            <a:xfrm>
              <a:off x="5477075" y="1613950"/>
              <a:ext cx="80875" cy="47200"/>
            </a:xfrm>
            <a:custGeom>
              <a:avLst/>
              <a:gdLst/>
              <a:ahLst/>
              <a:cxnLst/>
              <a:rect l="l" t="t" r="r" b="b"/>
              <a:pathLst>
                <a:path w="3235" h="1888" extrusionOk="0">
                  <a:moveTo>
                    <a:pt x="1684" y="1"/>
                  </a:moveTo>
                  <a:lnTo>
                    <a:pt x="0" y="1685"/>
                  </a:lnTo>
                  <a:lnTo>
                    <a:pt x="1606" y="1886"/>
                  </a:lnTo>
                  <a:cubicBezTo>
                    <a:pt x="1612" y="1887"/>
                    <a:pt x="1618" y="1887"/>
                    <a:pt x="1624" y="1887"/>
                  </a:cubicBezTo>
                  <a:cubicBezTo>
                    <a:pt x="1663" y="1887"/>
                    <a:pt x="1701" y="1872"/>
                    <a:pt x="1730" y="1844"/>
                  </a:cubicBezTo>
                  <a:lnTo>
                    <a:pt x="3147" y="426"/>
                  </a:lnTo>
                  <a:cubicBezTo>
                    <a:pt x="3235" y="339"/>
                    <a:pt x="3184" y="189"/>
                    <a:pt x="3061" y="173"/>
                  </a:cubicBezTo>
                  <a:lnTo>
                    <a:pt x="1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3"/>
            <p:cNvSpPr/>
            <p:nvPr/>
          </p:nvSpPr>
          <p:spPr>
            <a:xfrm>
              <a:off x="5457625" y="1854525"/>
              <a:ext cx="105275" cy="83325"/>
            </a:xfrm>
            <a:custGeom>
              <a:avLst/>
              <a:gdLst/>
              <a:ahLst/>
              <a:cxnLst/>
              <a:rect l="l" t="t" r="r" b="b"/>
              <a:pathLst>
                <a:path w="4211" h="3333" extrusionOk="0">
                  <a:moveTo>
                    <a:pt x="1219" y="1"/>
                  </a:moveTo>
                  <a:cubicBezTo>
                    <a:pt x="1004" y="1"/>
                    <a:pt x="813" y="68"/>
                    <a:pt x="661" y="171"/>
                  </a:cubicBezTo>
                  <a:cubicBezTo>
                    <a:pt x="157" y="514"/>
                    <a:pt x="0" y="1260"/>
                    <a:pt x="305" y="1870"/>
                  </a:cubicBezTo>
                  <a:cubicBezTo>
                    <a:pt x="827" y="2912"/>
                    <a:pt x="1964" y="3301"/>
                    <a:pt x="2012" y="3318"/>
                  </a:cubicBezTo>
                  <a:cubicBezTo>
                    <a:pt x="2043" y="3328"/>
                    <a:pt x="2075" y="3333"/>
                    <a:pt x="2106" y="3333"/>
                  </a:cubicBezTo>
                  <a:cubicBezTo>
                    <a:pt x="2138" y="3333"/>
                    <a:pt x="2170" y="3328"/>
                    <a:pt x="2201" y="3318"/>
                  </a:cubicBezTo>
                  <a:cubicBezTo>
                    <a:pt x="2248" y="3301"/>
                    <a:pt x="3386" y="2912"/>
                    <a:pt x="3907" y="1870"/>
                  </a:cubicBezTo>
                  <a:cubicBezTo>
                    <a:pt x="4211" y="1261"/>
                    <a:pt x="4055" y="515"/>
                    <a:pt x="3551" y="171"/>
                  </a:cubicBezTo>
                  <a:cubicBezTo>
                    <a:pt x="3400" y="68"/>
                    <a:pt x="3209" y="1"/>
                    <a:pt x="2995" y="1"/>
                  </a:cubicBezTo>
                  <a:cubicBezTo>
                    <a:pt x="2726" y="1"/>
                    <a:pt x="2420" y="105"/>
                    <a:pt x="2107" y="375"/>
                  </a:cubicBezTo>
                  <a:cubicBezTo>
                    <a:pt x="1793" y="105"/>
                    <a:pt x="1487" y="1"/>
                    <a:pt x="1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3"/>
            <p:cNvSpPr/>
            <p:nvPr/>
          </p:nvSpPr>
          <p:spPr>
            <a:xfrm>
              <a:off x="5193300" y="1575700"/>
              <a:ext cx="105250" cy="83300"/>
            </a:xfrm>
            <a:custGeom>
              <a:avLst/>
              <a:gdLst/>
              <a:ahLst/>
              <a:cxnLst/>
              <a:rect l="l" t="t" r="r" b="b"/>
              <a:pathLst>
                <a:path w="4210" h="3332" extrusionOk="0">
                  <a:moveTo>
                    <a:pt x="1218" y="1"/>
                  </a:moveTo>
                  <a:cubicBezTo>
                    <a:pt x="1003" y="1"/>
                    <a:pt x="812" y="68"/>
                    <a:pt x="660" y="171"/>
                  </a:cubicBezTo>
                  <a:cubicBezTo>
                    <a:pt x="156" y="514"/>
                    <a:pt x="1" y="1260"/>
                    <a:pt x="305" y="1869"/>
                  </a:cubicBezTo>
                  <a:cubicBezTo>
                    <a:pt x="825" y="2912"/>
                    <a:pt x="1963" y="3301"/>
                    <a:pt x="2011" y="3317"/>
                  </a:cubicBezTo>
                  <a:cubicBezTo>
                    <a:pt x="2042" y="3327"/>
                    <a:pt x="2073" y="3332"/>
                    <a:pt x="2105" y="3332"/>
                  </a:cubicBezTo>
                  <a:cubicBezTo>
                    <a:pt x="2137" y="3332"/>
                    <a:pt x="2169" y="3327"/>
                    <a:pt x="2200" y="3317"/>
                  </a:cubicBezTo>
                  <a:cubicBezTo>
                    <a:pt x="2247" y="3301"/>
                    <a:pt x="3384" y="2912"/>
                    <a:pt x="3906" y="1869"/>
                  </a:cubicBezTo>
                  <a:cubicBezTo>
                    <a:pt x="4210" y="1260"/>
                    <a:pt x="4054" y="514"/>
                    <a:pt x="3550" y="171"/>
                  </a:cubicBezTo>
                  <a:cubicBezTo>
                    <a:pt x="3399" y="68"/>
                    <a:pt x="3208" y="1"/>
                    <a:pt x="2994" y="1"/>
                  </a:cubicBezTo>
                  <a:cubicBezTo>
                    <a:pt x="2725" y="1"/>
                    <a:pt x="2419" y="105"/>
                    <a:pt x="2106" y="375"/>
                  </a:cubicBezTo>
                  <a:cubicBezTo>
                    <a:pt x="1792" y="105"/>
                    <a:pt x="1486" y="1"/>
                    <a:pt x="1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3"/>
            <p:cNvSpPr/>
            <p:nvPr/>
          </p:nvSpPr>
          <p:spPr>
            <a:xfrm>
              <a:off x="5310675" y="1962825"/>
              <a:ext cx="105300" cy="83300"/>
            </a:xfrm>
            <a:custGeom>
              <a:avLst/>
              <a:gdLst/>
              <a:ahLst/>
              <a:cxnLst/>
              <a:rect l="l" t="t" r="r" b="b"/>
              <a:pathLst>
                <a:path w="4212" h="3332" extrusionOk="0">
                  <a:moveTo>
                    <a:pt x="1219" y="0"/>
                  </a:moveTo>
                  <a:cubicBezTo>
                    <a:pt x="1005" y="0"/>
                    <a:pt x="813" y="67"/>
                    <a:pt x="662" y="170"/>
                  </a:cubicBezTo>
                  <a:cubicBezTo>
                    <a:pt x="158" y="514"/>
                    <a:pt x="1" y="1260"/>
                    <a:pt x="306" y="1869"/>
                  </a:cubicBezTo>
                  <a:cubicBezTo>
                    <a:pt x="827" y="2911"/>
                    <a:pt x="1965" y="3300"/>
                    <a:pt x="2012" y="3316"/>
                  </a:cubicBezTo>
                  <a:cubicBezTo>
                    <a:pt x="2043" y="3326"/>
                    <a:pt x="2075" y="3331"/>
                    <a:pt x="2107" y="3331"/>
                  </a:cubicBezTo>
                  <a:cubicBezTo>
                    <a:pt x="2138" y="3331"/>
                    <a:pt x="2170" y="3326"/>
                    <a:pt x="2201" y="3316"/>
                  </a:cubicBezTo>
                  <a:cubicBezTo>
                    <a:pt x="2248" y="3300"/>
                    <a:pt x="3387" y="2911"/>
                    <a:pt x="3907" y="1869"/>
                  </a:cubicBezTo>
                  <a:cubicBezTo>
                    <a:pt x="4211" y="1260"/>
                    <a:pt x="4055" y="514"/>
                    <a:pt x="3551" y="170"/>
                  </a:cubicBezTo>
                  <a:cubicBezTo>
                    <a:pt x="3400" y="67"/>
                    <a:pt x="3209" y="0"/>
                    <a:pt x="2994" y="0"/>
                  </a:cubicBezTo>
                  <a:cubicBezTo>
                    <a:pt x="2725" y="0"/>
                    <a:pt x="2419" y="105"/>
                    <a:pt x="2106" y="374"/>
                  </a:cubicBezTo>
                  <a:cubicBezTo>
                    <a:pt x="1794" y="105"/>
                    <a:pt x="1488" y="0"/>
                    <a:pt x="1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230040" y="1902543"/>
            <a:ext cx="2195730" cy="2308324"/>
          </a:xfrm>
          <a:prstGeom prst="rect">
            <a:avLst/>
          </a:prstGeom>
          <a:solidFill>
            <a:schemeClr val="accent2">
              <a:lumMod val="60000"/>
              <a:lumOff val="40000"/>
            </a:schemeClr>
          </a:solidFill>
        </p:spPr>
        <p:txBody>
          <a:bodyPr wrap="square">
            <a:spAutoFit/>
          </a:bodyPr>
          <a:lstStyle/>
          <a:p>
            <a:pPr algn="just"/>
            <a:r>
              <a:rPr lang="vi-VN" sz="1800" b="1" kern="100" dirty="0">
                <a:latin typeface="Times New Roman" panose="02020603050405020304" pitchFamily="18" charset="0"/>
                <a:ea typeface="SimSun" panose="02010600030101010101" pitchFamily="2" charset="-122"/>
              </a:rPr>
              <a:t>Điệp ngữ </a:t>
            </a:r>
            <a:r>
              <a:rPr lang="vi-VN" sz="1800" kern="100" dirty="0">
                <a:latin typeface="Times New Roman" panose="02020603050405020304" pitchFamily="18" charset="0"/>
                <a:ea typeface="SimSun" panose="02010600030101010101" pitchFamily="2" charset="-122"/>
              </a:rPr>
              <a:t>là biện pháp tu từ được sử dụng phổ biến trong văn chương giúp khắc họa rõ nét hình ảnh và cảm xúc mà tác giả muốn gửi gắm vào tác phẩm.</a:t>
            </a:r>
            <a:endParaRPr lang="en-US" sz="1800" dirty="0"/>
          </a:p>
        </p:txBody>
      </p:sp>
      <p:sp>
        <p:nvSpPr>
          <p:cNvPr id="3" name="Rectangle 2"/>
          <p:cNvSpPr/>
          <p:nvPr/>
        </p:nvSpPr>
        <p:spPr>
          <a:xfrm>
            <a:off x="3257066" y="1938657"/>
            <a:ext cx="2438400" cy="2169825"/>
          </a:xfrm>
          <a:prstGeom prst="rect">
            <a:avLst/>
          </a:prstGeom>
          <a:solidFill>
            <a:srgbClr val="92D050"/>
          </a:solidFill>
        </p:spPr>
        <p:txBody>
          <a:bodyPr wrap="square">
            <a:spAutoFit/>
          </a:bodyPr>
          <a:lstStyle/>
          <a:p>
            <a:pPr algn="just">
              <a:lnSpc>
                <a:spcPct val="125000"/>
              </a:lnSpc>
            </a:pPr>
            <a:r>
              <a:rPr lang="vi-VN" sz="1800" b="1" kern="100" dirty="0">
                <a:latin typeface="Times New Roman" panose="02020603050405020304" pitchFamily="18" charset="0"/>
                <a:ea typeface="SimSun" panose="02010600030101010101" pitchFamily="2" charset="-122"/>
              </a:rPr>
              <a:t>So sánh </a:t>
            </a:r>
            <a:r>
              <a:rPr lang="vi-VN" sz="1800" kern="100" dirty="0">
                <a:latin typeface="Times New Roman" panose="02020603050405020304" pitchFamily="18" charset="0"/>
                <a:ea typeface="SimSun" panose="02010600030101010101" pitchFamily="2" charset="-122"/>
              </a:rPr>
              <a:t>là biện pháp đối chiếu sự vật, sự việc này với sự vật, sự việc khác có nét tương đồng để tăng sức gợi hình, gợi cảm cho biểu đạt.</a:t>
            </a:r>
            <a:endParaRPr lang="en-US" sz="1600" dirty="0">
              <a:effectLst/>
              <a:latin typeface="Calibri" panose="020F0502020204030204" pitchFamily="34" charset="0"/>
              <a:ea typeface="Calibri" panose="020F0502020204030204" pitchFamily="34" charset="0"/>
            </a:endParaRPr>
          </a:p>
        </p:txBody>
      </p:sp>
      <p:sp>
        <p:nvSpPr>
          <p:cNvPr id="4" name="Rectangle 3"/>
          <p:cNvSpPr/>
          <p:nvPr/>
        </p:nvSpPr>
        <p:spPr>
          <a:xfrm>
            <a:off x="6051195" y="1938657"/>
            <a:ext cx="2743200" cy="2246769"/>
          </a:xfrm>
          <a:prstGeom prst="rect">
            <a:avLst/>
          </a:prstGeom>
          <a:solidFill>
            <a:schemeClr val="accent5">
              <a:lumMod val="90000"/>
            </a:schemeClr>
          </a:solidFill>
        </p:spPr>
        <p:txBody>
          <a:bodyPr wrap="square">
            <a:spAutoFit/>
          </a:bodyPr>
          <a:lstStyle/>
          <a:p>
            <a:pPr algn="just">
              <a:lnSpc>
                <a:spcPct val="125000"/>
              </a:lnSpc>
            </a:pPr>
            <a:r>
              <a:rPr lang="vi-VN" sz="1600" b="1" kern="100" dirty="0">
                <a:latin typeface="Times New Roman" panose="02020603050405020304" pitchFamily="18" charset="0"/>
                <a:ea typeface="SimSun" panose="02010600030101010101" pitchFamily="2" charset="-122"/>
              </a:rPr>
              <a:t>Nhân hóa </a:t>
            </a:r>
            <a:r>
              <a:rPr lang="vi-VN" sz="1600" kern="100" dirty="0">
                <a:latin typeface="Times New Roman" panose="02020603050405020304" pitchFamily="18" charset="0"/>
                <a:ea typeface="SimSun" panose="02010600030101010101" pitchFamily="2" charset="-122"/>
              </a:rPr>
              <a:t>là phép tu từ gọi hoặc miêu tả đồ vật, cây cối, con vật… bằng các từ ngữ </a:t>
            </a:r>
            <a:r>
              <a:rPr lang="en-US" sz="1600" kern="100" dirty="0" err="1">
                <a:latin typeface="Times New Roman" panose="02020603050405020304" pitchFamily="18" charset="0"/>
                <a:ea typeface="SimSun" panose="02010600030101010101" pitchFamily="2" charset="-122"/>
              </a:rPr>
              <a:t>vẫn</a:t>
            </a:r>
            <a:r>
              <a:rPr lang="en-US" sz="1600" kern="100" dirty="0">
                <a:latin typeface="Times New Roman" panose="02020603050405020304" pitchFamily="18" charset="0"/>
                <a:ea typeface="SimSun" panose="02010600030101010101" pitchFamily="2" charset="-122"/>
              </a:rPr>
              <a:t> </a:t>
            </a:r>
            <a:r>
              <a:rPr lang="en-US" sz="1600" kern="100" dirty="0" err="1">
                <a:latin typeface="Times New Roman" panose="02020603050405020304" pitchFamily="18" charset="0"/>
                <a:ea typeface="SimSun" panose="02010600030101010101" pitchFamily="2" charset="-122"/>
              </a:rPr>
              <a:t>được</a:t>
            </a:r>
            <a:r>
              <a:rPr lang="en-US" sz="1600" kern="100" dirty="0">
                <a:latin typeface="Times New Roman" panose="02020603050405020304" pitchFamily="18" charset="0"/>
                <a:ea typeface="SimSun" panose="02010600030101010101" pitchFamily="2" charset="-122"/>
              </a:rPr>
              <a:t> dung </a:t>
            </a:r>
            <a:r>
              <a:rPr lang="en-US" sz="1600" kern="100" dirty="0" err="1">
                <a:latin typeface="Times New Roman" panose="02020603050405020304" pitchFamily="18" charset="0"/>
                <a:ea typeface="SimSun" panose="02010600030101010101" pitchFamily="2" charset="-122"/>
              </a:rPr>
              <a:t>để</a:t>
            </a:r>
            <a:r>
              <a:rPr lang="en-US" sz="1600" kern="100" dirty="0">
                <a:latin typeface="Times New Roman" panose="02020603050405020304" pitchFamily="18" charset="0"/>
                <a:ea typeface="SimSun" panose="02010600030101010101" pitchFamily="2" charset="-122"/>
              </a:rPr>
              <a:t> </a:t>
            </a:r>
            <a:r>
              <a:rPr lang="en-US" sz="1600" kern="100" dirty="0" err="1">
                <a:latin typeface="Times New Roman" panose="02020603050405020304" pitchFamily="18" charset="0"/>
                <a:ea typeface="SimSun" panose="02010600030101010101" pitchFamily="2" charset="-122"/>
              </a:rPr>
              <a:t>gọi</a:t>
            </a:r>
            <a:r>
              <a:rPr lang="en-US" sz="1600" kern="100" dirty="0">
                <a:latin typeface="Times New Roman" panose="02020603050405020304" pitchFamily="18" charset="0"/>
                <a:ea typeface="SimSun" panose="02010600030101010101" pitchFamily="2" charset="-122"/>
              </a:rPr>
              <a:t> </a:t>
            </a:r>
            <a:r>
              <a:rPr lang="en-US" sz="1600" kern="100" dirty="0" err="1">
                <a:latin typeface="Times New Roman" panose="02020603050405020304" pitchFamily="18" charset="0"/>
                <a:ea typeface="SimSun" panose="02010600030101010101" pitchFamily="2" charset="-122"/>
              </a:rPr>
              <a:t>hoặc</a:t>
            </a:r>
            <a:r>
              <a:rPr lang="en-US" sz="1600" kern="100" dirty="0">
                <a:latin typeface="Times New Roman" panose="02020603050405020304" pitchFamily="18" charset="0"/>
                <a:ea typeface="SimSun" panose="02010600030101010101" pitchFamily="2" charset="-122"/>
              </a:rPr>
              <a:t> </a:t>
            </a:r>
            <a:r>
              <a:rPr lang="en-US" sz="1600" kern="100" dirty="0" err="1">
                <a:latin typeface="Times New Roman" panose="02020603050405020304" pitchFamily="18" charset="0"/>
                <a:ea typeface="SimSun" panose="02010600030101010101" pitchFamily="2" charset="-122"/>
              </a:rPr>
              <a:t>miêu</a:t>
            </a:r>
            <a:r>
              <a:rPr lang="en-US" sz="1600" kern="100" dirty="0">
                <a:latin typeface="Times New Roman" panose="02020603050405020304" pitchFamily="18" charset="0"/>
                <a:ea typeface="SimSun" panose="02010600030101010101" pitchFamily="2" charset="-122"/>
              </a:rPr>
              <a:t> </a:t>
            </a:r>
            <a:r>
              <a:rPr lang="en-US" sz="1600" kern="100" dirty="0" err="1">
                <a:latin typeface="Times New Roman" panose="02020603050405020304" pitchFamily="18" charset="0"/>
                <a:ea typeface="SimSun" panose="02010600030101010101" pitchFamily="2" charset="-122"/>
              </a:rPr>
              <a:t>tả</a:t>
            </a:r>
            <a:r>
              <a:rPr lang="en-US" sz="1600" kern="100" dirty="0">
                <a:latin typeface="Times New Roman" panose="02020603050405020304" pitchFamily="18" charset="0"/>
                <a:ea typeface="SimSun" panose="02010600030101010101" pitchFamily="2" charset="-122"/>
              </a:rPr>
              <a:t> con </a:t>
            </a:r>
            <a:r>
              <a:rPr lang="en-US" sz="1600" kern="100" dirty="0" err="1">
                <a:latin typeface="Times New Roman" panose="02020603050405020304" pitchFamily="18" charset="0"/>
                <a:ea typeface="SimSun" panose="02010600030101010101" pitchFamily="2" charset="-122"/>
              </a:rPr>
              <a:t>người</a:t>
            </a:r>
            <a:r>
              <a:rPr lang="vi-VN" sz="1600" kern="100" dirty="0">
                <a:latin typeface="Times New Roman" panose="02020603050405020304" pitchFamily="18" charset="0"/>
                <a:ea typeface="SimSun" panose="02010600030101010101" pitchFamily="2" charset="-122"/>
              </a:rPr>
              <a:t> giúp chúng trở nên gần gũi, sinh động, hấp dẫn, gắn bó với con người hơn.</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73421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44"/>
          <p:cNvSpPr txBox="1">
            <a:spLocks noGrp="1"/>
          </p:cNvSpPr>
          <p:nvPr>
            <p:ph type="title" idx="2"/>
          </p:nvPr>
        </p:nvSpPr>
        <p:spPr>
          <a:xfrm>
            <a:off x="1807401" y="2099689"/>
            <a:ext cx="5646624" cy="766500"/>
          </a:xfrm>
          <a:prstGeom prst="rect">
            <a:avLst/>
          </a:prstGeom>
        </p:spPr>
        <p:txBody>
          <a:bodyPr spcFirstLastPara="1" wrap="square" lIns="91425" tIns="91425" rIns="91425" bIns="91425" anchor="b" anchorCtr="0">
            <a:noAutofit/>
          </a:bodyPr>
          <a:lstStyle/>
          <a:p>
            <a:pPr lvl="0"/>
            <a:r>
              <a:rPr lang="en" sz="4800" dirty="0">
                <a:solidFill>
                  <a:srgbClr val="FF0000"/>
                </a:solidFill>
              </a:rPr>
              <a:t>III. Thực hành</a:t>
            </a:r>
            <a:endParaRPr sz="4800" dirty="0">
              <a:solidFill>
                <a:srgbClr val="FF0000"/>
              </a:solidFill>
            </a:endParaRPr>
          </a:p>
        </p:txBody>
      </p:sp>
      <p:sp>
        <p:nvSpPr>
          <p:cNvPr id="587" name="Google Shape;587;p44"/>
          <p:cNvSpPr/>
          <p:nvPr/>
        </p:nvSpPr>
        <p:spPr>
          <a:xfrm>
            <a:off x="3912137" y="1582289"/>
            <a:ext cx="1703700" cy="2574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44"/>
          <p:cNvGrpSpPr/>
          <p:nvPr/>
        </p:nvGrpSpPr>
        <p:grpSpPr>
          <a:xfrm>
            <a:off x="3886200" y="-283154"/>
            <a:ext cx="1941724" cy="1976961"/>
            <a:chOff x="4248304" y="-1310907"/>
            <a:chExt cx="3360547" cy="3421531"/>
          </a:xfrm>
        </p:grpSpPr>
        <p:sp>
          <p:nvSpPr>
            <p:cNvPr id="590" name="Google Shape;590;p44"/>
            <p:cNvSpPr/>
            <p:nvPr/>
          </p:nvSpPr>
          <p:spPr>
            <a:xfrm>
              <a:off x="5909895" y="375521"/>
              <a:ext cx="1589053" cy="1735104"/>
            </a:xfrm>
            <a:custGeom>
              <a:avLst/>
              <a:gdLst/>
              <a:ahLst/>
              <a:cxnLst/>
              <a:rect l="l" t="t" r="r" b="b"/>
              <a:pathLst>
                <a:path w="991609" h="1082748" extrusionOk="0">
                  <a:moveTo>
                    <a:pt x="330876" y="73489"/>
                  </a:moveTo>
                  <a:cubicBezTo>
                    <a:pt x="340932" y="73489"/>
                    <a:pt x="350971" y="73713"/>
                    <a:pt x="360990" y="74173"/>
                  </a:cubicBezTo>
                  <a:lnTo>
                    <a:pt x="360990" y="74173"/>
                  </a:lnTo>
                  <a:cubicBezTo>
                    <a:pt x="346545" y="74126"/>
                    <a:pt x="332088" y="73696"/>
                    <a:pt x="317643" y="73696"/>
                  </a:cubicBezTo>
                  <a:cubicBezTo>
                    <a:pt x="316273" y="73696"/>
                    <a:pt x="314903" y="73700"/>
                    <a:pt x="313533" y="73709"/>
                  </a:cubicBezTo>
                  <a:lnTo>
                    <a:pt x="313533" y="73709"/>
                  </a:lnTo>
                  <a:cubicBezTo>
                    <a:pt x="319318" y="73563"/>
                    <a:pt x="325100" y="73489"/>
                    <a:pt x="330876" y="73489"/>
                  </a:cubicBezTo>
                  <a:close/>
                  <a:moveTo>
                    <a:pt x="384650" y="75707"/>
                  </a:moveTo>
                  <a:lnTo>
                    <a:pt x="384650" y="75707"/>
                  </a:lnTo>
                  <a:cubicBezTo>
                    <a:pt x="389334" y="76101"/>
                    <a:pt x="394013" y="76549"/>
                    <a:pt x="398685" y="77052"/>
                  </a:cubicBezTo>
                  <a:cubicBezTo>
                    <a:pt x="397694" y="77188"/>
                    <a:pt x="396696" y="77248"/>
                    <a:pt x="395692" y="77248"/>
                  </a:cubicBezTo>
                  <a:cubicBezTo>
                    <a:pt x="392098" y="77248"/>
                    <a:pt x="388424" y="76482"/>
                    <a:pt x="384650" y="75707"/>
                  </a:cubicBezTo>
                  <a:close/>
                  <a:moveTo>
                    <a:pt x="266475" y="154480"/>
                  </a:moveTo>
                  <a:cubicBezTo>
                    <a:pt x="280300" y="156921"/>
                    <a:pt x="294058" y="159746"/>
                    <a:pt x="307839" y="162474"/>
                  </a:cubicBezTo>
                  <a:lnTo>
                    <a:pt x="307839" y="162474"/>
                  </a:lnTo>
                  <a:cubicBezTo>
                    <a:pt x="307544" y="162420"/>
                    <a:pt x="307248" y="162366"/>
                    <a:pt x="306953" y="162313"/>
                  </a:cubicBezTo>
                  <a:cubicBezTo>
                    <a:pt x="293429" y="159870"/>
                    <a:pt x="279965" y="157083"/>
                    <a:pt x="266475" y="154480"/>
                  </a:cubicBezTo>
                  <a:close/>
                  <a:moveTo>
                    <a:pt x="326256" y="166014"/>
                  </a:moveTo>
                  <a:lnTo>
                    <a:pt x="326256" y="166014"/>
                  </a:lnTo>
                  <a:cubicBezTo>
                    <a:pt x="328104" y="166354"/>
                    <a:pt x="329954" y="166688"/>
                    <a:pt x="331804" y="167016"/>
                  </a:cubicBezTo>
                  <a:cubicBezTo>
                    <a:pt x="329952" y="166696"/>
                    <a:pt x="328103" y="166360"/>
                    <a:pt x="326256" y="166014"/>
                  </a:cubicBezTo>
                  <a:close/>
                  <a:moveTo>
                    <a:pt x="89831" y="1033703"/>
                  </a:moveTo>
                  <a:cubicBezTo>
                    <a:pt x="86941" y="1034195"/>
                    <a:pt x="84025" y="1034789"/>
                    <a:pt x="81085" y="1035451"/>
                  </a:cubicBezTo>
                  <a:lnTo>
                    <a:pt x="81085" y="1035451"/>
                  </a:lnTo>
                  <a:cubicBezTo>
                    <a:pt x="84079" y="1034596"/>
                    <a:pt x="86988" y="1033864"/>
                    <a:pt x="89831" y="1033703"/>
                  </a:cubicBezTo>
                  <a:close/>
                  <a:moveTo>
                    <a:pt x="383302" y="0"/>
                  </a:moveTo>
                  <a:cubicBezTo>
                    <a:pt x="380791" y="0"/>
                    <a:pt x="378210" y="591"/>
                    <a:pt x="375869" y="1031"/>
                  </a:cubicBezTo>
                  <a:cubicBezTo>
                    <a:pt x="362560" y="3833"/>
                    <a:pt x="349017" y="3166"/>
                    <a:pt x="335707" y="5567"/>
                  </a:cubicBezTo>
                  <a:cubicBezTo>
                    <a:pt x="307153" y="10804"/>
                    <a:pt x="278266" y="14407"/>
                    <a:pt x="250446" y="23347"/>
                  </a:cubicBezTo>
                  <a:cubicBezTo>
                    <a:pt x="240739" y="35656"/>
                    <a:pt x="231900" y="48565"/>
                    <a:pt x="223060" y="61441"/>
                  </a:cubicBezTo>
                  <a:cubicBezTo>
                    <a:pt x="215755" y="72115"/>
                    <a:pt x="217856" y="76852"/>
                    <a:pt x="230599" y="80454"/>
                  </a:cubicBezTo>
                  <a:cubicBezTo>
                    <a:pt x="233249" y="80098"/>
                    <a:pt x="235900" y="79754"/>
                    <a:pt x="238551" y="79423"/>
                  </a:cubicBezTo>
                  <a:lnTo>
                    <a:pt x="238551" y="79423"/>
                  </a:lnTo>
                  <a:cubicBezTo>
                    <a:pt x="230062" y="80703"/>
                    <a:pt x="221611" y="82287"/>
                    <a:pt x="213220" y="84290"/>
                  </a:cubicBezTo>
                  <a:cubicBezTo>
                    <a:pt x="196207" y="93897"/>
                    <a:pt x="187668" y="110909"/>
                    <a:pt x="177227" y="126087"/>
                  </a:cubicBezTo>
                  <a:cubicBezTo>
                    <a:pt x="173491" y="131491"/>
                    <a:pt x="174559" y="137829"/>
                    <a:pt x="180963" y="141932"/>
                  </a:cubicBezTo>
                  <a:cubicBezTo>
                    <a:pt x="187715" y="142784"/>
                    <a:pt x="194080" y="145503"/>
                    <a:pt x="201102" y="145503"/>
                  </a:cubicBezTo>
                  <a:cubicBezTo>
                    <a:pt x="201227" y="145503"/>
                    <a:pt x="201352" y="145503"/>
                    <a:pt x="201478" y="145501"/>
                  </a:cubicBezTo>
                  <a:cubicBezTo>
                    <a:pt x="201933" y="145495"/>
                    <a:pt x="202389" y="145492"/>
                    <a:pt x="202844" y="145492"/>
                  </a:cubicBezTo>
                  <a:cubicBezTo>
                    <a:pt x="213065" y="145492"/>
                    <a:pt x="223137" y="146975"/>
                    <a:pt x="233180" y="148738"/>
                  </a:cubicBezTo>
                  <a:lnTo>
                    <a:pt x="233180" y="148738"/>
                  </a:lnTo>
                  <a:cubicBezTo>
                    <a:pt x="219873" y="146834"/>
                    <a:pt x="206475" y="145522"/>
                    <a:pt x="192905" y="145301"/>
                  </a:cubicBezTo>
                  <a:cubicBezTo>
                    <a:pt x="189889" y="144807"/>
                    <a:pt x="187015" y="144567"/>
                    <a:pt x="184266" y="144567"/>
                  </a:cubicBezTo>
                  <a:cubicBezTo>
                    <a:pt x="167342" y="144567"/>
                    <a:pt x="155203" y="153667"/>
                    <a:pt x="144470" y="168617"/>
                  </a:cubicBezTo>
                  <a:cubicBezTo>
                    <a:pt x="128693" y="190533"/>
                    <a:pt x="110846" y="211048"/>
                    <a:pt x="92667" y="231229"/>
                  </a:cubicBezTo>
                  <a:cubicBezTo>
                    <a:pt x="81125" y="244071"/>
                    <a:pt x="67215" y="255346"/>
                    <a:pt x="60077" y="271825"/>
                  </a:cubicBezTo>
                  <a:cubicBezTo>
                    <a:pt x="60811" y="305882"/>
                    <a:pt x="64413" y="339740"/>
                    <a:pt x="62312" y="374131"/>
                  </a:cubicBezTo>
                  <a:cubicBezTo>
                    <a:pt x="59276" y="424434"/>
                    <a:pt x="62879" y="475003"/>
                    <a:pt x="59410" y="525406"/>
                  </a:cubicBezTo>
                  <a:cubicBezTo>
                    <a:pt x="55607" y="569438"/>
                    <a:pt x="50370" y="613336"/>
                    <a:pt x="44266" y="657134"/>
                  </a:cubicBezTo>
                  <a:cubicBezTo>
                    <a:pt x="36060" y="716076"/>
                    <a:pt x="29188" y="775118"/>
                    <a:pt x="26920" y="834761"/>
                  </a:cubicBezTo>
                  <a:cubicBezTo>
                    <a:pt x="25552" y="870520"/>
                    <a:pt x="22116" y="906312"/>
                    <a:pt x="18047" y="942004"/>
                  </a:cubicBezTo>
                  <a:cubicBezTo>
                    <a:pt x="14511" y="972560"/>
                    <a:pt x="7172" y="1002348"/>
                    <a:pt x="2402" y="1032603"/>
                  </a:cubicBezTo>
                  <a:cubicBezTo>
                    <a:pt x="1235" y="1040041"/>
                    <a:pt x="1" y="1047647"/>
                    <a:pt x="8073" y="1052484"/>
                  </a:cubicBezTo>
                  <a:cubicBezTo>
                    <a:pt x="9256" y="1052907"/>
                    <a:pt x="10415" y="1053121"/>
                    <a:pt x="11547" y="1053121"/>
                  </a:cubicBezTo>
                  <a:cubicBezTo>
                    <a:pt x="13450" y="1053121"/>
                    <a:pt x="15277" y="1052516"/>
                    <a:pt x="17013" y="1051283"/>
                  </a:cubicBezTo>
                  <a:cubicBezTo>
                    <a:pt x="27120" y="1039474"/>
                    <a:pt x="39195" y="1030434"/>
                    <a:pt x="53639" y="1024297"/>
                  </a:cubicBezTo>
                  <a:cubicBezTo>
                    <a:pt x="113315" y="999012"/>
                    <a:pt x="176493" y="992674"/>
                    <a:pt x="240172" y="990939"/>
                  </a:cubicBezTo>
                  <a:cubicBezTo>
                    <a:pt x="244731" y="990820"/>
                    <a:pt x="249293" y="990764"/>
                    <a:pt x="253857" y="990764"/>
                  </a:cubicBezTo>
                  <a:cubicBezTo>
                    <a:pt x="283797" y="990764"/>
                    <a:pt x="313851" y="993178"/>
                    <a:pt x="343779" y="996043"/>
                  </a:cubicBezTo>
                  <a:cubicBezTo>
                    <a:pt x="348062" y="996435"/>
                    <a:pt x="352152" y="998013"/>
                    <a:pt x="356522" y="998013"/>
                  </a:cubicBezTo>
                  <a:cubicBezTo>
                    <a:pt x="356611" y="998013"/>
                    <a:pt x="356700" y="998012"/>
                    <a:pt x="356789" y="998011"/>
                  </a:cubicBezTo>
                  <a:cubicBezTo>
                    <a:pt x="362126" y="997911"/>
                    <a:pt x="367863" y="998078"/>
                    <a:pt x="370699" y="992674"/>
                  </a:cubicBezTo>
                  <a:cubicBezTo>
                    <a:pt x="373667" y="987003"/>
                    <a:pt x="369765" y="982734"/>
                    <a:pt x="366195" y="978697"/>
                  </a:cubicBezTo>
                  <a:cubicBezTo>
                    <a:pt x="361826" y="973760"/>
                    <a:pt x="357022" y="969257"/>
                    <a:pt x="352853" y="964154"/>
                  </a:cubicBezTo>
                  <a:cubicBezTo>
                    <a:pt x="311056" y="912884"/>
                    <a:pt x="295478" y="852774"/>
                    <a:pt x="292076" y="788228"/>
                  </a:cubicBezTo>
                  <a:cubicBezTo>
                    <a:pt x="290041" y="749066"/>
                    <a:pt x="297813" y="711406"/>
                    <a:pt x="308454" y="674179"/>
                  </a:cubicBezTo>
                  <a:cubicBezTo>
                    <a:pt x="323632" y="620941"/>
                    <a:pt x="350651" y="575742"/>
                    <a:pt x="400620" y="548189"/>
                  </a:cubicBezTo>
                  <a:cubicBezTo>
                    <a:pt x="420846" y="537011"/>
                    <a:pt x="441968" y="530546"/>
                    <a:pt x="463873" y="530546"/>
                  </a:cubicBezTo>
                  <a:cubicBezTo>
                    <a:pt x="475240" y="530546"/>
                    <a:pt x="486818" y="532287"/>
                    <a:pt x="498590" y="536014"/>
                  </a:cubicBezTo>
                  <a:cubicBezTo>
                    <a:pt x="487899" y="533931"/>
                    <a:pt x="477260" y="532827"/>
                    <a:pt x="466751" y="532827"/>
                  </a:cubicBezTo>
                  <a:cubicBezTo>
                    <a:pt x="445452" y="532827"/>
                    <a:pt x="424690" y="537359"/>
                    <a:pt x="405123" y="547455"/>
                  </a:cubicBezTo>
                  <a:cubicBezTo>
                    <a:pt x="369364" y="565935"/>
                    <a:pt x="342745" y="594989"/>
                    <a:pt x="326234" y="631349"/>
                  </a:cubicBezTo>
                  <a:cubicBezTo>
                    <a:pt x="303884" y="680617"/>
                    <a:pt x="291942" y="732721"/>
                    <a:pt x="294044" y="787127"/>
                  </a:cubicBezTo>
                  <a:cubicBezTo>
                    <a:pt x="294611" y="802771"/>
                    <a:pt x="296279" y="818549"/>
                    <a:pt x="298614" y="834161"/>
                  </a:cubicBezTo>
                  <a:cubicBezTo>
                    <a:pt x="307454" y="892869"/>
                    <a:pt x="331571" y="943739"/>
                    <a:pt x="374635" y="985102"/>
                  </a:cubicBezTo>
                  <a:cubicBezTo>
                    <a:pt x="380005" y="990272"/>
                    <a:pt x="386643" y="993942"/>
                    <a:pt x="391780" y="999445"/>
                  </a:cubicBezTo>
                  <a:cubicBezTo>
                    <a:pt x="393282" y="1001047"/>
                    <a:pt x="395216" y="1002548"/>
                    <a:pt x="393648" y="1004983"/>
                  </a:cubicBezTo>
                  <a:cubicBezTo>
                    <a:pt x="392922" y="1006083"/>
                    <a:pt x="391832" y="1006327"/>
                    <a:pt x="390667" y="1006327"/>
                  </a:cubicBezTo>
                  <a:cubicBezTo>
                    <a:pt x="390067" y="1006327"/>
                    <a:pt x="389446" y="1006262"/>
                    <a:pt x="388845" y="1006217"/>
                  </a:cubicBezTo>
                  <a:cubicBezTo>
                    <a:pt x="381807" y="1005683"/>
                    <a:pt x="375035" y="1003615"/>
                    <a:pt x="368097" y="1002781"/>
                  </a:cubicBezTo>
                  <a:cubicBezTo>
                    <a:pt x="328734" y="998198"/>
                    <a:pt x="289252" y="997075"/>
                    <a:pt x="249692" y="997075"/>
                  </a:cubicBezTo>
                  <a:cubicBezTo>
                    <a:pt x="242318" y="997075"/>
                    <a:pt x="234942" y="997114"/>
                    <a:pt x="227563" y="997177"/>
                  </a:cubicBezTo>
                  <a:cubicBezTo>
                    <a:pt x="190203" y="997477"/>
                    <a:pt x="153177" y="1000813"/>
                    <a:pt x="116617" y="1008385"/>
                  </a:cubicBezTo>
                  <a:cubicBezTo>
                    <a:pt x="98938" y="1012088"/>
                    <a:pt x="81959" y="1018192"/>
                    <a:pt x="65247" y="1024730"/>
                  </a:cubicBezTo>
                  <a:cubicBezTo>
                    <a:pt x="60144" y="1026732"/>
                    <a:pt x="50603" y="1029901"/>
                    <a:pt x="60711" y="1038240"/>
                  </a:cubicBezTo>
                  <a:cubicBezTo>
                    <a:pt x="62243" y="1038530"/>
                    <a:pt x="63751" y="1038656"/>
                    <a:pt x="65235" y="1038656"/>
                  </a:cubicBezTo>
                  <a:cubicBezTo>
                    <a:pt x="66594" y="1038656"/>
                    <a:pt x="67934" y="1038550"/>
                    <a:pt x="69255" y="1038371"/>
                  </a:cubicBezTo>
                  <a:lnTo>
                    <a:pt x="69255" y="1038371"/>
                  </a:lnTo>
                  <a:cubicBezTo>
                    <a:pt x="59749" y="1040857"/>
                    <a:pt x="50017" y="1043589"/>
                    <a:pt x="40096" y="1045512"/>
                  </a:cubicBezTo>
                  <a:cubicBezTo>
                    <a:pt x="35192" y="1046446"/>
                    <a:pt x="29555" y="1047246"/>
                    <a:pt x="27187" y="1053017"/>
                  </a:cubicBezTo>
                  <a:cubicBezTo>
                    <a:pt x="25252" y="1057454"/>
                    <a:pt x="23017" y="1061957"/>
                    <a:pt x="26386" y="1066760"/>
                  </a:cubicBezTo>
                  <a:cubicBezTo>
                    <a:pt x="27728" y="1068248"/>
                    <a:pt x="29426" y="1069582"/>
                    <a:pt x="31281" y="1069582"/>
                  </a:cubicBezTo>
                  <a:cubicBezTo>
                    <a:pt x="31548" y="1069582"/>
                    <a:pt x="31818" y="1069554"/>
                    <a:pt x="32090" y="1069496"/>
                  </a:cubicBezTo>
                  <a:cubicBezTo>
                    <a:pt x="36847" y="1068529"/>
                    <a:pt x="41641" y="1067825"/>
                    <a:pt x="46442" y="1067185"/>
                  </a:cubicBezTo>
                  <a:lnTo>
                    <a:pt x="46442" y="1067185"/>
                  </a:lnTo>
                  <a:cubicBezTo>
                    <a:pt x="40639" y="1068045"/>
                    <a:pt x="34866" y="1069052"/>
                    <a:pt x="29188" y="1070563"/>
                  </a:cubicBezTo>
                  <a:cubicBezTo>
                    <a:pt x="24118" y="1071897"/>
                    <a:pt x="17547" y="1071097"/>
                    <a:pt x="15245" y="1077935"/>
                  </a:cubicBezTo>
                  <a:cubicBezTo>
                    <a:pt x="19268" y="1080843"/>
                    <a:pt x="23692" y="1082748"/>
                    <a:pt x="28132" y="1082748"/>
                  </a:cubicBezTo>
                  <a:cubicBezTo>
                    <a:pt x="30466" y="1082748"/>
                    <a:pt x="32805" y="1082221"/>
                    <a:pt x="35092" y="1081037"/>
                  </a:cubicBezTo>
                  <a:cubicBezTo>
                    <a:pt x="42598" y="1077107"/>
                    <a:pt x="50282" y="1076750"/>
                    <a:pt x="58090" y="1076750"/>
                  </a:cubicBezTo>
                  <a:cubicBezTo>
                    <a:pt x="59825" y="1076750"/>
                    <a:pt x="61566" y="1076768"/>
                    <a:pt x="63313" y="1076768"/>
                  </a:cubicBezTo>
                  <a:cubicBezTo>
                    <a:pt x="290375" y="1077034"/>
                    <a:pt x="517437" y="1077134"/>
                    <a:pt x="744466" y="1077768"/>
                  </a:cubicBezTo>
                  <a:cubicBezTo>
                    <a:pt x="744514" y="1077768"/>
                    <a:pt x="744561" y="1077768"/>
                    <a:pt x="744609" y="1077768"/>
                  </a:cubicBezTo>
                  <a:cubicBezTo>
                    <a:pt x="759767" y="1077768"/>
                    <a:pt x="768806" y="1072490"/>
                    <a:pt x="775988" y="1059422"/>
                  </a:cubicBezTo>
                  <a:cubicBezTo>
                    <a:pt x="795969" y="1023263"/>
                    <a:pt x="797170" y="984968"/>
                    <a:pt x="790832" y="945674"/>
                  </a:cubicBezTo>
                  <a:cubicBezTo>
                    <a:pt x="789431" y="936867"/>
                    <a:pt x="790632" y="931463"/>
                    <a:pt x="798304" y="925693"/>
                  </a:cubicBezTo>
                  <a:cubicBezTo>
                    <a:pt x="851709" y="885797"/>
                    <a:pt x="891838" y="834694"/>
                    <a:pt x="920825" y="774918"/>
                  </a:cubicBezTo>
                  <a:cubicBezTo>
                    <a:pt x="942073" y="731053"/>
                    <a:pt x="960720" y="686155"/>
                    <a:pt x="975064" y="639354"/>
                  </a:cubicBezTo>
                  <a:cubicBezTo>
                    <a:pt x="984937" y="607131"/>
                    <a:pt x="991609" y="574942"/>
                    <a:pt x="990041" y="541084"/>
                  </a:cubicBezTo>
                  <a:cubicBezTo>
                    <a:pt x="987473" y="486011"/>
                    <a:pt x="967225" y="442147"/>
                    <a:pt x="916422" y="414627"/>
                  </a:cubicBezTo>
                  <a:cubicBezTo>
                    <a:pt x="899412" y="405390"/>
                    <a:pt x="882721" y="400594"/>
                    <a:pt x="866330" y="400594"/>
                  </a:cubicBezTo>
                  <a:cubicBezTo>
                    <a:pt x="848743" y="400594"/>
                    <a:pt x="831502" y="406114"/>
                    <a:pt x="814582" y="417596"/>
                  </a:cubicBezTo>
                  <a:cubicBezTo>
                    <a:pt x="780558" y="440645"/>
                    <a:pt x="757241" y="473035"/>
                    <a:pt x="743298" y="511530"/>
                  </a:cubicBezTo>
                  <a:cubicBezTo>
                    <a:pt x="728754" y="551858"/>
                    <a:pt x="714011" y="592254"/>
                    <a:pt x="709741" y="637586"/>
                  </a:cubicBezTo>
                  <a:cubicBezTo>
                    <a:pt x="708040" y="634117"/>
                    <a:pt x="707172" y="632650"/>
                    <a:pt x="706605" y="631115"/>
                  </a:cubicBezTo>
                  <a:cubicBezTo>
                    <a:pt x="683322" y="564901"/>
                    <a:pt x="659472" y="498887"/>
                    <a:pt x="633653" y="433574"/>
                  </a:cubicBezTo>
                  <a:cubicBezTo>
                    <a:pt x="608802" y="370629"/>
                    <a:pt x="582317" y="308384"/>
                    <a:pt x="551261" y="248374"/>
                  </a:cubicBezTo>
                  <a:cubicBezTo>
                    <a:pt x="506596" y="162013"/>
                    <a:pt x="453725" y="80688"/>
                    <a:pt x="392314" y="5067"/>
                  </a:cubicBezTo>
                  <a:cubicBezTo>
                    <a:pt x="389956" y="1079"/>
                    <a:pt x="386694" y="0"/>
                    <a:pt x="38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4"/>
            <p:cNvSpPr/>
            <p:nvPr/>
          </p:nvSpPr>
          <p:spPr>
            <a:xfrm>
              <a:off x="4478535" y="705867"/>
              <a:ext cx="1536240" cy="1395612"/>
            </a:xfrm>
            <a:custGeom>
              <a:avLst/>
              <a:gdLst/>
              <a:ahLst/>
              <a:cxnLst/>
              <a:rect l="l" t="t" r="r" b="b"/>
              <a:pathLst>
                <a:path w="958652" h="870897" extrusionOk="0">
                  <a:moveTo>
                    <a:pt x="37031" y="858314"/>
                  </a:moveTo>
                  <a:lnTo>
                    <a:pt x="37031" y="858314"/>
                  </a:lnTo>
                  <a:cubicBezTo>
                    <a:pt x="35744" y="858671"/>
                    <a:pt x="34451" y="859028"/>
                    <a:pt x="33157" y="859382"/>
                  </a:cubicBezTo>
                  <a:cubicBezTo>
                    <a:pt x="32511" y="859556"/>
                    <a:pt x="31820" y="859706"/>
                    <a:pt x="31124" y="859865"/>
                  </a:cubicBezTo>
                  <a:lnTo>
                    <a:pt x="31124" y="859865"/>
                  </a:lnTo>
                  <a:cubicBezTo>
                    <a:pt x="33111" y="859348"/>
                    <a:pt x="35082" y="858829"/>
                    <a:pt x="37031" y="858314"/>
                  </a:cubicBezTo>
                  <a:close/>
                  <a:moveTo>
                    <a:pt x="681787" y="0"/>
                  </a:moveTo>
                  <a:cubicBezTo>
                    <a:pt x="674649" y="1535"/>
                    <a:pt x="673181" y="8073"/>
                    <a:pt x="670179" y="13243"/>
                  </a:cubicBezTo>
                  <a:cubicBezTo>
                    <a:pt x="651465" y="45366"/>
                    <a:pt x="632085" y="76422"/>
                    <a:pt x="602230" y="100439"/>
                  </a:cubicBezTo>
                  <a:cubicBezTo>
                    <a:pt x="580343" y="118052"/>
                    <a:pt x="557804" y="128050"/>
                    <a:pt x="533303" y="128050"/>
                  </a:cubicBezTo>
                  <a:cubicBezTo>
                    <a:pt x="521471" y="128050"/>
                    <a:pt x="509182" y="125718"/>
                    <a:pt x="496288" y="120787"/>
                  </a:cubicBezTo>
                  <a:cubicBezTo>
                    <a:pt x="486047" y="116884"/>
                    <a:pt x="475640" y="113415"/>
                    <a:pt x="466000" y="108211"/>
                  </a:cubicBezTo>
                  <a:cubicBezTo>
                    <a:pt x="435578" y="91766"/>
                    <a:pt x="406424" y="73286"/>
                    <a:pt x="377703" y="54106"/>
                  </a:cubicBezTo>
                  <a:cubicBezTo>
                    <a:pt x="373972" y="51648"/>
                    <a:pt x="370376" y="48922"/>
                    <a:pt x="366334" y="48922"/>
                  </a:cubicBezTo>
                  <a:cubicBezTo>
                    <a:pt x="364340" y="48922"/>
                    <a:pt x="362238" y="49585"/>
                    <a:pt x="359957" y="51270"/>
                  </a:cubicBezTo>
                  <a:cubicBezTo>
                    <a:pt x="354920" y="79724"/>
                    <a:pt x="352352" y="108445"/>
                    <a:pt x="349416" y="137132"/>
                  </a:cubicBezTo>
                  <a:cubicBezTo>
                    <a:pt x="345213" y="178862"/>
                    <a:pt x="341244" y="220658"/>
                    <a:pt x="337074" y="262388"/>
                  </a:cubicBezTo>
                  <a:cubicBezTo>
                    <a:pt x="333372" y="299948"/>
                    <a:pt x="322430" y="336141"/>
                    <a:pt x="315692" y="373134"/>
                  </a:cubicBezTo>
                  <a:cubicBezTo>
                    <a:pt x="318094" y="387578"/>
                    <a:pt x="310989" y="400487"/>
                    <a:pt x="309254" y="414197"/>
                  </a:cubicBezTo>
                  <a:cubicBezTo>
                    <a:pt x="305351" y="445953"/>
                    <a:pt x="303417" y="477876"/>
                    <a:pt x="300415" y="509732"/>
                  </a:cubicBezTo>
                  <a:cubicBezTo>
                    <a:pt x="295978" y="557299"/>
                    <a:pt x="291909" y="604900"/>
                    <a:pt x="287906" y="652467"/>
                  </a:cubicBezTo>
                  <a:cubicBezTo>
                    <a:pt x="287026" y="663306"/>
                    <a:pt x="286523" y="674095"/>
                    <a:pt x="286542" y="684311"/>
                  </a:cubicBezTo>
                  <a:lnTo>
                    <a:pt x="286542" y="684311"/>
                  </a:lnTo>
                  <a:cubicBezTo>
                    <a:pt x="285724" y="671266"/>
                    <a:pt x="284424" y="658243"/>
                    <a:pt x="284203" y="645129"/>
                  </a:cubicBezTo>
                  <a:cubicBezTo>
                    <a:pt x="283803" y="616108"/>
                    <a:pt x="286571" y="587354"/>
                    <a:pt x="289540" y="558567"/>
                  </a:cubicBezTo>
                  <a:cubicBezTo>
                    <a:pt x="294310" y="511900"/>
                    <a:pt x="297012" y="465033"/>
                    <a:pt x="303884" y="418633"/>
                  </a:cubicBezTo>
                  <a:cubicBezTo>
                    <a:pt x="305018" y="411161"/>
                    <a:pt x="304251" y="404757"/>
                    <a:pt x="300181" y="398619"/>
                  </a:cubicBezTo>
                  <a:cubicBezTo>
                    <a:pt x="283302" y="386444"/>
                    <a:pt x="263555" y="381507"/>
                    <a:pt x="243641" y="379005"/>
                  </a:cubicBezTo>
                  <a:cubicBezTo>
                    <a:pt x="238032" y="378301"/>
                    <a:pt x="232523" y="377941"/>
                    <a:pt x="227134" y="377941"/>
                  </a:cubicBezTo>
                  <a:cubicBezTo>
                    <a:pt x="195983" y="377941"/>
                    <a:pt x="168866" y="389980"/>
                    <a:pt x="150041" y="417366"/>
                  </a:cubicBezTo>
                  <a:cubicBezTo>
                    <a:pt x="111880" y="472805"/>
                    <a:pt x="93700" y="533082"/>
                    <a:pt x="100605" y="602298"/>
                  </a:cubicBezTo>
                  <a:cubicBezTo>
                    <a:pt x="107677" y="672648"/>
                    <a:pt x="138432" y="730890"/>
                    <a:pt x="177127" y="786930"/>
                  </a:cubicBezTo>
                  <a:cubicBezTo>
                    <a:pt x="179562" y="790399"/>
                    <a:pt x="185299" y="793135"/>
                    <a:pt x="183298" y="797605"/>
                  </a:cubicBezTo>
                  <a:cubicBezTo>
                    <a:pt x="182321" y="799802"/>
                    <a:pt x="180423" y="800395"/>
                    <a:pt x="178266" y="800395"/>
                  </a:cubicBezTo>
                  <a:cubicBezTo>
                    <a:pt x="176003" y="800395"/>
                    <a:pt x="173456" y="799743"/>
                    <a:pt x="171389" y="799606"/>
                  </a:cubicBezTo>
                  <a:cubicBezTo>
                    <a:pt x="166103" y="799282"/>
                    <a:pt x="160849" y="799127"/>
                    <a:pt x="155623" y="799127"/>
                  </a:cubicBezTo>
                  <a:cubicBezTo>
                    <a:pt x="111314" y="799127"/>
                    <a:pt x="69070" y="810311"/>
                    <a:pt x="27386" y="824991"/>
                  </a:cubicBezTo>
                  <a:cubicBezTo>
                    <a:pt x="28518" y="828110"/>
                    <a:pt x="30260" y="829319"/>
                    <a:pt x="32290" y="829648"/>
                  </a:cubicBezTo>
                  <a:lnTo>
                    <a:pt x="32290" y="829648"/>
                  </a:lnTo>
                  <a:cubicBezTo>
                    <a:pt x="29626" y="830012"/>
                    <a:pt x="26953" y="830361"/>
                    <a:pt x="24284" y="830662"/>
                  </a:cubicBezTo>
                  <a:cubicBezTo>
                    <a:pt x="16946" y="831495"/>
                    <a:pt x="5838" y="828427"/>
                    <a:pt x="2002" y="839801"/>
                  </a:cubicBezTo>
                  <a:cubicBezTo>
                    <a:pt x="1268" y="847340"/>
                    <a:pt x="0" y="855012"/>
                    <a:pt x="6205" y="861183"/>
                  </a:cubicBezTo>
                  <a:cubicBezTo>
                    <a:pt x="8212" y="863425"/>
                    <a:pt x="10370" y="864140"/>
                    <a:pt x="12620" y="864140"/>
                  </a:cubicBezTo>
                  <a:cubicBezTo>
                    <a:pt x="14858" y="864140"/>
                    <a:pt x="17186" y="863433"/>
                    <a:pt x="19547" y="862818"/>
                  </a:cubicBezTo>
                  <a:cubicBezTo>
                    <a:pt x="22749" y="862022"/>
                    <a:pt x="25946" y="861207"/>
                    <a:pt x="29111" y="860388"/>
                  </a:cubicBezTo>
                  <a:lnTo>
                    <a:pt x="29111" y="860388"/>
                  </a:lnTo>
                  <a:cubicBezTo>
                    <a:pt x="26438" y="861222"/>
                    <a:pt x="24227" y="862732"/>
                    <a:pt x="24784" y="867054"/>
                  </a:cubicBezTo>
                  <a:cubicBezTo>
                    <a:pt x="35859" y="870090"/>
                    <a:pt x="47167" y="870657"/>
                    <a:pt x="58642" y="870657"/>
                  </a:cubicBezTo>
                  <a:cubicBezTo>
                    <a:pt x="68598" y="870647"/>
                    <a:pt x="78554" y="870643"/>
                    <a:pt x="88510" y="870643"/>
                  </a:cubicBezTo>
                  <a:cubicBezTo>
                    <a:pt x="143131" y="870643"/>
                    <a:pt x="197768" y="870766"/>
                    <a:pt x="252413" y="870766"/>
                  </a:cubicBezTo>
                  <a:cubicBezTo>
                    <a:pt x="291372" y="870766"/>
                    <a:pt x="330335" y="870703"/>
                    <a:pt x="369297" y="870490"/>
                  </a:cubicBezTo>
                  <a:cubicBezTo>
                    <a:pt x="387158" y="870400"/>
                    <a:pt x="405019" y="870364"/>
                    <a:pt x="422880" y="870364"/>
                  </a:cubicBezTo>
                  <a:cubicBezTo>
                    <a:pt x="491645" y="870364"/>
                    <a:pt x="560409" y="870896"/>
                    <a:pt x="629166" y="870896"/>
                  </a:cubicBezTo>
                  <a:cubicBezTo>
                    <a:pt x="720221" y="870896"/>
                    <a:pt x="811262" y="869962"/>
                    <a:pt x="902278" y="865620"/>
                  </a:cubicBezTo>
                  <a:cubicBezTo>
                    <a:pt x="902978" y="866223"/>
                    <a:pt x="903712" y="866531"/>
                    <a:pt x="904474" y="866531"/>
                  </a:cubicBezTo>
                  <a:cubicBezTo>
                    <a:pt x="905018" y="866531"/>
                    <a:pt x="905577" y="866373"/>
                    <a:pt x="906147" y="866054"/>
                  </a:cubicBezTo>
                  <a:cubicBezTo>
                    <a:pt x="909516" y="862618"/>
                    <a:pt x="909316" y="858782"/>
                    <a:pt x="907482" y="854745"/>
                  </a:cubicBezTo>
                  <a:cubicBezTo>
                    <a:pt x="904446" y="851977"/>
                    <a:pt x="905013" y="847474"/>
                    <a:pt x="902345" y="844605"/>
                  </a:cubicBezTo>
                  <a:cubicBezTo>
                    <a:pt x="899309" y="839201"/>
                    <a:pt x="900477" y="833697"/>
                    <a:pt x="901644" y="828026"/>
                  </a:cubicBezTo>
                  <a:cubicBezTo>
                    <a:pt x="910050" y="787364"/>
                    <a:pt x="917489" y="746501"/>
                    <a:pt x="921158" y="705138"/>
                  </a:cubicBezTo>
                  <a:cubicBezTo>
                    <a:pt x="926462" y="645129"/>
                    <a:pt x="926595" y="584752"/>
                    <a:pt x="934467" y="524909"/>
                  </a:cubicBezTo>
                  <a:cubicBezTo>
                    <a:pt x="940472" y="479043"/>
                    <a:pt x="946509" y="433177"/>
                    <a:pt x="951913" y="387244"/>
                  </a:cubicBezTo>
                  <a:cubicBezTo>
                    <a:pt x="954515" y="364761"/>
                    <a:pt x="958651" y="342345"/>
                    <a:pt x="957817" y="319496"/>
                  </a:cubicBezTo>
                  <a:cubicBezTo>
                    <a:pt x="955282" y="313691"/>
                    <a:pt x="950245" y="311223"/>
                    <a:pt x="944475" y="310056"/>
                  </a:cubicBezTo>
                  <a:cubicBezTo>
                    <a:pt x="936713" y="308258"/>
                    <a:pt x="929068" y="307398"/>
                    <a:pt x="921518" y="307398"/>
                  </a:cubicBezTo>
                  <a:cubicBezTo>
                    <a:pt x="906225" y="307398"/>
                    <a:pt x="891321" y="310929"/>
                    <a:pt x="876626" y="317361"/>
                  </a:cubicBezTo>
                  <a:cubicBezTo>
                    <a:pt x="858847" y="325100"/>
                    <a:pt x="845704" y="338443"/>
                    <a:pt x="832428" y="351919"/>
                  </a:cubicBezTo>
                  <a:cubicBezTo>
                    <a:pt x="828985" y="355422"/>
                    <a:pt x="826704" y="357266"/>
                    <a:pt x="824982" y="357266"/>
                  </a:cubicBezTo>
                  <a:cubicBezTo>
                    <a:pt x="822868" y="357266"/>
                    <a:pt x="821597" y="354485"/>
                    <a:pt x="820052" y="348583"/>
                  </a:cubicBezTo>
                  <a:cubicBezTo>
                    <a:pt x="811947" y="317528"/>
                    <a:pt x="799071" y="288273"/>
                    <a:pt x="787362" y="258552"/>
                  </a:cubicBezTo>
                  <a:cubicBezTo>
                    <a:pt x="767148" y="207282"/>
                    <a:pt x="756040" y="152810"/>
                    <a:pt x="732190" y="102640"/>
                  </a:cubicBezTo>
                  <a:cubicBezTo>
                    <a:pt x="718346" y="73520"/>
                    <a:pt x="711642" y="41163"/>
                    <a:pt x="695263" y="12876"/>
                  </a:cubicBezTo>
                  <a:cubicBezTo>
                    <a:pt x="691994" y="7239"/>
                    <a:pt x="689826" y="567"/>
                    <a:pt x="68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4"/>
            <p:cNvSpPr/>
            <p:nvPr/>
          </p:nvSpPr>
          <p:spPr>
            <a:xfrm>
              <a:off x="4736028" y="-1111855"/>
              <a:ext cx="2872823" cy="1968525"/>
            </a:xfrm>
            <a:custGeom>
              <a:avLst/>
              <a:gdLst/>
              <a:ahLst/>
              <a:cxnLst/>
              <a:rect l="l" t="t" r="r" b="b"/>
              <a:pathLst>
                <a:path w="1792713" h="1228409" extrusionOk="0">
                  <a:moveTo>
                    <a:pt x="940664" y="961637"/>
                  </a:moveTo>
                  <a:lnTo>
                    <a:pt x="940664" y="961637"/>
                  </a:lnTo>
                  <a:cubicBezTo>
                    <a:pt x="940364" y="961728"/>
                    <a:pt x="940064" y="961815"/>
                    <a:pt x="939763" y="961898"/>
                  </a:cubicBezTo>
                  <a:lnTo>
                    <a:pt x="939763" y="961898"/>
                  </a:lnTo>
                  <a:cubicBezTo>
                    <a:pt x="940063" y="961811"/>
                    <a:pt x="940364" y="961724"/>
                    <a:pt x="940664" y="961637"/>
                  </a:cubicBezTo>
                  <a:close/>
                  <a:moveTo>
                    <a:pt x="906608" y="972470"/>
                  </a:moveTo>
                  <a:cubicBezTo>
                    <a:pt x="899147" y="975366"/>
                    <a:pt x="891859" y="978466"/>
                    <a:pt x="884733" y="981555"/>
                  </a:cubicBezTo>
                  <a:lnTo>
                    <a:pt x="884733" y="981555"/>
                  </a:lnTo>
                  <a:cubicBezTo>
                    <a:pt x="886998" y="980526"/>
                    <a:pt x="889280" y="979499"/>
                    <a:pt x="891570" y="978493"/>
                  </a:cubicBezTo>
                  <a:cubicBezTo>
                    <a:pt x="896527" y="976311"/>
                    <a:pt x="901546" y="974321"/>
                    <a:pt x="906608" y="972470"/>
                  </a:cubicBezTo>
                  <a:close/>
                  <a:moveTo>
                    <a:pt x="899716" y="1020714"/>
                  </a:moveTo>
                  <a:cubicBezTo>
                    <a:pt x="898479" y="1021036"/>
                    <a:pt x="897243" y="1021312"/>
                    <a:pt x="896006" y="1021490"/>
                  </a:cubicBezTo>
                  <a:cubicBezTo>
                    <a:pt x="895212" y="1021599"/>
                    <a:pt x="894415" y="1021708"/>
                    <a:pt x="893619" y="1021821"/>
                  </a:cubicBezTo>
                  <a:lnTo>
                    <a:pt x="893619" y="1021821"/>
                  </a:lnTo>
                  <a:cubicBezTo>
                    <a:pt x="895649" y="1021440"/>
                    <a:pt x="897682" y="1021075"/>
                    <a:pt x="899716" y="1020714"/>
                  </a:cubicBezTo>
                  <a:close/>
                  <a:moveTo>
                    <a:pt x="59117" y="1"/>
                  </a:moveTo>
                  <a:cubicBezTo>
                    <a:pt x="25283" y="1"/>
                    <a:pt x="0" y="23038"/>
                    <a:pt x="1734" y="54064"/>
                  </a:cubicBezTo>
                  <a:cubicBezTo>
                    <a:pt x="2268" y="63438"/>
                    <a:pt x="6071" y="71877"/>
                    <a:pt x="9440" y="80450"/>
                  </a:cubicBezTo>
                  <a:cubicBezTo>
                    <a:pt x="30621" y="134288"/>
                    <a:pt x="73786" y="167812"/>
                    <a:pt x="120752" y="195966"/>
                  </a:cubicBezTo>
                  <a:cubicBezTo>
                    <a:pt x="189969" y="237462"/>
                    <a:pt x="261786" y="274389"/>
                    <a:pt x="328634" y="320088"/>
                  </a:cubicBezTo>
                  <a:cubicBezTo>
                    <a:pt x="380872" y="355814"/>
                    <a:pt x="432242" y="392440"/>
                    <a:pt x="479409" y="434770"/>
                  </a:cubicBezTo>
                  <a:cubicBezTo>
                    <a:pt x="481010" y="439207"/>
                    <a:pt x="481744" y="444044"/>
                    <a:pt x="485780" y="447246"/>
                  </a:cubicBezTo>
                  <a:cubicBezTo>
                    <a:pt x="506094" y="462457"/>
                    <a:pt x="522973" y="481504"/>
                    <a:pt x="541786" y="498382"/>
                  </a:cubicBezTo>
                  <a:cubicBezTo>
                    <a:pt x="552094" y="511525"/>
                    <a:pt x="565704" y="521666"/>
                    <a:pt x="575277" y="535509"/>
                  </a:cubicBezTo>
                  <a:cubicBezTo>
                    <a:pt x="577278" y="538411"/>
                    <a:pt x="580714" y="541380"/>
                    <a:pt x="579113" y="544816"/>
                  </a:cubicBezTo>
                  <a:cubicBezTo>
                    <a:pt x="572675" y="558559"/>
                    <a:pt x="574677" y="574270"/>
                    <a:pt x="568672" y="588013"/>
                  </a:cubicBezTo>
                  <a:cubicBezTo>
                    <a:pt x="552994" y="655662"/>
                    <a:pt x="548158" y="724378"/>
                    <a:pt x="548791" y="793727"/>
                  </a:cubicBezTo>
                  <a:cubicBezTo>
                    <a:pt x="549025" y="822581"/>
                    <a:pt x="550159" y="851469"/>
                    <a:pt x="547857" y="880322"/>
                  </a:cubicBezTo>
                  <a:cubicBezTo>
                    <a:pt x="550659" y="895834"/>
                    <a:pt x="551260" y="911478"/>
                    <a:pt x="550993" y="927256"/>
                  </a:cubicBezTo>
                  <a:cubicBezTo>
                    <a:pt x="550593" y="952507"/>
                    <a:pt x="550192" y="977792"/>
                    <a:pt x="554929" y="1002810"/>
                  </a:cubicBezTo>
                  <a:cubicBezTo>
                    <a:pt x="556364" y="1006913"/>
                    <a:pt x="556597" y="1011149"/>
                    <a:pt x="556097" y="1015419"/>
                  </a:cubicBezTo>
                  <a:cubicBezTo>
                    <a:pt x="555830" y="1022324"/>
                    <a:pt x="557031" y="1029062"/>
                    <a:pt x="558498" y="1035734"/>
                  </a:cubicBezTo>
                  <a:cubicBezTo>
                    <a:pt x="558765" y="1037835"/>
                    <a:pt x="558932" y="1039870"/>
                    <a:pt x="559099" y="1041938"/>
                  </a:cubicBezTo>
                  <a:cubicBezTo>
                    <a:pt x="559332" y="1051545"/>
                    <a:pt x="562668" y="1060785"/>
                    <a:pt x="563635" y="1070092"/>
                  </a:cubicBezTo>
                  <a:cubicBezTo>
                    <a:pt x="566537" y="1098145"/>
                    <a:pt x="577946" y="1123330"/>
                    <a:pt x="587986" y="1148981"/>
                  </a:cubicBezTo>
                  <a:cubicBezTo>
                    <a:pt x="596892" y="1171631"/>
                    <a:pt x="611736" y="1189978"/>
                    <a:pt x="631350" y="1204121"/>
                  </a:cubicBezTo>
                  <a:cubicBezTo>
                    <a:pt x="653911" y="1220357"/>
                    <a:pt x="678646" y="1228409"/>
                    <a:pt x="703809" y="1228409"/>
                  </a:cubicBezTo>
                  <a:cubicBezTo>
                    <a:pt x="731997" y="1228409"/>
                    <a:pt x="760722" y="1218305"/>
                    <a:pt x="787529" y="1198283"/>
                  </a:cubicBezTo>
                  <a:cubicBezTo>
                    <a:pt x="792866" y="1187709"/>
                    <a:pt x="803440" y="1182172"/>
                    <a:pt x="810879" y="1173599"/>
                  </a:cubicBezTo>
                  <a:cubicBezTo>
                    <a:pt x="826657" y="1155419"/>
                    <a:pt x="842668" y="1137440"/>
                    <a:pt x="857912" y="1118793"/>
                  </a:cubicBezTo>
                  <a:cubicBezTo>
                    <a:pt x="866518" y="1108286"/>
                    <a:pt x="875325" y="1097812"/>
                    <a:pt x="882029" y="1086036"/>
                  </a:cubicBezTo>
                  <a:cubicBezTo>
                    <a:pt x="887066" y="1077197"/>
                    <a:pt x="883664" y="1072026"/>
                    <a:pt x="873523" y="1071092"/>
                  </a:cubicBezTo>
                  <a:cubicBezTo>
                    <a:pt x="872751" y="1071028"/>
                    <a:pt x="871977" y="1071005"/>
                    <a:pt x="871203" y="1071005"/>
                  </a:cubicBezTo>
                  <a:cubicBezTo>
                    <a:pt x="869276" y="1071005"/>
                    <a:pt x="867343" y="1071147"/>
                    <a:pt x="865402" y="1071147"/>
                  </a:cubicBezTo>
                  <a:cubicBezTo>
                    <a:pt x="863272" y="1071147"/>
                    <a:pt x="861132" y="1070976"/>
                    <a:pt x="858980" y="1070258"/>
                  </a:cubicBezTo>
                  <a:cubicBezTo>
                    <a:pt x="858746" y="1070258"/>
                    <a:pt x="859313" y="1069358"/>
                    <a:pt x="859080" y="1069358"/>
                  </a:cubicBezTo>
                  <a:cubicBezTo>
                    <a:pt x="862987" y="1068411"/>
                    <a:pt x="866983" y="1068139"/>
                    <a:pt x="871008" y="1068139"/>
                  </a:cubicBezTo>
                  <a:cubicBezTo>
                    <a:pt x="874783" y="1068139"/>
                    <a:pt x="878585" y="1068379"/>
                    <a:pt x="882363" y="1068524"/>
                  </a:cubicBezTo>
                  <a:cubicBezTo>
                    <a:pt x="882723" y="1068536"/>
                    <a:pt x="883080" y="1068542"/>
                    <a:pt x="883434" y="1068542"/>
                  </a:cubicBezTo>
                  <a:cubicBezTo>
                    <a:pt x="890103" y="1068542"/>
                    <a:pt x="895738" y="1066442"/>
                    <a:pt x="900109" y="1061786"/>
                  </a:cubicBezTo>
                  <a:cubicBezTo>
                    <a:pt x="908515" y="1052913"/>
                    <a:pt x="915220" y="1042605"/>
                    <a:pt x="921958" y="1032498"/>
                  </a:cubicBezTo>
                  <a:cubicBezTo>
                    <a:pt x="924793" y="1028228"/>
                    <a:pt x="924727" y="1023258"/>
                    <a:pt x="920090" y="1019555"/>
                  </a:cubicBezTo>
                  <a:cubicBezTo>
                    <a:pt x="918266" y="1018618"/>
                    <a:pt x="916468" y="1018127"/>
                    <a:pt x="914689" y="1017944"/>
                  </a:cubicBezTo>
                  <a:lnTo>
                    <a:pt x="914689" y="1017944"/>
                  </a:lnTo>
                  <a:cubicBezTo>
                    <a:pt x="921267" y="1016597"/>
                    <a:pt x="927779" y="1014981"/>
                    <a:pt x="934133" y="1012684"/>
                  </a:cubicBezTo>
                  <a:cubicBezTo>
                    <a:pt x="944241" y="1001242"/>
                    <a:pt x="954081" y="989667"/>
                    <a:pt x="961486" y="976224"/>
                  </a:cubicBezTo>
                  <a:cubicBezTo>
                    <a:pt x="964722" y="970454"/>
                    <a:pt x="968391" y="964549"/>
                    <a:pt x="961486" y="958779"/>
                  </a:cubicBezTo>
                  <a:cubicBezTo>
                    <a:pt x="959491" y="957968"/>
                    <a:pt x="957565" y="957644"/>
                    <a:pt x="955686" y="957644"/>
                  </a:cubicBezTo>
                  <a:cubicBezTo>
                    <a:pt x="955204" y="957644"/>
                    <a:pt x="954725" y="957665"/>
                    <a:pt x="954249" y="957705"/>
                  </a:cubicBezTo>
                  <a:lnTo>
                    <a:pt x="954249" y="957705"/>
                  </a:lnTo>
                  <a:cubicBezTo>
                    <a:pt x="960691" y="955827"/>
                    <a:pt x="967118" y="953906"/>
                    <a:pt x="973495" y="951840"/>
                  </a:cubicBezTo>
                  <a:cubicBezTo>
                    <a:pt x="978632" y="945302"/>
                    <a:pt x="985403" y="940132"/>
                    <a:pt x="989606" y="932827"/>
                  </a:cubicBezTo>
                  <a:cubicBezTo>
                    <a:pt x="1010655" y="896167"/>
                    <a:pt x="1035005" y="861209"/>
                    <a:pt x="1045613" y="819379"/>
                  </a:cubicBezTo>
                  <a:cubicBezTo>
                    <a:pt x="1068696" y="734051"/>
                    <a:pt x="1079170" y="647589"/>
                    <a:pt x="1068162" y="559393"/>
                  </a:cubicBezTo>
                  <a:cubicBezTo>
                    <a:pt x="1067062" y="550653"/>
                    <a:pt x="1069130" y="545349"/>
                    <a:pt x="1075201" y="540146"/>
                  </a:cubicBezTo>
                  <a:cubicBezTo>
                    <a:pt x="1116564" y="504654"/>
                    <a:pt x="1161095" y="473264"/>
                    <a:pt x="1207562" y="445144"/>
                  </a:cubicBezTo>
                  <a:cubicBezTo>
                    <a:pt x="1240085" y="425430"/>
                    <a:pt x="1273442" y="406717"/>
                    <a:pt x="1306566" y="387903"/>
                  </a:cubicBezTo>
                  <a:cubicBezTo>
                    <a:pt x="1369945" y="352011"/>
                    <a:pt x="1434858" y="319021"/>
                    <a:pt x="1498937" y="284529"/>
                  </a:cubicBezTo>
                  <a:cubicBezTo>
                    <a:pt x="1560347" y="251539"/>
                    <a:pt x="1623059" y="220951"/>
                    <a:pt x="1685403" y="189762"/>
                  </a:cubicBezTo>
                  <a:cubicBezTo>
                    <a:pt x="1711122" y="176852"/>
                    <a:pt x="1733104" y="158606"/>
                    <a:pt x="1756554" y="142494"/>
                  </a:cubicBezTo>
                  <a:cubicBezTo>
                    <a:pt x="1764827" y="136824"/>
                    <a:pt x="1771832" y="129285"/>
                    <a:pt x="1777669" y="120946"/>
                  </a:cubicBezTo>
                  <a:cubicBezTo>
                    <a:pt x="1792713" y="99330"/>
                    <a:pt x="1788010" y="77881"/>
                    <a:pt x="1764793" y="65839"/>
                  </a:cubicBezTo>
                  <a:cubicBezTo>
                    <a:pt x="1743473" y="54742"/>
                    <a:pt x="1720806" y="49912"/>
                    <a:pt x="1697429" y="49912"/>
                  </a:cubicBezTo>
                  <a:cubicBezTo>
                    <a:pt x="1691363" y="49912"/>
                    <a:pt x="1685249" y="50237"/>
                    <a:pt x="1679099" y="50862"/>
                  </a:cubicBezTo>
                  <a:cubicBezTo>
                    <a:pt x="1576559" y="61336"/>
                    <a:pt x="1482725" y="99530"/>
                    <a:pt x="1391427" y="144196"/>
                  </a:cubicBezTo>
                  <a:cubicBezTo>
                    <a:pt x="1324379" y="176952"/>
                    <a:pt x="1260433" y="215513"/>
                    <a:pt x="1201057" y="261179"/>
                  </a:cubicBezTo>
                  <a:cubicBezTo>
                    <a:pt x="1154057" y="297305"/>
                    <a:pt x="1108124" y="334565"/>
                    <a:pt x="1066494" y="376929"/>
                  </a:cubicBezTo>
                  <a:cubicBezTo>
                    <a:pt x="1043712" y="400112"/>
                    <a:pt x="1021329" y="423629"/>
                    <a:pt x="1002015" y="449848"/>
                  </a:cubicBezTo>
                  <a:cubicBezTo>
                    <a:pt x="997617" y="455802"/>
                    <a:pt x="993066" y="459378"/>
                    <a:pt x="987167" y="459378"/>
                  </a:cubicBezTo>
                  <a:cubicBezTo>
                    <a:pt x="984341" y="459378"/>
                    <a:pt x="981207" y="458558"/>
                    <a:pt x="977631" y="456786"/>
                  </a:cubicBezTo>
                  <a:cubicBezTo>
                    <a:pt x="970326" y="453183"/>
                    <a:pt x="961653" y="452249"/>
                    <a:pt x="953547" y="450515"/>
                  </a:cubicBezTo>
                  <a:cubicBezTo>
                    <a:pt x="917788" y="443143"/>
                    <a:pt x="881529" y="439440"/>
                    <a:pt x="845170" y="438473"/>
                  </a:cubicBezTo>
                  <a:cubicBezTo>
                    <a:pt x="834284" y="438183"/>
                    <a:pt x="823398" y="437971"/>
                    <a:pt x="812535" y="437971"/>
                  </a:cubicBezTo>
                  <a:cubicBezTo>
                    <a:pt x="763314" y="437971"/>
                    <a:pt x="714558" y="442325"/>
                    <a:pt x="668377" y="463557"/>
                  </a:cubicBezTo>
                  <a:cubicBezTo>
                    <a:pt x="665919" y="464695"/>
                    <a:pt x="663815" y="465361"/>
                    <a:pt x="661936" y="465361"/>
                  </a:cubicBezTo>
                  <a:cubicBezTo>
                    <a:pt x="659020" y="465361"/>
                    <a:pt x="656646" y="463757"/>
                    <a:pt x="654333" y="459821"/>
                  </a:cubicBezTo>
                  <a:cubicBezTo>
                    <a:pt x="644993" y="443843"/>
                    <a:pt x="633552" y="429366"/>
                    <a:pt x="620676" y="416124"/>
                  </a:cubicBezTo>
                  <a:cubicBezTo>
                    <a:pt x="620810" y="406283"/>
                    <a:pt x="613871" y="400412"/>
                    <a:pt x="608034" y="394108"/>
                  </a:cubicBezTo>
                  <a:cubicBezTo>
                    <a:pt x="590588" y="375161"/>
                    <a:pt x="570740" y="358616"/>
                    <a:pt x="554529" y="338435"/>
                  </a:cubicBezTo>
                  <a:cubicBezTo>
                    <a:pt x="551293" y="334398"/>
                    <a:pt x="546823" y="332964"/>
                    <a:pt x="541953" y="332297"/>
                  </a:cubicBezTo>
                  <a:cubicBezTo>
                    <a:pt x="521572" y="311115"/>
                    <a:pt x="500724" y="290434"/>
                    <a:pt x="479876" y="269752"/>
                  </a:cubicBezTo>
                  <a:cubicBezTo>
                    <a:pt x="457726" y="247803"/>
                    <a:pt x="434410" y="227188"/>
                    <a:pt x="411193" y="206507"/>
                  </a:cubicBezTo>
                  <a:cubicBezTo>
                    <a:pt x="365861" y="166178"/>
                    <a:pt x="316826" y="130753"/>
                    <a:pt x="266290" y="97195"/>
                  </a:cubicBezTo>
                  <a:cubicBezTo>
                    <a:pt x="220190" y="66540"/>
                    <a:pt x="173023" y="37853"/>
                    <a:pt x="122320" y="15337"/>
                  </a:cubicBezTo>
                  <a:cubicBezTo>
                    <a:pt x="105375" y="7831"/>
                    <a:pt x="87495" y="3028"/>
                    <a:pt x="69149" y="659"/>
                  </a:cubicBezTo>
                  <a:cubicBezTo>
                    <a:pt x="65736" y="216"/>
                    <a:pt x="62387" y="1"/>
                    <a:pt x="59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4"/>
            <p:cNvSpPr/>
            <p:nvPr/>
          </p:nvSpPr>
          <p:spPr>
            <a:xfrm>
              <a:off x="4248304" y="-415137"/>
              <a:ext cx="1410676" cy="1651952"/>
            </a:xfrm>
            <a:custGeom>
              <a:avLst/>
              <a:gdLst/>
              <a:ahLst/>
              <a:cxnLst/>
              <a:rect l="l" t="t" r="r" b="b"/>
              <a:pathLst>
                <a:path w="880297" h="1030859" extrusionOk="0">
                  <a:moveTo>
                    <a:pt x="783761" y="0"/>
                  </a:moveTo>
                  <a:cubicBezTo>
                    <a:pt x="775388" y="15378"/>
                    <a:pt x="766448" y="30522"/>
                    <a:pt x="758809" y="46267"/>
                  </a:cubicBezTo>
                  <a:cubicBezTo>
                    <a:pt x="754573" y="54973"/>
                    <a:pt x="749203" y="58042"/>
                    <a:pt x="739462" y="58108"/>
                  </a:cubicBezTo>
                  <a:cubicBezTo>
                    <a:pt x="693696" y="58442"/>
                    <a:pt x="648497" y="63712"/>
                    <a:pt x="604132" y="75454"/>
                  </a:cubicBezTo>
                  <a:cubicBezTo>
                    <a:pt x="573610" y="83560"/>
                    <a:pt x="543089" y="91833"/>
                    <a:pt x="512267" y="98804"/>
                  </a:cubicBezTo>
                  <a:cubicBezTo>
                    <a:pt x="493353" y="103074"/>
                    <a:pt x="474540" y="107277"/>
                    <a:pt x="456994" y="115583"/>
                  </a:cubicBezTo>
                  <a:cubicBezTo>
                    <a:pt x="426072" y="130193"/>
                    <a:pt x="395350" y="145271"/>
                    <a:pt x="364528" y="160148"/>
                  </a:cubicBezTo>
                  <a:cubicBezTo>
                    <a:pt x="355255" y="166619"/>
                    <a:pt x="351318" y="177027"/>
                    <a:pt x="356789" y="182965"/>
                  </a:cubicBezTo>
                  <a:cubicBezTo>
                    <a:pt x="359400" y="185795"/>
                    <a:pt x="361901" y="186851"/>
                    <a:pt x="364323" y="186851"/>
                  </a:cubicBezTo>
                  <a:cubicBezTo>
                    <a:pt x="368924" y="186851"/>
                    <a:pt x="373242" y="183039"/>
                    <a:pt x="377504" y="180329"/>
                  </a:cubicBezTo>
                  <a:cubicBezTo>
                    <a:pt x="378638" y="179629"/>
                    <a:pt x="379539" y="178661"/>
                    <a:pt x="380639" y="177894"/>
                  </a:cubicBezTo>
                  <a:cubicBezTo>
                    <a:pt x="393815" y="169021"/>
                    <a:pt x="407625" y="161349"/>
                    <a:pt x="422869" y="156812"/>
                  </a:cubicBezTo>
                  <a:cubicBezTo>
                    <a:pt x="427076" y="155562"/>
                    <a:pt x="430910" y="154950"/>
                    <a:pt x="434349" y="154950"/>
                  </a:cubicBezTo>
                  <a:cubicBezTo>
                    <a:pt x="442474" y="154950"/>
                    <a:pt x="448392" y="158369"/>
                    <a:pt x="451790" y="164885"/>
                  </a:cubicBezTo>
                  <a:cubicBezTo>
                    <a:pt x="456627" y="174125"/>
                    <a:pt x="452524" y="185500"/>
                    <a:pt x="440882" y="194306"/>
                  </a:cubicBezTo>
                  <a:cubicBezTo>
                    <a:pt x="433944" y="199543"/>
                    <a:pt x="426605" y="204413"/>
                    <a:pt x="419634" y="209717"/>
                  </a:cubicBezTo>
                  <a:cubicBezTo>
                    <a:pt x="405757" y="220325"/>
                    <a:pt x="407192" y="230165"/>
                    <a:pt x="423437" y="236236"/>
                  </a:cubicBezTo>
                  <a:cubicBezTo>
                    <a:pt x="432877" y="239772"/>
                    <a:pt x="442817" y="242440"/>
                    <a:pt x="451123" y="248278"/>
                  </a:cubicBezTo>
                  <a:cubicBezTo>
                    <a:pt x="460296" y="254749"/>
                    <a:pt x="465900" y="263856"/>
                    <a:pt x="463899" y="275297"/>
                  </a:cubicBezTo>
                  <a:cubicBezTo>
                    <a:pt x="462164" y="285371"/>
                    <a:pt x="454459" y="290775"/>
                    <a:pt x="444885" y="293243"/>
                  </a:cubicBezTo>
                  <a:cubicBezTo>
                    <a:pt x="441333" y="294156"/>
                    <a:pt x="437733" y="294503"/>
                    <a:pt x="434109" y="294503"/>
                  </a:cubicBezTo>
                  <a:cubicBezTo>
                    <a:pt x="430314" y="294503"/>
                    <a:pt x="426492" y="294122"/>
                    <a:pt x="422669" y="293610"/>
                  </a:cubicBezTo>
                  <a:cubicBezTo>
                    <a:pt x="420467" y="293323"/>
                    <a:pt x="418448" y="293179"/>
                    <a:pt x="416613" y="293179"/>
                  </a:cubicBezTo>
                  <a:cubicBezTo>
                    <a:pt x="403331" y="293179"/>
                    <a:pt x="399710" y="300700"/>
                    <a:pt x="406158" y="315559"/>
                  </a:cubicBezTo>
                  <a:cubicBezTo>
                    <a:pt x="410928" y="326401"/>
                    <a:pt x="416131" y="337075"/>
                    <a:pt x="419701" y="348350"/>
                  </a:cubicBezTo>
                  <a:cubicBezTo>
                    <a:pt x="423637" y="360792"/>
                    <a:pt x="427473" y="373701"/>
                    <a:pt x="415164" y="383508"/>
                  </a:cubicBezTo>
                  <a:cubicBezTo>
                    <a:pt x="410733" y="387033"/>
                    <a:pt x="406421" y="388390"/>
                    <a:pt x="402216" y="388390"/>
                  </a:cubicBezTo>
                  <a:cubicBezTo>
                    <a:pt x="394046" y="388390"/>
                    <a:pt x="386282" y="383266"/>
                    <a:pt x="378838" y="378971"/>
                  </a:cubicBezTo>
                  <a:cubicBezTo>
                    <a:pt x="364494" y="370699"/>
                    <a:pt x="354321" y="357956"/>
                    <a:pt x="344247" y="345181"/>
                  </a:cubicBezTo>
                  <a:cubicBezTo>
                    <a:pt x="341167" y="341353"/>
                    <a:pt x="337819" y="336400"/>
                    <a:pt x="332401" y="336400"/>
                  </a:cubicBezTo>
                  <a:cubicBezTo>
                    <a:pt x="331775" y="336400"/>
                    <a:pt x="331121" y="336466"/>
                    <a:pt x="330437" y="336608"/>
                  </a:cubicBezTo>
                  <a:cubicBezTo>
                    <a:pt x="323198" y="338109"/>
                    <a:pt x="322431" y="344947"/>
                    <a:pt x="320863" y="350951"/>
                  </a:cubicBezTo>
                  <a:cubicBezTo>
                    <a:pt x="316227" y="368297"/>
                    <a:pt x="311523" y="385610"/>
                    <a:pt x="301750" y="401121"/>
                  </a:cubicBezTo>
                  <a:cubicBezTo>
                    <a:pt x="296787" y="409002"/>
                    <a:pt x="290325" y="412725"/>
                    <a:pt x="282348" y="412725"/>
                  </a:cubicBezTo>
                  <a:cubicBezTo>
                    <a:pt x="280298" y="412725"/>
                    <a:pt x="278148" y="412479"/>
                    <a:pt x="275898" y="411995"/>
                  </a:cubicBezTo>
                  <a:cubicBezTo>
                    <a:pt x="273360" y="411449"/>
                    <a:pt x="270886" y="410772"/>
                    <a:pt x="268474" y="410772"/>
                  </a:cubicBezTo>
                  <a:cubicBezTo>
                    <a:pt x="266320" y="410772"/>
                    <a:pt x="264215" y="411311"/>
                    <a:pt x="262155" y="412962"/>
                  </a:cubicBezTo>
                  <a:cubicBezTo>
                    <a:pt x="258652" y="416298"/>
                    <a:pt x="258686" y="420801"/>
                    <a:pt x="258018" y="425138"/>
                  </a:cubicBezTo>
                  <a:cubicBezTo>
                    <a:pt x="254616" y="447254"/>
                    <a:pt x="249346" y="468936"/>
                    <a:pt x="241373" y="489918"/>
                  </a:cubicBezTo>
                  <a:cubicBezTo>
                    <a:pt x="223227" y="537885"/>
                    <a:pt x="199810" y="583618"/>
                    <a:pt x="180997" y="631319"/>
                  </a:cubicBezTo>
                  <a:cubicBezTo>
                    <a:pt x="156246" y="694064"/>
                    <a:pt x="126992" y="755041"/>
                    <a:pt x="105710" y="819187"/>
                  </a:cubicBezTo>
                  <a:cubicBezTo>
                    <a:pt x="96770" y="846173"/>
                    <a:pt x="90265" y="874059"/>
                    <a:pt x="76622" y="899377"/>
                  </a:cubicBezTo>
                  <a:cubicBezTo>
                    <a:pt x="72453" y="907083"/>
                    <a:pt x="68883" y="915222"/>
                    <a:pt x="62912" y="921727"/>
                  </a:cubicBezTo>
                  <a:cubicBezTo>
                    <a:pt x="58829" y="926192"/>
                    <a:pt x="54554" y="928359"/>
                    <a:pt x="50629" y="928359"/>
                  </a:cubicBezTo>
                  <a:cubicBezTo>
                    <a:pt x="45290" y="928359"/>
                    <a:pt x="40600" y="924347"/>
                    <a:pt x="37928" y="916656"/>
                  </a:cubicBezTo>
                  <a:cubicBezTo>
                    <a:pt x="35593" y="909885"/>
                    <a:pt x="35426" y="903080"/>
                    <a:pt x="36193" y="895908"/>
                  </a:cubicBezTo>
                  <a:cubicBezTo>
                    <a:pt x="39529" y="863118"/>
                    <a:pt x="48569" y="831495"/>
                    <a:pt x="56141" y="799573"/>
                  </a:cubicBezTo>
                  <a:cubicBezTo>
                    <a:pt x="70918" y="737428"/>
                    <a:pt x="92100" y="677485"/>
                    <a:pt x="119286" y="619977"/>
                  </a:cubicBezTo>
                  <a:cubicBezTo>
                    <a:pt x="149808" y="555331"/>
                    <a:pt x="181230" y="491085"/>
                    <a:pt x="217890" y="429574"/>
                  </a:cubicBezTo>
                  <a:cubicBezTo>
                    <a:pt x="225862" y="416231"/>
                    <a:pt x="233334" y="402688"/>
                    <a:pt x="251180" y="400820"/>
                  </a:cubicBezTo>
                  <a:cubicBezTo>
                    <a:pt x="253282" y="400620"/>
                    <a:pt x="254916" y="398686"/>
                    <a:pt x="256084" y="396784"/>
                  </a:cubicBezTo>
                  <a:cubicBezTo>
                    <a:pt x="257585" y="393982"/>
                    <a:pt x="257885" y="391013"/>
                    <a:pt x="257518" y="387878"/>
                  </a:cubicBezTo>
                  <a:cubicBezTo>
                    <a:pt x="254583" y="364928"/>
                    <a:pt x="258018" y="342512"/>
                    <a:pt x="263389" y="320296"/>
                  </a:cubicBezTo>
                  <a:cubicBezTo>
                    <a:pt x="264923" y="313958"/>
                    <a:pt x="266891" y="307620"/>
                    <a:pt x="267525" y="301082"/>
                  </a:cubicBezTo>
                  <a:cubicBezTo>
                    <a:pt x="268390" y="291670"/>
                    <a:pt x="264495" y="286235"/>
                    <a:pt x="257281" y="286235"/>
                  </a:cubicBezTo>
                  <a:cubicBezTo>
                    <a:pt x="255317" y="286235"/>
                    <a:pt x="253107" y="286637"/>
                    <a:pt x="250680" y="287473"/>
                  </a:cubicBezTo>
                  <a:cubicBezTo>
                    <a:pt x="242007" y="290441"/>
                    <a:pt x="233935" y="295045"/>
                    <a:pt x="225562" y="298814"/>
                  </a:cubicBezTo>
                  <a:cubicBezTo>
                    <a:pt x="222159" y="300382"/>
                    <a:pt x="218390" y="302684"/>
                    <a:pt x="219891" y="307787"/>
                  </a:cubicBezTo>
                  <a:cubicBezTo>
                    <a:pt x="221492" y="311723"/>
                    <a:pt x="218890" y="314592"/>
                    <a:pt x="217089" y="317427"/>
                  </a:cubicBezTo>
                  <a:cubicBezTo>
                    <a:pt x="203179" y="339276"/>
                    <a:pt x="189670" y="361292"/>
                    <a:pt x="177961" y="384475"/>
                  </a:cubicBezTo>
                  <a:cubicBezTo>
                    <a:pt x="137966" y="463632"/>
                    <a:pt x="99705" y="543456"/>
                    <a:pt x="64280" y="624814"/>
                  </a:cubicBezTo>
                  <a:cubicBezTo>
                    <a:pt x="21883" y="722317"/>
                    <a:pt x="1" y="823156"/>
                    <a:pt x="3437" y="929332"/>
                  </a:cubicBezTo>
                  <a:cubicBezTo>
                    <a:pt x="4337" y="956385"/>
                    <a:pt x="4504" y="983938"/>
                    <a:pt x="16379" y="1009356"/>
                  </a:cubicBezTo>
                  <a:cubicBezTo>
                    <a:pt x="21550" y="1020397"/>
                    <a:pt x="28121" y="1030104"/>
                    <a:pt x="42131" y="1030805"/>
                  </a:cubicBezTo>
                  <a:cubicBezTo>
                    <a:pt x="42857" y="1030841"/>
                    <a:pt x="43573" y="1030859"/>
                    <a:pt x="44279" y="1030859"/>
                  </a:cubicBezTo>
                  <a:cubicBezTo>
                    <a:pt x="57927" y="1030859"/>
                    <a:pt x="68001" y="1024166"/>
                    <a:pt x="74788" y="1012558"/>
                  </a:cubicBezTo>
                  <a:cubicBezTo>
                    <a:pt x="79891" y="1003852"/>
                    <a:pt x="84161" y="994612"/>
                    <a:pt x="87930" y="985272"/>
                  </a:cubicBezTo>
                  <a:cubicBezTo>
                    <a:pt x="117918" y="910685"/>
                    <a:pt x="139967" y="833330"/>
                    <a:pt x="166153" y="757409"/>
                  </a:cubicBezTo>
                  <a:cubicBezTo>
                    <a:pt x="192872" y="679820"/>
                    <a:pt x="217890" y="601664"/>
                    <a:pt x="250546" y="526277"/>
                  </a:cubicBezTo>
                  <a:cubicBezTo>
                    <a:pt x="265357" y="492086"/>
                    <a:pt x="278400" y="457027"/>
                    <a:pt x="297613" y="424838"/>
                  </a:cubicBezTo>
                  <a:cubicBezTo>
                    <a:pt x="299148" y="422269"/>
                    <a:pt x="299715" y="418200"/>
                    <a:pt x="303051" y="417966"/>
                  </a:cubicBezTo>
                  <a:cubicBezTo>
                    <a:pt x="303200" y="417955"/>
                    <a:pt x="303345" y="417950"/>
                    <a:pt x="303486" y="417950"/>
                  </a:cubicBezTo>
                  <a:cubicBezTo>
                    <a:pt x="307577" y="417950"/>
                    <a:pt x="307934" y="422532"/>
                    <a:pt x="309288" y="425338"/>
                  </a:cubicBezTo>
                  <a:cubicBezTo>
                    <a:pt x="315459" y="437980"/>
                    <a:pt x="321464" y="450656"/>
                    <a:pt x="327401" y="463399"/>
                  </a:cubicBezTo>
                  <a:cubicBezTo>
                    <a:pt x="346982" y="505696"/>
                    <a:pt x="371166" y="545291"/>
                    <a:pt x="396351" y="584419"/>
                  </a:cubicBezTo>
                  <a:cubicBezTo>
                    <a:pt x="423637" y="626816"/>
                    <a:pt x="458895" y="663642"/>
                    <a:pt x="481878" y="709008"/>
                  </a:cubicBezTo>
                  <a:cubicBezTo>
                    <a:pt x="486415" y="718014"/>
                    <a:pt x="493520" y="725419"/>
                    <a:pt x="501025" y="732258"/>
                  </a:cubicBezTo>
                  <a:cubicBezTo>
                    <a:pt x="507397" y="736761"/>
                    <a:pt x="509031" y="745667"/>
                    <a:pt x="517270" y="748836"/>
                  </a:cubicBezTo>
                  <a:cubicBezTo>
                    <a:pt x="527111" y="752606"/>
                    <a:pt x="535250" y="759677"/>
                    <a:pt x="544356" y="764914"/>
                  </a:cubicBezTo>
                  <a:cubicBezTo>
                    <a:pt x="568607" y="778958"/>
                    <a:pt x="591323" y="795603"/>
                    <a:pt x="616775" y="807545"/>
                  </a:cubicBezTo>
                  <a:cubicBezTo>
                    <a:pt x="636319" y="816713"/>
                    <a:pt x="656368" y="823071"/>
                    <a:pt x="677280" y="823071"/>
                  </a:cubicBezTo>
                  <a:cubicBezTo>
                    <a:pt x="685813" y="823071"/>
                    <a:pt x="694491" y="822012"/>
                    <a:pt x="703336" y="819654"/>
                  </a:cubicBezTo>
                  <a:cubicBezTo>
                    <a:pt x="722684" y="814483"/>
                    <a:pt x="737127" y="801240"/>
                    <a:pt x="751437" y="788565"/>
                  </a:cubicBezTo>
                  <a:cubicBezTo>
                    <a:pt x="779658" y="763580"/>
                    <a:pt x="800806" y="733225"/>
                    <a:pt x="814616" y="698067"/>
                  </a:cubicBezTo>
                  <a:cubicBezTo>
                    <a:pt x="817118" y="691695"/>
                    <a:pt x="818419" y="684824"/>
                    <a:pt x="822622" y="679186"/>
                  </a:cubicBezTo>
                  <a:cubicBezTo>
                    <a:pt x="832896" y="641693"/>
                    <a:pt x="834897" y="602765"/>
                    <a:pt x="843803" y="564938"/>
                  </a:cubicBezTo>
                  <a:cubicBezTo>
                    <a:pt x="853010" y="525910"/>
                    <a:pt x="856779" y="485848"/>
                    <a:pt x="859248" y="445786"/>
                  </a:cubicBezTo>
                  <a:cubicBezTo>
                    <a:pt x="859315" y="430475"/>
                    <a:pt x="859648" y="415131"/>
                    <a:pt x="859415" y="399820"/>
                  </a:cubicBezTo>
                  <a:cubicBezTo>
                    <a:pt x="858014" y="315760"/>
                    <a:pt x="860515" y="232033"/>
                    <a:pt x="880296" y="149774"/>
                  </a:cubicBezTo>
                  <a:cubicBezTo>
                    <a:pt x="875960" y="128259"/>
                    <a:pt x="868054" y="107844"/>
                    <a:pt x="857847" y="88597"/>
                  </a:cubicBezTo>
                  <a:cubicBezTo>
                    <a:pt x="853043" y="79557"/>
                    <a:pt x="848607" y="71051"/>
                    <a:pt x="848874" y="60644"/>
                  </a:cubicBezTo>
                  <a:cubicBezTo>
                    <a:pt x="829994" y="37427"/>
                    <a:pt x="807144" y="18413"/>
                    <a:pt x="783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4"/>
            <p:cNvSpPr/>
            <p:nvPr/>
          </p:nvSpPr>
          <p:spPr>
            <a:xfrm>
              <a:off x="4450578" y="-380183"/>
              <a:ext cx="564324" cy="636630"/>
            </a:xfrm>
            <a:custGeom>
              <a:avLst/>
              <a:gdLst/>
              <a:ahLst/>
              <a:cxnLst/>
              <a:rect l="l" t="t" r="r" b="b"/>
              <a:pathLst>
                <a:path w="352152" h="397273" extrusionOk="0">
                  <a:moveTo>
                    <a:pt x="212557" y="0"/>
                  </a:moveTo>
                  <a:cubicBezTo>
                    <a:pt x="197456" y="0"/>
                    <a:pt x="187718" y="9998"/>
                    <a:pt x="179829" y="22286"/>
                  </a:cubicBezTo>
                  <a:cubicBezTo>
                    <a:pt x="171456" y="35396"/>
                    <a:pt x="166986" y="50106"/>
                    <a:pt x="163817" y="65251"/>
                  </a:cubicBezTo>
                  <a:cubicBezTo>
                    <a:pt x="159448" y="86132"/>
                    <a:pt x="158380" y="107381"/>
                    <a:pt x="158180" y="128963"/>
                  </a:cubicBezTo>
                  <a:cubicBezTo>
                    <a:pt x="152109" y="128162"/>
                    <a:pt x="149774" y="124026"/>
                    <a:pt x="146472" y="121391"/>
                  </a:cubicBezTo>
                  <a:cubicBezTo>
                    <a:pt x="124823" y="104012"/>
                    <a:pt x="103174" y="86866"/>
                    <a:pt x="74554" y="82163"/>
                  </a:cubicBezTo>
                  <a:cubicBezTo>
                    <a:pt x="72198" y="81774"/>
                    <a:pt x="69925" y="81586"/>
                    <a:pt x="67747" y="81586"/>
                  </a:cubicBezTo>
                  <a:cubicBezTo>
                    <a:pt x="48241" y="81586"/>
                    <a:pt x="36372" y="96646"/>
                    <a:pt x="41563" y="117321"/>
                  </a:cubicBezTo>
                  <a:cubicBezTo>
                    <a:pt x="43765" y="126061"/>
                    <a:pt x="48602" y="133233"/>
                    <a:pt x="54272" y="140071"/>
                  </a:cubicBezTo>
                  <a:cubicBezTo>
                    <a:pt x="72452" y="162020"/>
                    <a:pt x="97270" y="175730"/>
                    <a:pt x="120620" y="194009"/>
                  </a:cubicBezTo>
                  <a:cubicBezTo>
                    <a:pt x="114249" y="196178"/>
                    <a:pt x="108845" y="197745"/>
                    <a:pt x="103641" y="199780"/>
                  </a:cubicBezTo>
                  <a:cubicBezTo>
                    <a:pt x="72552" y="212056"/>
                    <a:pt x="42030" y="225632"/>
                    <a:pt x="16078" y="247214"/>
                  </a:cubicBezTo>
                  <a:cubicBezTo>
                    <a:pt x="3369" y="257788"/>
                    <a:pt x="0" y="270898"/>
                    <a:pt x="5237" y="282406"/>
                  </a:cubicBezTo>
                  <a:cubicBezTo>
                    <a:pt x="11275" y="295682"/>
                    <a:pt x="22616" y="299585"/>
                    <a:pt x="36460" y="299919"/>
                  </a:cubicBezTo>
                  <a:cubicBezTo>
                    <a:pt x="36918" y="299928"/>
                    <a:pt x="37374" y="299933"/>
                    <a:pt x="37830" y="299933"/>
                  </a:cubicBezTo>
                  <a:cubicBezTo>
                    <a:pt x="57706" y="299933"/>
                    <a:pt x="75146" y="290835"/>
                    <a:pt x="93734" y="286009"/>
                  </a:cubicBezTo>
                  <a:cubicBezTo>
                    <a:pt x="101273" y="282639"/>
                    <a:pt x="108778" y="279004"/>
                    <a:pt x="116483" y="276068"/>
                  </a:cubicBezTo>
                  <a:cubicBezTo>
                    <a:pt x="121630" y="274074"/>
                    <a:pt x="127474" y="268575"/>
                    <a:pt x="132150" y="268575"/>
                  </a:cubicBezTo>
                  <a:cubicBezTo>
                    <a:pt x="133262" y="268575"/>
                    <a:pt x="134308" y="268887"/>
                    <a:pt x="135264" y="269630"/>
                  </a:cubicBezTo>
                  <a:cubicBezTo>
                    <a:pt x="140534" y="273733"/>
                    <a:pt x="134430" y="282439"/>
                    <a:pt x="132862" y="288977"/>
                  </a:cubicBezTo>
                  <a:cubicBezTo>
                    <a:pt x="126190" y="317631"/>
                    <a:pt x="119919" y="346285"/>
                    <a:pt x="127491" y="375806"/>
                  </a:cubicBezTo>
                  <a:cubicBezTo>
                    <a:pt x="125623" y="384579"/>
                    <a:pt x="128092" y="390483"/>
                    <a:pt x="138032" y="391451"/>
                  </a:cubicBezTo>
                  <a:cubicBezTo>
                    <a:pt x="145584" y="395302"/>
                    <a:pt x="152237" y="397272"/>
                    <a:pt x="158164" y="397272"/>
                  </a:cubicBezTo>
                  <a:cubicBezTo>
                    <a:pt x="169332" y="397272"/>
                    <a:pt x="177918" y="390274"/>
                    <a:pt x="185066" y="375673"/>
                  </a:cubicBezTo>
                  <a:cubicBezTo>
                    <a:pt x="192638" y="360262"/>
                    <a:pt x="197641" y="343917"/>
                    <a:pt x="201077" y="327071"/>
                  </a:cubicBezTo>
                  <a:cubicBezTo>
                    <a:pt x="201744" y="323936"/>
                    <a:pt x="200977" y="319899"/>
                    <a:pt x="205914" y="318332"/>
                  </a:cubicBezTo>
                  <a:cubicBezTo>
                    <a:pt x="212819" y="326771"/>
                    <a:pt x="219590" y="335311"/>
                    <a:pt x="226696" y="343616"/>
                  </a:cubicBezTo>
                  <a:cubicBezTo>
                    <a:pt x="237403" y="356259"/>
                    <a:pt x="250713" y="365332"/>
                    <a:pt x="266391" y="370769"/>
                  </a:cubicBezTo>
                  <a:cubicBezTo>
                    <a:pt x="270072" y="372032"/>
                    <a:pt x="273662" y="372629"/>
                    <a:pt x="277065" y="372629"/>
                  </a:cubicBezTo>
                  <a:cubicBezTo>
                    <a:pt x="291824" y="372629"/>
                    <a:pt x="303088" y="361398"/>
                    <a:pt x="303250" y="344484"/>
                  </a:cubicBezTo>
                  <a:cubicBezTo>
                    <a:pt x="303317" y="336878"/>
                    <a:pt x="301282" y="329640"/>
                    <a:pt x="298580" y="322701"/>
                  </a:cubicBezTo>
                  <a:cubicBezTo>
                    <a:pt x="294244" y="311727"/>
                    <a:pt x="289407" y="300919"/>
                    <a:pt x="284937" y="289945"/>
                  </a:cubicBezTo>
                  <a:cubicBezTo>
                    <a:pt x="283303" y="285975"/>
                    <a:pt x="279133" y="281439"/>
                    <a:pt x="281635" y="277836"/>
                  </a:cubicBezTo>
                  <a:cubicBezTo>
                    <a:pt x="282633" y="276421"/>
                    <a:pt x="284038" y="275972"/>
                    <a:pt x="285629" y="275972"/>
                  </a:cubicBezTo>
                  <a:cubicBezTo>
                    <a:pt x="288238" y="275972"/>
                    <a:pt x="291345" y="277178"/>
                    <a:pt x="293977" y="277302"/>
                  </a:cubicBezTo>
                  <a:cubicBezTo>
                    <a:pt x="299514" y="277569"/>
                    <a:pt x="305126" y="278147"/>
                    <a:pt x="310663" y="278147"/>
                  </a:cubicBezTo>
                  <a:cubicBezTo>
                    <a:pt x="313432" y="278147"/>
                    <a:pt x="316182" y="278003"/>
                    <a:pt x="318895" y="277603"/>
                  </a:cubicBezTo>
                  <a:cubicBezTo>
                    <a:pt x="342845" y="274100"/>
                    <a:pt x="352152" y="250717"/>
                    <a:pt x="338075" y="231069"/>
                  </a:cubicBezTo>
                  <a:cubicBezTo>
                    <a:pt x="331070" y="221329"/>
                    <a:pt x="320796" y="216492"/>
                    <a:pt x="310055" y="212423"/>
                  </a:cubicBezTo>
                  <a:cubicBezTo>
                    <a:pt x="302416" y="209587"/>
                    <a:pt x="294611" y="207185"/>
                    <a:pt x="285938" y="204217"/>
                  </a:cubicBezTo>
                  <a:cubicBezTo>
                    <a:pt x="292042" y="196344"/>
                    <a:pt x="298647" y="191474"/>
                    <a:pt x="305418" y="186671"/>
                  </a:cubicBezTo>
                  <a:cubicBezTo>
                    <a:pt x="311823" y="182134"/>
                    <a:pt x="318594" y="177831"/>
                    <a:pt x="324265" y="172461"/>
                  </a:cubicBezTo>
                  <a:cubicBezTo>
                    <a:pt x="333572" y="163654"/>
                    <a:pt x="337742" y="152880"/>
                    <a:pt x="331670" y="140371"/>
                  </a:cubicBezTo>
                  <a:cubicBezTo>
                    <a:pt x="327475" y="131666"/>
                    <a:pt x="319158" y="126836"/>
                    <a:pt x="308906" y="126836"/>
                  </a:cubicBezTo>
                  <a:cubicBezTo>
                    <a:pt x="306116" y="126836"/>
                    <a:pt x="303181" y="127194"/>
                    <a:pt x="300148" y="127929"/>
                  </a:cubicBezTo>
                  <a:cubicBezTo>
                    <a:pt x="293810" y="129463"/>
                    <a:pt x="287806" y="132332"/>
                    <a:pt x="281601" y="134400"/>
                  </a:cubicBezTo>
                  <a:cubicBezTo>
                    <a:pt x="264022" y="140338"/>
                    <a:pt x="250046" y="152646"/>
                    <a:pt x="232733" y="163821"/>
                  </a:cubicBezTo>
                  <a:cubicBezTo>
                    <a:pt x="233167" y="153180"/>
                    <a:pt x="235735" y="145842"/>
                    <a:pt x="238337" y="138503"/>
                  </a:cubicBezTo>
                  <a:cubicBezTo>
                    <a:pt x="238838" y="135501"/>
                    <a:pt x="239271" y="132465"/>
                    <a:pt x="239872" y="129497"/>
                  </a:cubicBezTo>
                  <a:cubicBezTo>
                    <a:pt x="246209" y="98007"/>
                    <a:pt x="252114" y="66551"/>
                    <a:pt x="245742" y="34262"/>
                  </a:cubicBezTo>
                  <a:cubicBezTo>
                    <a:pt x="241906" y="14948"/>
                    <a:pt x="231732" y="2205"/>
                    <a:pt x="217222" y="304"/>
                  </a:cubicBezTo>
                  <a:cubicBezTo>
                    <a:pt x="215612" y="99"/>
                    <a:pt x="214058" y="0"/>
                    <a:pt x="2125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4"/>
            <p:cNvSpPr/>
            <p:nvPr/>
          </p:nvSpPr>
          <p:spPr>
            <a:xfrm>
              <a:off x="5604613" y="-1310907"/>
              <a:ext cx="1038095" cy="865890"/>
            </a:xfrm>
            <a:custGeom>
              <a:avLst/>
              <a:gdLst/>
              <a:ahLst/>
              <a:cxnLst/>
              <a:rect l="l" t="t" r="r" b="b"/>
              <a:pathLst>
                <a:path w="647797" h="540337" extrusionOk="0">
                  <a:moveTo>
                    <a:pt x="609427" y="0"/>
                  </a:moveTo>
                  <a:cubicBezTo>
                    <a:pt x="605049" y="0"/>
                    <a:pt x="600572" y="311"/>
                    <a:pt x="596193" y="517"/>
                  </a:cubicBezTo>
                  <a:cubicBezTo>
                    <a:pt x="594025" y="650"/>
                    <a:pt x="591890" y="1351"/>
                    <a:pt x="589722" y="1651"/>
                  </a:cubicBezTo>
                  <a:cubicBezTo>
                    <a:pt x="555831" y="6288"/>
                    <a:pt x="524109" y="17996"/>
                    <a:pt x="493653" y="32807"/>
                  </a:cubicBezTo>
                  <a:cubicBezTo>
                    <a:pt x="409760" y="73569"/>
                    <a:pt x="330537" y="121603"/>
                    <a:pt x="257451" y="180145"/>
                  </a:cubicBezTo>
                  <a:cubicBezTo>
                    <a:pt x="177428" y="244258"/>
                    <a:pt x="106510" y="316510"/>
                    <a:pt x="45033" y="398368"/>
                  </a:cubicBezTo>
                  <a:cubicBezTo>
                    <a:pt x="30323" y="417949"/>
                    <a:pt x="16813" y="438497"/>
                    <a:pt x="1" y="456510"/>
                  </a:cubicBezTo>
                  <a:cubicBezTo>
                    <a:pt x="23551" y="486998"/>
                    <a:pt x="53306" y="511649"/>
                    <a:pt x="78757" y="540337"/>
                  </a:cubicBezTo>
                  <a:cubicBezTo>
                    <a:pt x="81626" y="537668"/>
                    <a:pt x="84695" y="535200"/>
                    <a:pt x="87330" y="532331"/>
                  </a:cubicBezTo>
                  <a:cubicBezTo>
                    <a:pt x="124523" y="492636"/>
                    <a:pt x="163584" y="454742"/>
                    <a:pt x="203913" y="418249"/>
                  </a:cubicBezTo>
                  <a:cubicBezTo>
                    <a:pt x="260854" y="366712"/>
                    <a:pt x="320530" y="318344"/>
                    <a:pt x="380706" y="270644"/>
                  </a:cubicBezTo>
                  <a:cubicBezTo>
                    <a:pt x="447387" y="217772"/>
                    <a:pt x="514702" y="165702"/>
                    <a:pt x="579582" y="110662"/>
                  </a:cubicBezTo>
                  <a:cubicBezTo>
                    <a:pt x="596994" y="95918"/>
                    <a:pt x="613406" y="79840"/>
                    <a:pt x="628416" y="62728"/>
                  </a:cubicBezTo>
                  <a:cubicBezTo>
                    <a:pt x="639925" y="49685"/>
                    <a:pt x="647797" y="33140"/>
                    <a:pt x="639091" y="15461"/>
                  </a:cubicBezTo>
                  <a:cubicBezTo>
                    <a:pt x="632619" y="2322"/>
                    <a:pt x="621392" y="0"/>
                    <a:pt x="609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4"/>
            <p:cNvSpPr/>
            <p:nvPr/>
          </p:nvSpPr>
          <p:spPr>
            <a:xfrm>
              <a:off x="5051249" y="674275"/>
              <a:ext cx="528509" cy="246585"/>
            </a:xfrm>
            <a:custGeom>
              <a:avLst/>
              <a:gdLst/>
              <a:ahLst/>
              <a:cxnLst/>
              <a:rect l="l" t="t" r="r" b="b"/>
              <a:pathLst>
                <a:path w="329803" h="153875" extrusionOk="0">
                  <a:moveTo>
                    <a:pt x="315960" y="0"/>
                  </a:moveTo>
                  <a:cubicBezTo>
                    <a:pt x="314292" y="3036"/>
                    <a:pt x="312257" y="5938"/>
                    <a:pt x="311023" y="9173"/>
                  </a:cubicBezTo>
                  <a:cubicBezTo>
                    <a:pt x="294778" y="51270"/>
                    <a:pt x="269493" y="86762"/>
                    <a:pt x="234034" y="114916"/>
                  </a:cubicBezTo>
                  <a:cubicBezTo>
                    <a:pt x="217616" y="127961"/>
                    <a:pt x="200166" y="137365"/>
                    <a:pt x="178556" y="137365"/>
                  </a:cubicBezTo>
                  <a:cubicBezTo>
                    <a:pt x="177512" y="137365"/>
                    <a:pt x="176457" y="137343"/>
                    <a:pt x="175393" y="137298"/>
                  </a:cubicBezTo>
                  <a:cubicBezTo>
                    <a:pt x="143470" y="135964"/>
                    <a:pt x="116350" y="122588"/>
                    <a:pt x="89932" y="106476"/>
                  </a:cubicBezTo>
                  <a:cubicBezTo>
                    <a:pt x="60077" y="88263"/>
                    <a:pt x="29989" y="70417"/>
                    <a:pt x="1" y="52404"/>
                  </a:cubicBezTo>
                  <a:lnTo>
                    <a:pt x="1" y="52404"/>
                  </a:lnTo>
                  <a:cubicBezTo>
                    <a:pt x="3336" y="58242"/>
                    <a:pt x="2369" y="64713"/>
                    <a:pt x="2669" y="70951"/>
                  </a:cubicBezTo>
                  <a:cubicBezTo>
                    <a:pt x="7973" y="72085"/>
                    <a:pt x="12043" y="75321"/>
                    <a:pt x="16512" y="78156"/>
                  </a:cubicBezTo>
                  <a:cubicBezTo>
                    <a:pt x="57008" y="104008"/>
                    <a:pt x="95769" y="132962"/>
                    <a:pt x="142402" y="148006"/>
                  </a:cubicBezTo>
                  <a:cubicBezTo>
                    <a:pt x="154404" y="151885"/>
                    <a:pt x="166079" y="153875"/>
                    <a:pt x="177457" y="153875"/>
                  </a:cubicBezTo>
                  <a:cubicBezTo>
                    <a:pt x="197388" y="153875"/>
                    <a:pt x="216407" y="147771"/>
                    <a:pt x="234668" y="135030"/>
                  </a:cubicBezTo>
                  <a:cubicBezTo>
                    <a:pt x="276131" y="106109"/>
                    <a:pt x="304318" y="66815"/>
                    <a:pt x="324232" y="21049"/>
                  </a:cubicBezTo>
                  <a:cubicBezTo>
                    <a:pt x="329803" y="10741"/>
                    <a:pt x="325567" y="4337"/>
                    <a:pt x="315960" y="0"/>
                  </a:cubicBezTo>
                  <a:close/>
                </a:path>
              </a:pathLst>
            </a:custGeom>
            <a:solidFill>
              <a:srgbClr val="BD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4"/>
            <p:cNvSpPr/>
            <p:nvPr/>
          </p:nvSpPr>
          <p:spPr>
            <a:xfrm>
              <a:off x="4921301" y="1303814"/>
              <a:ext cx="72433" cy="548021"/>
            </a:xfrm>
            <a:custGeom>
              <a:avLst/>
              <a:gdLst/>
              <a:ahLst/>
              <a:cxnLst/>
              <a:rect l="l" t="t" r="r" b="b"/>
              <a:pathLst>
                <a:path w="45200" h="341979" extrusionOk="0">
                  <a:moveTo>
                    <a:pt x="39429" y="0"/>
                  </a:moveTo>
                  <a:lnTo>
                    <a:pt x="39429" y="0"/>
                  </a:lnTo>
                  <a:cubicBezTo>
                    <a:pt x="38028" y="6638"/>
                    <a:pt x="36393" y="13276"/>
                    <a:pt x="35326" y="19948"/>
                  </a:cubicBezTo>
                  <a:cubicBezTo>
                    <a:pt x="34487" y="24935"/>
                    <a:pt x="32524" y="27193"/>
                    <a:pt x="29456" y="27193"/>
                  </a:cubicBezTo>
                  <a:cubicBezTo>
                    <a:pt x="27887" y="27193"/>
                    <a:pt x="26029" y="26602"/>
                    <a:pt x="23884" y="25485"/>
                  </a:cubicBezTo>
                  <a:cubicBezTo>
                    <a:pt x="18881" y="63279"/>
                    <a:pt x="14978" y="101139"/>
                    <a:pt x="11675" y="139066"/>
                  </a:cubicBezTo>
                  <a:cubicBezTo>
                    <a:pt x="7372" y="188368"/>
                    <a:pt x="0" y="237470"/>
                    <a:pt x="2269" y="287106"/>
                  </a:cubicBezTo>
                  <a:cubicBezTo>
                    <a:pt x="3103" y="305452"/>
                    <a:pt x="6372" y="323665"/>
                    <a:pt x="8540" y="341978"/>
                  </a:cubicBezTo>
                  <a:cubicBezTo>
                    <a:pt x="13910" y="333472"/>
                    <a:pt x="14878" y="324966"/>
                    <a:pt x="15245" y="316226"/>
                  </a:cubicBezTo>
                  <a:cubicBezTo>
                    <a:pt x="16012" y="299614"/>
                    <a:pt x="17079" y="283003"/>
                    <a:pt x="18514" y="266424"/>
                  </a:cubicBezTo>
                  <a:cubicBezTo>
                    <a:pt x="21683" y="229364"/>
                    <a:pt x="25052" y="192304"/>
                    <a:pt x="28421" y="155278"/>
                  </a:cubicBezTo>
                  <a:cubicBezTo>
                    <a:pt x="31656" y="119986"/>
                    <a:pt x="35726" y="84727"/>
                    <a:pt x="37927" y="49369"/>
                  </a:cubicBezTo>
                  <a:cubicBezTo>
                    <a:pt x="38928" y="33024"/>
                    <a:pt x="45199" y="16645"/>
                    <a:pt x="39429" y="0"/>
                  </a:cubicBezTo>
                  <a:close/>
                </a:path>
              </a:pathLst>
            </a:custGeom>
            <a:solidFill>
              <a:srgbClr val="BD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4"/>
            <p:cNvSpPr/>
            <p:nvPr/>
          </p:nvSpPr>
          <p:spPr>
            <a:xfrm>
              <a:off x="6323208" y="250383"/>
              <a:ext cx="202381" cy="151806"/>
            </a:xfrm>
            <a:custGeom>
              <a:avLst/>
              <a:gdLst/>
              <a:ahLst/>
              <a:cxnLst/>
              <a:rect l="l" t="t" r="r" b="b"/>
              <a:pathLst>
                <a:path w="126291" h="94731" extrusionOk="0">
                  <a:moveTo>
                    <a:pt x="54319" y="1"/>
                  </a:moveTo>
                  <a:cubicBezTo>
                    <a:pt x="47571" y="1"/>
                    <a:pt x="45577" y="5727"/>
                    <a:pt x="43398" y="10437"/>
                  </a:cubicBezTo>
                  <a:cubicBezTo>
                    <a:pt x="36826" y="24748"/>
                    <a:pt x="27987" y="37757"/>
                    <a:pt x="20014" y="51267"/>
                  </a:cubicBezTo>
                  <a:cubicBezTo>
                    <a:pt x="14877" y="59906"/>
                    <a:pt x="9007" y="68079"/>
                    <a:pt x="5004" y="77285"/>
                  </a:cubicBezTo>
                  <a:cubicBezTo>
                    <a:pt x="0" y="88827"/>
                    <a:pt x="2135" y="92229"/>
                    <a:pt x="15011" y="94731"/>
                  </a:cubicBezTo>
                  <a:cubicBezTo>
                    <a:pt x="47634" y="89427"/>
                    <a:pt x="79891" y="82222"/>
                    <a:pt x="113014" y="79954"/>
                  </a:cubicBezTo>
                  <a:cubicBezTo>
                    <a:pt x="117584" y="79653"/>
                    <a:pt x="124022" y="80154"/>
                    <a:pt x="126290" y="73649"/>
                  </a:cubicBezTo>
                  <a:cubicBezTo>
                    <a:pt x="105275" y="46530"/>
                    <a:pt x="81492" y="22046"/>
                    <a:pt x="55173" y="30"/>
                  </a:cubicBezTo>
                  <a:cubicBezTo>
                    <a:pt x="54880" y="10"/>
                    <a:pt x="54596" y="1"/>
                    <a:pt x="54319" y="1"/>
                  </a:cubicBezTo>
                  <a:close/>
                </a:path>
              </a:pathLst>
            </a:custGeom>
            <a:solidFill>
              <a:srgbClr val="FEE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4"/>
            <p:cNvSpPr/>
            <p:nvPr/>
          </p:nvSpPr>
          <p:spPr>
            <a:xfrm>
              <a:off x="6058018" y="368406"/>
              <a:ext cx="530274" cy="136737"/>
            </a:xfrm>
            <a:custGeom>
              <a:avLst/>
              <a:gdLst/>
              <a:ahLst/>
              <a:cxnLst/>
              <a:rect l="l" t="t" r="r" b="b"/>
              <a:pathLst>
                <a:path w="330904" h="85327" extrusionOk="0">
                  <a:moveTo>
                    <a:pt x="291742" y="0"/>
                  </a:moveTo>
                  <a:cubicBezTo>
                    <a:pt x="253481" y="3836"/>
                    <a:pt x="215454" y="9574"/>
                    <a:pt x="177694" y="17079"/>
                  </a:cubicBezTo>
                  <a:cubicBezTo>
                    <a:pt x="174452" y="16692"/>
                    <a:pt x="171235" y="16406"/>
                    <a:pt x="168085" y="16406"/>
                  </a:cubicBezTo>
                  <a:cubicBezTo>
                    <a:pt x="160380" y="16406"/>
                    <a:pt x="153080" y="18118"/>
                    <a:pt x="146805" y="24251"/>
                  </a:cubicBezTo>
                  <a:cubicBezTo>
                    <a:pt x="103141" y="34291"/>
                    <a:pt x="61911" y="51270"/>
                    <a:pt x="21082" y="69283"/>
                  </a:cubicBezTo>
                  <a:cubicBezTo>
                    <a:pt x="15912" y="71551"/>
                    <a:pt x="10741" y="73986"/>
                    <a:pt x="5838" y="76788"/>
                  </a:cubicBezTo>
                  <a:cubicBezTo>
                    <a:pt x="3336" y="78189"/>
                    <a:pt x="0" y="80491"/>
                    <a:pt x="2235" y="83960"/>
                  </a:cubicBezTo>
                  <a:cubicBezTo>
                    <a:pt x="2908" y="84970"/>
                    <a:pt x="3777" y="85327"/>
                    <a:pt x="4729" y="85327"/>
                  </a:cubicBezTo>
                  <a:cubicBezTo>
                    <a:pt x="6230" y="85327"/>
                    <a:pt x="7937" y="84439"/>
                    <a:pt x="9407" y="83827"/>
                  </a:cubicBezTo>
                  <a:cubicBezTo>
                    <a:pt x="22350" y="78523"/>
                    <a:pt x="35392" y="73453"/>
                    <a:pt x="48235" y="67882"/>
                  </a:cubicBezTo>
                  <a:cubicBezTo>
                    <a:pt x="76755" y="55540"/>
                    <a:pt x="105409" y="43631"/>
                    <a:pt x="136098" y="37660"/>
                  </a:cubicBezTo>
                  <a:cubicBezTo>
                    <a:pt x="138742" y="38734"/>
                    <a:pt x="141252" y="39219"/>
                    <a:pt x="143651" y="39219"/>
                  </a:cubicBezTo>
                  <a:cubicBezTo>
                    <a:pt x="149452" y="39219"/>
                    <a:pt x="154600" y="36381"/>
                    <a:pt x="159414" y="32157"/>
                  </a:cubicBezTo>
                  <a:cubicBezTo>
                    <a:pt x="205347" y="19314"/>
                    <a:pt x="252314" y="12342"/>
                    <a:pt x="299881" y="9507"/>
                  </a:cubicBezTo>
                  <a:lnTo>
                    <a:pt x="330903" y="4136"/>
                  </a:lnTo>
                  <a:lnTo>
                    <a:pt x="3304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4"/>
            <p:cNvSpPr/>
            <p:nvPr/>
          </p:nvSpPr>
          <p:spPr>
            <a:xfrm>
              <a:off x="6293219" y="201305"/>
              <a:ext cx="119473" cy="206017"/>
            </a:xfrm>
            <a:custGeom>
              <a:avLst/>
              <a:gdLst/>
              <a:ahLst/>
              <a:cxnLst/>
              <a:rect l="l" t="t" r="r" b="b"/>
              <a:pathLst>
                <a:path w="74554" h="128560" extrusionOk="0">
                  <a:moveTo>
                    <a:pt x="73887" y="1"/>
                  </a:moveTo>
                  <a:lnTo>
                    <a:pt x="73887" y="1"/>
                  </a:lnTo>
                  <a:cubicBezTo>
                    <a:pt x="67549" y="11976"/>
                    <a:pt x="61078" y="23851"/>
                    <a:pt x="54940" y="35893"/>
                  </a:cubicBezTo>
                  <a:cubicBezTo>
                    <a:pt x="38595" y="67983"/>
                    <a:pt x="20182" y="98771"/>
                    <a:pt x="1" y="128559"/>
                  </a:cubicBezTo>
                  <a:cubicBezTo>
                    <a:pt x="10308" y="126124"/>
                    <a:pt x="20649" y="123756"/>
                    <a:pt x="30923" y="121354"/>
                  </a:cubicBezTo>
                  <a:cubicBezTo>
                    <a:pt x="20182" y="119419"/>
                    <a:pt x="27287" y="113448"/>
                    <a:pt x="29088" y="110246"/>
                  </a:cubicBezTo>
                  <a:cubicBezTo>
                    <a:pt x="43899" y="83660"/>
                    <a:pt x="61445" y="58643"/>
                    <a:pt x="73854" y="30689"/>
                  </a:cubicBezTo>
                  <a:cubicBezTo>
                    <a:pt x="63680" y="20449"/>
                    <a:pt x="74554" y="10208"/>
                    <a:pt x="7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4"/>
            <p:cNvSpPr/>
            <p:nvPr/>
          </p:nvSpPr>
          <p:spPr>
            <a:xfrm>
              <a:off x="4696898" y="652518"/>
              <a:ext cx="255185" cy="65858"/>
            </a:xfrm>
            <a:custGeom>
              <a:avLst/>
              <a:gdLst/>
              <a:ahLst/>
              <a:cxnLst/>
              <a:rect l="l" t="t" r="r" b="b"/>
              <a:pathLst>
                <a:path w="159242" h="41097" extrusionOk="0">
                  <a:moveTo>
                    <a:pt x="146379" y="957"/>
                  </a:moveTo>
                  <a:cubicBezTo>
                    <a:pt x="144191" y="957"/>
                    <a:pt x="141962" y="1361"/>
                    <a:pt x="139733" y="1502"/>
                  </a:cubicBezTo>
                  <a:cubicBezTo>
                    <a:pt x="101339" y="3737"/>
                    <a:pt x="64946" y="14745"/>
                    <a:pt x="28654" y="26420"/>
                  </a:cubicBezTo>
                  <a:cubicBezTo>
                    <a:pt x="18447" y="29655"/>
                    <a:pt x="7839" y="32324"/>
                    <a:pt x="0" y="41097"/>
                  </a:cubicBezTo>
                  <a:cubicBezTo>
                    <a:pt x="15111" y="40596"/>
                    <a:pt x="29354" y="36927"/>
                    <a:pt x="43531" y="32791"/>
                  </a:cubicBezTo>
                  <a:cubicBezTo>
                    <a:pt x="77989" y="22650"/>
                    <a:pt x="112547" y="12943"/>
                    <a:pt x="148706" y="11075"/>
                  </a:cubicBezTo>
                  <a:cubicBezTo>
                    <a:pt x="149177" y="11048"/>
                    <a:pt x="149682" y="11041"/>
                    <a:pt x="150206" y="11041"/>
                  </a:cubicBezTo>
                  <a:cubicBezTo>
                    <a:pt x="150731" y="11041"/>
                    <a:pt x="151277" y="11048"/>
                    <a:pt x="151827" y="11048"/>
                  </a:cubicBezTo>
                  <a:cubicBezTo>
                    <a:pt x="155431" y="11048"/>
                    <a:pt x="159242" y="10754"/>
                    <a:pt x="159114" y="6305"/>
                  </a:cubicBezTo>
                  <a:cubicBezTo>
                    <a:pt x="158914" y="1"/>
                    <a:pt x="152109" y="1335"/>
                    <a:pt x="147572" y="1001"/>
                  </a:cubicBezTo>
                  <a:cubicBezTo>
                    <a:pt x="147176" y="971"/>
                    <a:pt x="146778" y="957"/>
                    <a:pt x="146379" y="95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4"/>
            <p:cNvSpPr/>
            <p:nvPr/>
          </p:nvSpPr>
          <p:spPr>
            <a:xfrm>
              <a:off x="4740464" y="703766"/>
              <a:ext cx="216921" cy="111364"/>
            </a:xfrm>
            <a:custGeom>
              <a:avLst/>
              <a:gdLst/>
              <a:ahLst/>
              <a:cxnLst/>
              <a:rect l="l" t="t" r="r" b="b"/>
              <a:pathLst>
                <a:path w="135364" h="69494" extrusionOk="0">
                  <a:moveTo>
                    <a:pt x="134584" y="1"/>
                  </a:moveTo>
                  <a:cubicBezTo>
                    <a:pt x="101957" y="1"/>
                    <a:pt x="6519" y="48746"/>
                    <a:pt x="0" y="69493"/>
                  </a:cubicBezTo>
                  <a:cubicBezTo>
                    <a:pt x="44532" y="42007"/>
                    <a:pt x="89497" y="20125"/>
                    <a:pt x="135363" y="10"/>
                  </a:cubicBezTo>
                  <a:cubicBezTo>
                    <a:pt x="135108" y="4"/>
                    <a:pt x="134848" y="1"/>
                    <a:pt x="134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4"/>
            <p:cNvSpPr/>
            <p:nvPr/>
          </p:nvSpPr>
          <p:spPr>
            <a:xfrm>
              <a:off x="4814605" y="734101"/>
              <a:ext cx="157694" cy="134823"/>
            </a:xfrm>
            <a:custGeom>
              <a:avLst/>
              <a:gdLst/>
              <a:ahLst/>
              <a:cxnLst/>
              <a:rect l="l" t="t" r="r" b="b"/>
              <a:pathLst>
                <a:path w="98405" h="84133" extrusionOk="0">
                  <a:moveTo>
                    <a:pt x="92751" y="0"/>
                  </a:moveTo>
                  <a:cubicBezTo>
                    <a:pt x="90653" y="0"/>
                    <a:pt x="88856" y="2237"/>
                    <a:pt x="87263" y="3730"/>
                  </a:cubicBezTo>
                  <a:cubicBezTo>
                    <a:pt x="65314" y="24712"/>
                    <a:pt x="40796" y="42591"/>
                    <a:pt x="17280" y="61638"/>
                  </a:cubicBezTo>
                  <a:cubicBezTo>
                    <a:pt x="10174" y="67442"/>
                    <a:pt x="3503" y="73813"/>
                    <a:pt x="1" y="84121"/>
                  </a:cubicBezTo>
                  <a:cubicBezTo>
                    <a:pt x="204" y="84129"/>
                    <a:pt x="405" y="84133"/>
                    <a:pt x="601" y="84133"/>
                  </a:cubicBezTo>
                  <a:cubicBezTo>
                    <a:pt x="6062" y="84133"/>
                    <a:pt x="8707" y="81070"/>
                    <a:pt x="11509" y="78784"/>
                  </a:cubicBezTo>
                  <a:cubicBezTo>
                    <a:pt x="35026" y="59670"/>
                    <a:pt x="58442" y="40456"/>
                    <a:pt x="81726" y="21109"/>
                  </a:cubicBezTo>
                  <a:cubicBezTo>
                    <a:pt x="86095" y="17473"/>
                    <a:pt x="89898" y="13137"/>
                    <a:pt x="93567" y="8800"/>
                  </a:cubicBezTo>
                  <a:cubicBezTo>
                    <a:pt x="95335" y="6699"/>
                    <a:pt x="98404" y="3596"/>
                    <a:pt x="95002" y="895"/>
                  </a:cubicBezTo>
                  <a:cubicBezTo>
                    <a:pt x="94214" y="259"/>
                    <a:pt x="93465" y="0"/>
                    <a:pt x="92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4"/>
            <p:cNvSpPr/>
            <p:nvPr/>
          </p:nvSpPr>
          <p:spPr>
            <a:xfrm>
              <a:off x="4433846" y="2024317"/>
              <a:ext cx="194686" cy="34338"/>
            </a:xfrm>
            <a:custGeom>
              <a:avLst/>
              <a:gdLst/>
              <a:ahLst/>
              <a:cxnLst/>
              <a:rect l="l" t="t" r="r" b="b"/>
              <a:pathLst>
                <a:path w="121489" h="21428" extrusionOk="0">
                  <a:moveTo>
                    <a:pt x="114778" y="1"/>
                  </a:moveTo>
                  <a:cubicBezTo>
                    <a:pt x="113259" y="1"/>
                    <a:pt x="111711" y="135"/>
                    <a:pt x="110413" y="177"/>
                  </a:cubicBezTo>
                  <a:cubicBezTo>
                    <a:pt x="92000" y="677"/>
                    <a:pt x="73586" y="1544"/>
                    <a:pt x="55207" y="2312"/>
                  </a:cubicBezTo>
                  <a:cubicBezTo>
                    <a:pt x="52638" y="2712"/>
                    <a:pt x="50036" y="3112"/>
                    <a:pt x="47501" y="3546"/>
                  </a:cubicBezTo>
                  <a:cubicBezTo>
                    <a:pt x="33725" y="6148"/>
                    <a:pt x="19715" y="7515"/>
                    <a:pt x="6672" y="12886"/>
                  </a:cubicBezTo>
                  <a:cubicBezTo>
                    <a:pt x="4003" y="13987"/>
                    <a:pt x="1" y="15287"/>
                    <a:pt x="1301" y="19057"/>
                  </a:cubicBezTo>
                  <a:cubicBezTo>
                    <a:pt x="1910" y="20884"/>
                    <a:pt x="2982" y="21428"/>
                    <a:pt x="4232" y="21428"/>
                  </a:cubicBezTo>
                  <a:cubicBezTo>
                    <a:pt x="5788" y="21428"/>
                    <a:pt x="7619" y="20583"/>
                    <a:pt x="9174" y="20324"/>
                  </a:cubicBezTo>
                  <a:cubicBezTo>
                    <a:pt x="15231" y="19354"/>
                    <a:pt x="21080" y="16984"/>
                    <a:pt x="27294" y="16984"/>
                  </a:cubicBezTo>
                  <a:cubicBezTo>
                    <a:pt x="28129" y="16984"/>
                    <a:pt x="28972" y="17027"/>
                    <a:pt x="29822" y="17122"/>
                  </a:cubicBezTo>
                  <a:cubicBezTo>
                    <a:pt x="33625" y="16155"/>
                    <a:pt x="37361" y="14820"/>
                    <a:pt x="41197" y="14220"/>
                  </a:cubicBezTo>
                  <a:cubicBezTo>
                    <a:pt x="64213" y="10651"/>
                    <a:pt x="87396" y="8883"/>
                    <a:pt x="110713" y="8816"/>
                  </a:cubicBezTo>
                  <a:cubicBezTo>
                    <a:pt x="110793" y="8816"/>
                    <a:pt x="110874" y="8815"/>
                    <a:pt x="110955" y="8815"/>
                  </a:cubicBezTo>
                  <a:cubicBezTo>
                    <a:pt x="111884" y="8815"/>
                    <a:pt x="112926" y="8854"/>
                    <a:pt x="113982" y="8854"/>
                  </a:cubicBezTo>
                  <a:cubicBezTo>
                    <a:pt x="117647" y="8854"/>
                    <a:pt x="121489" y="8393"/>
                    <a:pt x="121387" y="4280"/>
                  </a:cubicBezTo>
                  <a:cubicBezTo>
                    <a:pt x="121273" y="641"/>
                    <a:pt x="118096" y="1"/>
                    <a:pt x="114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4"/>
            <p:cNvSpPr/>
            <p:nvPr/>
          </p:nvSpPr>
          <p:spPr>
            <a:xfrm>
              <a:off x="4450898" y="2062705"/>
              <a:ext cx="155181" cy="44471"/>
            </a:xfrm>
            <a:custGeom>
              <a:avLst/>
              <a:gdLst/>
              <a:ahLst/>
              <a:cxnLst/>
              <a:rect l="l" t="t" r="r" b="b"/>
              <a:pathLst>
                <a:path w="96837" h="27751" extrusionOk="0">
                  <a:moveTo>
                    <a:pt x="85078" y="0"/>
                  </a:moveTo>
                  <a:cubicBezTo>
                    <a:pt x="81372" y="0"/>
                    <a:pt x="77705" y="610"/>
                    <a:pt x="74087" y="1506"/>
                  </a:cubicBezTo>
                  <a:cubicBezTo>
                    <a:pt x="57175" y="5676"/>
                    <a:pt x="40263" y="10179"/>
                    <a:pt x="23384" y="14549"/>
                  </a:cubicBezTo>
                  <a:cubicBezTo>
                    <a:pt x="16479" y="19419"/>
                    <a:pt x="5304" y="16617"/>
                    <a:pt x="0" y="27191"/>
                  </a:cubicBezTo>
                  <a:cubicBezTo>
                    <a:pt x="2350" y="27581"/>
                    <a:pt x="4632" y="27750"/>
                    <a:pt x="6860" y="27750"/>
                  </a:cubicBezTo>
                  <a:cubicBezTo>
                    <a:pt x="19532" y="27750"/>
                    <a:pt x="30451" y="22259"/>
                    <a:pt x="41997" y="20387"/>
                  </a:cubicBezTo>
                  <a:cubicBezTo>
                    <a:pt x="60043" y="13949"/>
                    <a:pt x="79724" y="12214"/>
                    <a:pt x="96836" y="2374"/>
                  </a:cubicBezTo>
                  <a:cubicBezTo>
                    <a:pt x="92879" y="668"/>
                    <a:pt x="88956" y="0"/>
                    <a:pt x="850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4"/>
            <p:cNvSpPr/>
            <p:nvPr/>
          </p:nvSpPr>
          <p:spPr>
            <a:xfrm>
              <a:off x="5921120" y="2073483"/>
              <a:ext cx="142832" cy="29643"/>
            </a:xfrm>
            <a:custGeom>
              <a:avLst/>
              <a:gdLst/>
              <a:ahLst/>
              <a:cxnLst/>
              <a:rect l="l" t="t" r="r" b="b"/>
              <a:pathLst>
                <a:path w="89131" h="18498" extrusionOk="0">
                  <a:moveTo>
                    <a:pt x="71894" y="0"/>
                  </a:moveTo>
                  <a:cubicBezTo>
                    <a:pt x="54832" y="0"/>
                    <a:pt x="38192" y="4571"/>
                    <a:pt x="21383" y="6722"/>
                  </a:cubicBezTo>
                  <a:cubicBezTo>
                    <a:pt x="19064" y="5327"/>
                    <a:pt x="16980" y="4705"/>
                    <a:pt x="15084" y="4705"/>
                  </a:cubicBezTo>
                  <a:cubicBezTo>
                    <a:pt x="11089" y="4705"/>
                    <a:pt x="7931" y="7465"/>
                    <a:pt x="5171" y="11559"/>
                  </a:cubicBezTo>
                  <a:cubicBezTo>
                    <a:pt x="4104" y="11793"/>
                    <a:pt x="3070" y="12026"/>
                    <a:pt x="2035" y="12226"/>
                  </a:cubicBezTo>
                  <a:cubicBezTo>
                    <a:pt x="1" y="18497"/>
                    <a:pt x="5071" y="17530"/>
                    <a:pt x="8340" y="18464"/>
                  </a:cubicBezTo>
                  <a:cubicBezTo>
                    <a:pt x="34859" y="11226"/>
                    <a:pt x="62579" y="9458"/>
                    <a:pt x="89131" y="1785"/>
                  </a:cubicBezTo>
                  <a:cubicBezTo>
                    <a:pt x="83324" y="509"/>
                    <a:pt x="77586" y="0"/>
                    <a:pt x="71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4"/>
            <p:cNvSpPr/>
            <p:nvPr/>
          </p:nvSpPr>
          <p:spPr>
            <a:xfrm>
              <a:off x="7092049" y="1139679"/>
              <a:ext cx="356651" cy="635199"/>
            </a:xfrm>
            <a:custGeom>
              <a:avLst/>
              <a:gdLst/>
              <a:ahLst/>
              <a:cxnLst/>
              <a:rect l="l" t="t" r="r" b="b"/>
              <a:pathLst>
                <a:path w="222559" h="396380" extrusionOk="0">
                  <a:moveTo>
                    <a:pt x="184298" y="1"/>
                  </a:moveTo>
                  <a:cubicBezTo>
                    <a:pt x="173616" y="1"/>
                    <a:pt x="164725" y="5436"/>
                    <a:pt x="157179" y="14027"/>
                  </a:cubicBezTo>
                  <a:cubicBezTo>
                    <a:pt x="152342" y="19598"/>
                    <a:pt x="148373" y="26103"/>
                    <a:pt x="144837" y="32607"/>
                  </a:cubicBezTo>
                  <a:cubicBezTo>
                    <a:pt x="141159" y="39367"/>
                    <a:pt x="139486" y="42624"/>
                    <a:pt x="137432" y="42624"/>
                  </a:cubicBezTo>
                  <a:cubicBezTo>
                    <a:pt x="135574" y="42624"/>
                    <a:pt x="133405" y="39958"/>
                    <a:pt x="129159" y="34809"/>
                  </a:cubicBezTo>
                  <a:cubicBezTo>
                    <a:pt x="119008" y="22497"/>
                    <a:pt x="108558" y="16355"/>
                    <a:pt x="98435" y="16355"/>
                  </a:cubicBezTo>
                  <a:cubicBezTo>
                    <a:pt x="87467" y="16355"/>
                    <a:pt x="76884" y="23564"/>
                    <a:pt x="67482" y="37945"/>
                  </a:cubicBezTo>
                  <a:cubicBezTo>
                    <a:pt x="65313" y="41214"/>
                    <a:pt x="63546" y="44783"/>
                    <a:pt x="61611" y="48185"/>
                  </a:cubicBezTo>
                  <a:cubicBezTo>
                    <a:pt x="46533" y="74904"/>
                    <a:pt x="42364" y="104225"/>
                    <a:pt x="41363" y="134347"/>
                  </a:cubicBezTo>
                  <a:cubicBezTo>
                    <a:pt x="41130" y="140284"/>
                    <a:pt x="42264" y="146122"/>
                    <a:pt x="36693" y="151259"/>
                  </a:cubicBezTo>
                  <a:cubicBezTo>
                    <a:pt x="14210" y="171774"/>
                    <a:pt x="6572" y="198793"/>
                    <a:pt x="4437" y="228014"/>
                  </a:cubicBezTo>
                  <a:cubicBezTo>
                    <a:pt x="0" y="289725"/>
                    <a:pt x="26953" y="341262"/>
                    <a:pt x="57308" y="391731"/>
                  </a:cubicBezTo>
                  <a:cubicBezTo>
                    <a:pt x="58681" y="393973"/>
                    <a:pt x="60384" y="396380"/>
                    <a:pt x="62970" y="396380"/>
                  </a:cubicBezTo>
                  <a:cubicBezTo>
                    <a:pt x="63462" y="396380"/>
                    <a:pt x="63986" y="396293"/>
                    <a:pt x="64546" y="396101"/>
                  </a:cubicBezTo>
                  <a:cubicBezTo>
                    <a:pt x="69216" y="394466"/>
                    <a:pt x="67815" y="390430"/>
                    <a:pt x="66714" y="387195"/>
                  </a:cubicBezTo>
                  <a:cubicBezTo>
                    <a:pt x="62278" y="374285"/>
                    <a:pt x="55540" y="362443"/>
                    <a:pt x="49069" y="350502"/>
                  </a:cubicBezTo>
                  <a:cubicBezTo>
                    <a:pt x="30522" y="316210"/>
                    <a:pt x="16679" y="280451"/>
                    <a:pt x="17446" y="235820"/>
                  </a:cubicBezTo>
                  <a:cubicBezTo>
                    <a:pt x="16912" y="216806"/>
                    <a:pt x="20448" y="194123"/>
                    <a:pt x="34391" y="174242"/>
                  </a:cubicBezTo>
                  <a:cubicBezTo>
                    <a:pt x="36044" y="171882"/>
                    <a:pt x="36756" y="167746"/>
                    <a:pt x="40039" y="167746"/>
                  </a:cubicBezTo>
                  <a:cubicBezTo>
                    <a:pt x="40467" y="167746"/>
                    <a:pt x="40939" y="167817"/>
                    <a:pt x="41463" y="167971"/>
                  </a:cubicBezTo>
                  <a:cubicBezTo>
                    <a:pt x="44966" y="169038"/>
                    <a:pt x="43631" y="173241"/>
                    <a:pt x="44232" y="176110"/>
                  </a:cubicBezTo>
                  <a:cubicBezTo>
                    <a:pt x="51737" y="214104"/>
                    <a:pt x="67949" y="247528"/>
                    <a:pt x="96136" y="274614"/>
                  </a:cubicBezTo>
                  <a:cubicBezTo>
                    <a:pt x="100670" y="278965"/>
                    <a:pt x="105368" y="283583"/>
                    <a:pt x="111494" y="283583"/>
                  </a:cubicBezTo>
                  <a:cubicBezTo>
                    <a:pt x="113165" y="283583"/>
                    <a:pt x="114942" y="283239"/>
                    <a:pt x="116850" y="282453"/>
                  </a:cubicBezTo>
                  <a:cubicBezTo>
                    <a:pt x="125790" y="278784"/>
                    <a:pt x="126357" y="270544"/>
                    <a:pt x="125790" y="262372"/>
                  </a:cubicBezTo>
                  <a:cubicBezTo>
                    <a:pt x="123822" y="234785"/>
                    <a:pt x="114849" y="209267"/>
                    <a:pt x="102573" y="184783"/>
                  </a:cubicBezTo>
                  <a:cubicBezTo>
                    <a:pt x="95769" y="171240"/>
                    <a:pt x="86962" y="159431"/>
                    <a:pt x="73052" y="152193"/>
                  </a:cubicBezTo>
                  <a:cubicBezTo>
                    <a:pt x="52738" y="141585"/>
                    <a:pt x="52805" y="141519"/>
                    <a:pt x="56374" y="118869"/>
                  </a:cubicBezTo>
                  <a:cubicBezTo>
                    <a:pt x="56907" y="115400"/>
                    <a:pt x="56974" y="111897"/>
                    <a:pt x="57274" y="108395"/>
                  </a:cubicBezTo>
                  <a:cubicBezTo>
                    <a:pt x="59543" y="83310"/>
                    <a:pt x="69383" y="60894"/>
                    <a:pt x="82626" y="39979"/>
                  </a:cubicBezTo>
                  <a:cubicBezTo>
                    <a:pt x="85976" y="34696"/>
                    <a:pt x="90393" y="29412"/>
                    <a:pt x="97186" y="29412"/>
                  </a:cubicBezTo>
                  <a:cubicBezTo>
                    <a:pt x="98712" y="29412"/>
                    <a:pt x="100359" y="29679"/>
                    <a:pt x="102140" y="30272"/>
                  </a:cubicBezTo>
                  <a:cubicBezTo>
                    <a:pt x="117584" y="35343"/>
                    <a:pt x="134796" y="58359"/>
                    <a:pt x="133429" y="74904"/>
                  </a:cubicBezTo>
                  <a:cubicBezTo>
                    <a:pt x="131194" y="101257"/>
                    <a:pt x="131761" y="127375"/>
                    <a:pt x="136298" y="153394"/>
                  </a:cubicBezTo>
                  <a:cubicBezTo>
                    <a:pt x="138199" y="164235"/>
                    <a:pt x="140934" y="174876"/>
                    <a:pt x="145137" y="184983"/>
                  </a:cubicBezTo>
                  <a:cubicBezTo>
                    <a:pt x="148006" y="191921"/>
                    <a:pt x="153210" y="196625"/>
                    <a:pt x="161115" y="196758"/>
                  </a:cubicBezTo>
                  <a:cubicBezTo>
                    <a:pt x="161203" y="196760"/>
                    <a:pt x="161291" y="196760"/>
                    <a:pt x="161378" y="196760"/>
                  </a:cubicBezTo>
                  <a:cubicBezTo>
                    <a:pt x="169789" y="196760"/>
                    <a:pt x="173050" y="190417"/>
                    <a:pt x="175559" y="183649"/>
                  </a:cubicBezTo>
                  <a:cubicBezTo>
                    <a:pt x="177727" y="177811"/>
                    <a:pt x="178861" y="171807"/>
                    <a:pt x="178394" y="165569"/>
                  </a:cubicBezTo>
                  <a:cubicBezTo>
                    <a:pt x="176226" y="136081"/>
                    <a:pt x="171323" y="107261"/>
                    <a:pt x="158447" y="80308"/>
                  </a:cubicBezTo>
                  <a:cubicBezTo>
                    <a:pt x="147939" y="58359"/>
                    <a:pt x="150374" y="41180"/>
                    <a:pt x="166552" y="23101"/>
                  </a:cubicBezTo>
                  <a:cubicBezTo>
                    <a:pt x="171661" y="17357"/>
                    <a:pt x="177462" y="12811"/>
                    <a:pt x="184773" y="12811"/>
                  </a:cubicBezTo>
                  <a:cubicBezTo>
                    <a:pt x="186676" y="12811"/>
                    <a:pt x="188681" y="13119"/>
                    <a:pt x="190803" y="13794"/>
                  </a:cubicBezTo>
                  <a:cubicBezTo>
                    <a:pt x="200643" y="16929"/>
                    <a:pt x="205414" y="24802"/>
                    <a:pt x="206714" y="34509"/>
                  </a:cubicBezTo>
                  <a:cubicBezTo>
                    <a:pt x="208015" y="44483"/>
                    <a:pt x="208082" y="54656"/>
                    <a:pt x="206348" y="64664"/>
                  </a:cubicBezTo>
                  <a:cubicBezTo>
                    <a:pt x="203512" y="81042"/>
                    <a:pt x="200577" y="97420"/>
                    <a:pt x="197741" y="113832"/>
                  </a:cubicBezTo>
                  <a:cubicBezTo>
                    <a:pt x="197174" y="117168"/>
                    <a:pt x="195373" y="121704"/>
                    <a:pt x="199142" y="123372"/>
                  </a:cubicBezTo>
                  <a:cubicBezTo>
                    <a:pt x="199922" y="123724"/>
                    <a:pt x="200620" y="123879"/>
                    <a:pt x="201250" y="123879"/>
                  </a:cubicBezTo>
                  <a:cubicBezTo>
                    <a:pt x="204449" y="123879"/>
                    <a:pt x="205921" y="119882"/>
                    <a:pt x="207648" y="117235"/>
                  </a:cubicBezTo>
                  <a:cubicBezTo>
                    <a:pt x="208816" y="115400"/>
                    <a:pt x="209817" y="113399"/>
                    <a:pt x="210551" y="111364"/>
                  </a:cubicBezTo>
                  <a:cubicBezTo>
                    <a:pt x="220024" y="85812"/>
                    <a:pt x="222559" y="59226"/>
                    <a:pt x="219757" y="32374"/>
                  </a:cubicBezTo>
                  <a:cubicBezTo>
                    <a:pt x="218223" y="17597"/>
                    <a:pt x="210050" y="6255"/>
                    <a:pt x="194706" y="1619"/>
                  </a:cubicBezTo>
                  <a:cubicBezTo>
                    <a:pt x="191058" y="518"/>
                    <a:pt x="187593" y="1"/>
                    <a:pt x="184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4"/>
            <p:cNvSpPr/>
            <p:nvPr/>
          </p:nvSpPr>
          <p:spPr>
            <a:xfrm>
              <a:off x="5934538" y="1215159"/>
              <a:ext cx="805566" cy="844646"/>
            </a:xfrm>
            <a:custGeom>
              <a:avLst/>
              <a:gdLst/>
              <a:ahLst/>
              <a:cxnLst/>
              <a:rect l="l" t="t" r="r" b="b"/>
              <a:pathLst>
                <a:path w="502693" h="527080" extrusionOk="0">
                  <a:moveTo>
                    <a:pt x="453970" y="0"/>
                  </a:moveTo>
                  <a:cubicBezTo>
                    <a:pt x="451928" y="0"/>
                    <a:pt x="449878" y="82"/>
                    <a:pt x="447820" y="250"/>
                  </a:cubicBezTo>
                  <a:cubicBezTo>
                    <a:pt x="377637" y="5921"/>
                    <a:pt x="330736" y="45449"/>
                    <a:pt x="302950" y="107027"/>
                  </a:cubicBezTo>
                  <a:cubicBezTo>
                    <a:pt x="277031" y="164468"/>
                    <a:pt x="265857" y="225045"/>
                    <a:pt x="272862" y="289057"/>
                  </a:cubicBezTo>
                  <a:cubicBezTo>
                    <a:pt x="278599" y="341795"/>
                    <a:pt x="293577" y="390063"/>
                    <a:pt x="324432" y="433394"/>
                  </a:cubicBezTo>
                  <a:cubicBezTo>
                    <a:pt x="332971" y="445369"/>
                    <a:pt x="343646" y="455543"/>
                    <a:pt x="355788" y="469219"/>
                  </a:cubicBezTo>
                  <a:cubicBezTo>
                    <a:pt x="334072" y="467051"/>
                    <a:pt x="316360" y="464082"/>
                    <a:pt x="298580" y="463749"/>
                  </a:cubicBezTo>
                  <a:cubicBezTo>
                    <a:pt x="273167" y="463270"/>
                    <a:pt x="247831" y="461514"/>
                    <a:pt x="222382" y="461514"/>
                  </a:cubicBezTo>
                  <a:cubicBezTo>
                    <a:pt x="210586" y="461514"/>
                    <a:pt x="198765" y="461892"/>
                    <a:pt x="186900" y="462948"/>
                  </a:cubicBezTo>
                  <a:cubicBezTo>
                    <a:pt x="142635" y="466918"/>
                    <a:pt x="98938" y="472021"/>
                    <a:pt x="56774" y="486932"/>
                  </a:cubicBezTo>
                  <a:cubicBezTo>
                    <a:pt x="34725" y="494771"/>
                    <a:pt x="12576" y="502310"/>
                    <a:pt x="0" y="524392"/>
                  </a:cubicBezTo>
                  <a:cubicBezTo>
                    <a:pt x="1245" y="525892"/>
                    <a:pt x="2923" y="527080"/>
                    <a:pt x="4645" y="527080"/>
                  </a:cubicBezTo>
                  <a:cubicBezTo>
                    <a:pt x="4953" y="527080"/>
                    <a:pt x="5262" y="527042"/>
                    <a:pt x="5571" y="526961"/>
                  </a:cubicBezTo>
                  <a:cubicBezTo>
                    <a:pt x="18347" y="523492"/>
                    <a:pt x="31323" y="520723"/>
                    <a:pt x="43898" y="516587"/>
                  </a:cubicBezTo>
                  <a:cubicBezTo>
                    <a:pt x="46000" y="515886"/>
                    <a:pt x="47201" y="513918"/>
                    <a:pt x="47101" y="511483"/>
                  </a:cubicBezTo>
                  <a:cubicBezTo>
                    <a:pt x="46233" y="510782"/>
                    <a:pt x="44532" y="510315"/>
                    <a:pt x="45700" y="508748"/>
                  </a:cubicBezTo>
                  <a:cubicBezTo>
                    <a:pt x="46167" y="508114"/>
                    <a:pt x="47267" y="507980"/>
                    <a:pt x="48068" y="507647"/>
                  </a:cubicBezTo>
                  <a:cubicBezTo>
                    <a:pt x="93334" y="489200"/>
                    <a:pt x="140934" y="481195"/>
                    <a:pt x="189302" y="479627"/>
                  </a:cubicBezTo>
                  <a:cubicBezTo>
                    <a:pt x="207894" y="479049"/>
                    <a:pt x="226495" y="478617"/>
                    <a:pt x="245082" y="478617"/>
                  </a:cubicBezTo>
                  <a:cubicBezTo>
                    <a:pt x="288722" y="478617"/>
                    <a:pt x="332284" y="480999"/>
                    <a:pt x="375468" y="489467"/>
                  </a:cubicBezTo>
                  <a:cubicBezTo>
                    <a:pt x="376665" y="489710"/>
                    <a:pt x="377893" y="489817"/>
                    <a:pt x="379122" y="489817"/>
                  </a:cubicBezTo>
                  <a:cubicBezTo>
                    <a:pt x="380087" y="489817"/>
                    <a:pt x="381053" y="489751"/>
                    <a:pt x="382006" y="489634"/>
                  </a:cubicBezTo>
                  <a:cubicBezTo>
                    <a:pt x="385542" y="489267"/>
                    <a:pt x="389278" y="488433"/>
                    <a:pt x="390879" y="484931"/>
                  </a:cubicBezTo>
                  <a:cubicBezTo>
                    <a:pt x="392747" y="480928"/>
                    <a:pt x="389512" y="478393"/>
                    <a:pt x="387043" y="475957"/>
                  </a:cubicBezTo>
                  <a:cubicBezTo>
                    <a:pt x="384842" y="473856"/>
                    <a:pt x="382340" y="472021"/>
                    <a:pt x="379905" y="470187"/>
                  </a:cubicBezTo>
                  <a:cubicBezTo>
                    <a:pt x="352786" y="450272"/>
                    <a:pt x="332404" y="424854"/>
                    <a:pt x="317060" y="395166"/>
                  </a:cubicBezTo>
                  <a:cubicBezTo>
                    <a:pt x="288773" y="340494"/>
                    <a:pt x="280100" y="282152"/>
                    <a:pt x="286738" y="221609"/>
                  </a:cubicBezTo>
                  <a:cubicBezTo>
                    <a:pt x="291975" y="173808"/>
                    <a:pt x="303517" y="127641"/>
                    <a:pt x="330269" y="86412"/>
                  </a:cubicBezTo>
                  <a:cubicBezTo>
                    <a:pt x="357233" y="44889"/>
                    <a:pt x="402207" y="15069"/>
                    <a:pt x="451600" y="15069"/>
                  </a:cubicBezTo>
                  <a:cubicBezTo>
                    <a:pt x="464107" y="15069"/>
                    <a:pt x="476897" y="16980"/>
                    <a:pt x="489750" y="21099"/>
                  </a:cubicBezTo>
                  <a:cubicBezTo>
                    <a:pt x="491849" y="21781"/>
                    <a:pt x="494306" y="22848"/>
                    <a:pt x="496452" y="22848"/>
                  </a:cubicBezTo>
                  <a:cubicBezTo>
                    <a:pt x="498398" y="22848"/>
                    <a:pt x="500089" y="21970"/>
                    <a:pt x="501025" y="19130"/>
                  </a:cubicBezTo>
                  <a:cubicBezTo>
                    <a:pt x="502693" y="14027"/>
                    <a:pt x="497689" y="11558"/>
                    <a:pt x="493720" y="9690"/>
                  </a:cubicBezTo>
                  <a:cubicBezTo>
                    <a:pt x="481086" y="3707"/>
                    <a:pt x="467718" y="0"/>
                    <a:pt x="45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4"/>
            <p:cNvSpPr/>
            <p:nvPr/>
          </p:nvSpPr>
          <p:spPr>
            <a:xfrm>
              <a:off x="6235489" y="1142242"/>
              <a:ext cx="187199" cy="275691"/>
            </a:xfrm>
            <a:custGeom>
              <a:avLst/>
              <a:gdLst/>
              <a:ahLst/>
              <a:cxnLst/>
              <a:rect l="l" t="t" r="r" b="b"/>
              <a:pathLst>
                <a:path w="116817" h="172038" extrusionOk="0">
                  <a:moveTo>
                    <a:pt x="41815" y="0"/>
                  </a:moveTo>
                  <a:cubicBezTo>
                    <a:pt x="36456" y="0"/>
                    <a:pt x="35390" y="6342"/>
                    <a:pt x="33991" y="10660"/>
                  </a:cubicBezTo>
                  <a:cubicBezTo>
                    <a:pt x="19647" y="54425"/>
                    <a:pt x="8540" y="98990"/>
                    <a:pt x="4804" y="145090"/>
                  </a:cubicBezTo>
                  <a:cubicBezTo>
                    <a:pt x="4036" y="154130"/>
                    <a:pt x="0" y="165938"/>
                    <a:pt x="11842" y="170675"/>
                  </a:cubicBezTo>
                  <a:cubicBezTo>
                    <a:pt x="14185" y="171619"/>
                    <a:pt x="16382" y="172038"/>
                    <a:pt x="18454" y="172038"/>
                  </a:cubicBezTo>
                  <a:cubicBezTo>
                    <a:pt x="26708" y="172038"/>
                    <a:pt x="32989" y="165399"/>
                    <a:pt x="38694" y="158867"/>
                  </a:cubicBezTo>
                  <a:cubicBezTo>
                    <a:pt x="40162" y="157265"/>
                    <a:pt x="41496" y="155464"/>
                    <a:pt x="42664" y="153629"/>
                  </a:cubicBezTo>
                  <a:cubicBezTo>
                    <a:pt x="63879" y="120439"/>
                    <a:pt x="85228" y="87282"/>
                    <a:pt x="106109" y="53891"/>
                  </a:cubicBezTo>
                  <a:cubicBezTo>
                    <a:pt x="109812" y="47954"/>
                    <a:pt x="116817" y="39281"/>
                    <a:pt x="109311" y="34244"/>
                  </a:cubicBezTo>
                  <a:cubicBezTo>
                    <a:pt x="108186" y="33485"/>
                    <a:pt x="107132" y="33157"/>
                    <a:pt x="106131" y="33157"/>
                  </a:cubicBezTo>
                  <a:cubicBezTo>
                    <a:pt x="101199" y="33157"/>
                    <a:pt x="97588" y="41124"/>
                    <a:pt x="93400" y="44618"/>
                  </a:cubicBezTo>
                  <a:cubicBezTo>
                    <a:pt x="91098" y="46553"/>
                    <a:pt x="89397" y="49255"/>
                    <a:pt x="87629" y="51757"/>
                  </a:cubicBezTo>
                  <a:cubicBezTo>
                    <a:pt x="71051" y="75474"/>
                    <a:pt x="56774" y="100658"/>
                    <a:pt x="41697" y="125309"/>
                  </a:cubicBezTo>
                  <a:cubicBezTo>
                    <a:pt x="36093" y="134416"/>
                    <a:pt x="31256" y="144289"/>
                    <a:pt x="19714" y="152996"/>
                  </a:cubicBezTo>
                  <a:cubicBezTo>
                    <a:pt x="22416" y="132781"/>
                    <a:pt x="24418" y="115602"/>
                    <a:pt x="27186" y="98490"/>
                  </a:cubicBezTo>
                  <a:cubicBezTo>
                    <a:pt x="31756" y="69903"/>
                    <a:pt x="41663" y="42583"/>
                    <a:pt x="48034" y="14396"/>
                  </a:cubicBezTo>
                  <a:cubicBezTo>
                    <a:pt x="49202" y="9193"/>
                    <a:pt x="51403" y="1821"/>
                    <a:pt x="43498" y="186"/>
                  </a:cubicBezTo>
                  <a:cubicBezTo>
                    <a:pt x="42894" y="60"/>
                    <a:pt x="42334" y="0"/>
                    <a:pt x="41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4"/>
            <p:cNvSpPr/>
            <p:nvPr/>
          </p:nvSpPr>
          <p:spPr>
            <a:xfrm>
              <a:off x="6029473" y="1180428"/>
              <a:ext cx="128293" cy="220366"/>
            </a:xfrm>
            <a:custGeom>
              <a:avLst/>
              <a:gdLst/>
              <a:ahLst/>
              <a:cxnLst/>
              <a:rect l="l" t="t" r="r" b="b"/>
              <a:pathLst>
                <a:path w="80058" h="137514" extrusionOk="0">
                  <a:moveTo>
                    <a:pt x="56597" y="0"/>
                  </a:moveTo>
                  <a:cubicBezTo>
                    <a:pt x="56375" y="0"/>
                    <a:pt x="56145" y="14"/>
                    <a:pt x="55907" y="41"/>
                  </a:cubicBezTo>
                  <a:cubicBezTo>
                    <a:pt x="49870" y="741"/>
                    <a:pt x="51137" y="8347"/>
                    <a:pt x="50870" y="13384"/>
                  </a:cubicBezTo>
                  <a:cubicBezTo>
                    <a:pt x="50070" y="29695"/>
                    <a:pt x="53405" y="45607"/>
                    <a:pt x="55140" y="61652"/>
                  </a:cubicBezTo>
                  <a:cubicBezTo>
                    <a:pt x="57141" y="80499"/>
                    <a:pt x="64080" y="98912"/>
                    <a:pt x="60377" y="120661"/>
                  </a:cubicBezTo>
                  <a:cubicBezTo>
                    <a:pt x="47468" y="108519"/>
                    <a:pt x="42331" y="94108"/>
                    <a:pt x="36360" y="80398"/>
                  </a:cubicBezTo>
                  <a:cubicBezTo>
                    <a:pt x="28287" y="61952"/>
                    <a:pt x="21016" y="43138"/>
                    <a:pt x="13143" y="24625"/>
                  </a:cubicBezTo>
                  <a:cubicBezTo>
                    <a:pt x="11862" y="21607"/>
                    <a:pt x="9876" y="18201"/>
                    <a:pt x="6335" y="18201"/>
                  </a:cubicBezTo>
                  <a:cubicBezTo>
                    <a:pt x="5728" y="18201"/>
                    <a:pt x="5074" y="18301"/>
                    <a:pt x="4370" y="18521"/>
                  </a:cubicBezTo>
                  <a:cubicBezTo>
                    <a:pt x="1" y="19888"/>
                    <a:pt x="668" y="24192"/>
                    <a:pt x="1769" y="27461"/>
                  </a:cubicBezTo>
                  <a:cubicBezTo>
                    <a:pt x="13277" y="61952"/>
                    <a:pt x="25285" y="96243"/>
                    <a:pt x="45800" y="126698"/>
                  </a:cubicBezTo>
                  <a:cubicBezTo>
                    <a:pt x="50129" y="133137"/>
                    <a:pt x="55840" y="137514"/>
                    <a:pt x="62969" y="137514"/>
                  </a:cubicBezTo>
                  <a:cubicBezTo>
                    <a:pt x="64630" y="137514"/>
                    <a:pt x="66368" y="137276"/>
                    <a:pt x="68183" y="136772"/>
                  </a:cubicBezTo>
                  <a:cubicBezTo>
                    <a:pt x="78690" y="133837"/>
                    <a:pt x="80058" y="124130"/>
                    <a:pt x="79591" y="115424"/>
                  </a:cubicBezTo>
                  <a:cubicBezTo>
                    <a:pt x="78924" y="102348"/>
                    <a:pt x="76989" y="89305"/>
                    <a:pt x="74721" y="76429"/>
                  </a:cubicBezTo>
                  <a:cubicBezTo>
                    <a:pt x="70918" y="54914"/>
                    <a:pt x="70584" y="32798"/>
                    <a:pt x="64046" y="11783"/>
                  </a:cubicBezTo>
                  <a:cubicBezTo>
                    <a:pt x="62607" y="7303"/>
                    <a:pt x="61811" y="0"/>
                    <a:pt x="56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4"/>
            <p:cNvSpPr/>
            <p:nvPr/>
          </p:nvSpPr>
          <p:spPr>
            <a:xfrm>
              <a:off x="6109441" y="486279"/>
              <a:ext cx="462172" cy="52415"/>
            </a:xfrm>
            <a:custGeom>
              <a:avLst/>
              <a:gdLst/>
              <a:ahLst/>
              <a:cxnLst/>
              <a:rect l="l" t="t" r="r" b="b"/>
              <a:pathLst>
                <a:path w="288407" h="32708" extrusionOk="0">
                  <a:moveTo>
                    <a:pt x="208207" y="0"/>
                  </a:moveTo>
                  <a:cubicBezTo>
                    <a:pt x="173369" y="0"/>
                    <a:pt x="138637" y="2183"/>
                    <a:pt x="104009" y="7102"/>
                  </a:cubicBezTo>
                  <a:cubicBezTo>
                    <a:pt x="100038" y="6659"/>
                    <a:pt x="96058" y="6186"/>
                    <a:pt x="92148" y="6186"/>
                  </a:cubicBezTo>
                  <a:cubicBezTo>
                    <a:pt x="86040" y="6186"/>
                    <a:pt x="80105" y="7341"/>
                    <a:pt x="74654" y="11572"/>
                  </a:cubicBezTo>
                  <a:cubicBezTo>
                    <a:pt x="49837" y="18677"/>
                    <a:pt x="23684" y="20945"/>
                    <a:pt x="1" y="32453"/>
                  </a:cubicBezTo>
                  <a:cubicBezTo>
                    <a:pt x="2214" y="32628"/>
                    <a:pt x="4413" y="32707"/>
                    <a:pt x="6601" y="32707"/>
                  </a:cubicBezTo>
                  <a:cubicBezTo>
                    <a:pt x="25357" y="32707"/>
                    <a:pt x="43273" y="26858"/>
                    <a:pt x="61645" y="24648"/>
                  </a:cubicBezTo>
                  <a:cubicBezTo>
                    <a:pt x="64279" y="25974"/>
                    <a:pt x="66769" y="26504"/>
                    <a:pt x="69161" y="26504"/>
                  </a:cubicBezTo>
                  <a:cubicBezTo>
                    <a:pt x="75737" y="26504"/>
                    <a:pt x="81582" y="22497"/>
                    <a:pt x="87697" y="19978"/>
                  </a:cubicBezTo>
                  <a:cubicBezTo>
                    <a:pt x="129188" y="11300"/>
                    <a:pt x="170952" y="8727"/>
                    <a:pt x="212885" y="8727"/>
                  </a:cubicBezTo>
                  <a:cubicBezTo>
                    <a:pt x="238006" y="8727"/>
                    <a:pt x="263188" y="9651"/>
                    <a:pt x="288407" y="10738"/>
                  </a:cubicBezTo>
                  <a:cubicBezTo>
                    <a:pt x="275664" y="4000"/>
                    <a:pt x="262188" y="1565"/>
                    <a:pt x="248312" y="931"/>
                  </a:cubicBezTo>
                  <a:cubicBezTo>
                    <a:pt x="234928" y="321"/>
                    <a:pt x="221560" y="0"/>
                    <a:pt x="208207" y="0"/>
                  </a:cubicBezTo>
                  <a:close/>
                </a:path>
              </a:pathLst>
            </a:custGeom>
            <a:solidFill>
              <a:srgbClr val="702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4"/>
            <p:cNvSpPr/>
            <p:nvPr/>
          </p:nvSpPr>
          <p:spPr>
            <a:xfrm>
              <a:off x="5992803" y="599026"/>
              <a:ext cx="223816" cy="205519"/>
            </a:xfrm>
            <a:custGeom>
              <a:avLst/>
              <a:gdLst/>
              <a:ahLst/>
              <a:cxnLst/>
              <a:rect l="l" t="t" r="r" b="b"/>
              <a:pathLst>
                <a:path w="139667" h="128249" extrusionOk="0">
                  <a:moveTo>
                    <a:pt x="79106" y="1"/>
                  </a:moveTo>
                  <a:cubicBezTo>
                    <a:pt x="72905" y="1"/>
                    <a:pt x="66755" y="1106"/>
                    <a:pt x="61044" y="4960"/>
                  </a:cubicBezTo>
                  <a:cubicBezTo>
                    <a:pt x="63738" y="7015"/>
                    <a:pt x="66703" y="7313"/>
                    <a:pt x="69722" y="7313"/>
                  </a:cubicBezTo>
                  <a:cubicBezTo>
                    <a:pt x="70953" y="7313"/>
                    <a:pt x="72193" y="7263"/>
                    <a:pt x="73427" y="7263"/>
                  </a:cubicBezTo>
                  <a:cubicBezTo>
                    <a:pt x="74376" y="7263"/>
                    <a:pt x="75320" y="7292"/>
                    <a:pt x="76255" y="7395"/>
                  </a:cubicBezTo>
                  <a:cubicBezTo>
                    <a:pt x="76834" y="7459"/>
                    <a:pt x="77437" y="7486"/>
                    <a:pt x="78055" y="7486"/>
                  </a:cubicBezTo>
                  <a:cubicBezTo>
                    <a:pt x="81299" y="7486"/>
                    <a:pt x="84992" y="6751"/>
                    <a:pt x="88146" y="6751"/>
                  </a:cubicBezTo>
                  <a:cubicBezTo>
                    <a:pt x="91008" y="6751"/>
                    <a:pt x="93428" y="7356"/>
                    <a:pt x="94668" y="9664"/>
                  </a:cubicBezTo>
                  <a:cubicBezTo>
                    <a:pt x="97737" y="15301"/>
                    <a:pt x="89431" y="20472"/>
                    <a:pt x="85762" y="25508"/>
                  </a:cubicBezTo>
                  <a:cubicBezTo>
                    <a:pt x="59777" y="61301"/>
                    <a:pt x="29188" y="93157"/>
                    <a:pt x="1" y="126214"/>
                  </a:cubicBezTo>
                  <a:cubicBezTo>
                    <a:pt x="185" y="126253"/>
                    <a:pt x="373" y="126272"/>
                    <a:pt x="564" y="126272"/>
                  </a:cubicBezTo>
                  <a:cubicBezTo>
                    <a:pt x="3495" y="126272"/>
                    <a:pt x="7062" y="121905"/>
                    <a:pt x="10008" y="121905"/>
                  </a:cubicBezTo>
                  <a:cubicBezTo>
                    <a:pt x="11744" y="121905"/>
                    <a:pt x="13265" y="123423"/>
                    <a:pt x="14311" y="128249"/>
                  </a:cubicBezTo>
                  <a:cubicBezTo>
                    <a:pt x="45266" y="98928"/>
                    <a:pt x="72619" y="66338"/>
                    <a:pt x="98104" y="32280"/>
                  </a:cubicBezTo>
                  <a:cubicBezTo>
                    <a:pt x="107595" y="19548"/>
                    <a:pt x="117034" y="8963"/>
                    <a:pt x="132622" y="8963"/>
                  </a:cubicBezTo>
                  <a:cubicBezTo>
                    <a:pt x="134840" y="8963"/>
                    <a:pt x="137182" y="9178"/>
                    <a:pt x="139667" y="9630"/>
                  </a:cubicBezTo>
                  <a:cubicBezTo>
                    <a:pt x="138666" y="2826"/>
                    <a:pt x="133296" y="3626"/>
                    <a:pt x="128726" y="3493"/>
                  </a:cubicBezTo>
                  <a:cubicBezTo>
                    <a:pt x="117484" y="3159"/>
                    <a:pt x="106377" y="2659"/>
                    <a:pt x="95135" y="1425"/>
                  </a:cubicBezTo>
                  <a:cubicBezTo>
                    <a:pt x="89924" y="835"/>
                    <a:pt x="84496" y="1"/>
                    <a:pt x="79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4"/>
            <p:cNvSpPr/>
            <p:nvPr/>
          </p:nvSpPr>
          <p:spPr>
            <a:xfrm>
              <a:off x="6087633" y="590229"/>
              <a:ext cx="387441" cy="62030"/>
            </a:xfrm>
            <a:custGeom>
              <a:avLst/>
              <a:gdLst/>
              <a:ahLst/>
              <a:cxnLst/>
              <a:rect l="l" t="t" r="r" b="b"/>
              <a:pathLst>
                <a:path w="241773" h="38708" extrusionOk="0">
                  <a:moveTo>
                    <a:pt x="60602" y="0"/>
                  </a:moveTo>
                  <a:cubicBezTo>
                    <a:pt x="60089" y="0"/>
                    <a:pt x="59570" y="85"/>
                    <a:pt x="59042" y="276"/>
                  </a:cubicBezTo>
                  <a:cubicBezTo>
                    <a:pt x="51210" y="3138"/>
                    <a:pt x="43222" y="3630"/>
                    <a:pt x="35206" y="3630"/>
                  </a:cubicBezTo>
                  <a:cubicBezTo>
                    <a:pt x="31014" y="3630"/>
                    <a:pt x="26814" y="3495"/>
                    <a:pt x="22625" y="3495"/>
                  </a:cubicBezTo>
                  <a:cubicBezTo>
                    <a:pt x="17458" y="3495"/>
                    <a:pt x="12306" y="3700"/>
                    <a:pt x="7205" y="4613"/>
                  </a:cubicBezTo>
                  <a:cubicBezTo>
                    <a:pt x="4937" y="6114"/>
                    <a:pt x="0" y="5113"/>
                    <a:pt x="1868" y="10417"/>
                  </a:cubicBezTo>
                  <a:cubicBezTo>
                    <a:pt x="4144" y="10388"/>
                    <a:pt x="6418" y="10374"/>
                    <a:pt x="8692" y="10374"/>
                  </a:cubicBezTo>
                  <a:cubicBezTo>
                    <a:pt x="32714" y="10374"/>
                    <a:pt x="56628" y="11979"/>
                    <a:pt x="80458" y="15087"/>
                  </a:cubicBezTo>
                  <a:cubicBezTo>
                    <a:pt x="124923" y="17422"/>
                    <a:pt x="167987" y="28130"/>
                    <a:pt x="211585" y="35635"/>
                  </a:cubicBezTo>
                  <a:cubicBezTo>
                    <a:pt x="218076" y="36757"/>
                    <a:pt x="224611" y="38707"/>
                    <a:pt x="231295" y="38707"/>
                  </a:cubicBezTo>
                  <a:cubicBezTo>
                    <a:pt x="234743" y="38707"/>
                    <a:pt x="238231" y="38188"/>
                    <a:pt x="241773" y="36769"/>
                  </a:cubicBezTo>
                  <a:cubicBezTo>
                    <a:pt x="185533" y="19824"/>
                    <a:pt x="127958" y="10584"/>
                    <a:pt x="69717" y="4580"/>
                  </a:cubicBezTo>
                  <a:cubicBezTo>
                    <a:pt x="66647" y="3203"/>
                    <a:pt x="63750" y="0"/>
                    <a:pt x="60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4"/>
            <p:cNvSpPr/>
            <p:nvPr/>
          </p:nvSpPr>
          <p:spPr>
            <a:xfrm>
              <a:off x="6473415" y="579125"/>
              <a:ext cx="74197" cy="132607"/>
            </a:xfrm>
            <a:custGeom>
              <a:avLst/>
              <a:gdLst/>
              <a:ahLst/>
              <a:cxnLst/>
              <a:rect l="l" t="t" r="r" b="b"/>
              <a:pathLst>
                <a:path w="46301" h="82750" extrusionOk="0">
                  <a:moveTo>
                    <a:pt x="8373" y="0"/>
                  </a:moveTo>
                  <a:cubicBezTo>
                    <a:pt x="2836" y="1034"/>
                    <a:pt x="1" y="5204"/>
                    <a:pt x="968" y="10274"/>
                  </a:cubicBezTo>
                  <a:cubicBezTo>
                    <a:pt x="5405" y="34525"/>
                    <a:pt x="12176" y="57942"/>
                    <a:pt x="28054" y="77556"/>
                  </a:cubicBezTo>
                  <a:cubicBezTo>
                    <a:pt x="30292" y="80246"/>
                    <a:pt x="33091" y="82750"/>
                    <a:pt x="36378" y="82750"/>
                  </a:cubicBezTo>
                  <a:cubicBezTo>
                    <a:pt x="37696" y="82750"/>
                    <a:pt x="39093" y="82347"/>
                    <a:pt x="40563" y="81392"/>
                  </a:cubicBezTo>
                  <a:cubicBezTo>
                    <a:pt x="45667" y="78056"/>
                    <a:pt x="46301" y="72586"/>
                    <a:pt x="43966" y="67315"/>
                  </a:cubicBezTo>
                  <a:cubicBezTo>
                    <a:pt x="34892" y="46967"/>
                    <a:pt x="25652" y="26719"/>
                    <a:pt x="16346" y="6505"/>
                  </a:cubicBezTo>
                  <a:cubicBezTo>
                    <a:pt x="14845" y="3269"/>
                    <a:pt x="12643" y="567"/>
                    <a:pt x="8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4"/>
            <p:cNvSpPr/>
            <p:nvPr/>
          </p:nvSpPr>
          <p:spPr>
            <a:xfrm>
              <a:off x="6700331" y="894402"/>
              <a:ext cx="53350" cy="130710"/>
            </a:xfrm>
            <a:custGeom>
              <a:avLst/>
              <a:gdLst/>
              <a:ahLst/>
              <a:cxnLst/>
              <a:rect l="l" t="t" r="r" b="b"/>
              <a:pathLst>
                <a:path w="33292" h="81566" extrusionOk="0">
                  <a:moveTo>
                    <a:pt x="10133" y="0"/>
                  </a:moveTo>
                  <a:cubicBezTo>
                    <a:pt x="9315" y="0"/>
                    <a:pt x="8441" y="107"/>
                    <a:pt x="7506" y="334"/>
                  </a:cubicBezTo>
                  <a:cubicBezTo>
                    <a:pt x="1" y="2168"/>
                    <a:pt x="835" y="8973"/>
                    <a:pt x="1602" y="14477"/>
                  </a:cubicBezTo>
                  <a:cubicBezTo>
                    <a:pt x="3670" y="30088"/>
                    <a:pt x="6305" y="45533"/>
                    <a:pt x="8707" y="61111"/>
                  </a:cubicBezTo>
                  <a:cubicBezTo>
                    <a:pt x="10079" y="69949"/>
                    <a:pt x="12092" y="81565"/>
                    <a:pt x="21374" y="81565"/>
                  </a:cubicBezTo>
                  <a:cubicBezTo>
                    <a:pt x="21795" y="81565"/>
                    <a:pt x="22232" y="81541"/>
                    <a:pt x="22684" y="81492"/>
                  </a:cubicBezTo>
                  <a:cubicBezTo>
                    <a:pt x="33291" y="80324"/>
                    <a:pt x="29489" y="67382"/>
                    <a:pt x="30356" y="60710"/>
                  </a:cubicBezTo>
                  <a:cubicBezTo>
                    <a:pt x="30823" y="41697"/>
                    <a:pt x="25619" y="25485"/>
                    <a:pt x="19982" y="9307"/>
                  </a:cubicBezTo>
                  <a:cubicBezTo>
                    <a:pt x="18224" y="4293"/>
                    <a:pt x="15321" y="0"/>
                    <a:pt x="10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4"/>
            <p:cNvSpPr/>
            <p:nvPr/>
          </p:nvSpPr>
          <p:spPr>
            <a:xfrm>
              <a:off x="6553438" y="1452327"/>
              <a:ext cx="42711" cy="122288"/>
            </a:xfrm>
            <a:custGeom>
              <a:avLst/>
              <a:gdLst/>
              <a:ahLst/>
              <a:cxnLst/>
              <a:rect l="l" t="t" r="r" b="b"/>
              <a:pathLst>
                <a:path w="26653" h="76311" extrusionOk="0">
                  <a:moveTo>
                    <a:pt x="10451" y="1"/>
                  </a:moveTo>
                  <a:cubicBezTo>
                    <a:pt x="9918" y="1"/>
                    <a:pt x="9360" y="61"/>
                    <a:pt x="8773" y="191"/>
                  </a:cubicBezTo>
                  <a:cubicBezTo>
                    <a:pt x="3837" y="1291"/>
                    <a:pt x="1335" y="4961"/>
                    <a:pt x="1135" y="9697"/>
                  </a:cubicBezTo>
                  <a:cubicBezTo>
                    <a:pt x="801" y="17570"/>
                    <a:pt x="1068" y="25475"/>
                    <a:pt x="1068" y="33348"/>
                  </a:cubicBezTo>
                  <a:cubicBezTo>
                    <a:pt x="768" y="44722"/>
                    <a:pt x="0" y="56197"/>
                    <a:pt x="3803" y="67172"/>
                  </a:cubicBezTo>
                  <a:cubicBezTo>
                    <a:pt x="5271" y="71408"/>
                    <a:pt x="7773" y="75211"/>
                    <a:pt x="12509" y="76178"/>
                  </a:cubicBezTo>
                  <a:cubicBezTo>
                    <a:pt x="12949" y="76268"/>
                    <a:pt x="13377" y="76311"/>
                    <a:pt x="13791" y="76311"/>
                  </a:cubicBezTo>
                  <a:cubicBezTo>
                    <a:pt x="16458" y="76311"/>
                    <a:pt x="18603" y="74547"/>
                    <a:pt x="20248" y="72209"/>
                  </a:cubicBezTo>
                  <a:cubicBezTo>
                    <a:pt x="26653" y="62902"/>
                    <a:pt x="25585" y="14201"/>
                    <a:pt x="18614" y="5461"/>
                  </a:cubicBezTo>
                  <a:cubicBezTo>
                    <a:pt x="16465" y="2731"/>
                    <a:pt x="14037" y="1"/>
                    <a:pt x="10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4"/>
            <p:cNvSpPr/>
            <p:nvPr/>
          </p:nvSpPr>
          <p:spPr>
            <a:xfrm>
              <a:off x="6284239" y="1531983"/>
              <a:ext cx="37047" cy="132876"/>
            </a:xfrm>
            <a:custGeom>
              <a:avLst/>
              <a:gdLst/>
              <a:ahLst/>
              <a:cxnLst/>
              <a:rect l="l" t="t" r="r" b="b"/>
              <a:pathLst>
                <a:path w="23118" h="82918" extrusionOk="0">
                  <a:moveTo>
                    <a:pt x="8840" y="0"/>
                  </a:moveTo>
                  <a:cubicBezTo>
                    <a:pt x="8247" y="0"/>
                    <a:pt x="7625" y="49"/>
                    <a:pt x="6972" y="152"/>
                  </a:cubicBezTo>
                  <a:cubicBezTo>
                    <a:pt x="68" y="1220"/>
                    <a:pt x="168" y="7224"/>
                    <a:pt x="134" y="12528"/>
                  </a:cubicBezTo>
                  <a:cubicBezTo>
                    <a:pt x="68" y="24370"/>
                    <a:pt x="1" y="36212"/>
                    <a:pt x="168" y="48053"/>
                  </a:cubicBezTo>
                  <a:cubicBezTo>
                    <a:pt x="268" y="57327"/>
                    <a:pt x="1802" y="66400"/>
                    <a:pt x="5138" y="75039"/>
                  </a:cubicBezTo>
                  <a:cubicBezTo>
                    <a:pt x="6626" y="78791"/>
                    <a:pt x="9066" y="82918"/>
                    <a:pt x="13528" y="82918"/>
                  </a:cubicBezTo>
                  <a:cubicBezTo>
                    <a:pt x="13866" y="82918"/>
                    <a:pt x="14216" y="82894"/>
                    <a:pt x="14578" y="82845"/>
                  </a:cubicBezTo>
                  <a:cubicBezTo>
                    <a:pt x="19848" y="82111"/>
                    <a:pt x="20849" y="77074"/>
                    <a:pt x="20982" y="72671"/>
                  </a:cubicBezTo>
                  <a:cubicBezTo>
                    <a:pt x="21283" y="63498"/>
                    <a:pt x="21083" y="54258"/>
                    <a:pt x="21083" y="40681"/>
                  </a:cubicBezTo>
                  <a:cubicBezTo>
                    <a:pt x="20115" y="33343"/>
                    <a:pt x="23117" y="21301"/>
                    <a:pt x="19281" y="9726"/>
                  </a:cubicBezTo>
                  <a:cubicBezTo>
                    <a:pt x="17588" y="4616"/>
                    <a:pt x="14580" y="0"/>
                    <a:pt x="88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4"/>
            <p:cNvSpPr/>
            <p:nvPr/>
          </p:nvSpPr>
          <p:spPr>
            <a:xfrm>
              <a:off x="6723745" y="1440876"/>
              <a:ext cx="57839" cy="124628"/>
            </a:xfrm>
            <a:custGeom>
              <a:avLst/>
              <a:gdLst/>
              <a:ahLst/>
              <a:cxnLst/>
              <a:rect l="l" t="t" r="r" b="b"/>
              <a:pathLst>
                <a:path w="36093" h="77771" extrusionOk="0">
                  <a:moveTo>
                    <a:pt x="8290" y="1"/>
                  </a:moveTo>
                  <a:cubicBezTo>
                    <a:pt x="7785" y="1"/>
                    <a:pt x="7247" y="63"/>
                    <a:pt x="6672" y="198"/>
                  </a:cubicBezTo>
                  <a:cubicBezTo>
                    <a:pt x="1068" y="1499"/>
                    <a:pt x="0" y="6536"/>
                    <a:pt x="67" y="12674"/>
                  </a:cubicBezTo>
                  <a:cubicBezTo>
                    <a:pt x="1768" y="23381"/>
                    <a:pt x="3169" y="35190"/>
                    <a:pt x="5704" y="46731"/>
                  </a:cubicBezTo>
                  <a:cubicBezTo>
                    <a:pt x="7506" y="54837"/>
                    <a:pt x="10308" y="62810"/>
                    <a:pt x="13710" y="70348"/>
                  </a:cubicBezTo>
                  <a:cubicBezTo>
                    <a:pt x="15815" y="74978"/>
                    <a:pt x="19536" y="77770"/>
                    <a:pt x="24070" y="77770"/>
                  </a:cubicBezTo>
                  <a:cubicBezTo>
                    <a:pt x="25645" y="77770"/>
                    <a:pt x="27317" y="77433"/>
                    <a:pt x="29054" y="76720"/>
                  </a:cubicBezTo>
                  <a:cubicBezTo>
                    <a:pt x="36093" y="73817"/>
                    <a:pt x="32957" y="68180"/>
                    <a:pt x="31590" y="63176"/>
                  </a:cubicBezTo>
                  <a:cubicBezTo>
                    <a:pt x="29388" y="55137"/>
                    <a:pt x="27253" y="47065"/>
                    <a:pt x="25218" y="39026"/>
                  </a:cubicBezTo>
                  <a:cubicBezTo>
                    <a:pt x="22550" y="28452"/>
                    <a:pt x="21916" y="17277"/>
                    <a:pt x="16279" y="7537"/>
                  </a:cubicBezTo>
                  <a:cubicBezTo>
                    <a:pt x="14318" y="4179"/>
                    <a:pt x="12409" y="1"/>
                    <a:pt x="8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4"/>
            <p:cNvSpPr/>
            <p:nvPr/>
          </p:nvSpPr>
          <p:spPr>
            <a:xfrm>
              <a:off x="6898167" y="1397749"/>
              <a:ext cx="49286" cy="119792"/>
            </a:xfrm>
            <a:custGeom>
              <a:avLst/>
              <a:gdLst/>
              <a:ahLst/>
              <a:cxnLst/>
              <a:rect l="l" t="t" r="r" b="b"/>
              <a:pathLst>
                <a:path w="30756" h="74753" extrusionOk="0">
                  <a:moveTo>
                    <a:pt x="9281" y="0"/>
                  </a:moveTo>
                  <a:cubicBezTo>
                    <a:pt x="8473" y="0"/>
                    <a:pt x="7615" y="113"/>
                    <a:pt x="6706" y="358"/>
                  </a:cubicBezTo>
                  <a:cubicBezTo>
                    <a:pt x="1" y="2159"/>
                    <a:pt x="968" y="8864"/>
                    <a:pt x="1802" y="13734"/>
                  </a:cubicBezTo>
                  <a:cubicBezTo>
                    <a:pt x="4271" y="28011"/>
                    <a:pt x="7306" y="42121"/>
                    <a:pt x="10675" y="56198"/>
                  </a:cubicBezTo>
                  <a:cubicBezTo>
                    <a:pt x="11909" y="61201"/>
                    <a:pt x="14478" y="65971"/>
                    <a:pt x="17080" y="70474"/>
                  </a:cubicBezTo>
                  <a:cubicBezTo>
                    <a:pt x="18465" y="72931"/>
                    <a:pt x="20689" y="74753"/>
                    <a:pt x="23513" y="74753"/>
                  </a:cubicBezTo>
                  <a:cubicBezTo>
                    <a:pt x="24293" y="74753"/>
                    <a:pt x="25119" y="74614"/>
                    <a:pt x="25986" y="74311"/>
                  </a:cubicBezTo>
                  <a:cubicBezTo>
                    <a:pt x="29355" y="73210"/>
                    <a:pt x="30356" y="70241"/>
                    <a:pt x="30556" y="67039"/>
                  </a:cubicBezTo>
                  <a:cubicBezTo>
                    <a:pt x="30756" y="63936"/>
                    <a:pt x="30623" y="60901"/>
                    <a:pt x="30623" y="57799"/>
                  </a:cubicBezTo>
                  <a:cubicBezTo>
                    <a:pt x="30256" y="40920"/>
                    <a:pt x="25286" y="25009"/>
                    <a:pt x="19381" y="9397"/>
                  </a:cubicBezTo>
                  <a:cubicBezTo>
                    <a:pt x="17704" y="4799"/>
                    <a:pt x="14547" y="0"/>
                    <a:pt x="9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4"/>
            <p:cNvSpPr/>
            <p:nvPr/>
          </p:nvSpPr>
          <p:spPr>
            <a:xfrm>
              <a:off x="6161827" y="1519531"/>
              <a:ext cx="37635" cy="111986"/>
            </a:xfrm>
            <a:custGeom>
              <a:avLst/>
              <a:gdLst/>
              <a:ahLst/>
              <a:cxnLst/>
              <a:rect l="l" t="t" r="r" b="b"/>
              <a:pathLst>
                <a:path w="23485" h="69882" extrusionOk="0">
                  <a:moveTo>
                    <a:pt x="10715" y="0"/>
                  </a:moveTo>
                  <a:cubicBezTo>
                    <a:pt x="10266" y="0"/>
                    <a:pt x="9797" y="27"/>
                    <a:pt x="9308" y="83"/>
                  </a:cubicBezTo>
                  <a:cubicBezTo>
                    <a:pt x="2403" y="884"/>
                    <a:pt x="401" y="6388"/>
                    <a:pt x="301" y="12592"/>
                  </a:cubicBezTo>
                  <a:cubicBezTo>
                    <a:pt x="134" y="25268"/>
                    <a:pt x="134" y="37977"/>
                    <a:pt x="68" y="50653"/>
                  </a:cubicBezTo>
                  <a:cubicBezTo>
                    <a:pt x="1" y="55123"/>
                    <a:pt x="601" y="59426"/>
                    <a:pt x="3003" y="63262"/>
                  </a:cubicBezTo>
                  <a:cubicBezTo>
                    <a:pt x="5104" y="66559"/>
                    <a:pt x="7408" y="69881"/>
                    <a:pt x="11457" y="69881"/>
                  </a:cubicBezTo>
                  <a:cubicBezTo>
                    <a:pt x="12038" y="69881"/>
                    <a:pt x="12654" y="69813"/>
                    <a:pt x="13310" y="69667"/>
                  </a:cubicBezTo>
                  <a:cubicBezTo>
                    <a:pt x="18247" y="68599"/>
                    <a:pt x="20349" y="64663"/>
                    <a:pt x="20916" y="60026"/>
                  </a:cubicBezTo>
                  <a:cubicBezTo>
                    <a:pt x="21850" y="51787"/>
                    <a:pt x="22584" y="43515"/>
                    <a:pt x="23484" y="34341"/>
                  </a:cubicBezTo>
                  <a:cubicBezTo>
                    <a:pt x="22617" y="27069"/>
                    <a:pt x="21950" y="18763"/>
                    <a:pt x="20416" y="10624"/>
                  </a:cubicBezTo>
                  <a:cubicBezTo>
                    <a:pt x="19389" y="5211"/>
                    <a:pt x="16940" y="0"/>
                    <a:pt x="10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4"/>
            <p:cNvSpPr/>
            <p:nvPr/>
          </p:nvSpPr>
          <p:spPr>
            <a:xfrm>
              <a:off x="6225172" y="941917"/>
              <a:ext cx="38970" cy="107207"/>
            </a:xfrm>
            <a:custGeom>
              <a:avLst/>
              <a:gdLst/>
              <a:ahLst/>
              <a:cxnLst/>
              <a:rect l="l" t="t" r="r" b="b"/>
              <a:pathLst>
                <a:path w="24318" h="66900" extrusionOk="0">
                  <a:moveTo>
                    <a:pt x="9742" y="0"/>
                  </a:moveTo>
                  <a:cubicBezTo>
                    <a:pt x="9298" y="0"/>
                    <a:pt x="8831" y="34"/>
                    <a:pt x="8339" y="105"/>
                  </a:cubicBezTo>
                  <a:cubicBezTo>
                    <a:pt x="1334" y="1105"/>
                    <a:pt x="100" y="7043"/>
                    <a:pt x="100" y="13147"/>
                  </a:cubicBezTo>
                  <a:cubicBezTo>
                    <a:pt x="100" y="22788"/>
                    <a:pt x="0" y="32461"/>
                    <a:pt x="300" y="42068"/>
                  </a:cubicBezTo>
                  <a:cubicBezTo>
                    <a:pt x="501" y="48306"/>
                    <a:pt x="2435" y="54177"/>
                    <a:pt x="5404" y="59647"/>
                  </a:cubicBezTo>
                  <a:cubicBezTo>
                    <a:pt x="7478" y="63504"/>
                    <a:pt x="10320" y="66899"/>
                    <a:pt x="14780" y="66899"/>
                  </a:cubicBezTo>
                  <a:cubicBezTo>
                    <a:pt x="15413" y="66899"/>
                    <a:pt x="16078" y="66831"/>
                    <a:pt x="16779" y="66686"/>
                  </a:cubicBezTo>
                  <a:cubicBezTo>
                    <a:pt x="21983" y="65618"/>
                    <a:pt x="23017" y="60882"/>
                    <a:pt x="23317" y="56445"/>
                  </a:cubicBezTo>
                  <a:cubicBezTo>
                    <a:pt x="23650" y="51175"/>
                    <a:pt x="23417" y="45938"/>
                    <a:pt x="23417" y="42035"/>
                  </a:cubicBezTo>
                  <a:cubicBezTo>
                    <a:pt x="24318" y="29993"/>
                    <a:pt x="23017" y="19652"/>
                    <a:pt x="19014" y="9712"/>
                  </a:cubicBezTo>
                  <a:cubicBezTo>
                    <a:pt x="17133" y="5056"/>
                    <a:pt x="15166" y="0"/>
                    <a:pt x="9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4"/>
            <p:cNvSpPr/>
            <p:nvPr/>
          </p:nvSpPr>
          <p:spPr>
            <a:xfrm>
              <a:off x="6862513" y="1633841"/>
              <a:ext cx="42498" cy="112244"/>
            </a:xfrm>
            <a:custGeom>
              <a:avLst/>
              <a:gdLst/>
              <a:ahLst/>
              <a:cxnLst/>
              <a:rect l="l" t="t" r="r" b="b"/>
              <a:pathLst>
                <a:path w="26520" h="70043" extrusionOk="0">
                  <a:moveTo>
                    <a:pt x="9907" y="0"/>
                  </a:moveTo>
                  <a:cubicBezTo>
                    <a:pt x="9428" y="0"/>
                    <a:pt x="8928" y="44"/>
                    <a:pt x="8407" y="136"/>
                  </a:cubicBezTo>
                  <a:cubicBezTo>
                    <a:pt x="4070" y="870"/>
                    <a:pt x="1668" y="4172"/>
                    <a:pt x="868" y="8275"/>
                  </a:cubicBezTo>
                  <a:cubicBezTo>
                    <a:pt x="201" y="11677"/>
                    <a:pt x="334" y="15213"/>
                    <a:pt x="1" y="19883"/>
                  </a:cubicBezTo>
                  <a:cubicBezTo>
                    <a:pt x="3303" y="33193"/>
                    <a:pt x="1035" y="48637"/>
                    <a:pt x="8073" y="62314"/>
                  </a:cubicBezTo>
                  <a:cubicBezTo>
                    <a:pt x="10252" y="66454"/>
                    <a:pt x="13128" y="70042"/>
                    <a:pt x="18111" y="70042"/>
                  </a:cubicBezTo>
                  <a:cubicBezTo>
                    <a:pt x="18468" y="70042"/>
                    <a:pt x="18836" y="70024"/>
                    <a:pt x="19214" y="69986"/>
                  </a:cubicBezTo>
                  <a:cubicBezTo>
                    <a:pt x="23918" y="69519"/>
                    <a:pt x="26520" y="66083"/>
                    <a:pt x="26053" y="61813"/>
                  </a:cubicBezTo>
                  <a:cubicBezTo>
                    <a:pt x="24051" y="43167"/>
                    <a:pt x="23084" y="24320"/>
                    <a:pt x="17346" y="6274"/>
                  </a:cubicBezTo>
                  <a:cubicBezTo>
                    <a:pt x="16278" y="2860"/>
                    <a:pt x="13782" y="0"/>
                    <a:pt x="9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4"/>
            <p:cNvSpPr/>
            <p:nvPr/>
          </p:nvSpPr>
          <p:spPr>
            <a:xfrm>
              <a:off x="6580592" y="1820292"/>
              <a:ext cx="46455" cy="115245"/>
            </a:xfrm>
            <a:custGeom>
              <a:avLst/>
              <a:gdLst/>
              <a:ahLst/>
              <a:cxnLst/>
              <a:rect l="l" t="t" r="r" b="b"/>
              <a:pathLst>
                <a:path w="28989" h="71916" extrusionOk="0">
                  <a:moveTo>
                    <a:pt x="9887" y="1"/>
                  </a:moveTo>
                  <a:cubicBezTo>
                    <a:pt x="9531" y="1"/>
                    <a:pt x="9161" y="23"/>
                    <a:pt x="8774" y="69"/>
                  </a:cubicBezTo>
                  <a:cubicBezTo>
                    <a:pt x="1" y="1070"/>
                    <a:pt x="3003" y="9242"/>
                    <a:pt x="1869" y="16247"/>
                  </a:cubicBezTo>
                  <a:cubicBezTo>
                    <a:pt x="4938" y="31558"/>
                    <a:pt x="4371" y="48937"/>
                    <a:pt x="12777" y="64415"/>
                  </a:cubicBezTo>
                  <a:cubicBezTo>
                    <a:pt x="14694" y="67939"/>
                    <a:pt x="17111" y="71915"/>
                    <a:pt x="21316" y="71915"/>
                  </a:cubicBezTo>
                  <a:cubicBezTo>
                    <a:pt x="22087" y="71915"/>
                    <a:pt x="22919" y="71781"/>
                    <a:pt x="23818" y="71487"/>
                  </a:cubicBezTo>
                  <a:cubicBezTo>
                    <a:pt x="28988" y="69819"/>
                    <a:pt x="28688" y="64482"/>
                    <a:pt x="28354" y="60279"/>
                  </a:cubicBezTo>
                  <a:cubicBezTo>
                    <a:pt x="26987" y="43734"/>
                    <a:pt x="24518" y="27389"/>
                    <a:pt x="19181" y="11577"/>
                  </a:cubicBezTo>
                  <a:cubicBezTo>
                    <a:pt x="17479" y="6504"/>
                    <a:pt x="15956" y="1"/>
                    <a:pt x="9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4"/>
            <p:cNvSpPr/>
            <p:nvPr/>
          </p:nvSpPr>
          <p:spPr>
            <a:xfrm>
              <a:off x="6235329" y="1722257"/>
              <a:ext cx="40894" cy="103385"/>
            </a:xfrm>
            <a:custGeom>
              <a:avLst/>
              <a:gdLst/>
              <a:ahLst/>
              <a:cxnLst/>
              <a:rect l="l" t="t" r="r" b="b"/>
              <a:pathLst>
                <a:path w="25519" h="64515" extrusionOk="0">
                  <a:moveTo>
                    <a:pt x="16565" y="1"/>
                  </a:moveTo>
                  <a:cubicBezTo>
                    <a:pt x="10992" y="1"/>
                    <a:pt x="7520" y="4156"/>
                    <a:pt x="6338" y="9008"/>
                  </a:cubicBezTo>
                  <a:cubicBezTo>
                    <a:pt x="2802" y="23918"/>
                    <a:pt x="0" y="39063"/>
                    <a:pt x="2302" y="54507"/>
                  </a:cubicBezTo>
                  <a:cubicBezTo>
                    <a:pt x="3002" y="59210"/>
                    <a:pt x="4937" y="64514"/>
                    <a:pt x="10975" y="64514"/>
                  </a:cubicBezTo>
                  <a:cubicBezTo>
                    <a:pt x="10995" y="64514"/>
                    <a:pt x="11015" y="64514"/>
                    <a:pt x="11035" y="64514"/>
                  </a:cubicBezTo>
                  <a:cubicBezTo>
                    <a:pt x="15999" y="64514"/>
                    <a:pt x="18519" y="60427"/>
                    <a:pt x="19914" y="56075"/>
                  </a:cubicBezTo>
                  <a:cubicBezTo>
                    <a:pt x="23450" y="44733"/>
                    <a:pt x="25518" y="33158"/>
                    <a:pt x="25285" y="21183"/>
                  </a:cubicBezTo>
                  <a:cubicBezTo>
                    <a:pt x="25285" y="18081"/>
                    <a:pt x="25318" y="15012"/>
                    <a:pt x="25251" y="11910"/>
                  </a:cubicBezTo>
                  <a:cubicBezTo>
                    <a:pt x="25118" y="6539"/>
                    <a:pt x="24951" y="802"/>
                    <a:pt x="17813" y="68"/>
                  </a:cubicBezTo>
                  <a:cubicBezTo>
                    <a:pt x="17386" y="23"/>
                    <a:pt x="16970" y="1"/>
                    <a:pt x="16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4"/>
            <p:cNvSpPr/>
            <p:nvPr/>
          </p:nvSpPr>
          <p:spPr>
            <a:xfrm>
              <a:off x="6448879" y="1012792"/>
              <a:ext cx="46508" cy="99687"/>
            </a:xfrm>
            <a:custGeom>
              <a:avLst/>
              <a:gdLst/>
              <a:ahLst/>
              <a:cxnLst/>
              <a:rect l="l" t="t" r="r" b="b"/>
              <a:pathLst>
                <a:path w="29022" h="62207" extrusionOk="0">
                  <a:moveTo>
                    <a:pt x="8239" y="0"/>
                  </a:moveTo>
                  <a:cubicBezTo>
                    <a:pt x="7729" y="0"/>
                    <a:pt x="7196" y="46"/>
                    <a:pt x="6639" y="142"/>
                  </a:cubicBezTo>
                  <a:cubicBezTo>
                    <a:pt x="1969" y="976"/>
                    <a:pt x="1" y="4478"/>
                    <a:pt x="301" y="8748"/>
                  </a:cubicBezTo>
                  <a:cubicBezTo>
                    <a:pt x="1502" y="24826"/>
                    <a:pt x="4004" y="40738"/>
                    <a:pt x="11276" y="55348"/>
                  </a:cubicBezTo>
                  <a:cubicBezTo>
                    <a:pt x="13126" y="59105"/>
                    <a:pt x="16190" y="62207"/>
                    <a:pt x="20511" y="62207"/>
                  </a:cubicBezTo>
                  <a:cubicBezTo>
                    <a:pt x="21254" y="62207"/>
                    <a:pt x="22033" y="62115"/>
                    <a:pt x="22850" y="61919"/>
                  </a:cubicBezTo>
                  <a:cubicBezTo>
                    <a:pt x="29022" y="60452"/>
                    <a:pt x="28688" y="55148"/>
                    <a:pt x="28988" y="48643"/>
                  </a:cubicBezTo>
                  <a:cubicBezTo>
                    <a:pt x="25619" y="35134"/>
                    <a:pt x="24518" y="19289"/>
                    <a:pt x="16179" y="5446"/>
                  </a:cubicBezTo>
                  <a:cubicBezTo>
                    <a:pt x="14281" y="2263"/>
                    <a:pt x="11821" y="0"/>
                    <a:pt x="8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4"/>
            <p:cNvSpPr/>
            <p:nvPr/>
          </p:nvSpPr>
          <p:spPr>
            <a:xfrm>
              <a:off x="6142852" y="760049"/>
              <a:ext cx="35709" cy="112151"/>
            </a:xfrm>
            <a:custGeom>
              <a:avLst/>
              <a:gdLst/>
              <a:ahLst/>
              <a:cxnLst/>
              <a:rect l="l" t="t" r="r" b="b"/>
              <a:pathLst>
                <a:path w="22283" h="69985" extrusionOk="0">
                  <a:moveTo>
                    <a:pt x="8411" y="0"/>
                  </a:moveTo>
                  <a:cubicBezTo>
                    <a:pt x="8116" y="0"/>
                    <a:pt x="7814" y="16"/>
                    <a:pt x="7505" y="47"/>
                  </a:cubicBezTo>
                  <a:cubicBezTo>
                    <a:pt x="2569" y="547"/>
                    <a:pt x="1468" y="4617"/>
                    <a:pt x="1401" y="8753"/>
                  </a:cubicBezTo>
                  <a:cubicBezTo>
                    <a:pt x="1234" y="15758"/>
                    <a:pt x="1334" y="22763"/>
                    <a:pt x="1334" y="32537"/>
                  </a:cubicBezTo>
                  <a:cubicBezTo>
                    <a:pt x="1735" y="40643"/>
                    <a:pt x="0" y="51717"/>
                    <a:pt x="4270" y="62225"/>
                  </a:cubicBezTo>
                  <a:cubicBezTo>
                    <a:pt x="5932" y="66380"/>
                    <a:pt x="7962" y="69984"/>
                    <a:pt x="12854" y="69984"/>
                  </a:cubicBezTo>
                  <a:cubicBezTo>
                    <a:pt x="13067" y="69984"/>
                    <a:pt x="13286" y="69977"/>
                    <a:pt x="13510" y="69964"/>
                  </a:cubicBezTo>
                  <a:cubicBezTo>
                    <a:pt x="19681" y="69597"/>
                    <a:pt x="22283" y="64827"/>
                    <a:pt x="21782" y="60023"/>
                  </a:cubicBezTo>
                  <a:cubicBezTo>
                    <a:pt x="19981" y="42244"/>
                    <a:pt x="20315" y="24197"/>
                    <a:pt x="16112" y="6718"/>
                  </a:cubicBezTo>
                  <a:cubicBezTo>
                    <a:pt x="15209" y="2953"/>
                    <a:pt x="12507" y="0"/>
                    <a:pt x="8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4"/>
            <p:cNvSpPr/>
            <p:nvPr/>
          </p:nvSpPr>
          <p:spPr>
            <a:xfrm>
              <a:off x="6439686" y="822341"/>
              <a:ext cx="51051" cy="96027"/>
            </a:xfrm>
            <a:custGeom>
              <a:avLst/>
              <a:gdLst/>
              <a:ahLst/>
              <a:cxnLst/>
              <a:rect l="l" t="t" r="r" b="b"/>
              <a:pathLst>
                <a:path w="31857" h="59923" extrusionOk="0">
                  <a:moveTo>
                    <a:pt x="9008" y="1"/>
                  </a:moveTo>
                  <a:cubicBezTo>
                    <a:pt x="8014" y="1"/>
                    <a:pt x="6958" y="170"/>
                    <a:pt x="5838" y="536"/>
                  </a:cubicBezTo>
                  <a:cubicBezTo>
                    <a:pt x="634" y="2238"/>
                    <a:pt x="0" y="6908"/>
                    <a:pt x="701" y="11344"/>
                  </a:cubicBezTo>
                  <a:cubicBezTo>
                    <a:pt x="2969" y="25621"/>
                    <a:pt x="7005" y="39564"/>
                    <a:pt x="13410" y="52540"/>
                  </a:cubicBezTo>
                  <a:cubicBezTo>
                    <a:pt x="15242" y="56231"/>
                    <a:pt x="18402" y="59923"/>
                    <a:pt x="22766" y="59923"/>
                  </a:cubicBezTo>
                  <a:cubicBezTo>
                    <a:pt x="23805" y="59923"/>
                    <a:pt x="24912" y="59713"/>
                    <a:pt x="26086" y="59245"/>
                  </a:cubicBezTo>
                  <a:cubicBezTo>
                    <a:pt x="31256" y="57210"/>
                    <a:pt x="31089" y="51606"/>
                    <a:pt x="31856" y="46703"/>
                  </a:cubicBezTo>
                  <a:cubicBezTo>
                    <a:pt x="28888" y="32626"/>
                    <a:pt x="25352" y="18616"/>
                    <a:pt x="17913" y="6074"/>
                  </a:cubicBezTo>
                  <a:cubicBezTo>
                    <a:pt x="15841" y="2593"/>
                    <a:pt x="12900" y="1"/>
                    <a:pt x="9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4"/>
            <p:cNvSpPr/>
            <p:nvPr/>
          </p:nvSpPr>
          <p:spPr>
            <a:xfrm>
              <a:off x="6282902" y="700873"/>
              <a:ext cx="50891" cy="103356"/>
            </a:xfrm>
            <a:custGeom>
              <a:avLst/>
              <a:gdLst/>
              <a:ahLst/>
              <a:cxnLst/>
              <a:rect l="l" t="t" r="r" b="b"/>
              <a:pathLst>
                <a:path w="31757" h="64497" extrusionOk="0">
                  <a:moveTo>
                    <a:pt x="8285" y="0"/>
                  </a:moveTo>
                  <a:cubicBezTo>
                    <a:pt x="7619" y="0"/>
                    <a:pt x="6904" y="89"/>
                    <a:pt x="6139" y="281"/>
                  </a:cubicBezTo>
                  <a:cubicBezTo>
                    <a:pt x="1" y="1815"/>
                    <a:pt x="1235" y="7619"/>
                    <a:pt x="768" y="13524"/>
                  </a:cubicBezTo>
                  <a:cubicBezTo>
                    <a:pt x="2436" y="26600"/>
                    <a:pt x="6205" y="40476"/>
                    <a:pt x="10342" y="54153"/>
                  </a:cubicBezTo>
                  <a:cubicBezTo>
                    <a:pt x="11953" y="59428"/>
                    <a:pt x="15161" y="64497"/>
                    <a:pt x="20961" y="64497"/>
                  </a:cubicBezTo>
                  <a:cubicBezTo>
                    <a:pt x="21763" y="64497"/>
                    <a:pt x="22614" y="64400"/>
                    <a:pt x="23518" y="64193"/>
                  </a:cubicBezTo>
                  <a:cubicBezTo>
                    <a:pt x="31757" y="62292"/>
                    <a:pt x="30856" y="54653"/>
                    <a:pt x="29422" y="49116"/>
                  </a:cubicBezTo>
                  <a:cubicBezTo>
                    <a:pt x="25753" y="35273"/>
                    <a:pt x="21016" y="21663"/>
                    <a:pt x="16446" y="8086"/>
                  </a:cubicBezTo>
                  <a:cubicBezTo>
                    <a:pt x="15054" y="3968"/>
                    <a:pt x="12728" y="0"/>
                    <a:pt x="8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4"/>
            <p:cNvSpPr/>
            <p:nvPr/>
          </p:nvSpPr>
          <p:spPr>
            <a:xfrm>
              <a:off x="7006160" y="1776942"/>
              <a:ext cx="51038" cy="91504"/>
            </a:xfrm>
            <a:custGeom>
              <a:avLst/>
              <a:gdLst/>
              <a:ahLst/>
              <a:cxnLst/>
              <a:rect l="l" t="t" r="r" b="b"/>
              <a:pathLst>
                <a:path w="31849" h="57101" extrusionOk="0">
                  <a:moveTo>
                    <a:pt x="7836" y="0"/>
                  </a:moveTo>
                  <a:cubicBezTo>
                    <a:pt x="3432" y="0"/>
                    <a:pt x="0" y="2261"/>
                    <a:pt x="1427" y="7706"/>
                  </a:cubicBezTo>
                  <a:cubicBezTo>
                    <a:pt x="5129" y="22016"/>
                    <a:pt x="5730" y="37327"/>
                    <a:pt x="13835" y="50337"/>
                  </a:cubicBezTo>
                  <a:cubicBezTo>
                    <a:pt x="16114" y="53926"/>
                    <a:pt x="19001" y="57101"/>
                    <a:pt x="23305" y="57101"/>
                  </a:cubicBezTo>
                  <a:cubicBezTo>
                    <a:pt x="24042" y="57101"/>
                    <a:pt x="24820" y="57008"/>
                    <a:pt x="25644" y="56808"/>
                  </a:cubicBezTo>
                  <a:cubicBezTo>
                    <a:pt x="31815" y="55307"/>
                    <a:pt x="31515" y="50003"/>
                    <a:pt x="31848" y="42098"/>
                  </a:cubicBezTo>
                  <a:cubicBezTo>
                    <a:pt x="29780" y="34392"/>
                    <a:pt x="27245" y="23751"/>
                    <a:pt x="23909" y="13344"/>
                  </a:cubicBezTo>
                  <a:cubicBezTo>
                    <a:pt x="22008" y="7406"/>
                    <a:pt x="18339" y="2202"/>
                    <a:pt x="11767" y="534"/>
                  </a:cubicBezTo>
                  <a:cubicBezTo>
                    <a:pt x="10438" y="185"/>
                    <a:pt x="9097" y="0"/>
                    <a:pt x="7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4"/>
            <p:cNvSpPr/>
            <p:nvPr/>
          </p:nvSpPr>
          <p:spPr>
            <a:xfrm>
              <a:off x="6667457" y="1668828"/>
              <a:ext cx="48698" cy="99887"/>
            </a:xfrm>
            <a:custGeom>
              <a:avLst/>
              <a:gdLst/>
              <a:ahLst/>
              <a:cxnLst/>
              <a:rect l="l" t="t" r="r" b="b"/>
              <a:pathLst>
                <a:path w="30389" h="62332" extrusionOk="0">
                  <a:moveTo>
                    <a:pt x="9319" y="0"/>
                  </a:moveTo>
                  <a:cubicBezTo>
                    <a:pt x="8783" y="0"/>
                    <a:pt x="8223" y="59"/>
                    <a:pt x="7639" y="185"/>
                  </a:cubicBezTo>
                  <a:cubicBezTo>
                    <a:pt x="1435" y="1519"/>
                    <a:pt x="0" y="7390"/>
                    <a:pt x="1001" y="12828"/>
                  </a:cubicBezTo>
                  <a:cubicBezTo>
                    <a:pt x="3136" y="24369"/>
                    <a:pt x="5671" y="35911"/>
                    <a:pt x="8773" y="47319"/>
                  </a:cubicBezTo>
                  <a:cubicBezTo>
                    <a:pt x="10533" y="53896"/>
                    <a:pt x="13465" y="62331"/>
                    <a:pt x="20586" y="62331"/>
                  </a:cubicBezTo>
                  <a:cubicBezTo>
                    <a:pt x="21157" y="62331"/>
                    <a:pt x="21756" y="62277"/>
                    <a:pt x="22383" y="62163"/>
                  </a:cubicBezTo>
                  <a:cubicBezTo>
                    <a:pt x="30389" y="60695"/>
                    <a:pt x="26019" y="50988"/>
                    <a:pt x="27153" y="46218"/>
                  </a:cubicBezTo>
                  <a:cubicBezTo>
                    <a:pt x="27820" y="31875"/>
                    <a:pt x="22616" y="20133"/>
                    <a:pt x="18213" y="8291"/>
                  </a:cubicBezTo>
                  <a:cubicBezTo>
                    <a:pt x="16780" y="4319"/>
                    <a:pt x="13903" y="0"/>
                    <a:pt x="9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4"/>
            <p:cNvSpPr/>
            <p:nvPr/>
          </p:nvSpPr>
          <p:spPr>
            <a:xfrm>
              <a:off x="6087633" y="1756398"/>
              <a:ext cx="38862" cy="86030"/>
            </a:xfrm>
            <a:custGeom>
              <a:avLst/>
              <a:gdLst/>
              <a:ahLst/>
              <a:cxnLst/>
              <a:rect l="l" t="t" r="r" b="b"/>
              <a:pathLst>
                <a:path w="24251" h="53685" extrusionOk="0">
                  <a:moveTo>
                    <a:pt x="11277" y="1"/>
                  </a:moveTo>
                  <a:cubicBezTo>
                    <a:pt x="10817" y="1"/>
                    <a:pt x="10339" y="37"/>
                    <a:pt x="9841" y="112"/>
                  </a:cubicBezTo>
                  <a:cubicBezTo>
                    <a:pt x="4237" y="912"/>
                    <a:pt x="2035" y="5382"/>
                    <a:pt x="1735" y="10586"/>
                  </a:cubicBezTo>
                  <a:cubicBezTo>
                    <a:pt x="1501" y="14956"/>
                    <a:pt x="1701" y="19359"/>
                    <a:pt x="1701" y="27364"/>
                  </a:cubicBezTo>
                  <a:cubicBezTo>
                    <a:pt x="2002" y="31901"/>
                    <a:pt x="0" y="40407"/>
                    <a:pt x="5070" y="47946"/>
                  </a:cubicBezTo>
                  <a:cubicBezTo>
                    <a:pt x="7049" y="50880"/>
                    <a:pt x="9288" y="53684"/>
                    <a:pt x="13141" y="53684"/>
                  </a:cubicBezTo>
                  <a:cubicBezTo>
                    <a:pt x="13186" y="53684"/>
                    <a:pt x="13231" y="53684"/>
                    <a:pt x="13276" y="53683"/>
                  </a:cubicBezTo>
                  <a:cubicBezTo>
                    <a:pt x="17513" y="53650"/>
                    <a:pt x="19347" y="50481"/>
                    <a:pt x="20248" y="46978"/>
                  </a:cubicBezTo>
                  <a:cubicBezTo>
                    <a:pt x="23684" y="34103"/>
                    <a:pt x="24251" y="21093"/>
                    <a:pt x="20248" y="8284"/>
                  </a:cubicBezTo>
                  <a:cubicBezTo>
                    <a:pt x="18907" y="4017"/>
                    <a:pt x="16146" y="1"/>
                    <a:pt x="11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4"/>
            <p:cNvSpPr/>
            <p:nvPr/>
          </p:nvSpPr>
          <p:spPr>
            <a:xfrm>
              <a:off x="6060797" y="1516985"/>
              <a:ext cx="31433" cy="92326"/>
            </a:xfrm>
            <a:custGeom>
              <a:avLst/>
              <a:gdLst/>
              <a:ahLst/>
              <a:cxnLst/>
              <a:rect l="l" t="t" r="r" b="b"/>
              <a:pathLst>
                <a:path w="19615" h="57614" extrusionOk="0">
                  <a:moveTo>
                    <a:pt x="7951" y="1"/>
                  </a:moveTo>
                  <a:cubicBezTo>
                    <a:pt x="7870" y="1"/>
                    <a:pt x="7788" y="2"/>
                    <a:pt x="7706" y="5"/>
                  </a:cubicBezTo>
                  <a:cubicBezTo>
                    <a:pt x="3103" y="105"/>
                    <a:pt x="435" y="3774"/>
                    <a:pt x="334" y="7877"/>
                  </a:cubicBezTo>
                  <a:cubicBezTo>
                    <a:pt x="1" y="21854"/>
                    <a:pt x="1" y="35897"/>
                    <a:pt x="468" y="49874"/>
                  </a:cubicBezTo>
                  <a:cubicBezTo>
                    <a:pt x="601" y="53776"/>
                    <a:pt x="3270" y="57612"/>
                    <a:pt x="7973" y="57612"/>
                  </a:cubicBezTo>
                  <a:cubicBezTo>
                    <a:pt x="8012" y="57613"/>
                    <a:pt x="8050" y="57613"/>
                    <a:pt x="8089" y="57613"/>
                  </a:cubicBezTo>
                  <a:cubicBezTo>
                    <a:pt x="12012" y="57613"/>
                    <a:pt x="13858" y="54245"/>
                    <a:pt x="15278" y="51008"/>
                  </a:cubicBezTo>
                  <a:cubicBezTo>
                    <a:pt x="18648" y="43069"/>
                    <a:pt x="18347" y="34729"/>
                    <a:pt x="18181" y="24756"/>
                  </a:cubicBezTo>
                  <a:cubicBezTo>
                    <a:pt x="17747" y="19885"/>
                    <a:pt x="19615" y="13147"/>
                    <a:pt x="16513" y="6976"/>
                  </a:cubicBezTo>
                  <a:cubicBezTo>
                    <a:pt x="14744" y="3473"/>
                    <a:pt x="12269" y="1"/>
                    <a:pt x="79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4"/>
            <p:cNvSpPr/>
            <p:nvPr/>
          </p:nvSpPr>
          <p:spPr>
            <a:xfrm>
              <a:off x="6099179" y="518292"/>
              <a:ext cx="150851" cy="79329"/>
            </a:xfrm>
            <a:custGeom>
              <a:avLst/>
              <a:gdLst/>
              <a:ahLst/>
              <a:cxnLst/>
              <a:rect l="l" t="t" r="r" b="b"/>
              <a:pathLst>
                <a:path w="94135" h="49503" extrusionOk="0">
                  <a:moveTo>
                    <a:pt x="94134" y="1"/>
                  </a:moveTo>
                  <a:lnTo>
                    <a:pt x="94134" y="1"/>
                  </a:lnTo>
                  <a:cubicBezTo>
                    <a:pt x="85428" y="1569"/>
                    <a:pt x="76755" y="3136"/>
                    <a:pt x="68049" y="4671"/>
                  </a:cubicBezTo>
                  <a:cubicBezTo>
                    <a:pt x="70484" y="7873"/>
                    <a:pt x="68616" y="10141"/>
                    <a:pt x="66648" y="12743"/>
                  </a:cubicBezTo>
                  <a:cubicBezTo>
                    <a:pt x="60077" y="21349"/>
                    <a:pt x="53372" y="29889"/>
                    <a:pt x="47301" y="38962"/>
                  </a:cubicBezTo>
                  <a:cubicBezTo>
                    <a:pt x="43531" y="44666"/>
                    <a:pt x="38961" y="46868"/>
                    <a:pt x="32190" y="47101"/>
                  </a:cubicBezTo>
                  <a:cubicBezTo>
                    <a:pt x="31553" y="47119"/>
                    <a:pt x="30916" y="47127"/>
                    <a:pt x="30277" y="47127"/>
                  </a:cubicBezTo>
                  <a:cubicBezTo>
                    <a:pt x="25434" y="47127"/>
                    <a:pt x="20554" y="46676"/>
                    <a:pt x="15713" y="46676"/>
                  </a:cubicBezTo>
                  <a:cubicBezTo>
                    <a:pt x="10396" y="46676"/>
                    <a:pt x="5125" y="47220"/>
                    <a:pt x="0" y="49503"/>
                  </a:cubicBezTo>
                  <a:cubicBezTo>
                    <a:pt x="20782" y="49503"/>
                    <a:pt x="41630" y="49470"/>
                    <a:pt x="62478" y="49470"/>
                  </a:cubicBezTo>
                  <a:cubicBezTo>
                    <a:pt x="60944" y="46634"/>
                    <a:pt x="60277" y="43732"/>
                    <a:pt x="62612" y="40997"/>
                  </a:cubicBezTo>
                  <a:cubicBezTo>
                    <a:pt x="73786" y="27854"/>
                    <a:pt x="81725" y="12176"/>
                    <a:pt x="94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4"/>
            <p:cNvSpPr/>
            <p:nvPr/>
          </p:nvSpPr>
          <p:spPr>
            <a:xfrm>
              <a:off x="6804836" y="1840100"/>
              <a:ext cx="44636" cy="79168"/>
            </a:xfrm>
            <a:custGeom>
              <a:avLst/>
              <a:gdLst/>
              <a:ahLst/>
              <a:cxnLst/>
              <a:rect l="l" t="t" r="r" b="b"/>
              <a:pathLst>
                <a:path w="27854" h="49403" extrusionOk="0">
                  <a:moveTo>
                    <a:pt x="9999" y="0"/>
                  </a:moveTo>
                  <a:cubicBezTo>
                    <a:pt x="9252" y="0"/>
                    <a:pt x="8466" y="103"/>
                    <a:pt x="7639" y="317"/>
                  </a:cubicBezTo>
                  <a:cubicBezTo>
                    <a:pt x="3403" y="1351"/>
                    <a:pt x="0" y="4187"/>
                    <a:pt x="801" y="8556"/>
                  </a:cubicBezTo>
                  <a:cubicBezTo>
                    <a:pt x="3002" y="20932"/>
                    <a:pt x="4837" y="33608"/>
                    <a:pt x="11742" y="44582"/>
                  </a:cubicBezTo>
                  <a:cubicBezTo>
                    <a:pt x="13537" y="47369"/>
                    <a:pt x="16108" y="49403"/>
                    <a:pt x="19333" y="49403"/>
                  </a:cubicBezTo>
                  <a:cubicBezTo>
                    <a:pt x="20122" y="49403"/>
                    <a:pt x="20950" y="49281"/>
                    <a:pt x="21816" y="49019"/>
                  </a:cubicBezTo>
                  <a:cubicBezTo>
                    <a:pt x="26886" y="47451"/>
                    <a:pt x="27553" y="42981"/>
                    <a:pt x="27853" y="37944"/>
                  </a:cubicBezTo>
                  <a:cubicBezTo>
                    <a:pt x="24885" y="27103"/>
                    <a:pt x="23884" y="15161"/>
                    <a:pt x="17546" y="4854"/>
                  </a:cubicBezTo>
                  <a:cubicBezTo>
                    <a:pt x="15680" y="1879"/>
                    <a:pt x="13200" y="0"/>
                    <a:pt x="9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4"/>
            <p:cNvSpPr/>
            <p:nvPr/>
          </p:nvSpPr>
          <p:spPr>
            <a:xfrm>
              <a:off x="6229074" y="419989"/>
              <a:ext cx="84300" cy="84889"/>
            </a:xfrm>
            <a:custGeom>
              <a:avLst/>
              <a:gdLst/>
              <a:ahLst/>
              <a:cxnLst/>
              <a:rect l="l" t="t" r="r" b="b"/>
              <a:pathLst>
                <a:path w="52605" h="52973" extrusionOk="0">
                  <a:moveTo>
                    <a:pt x="52604" y="1"/>
                  </a:moveTo>
                  <a:lnTo>
                    <a:pt x="52604" y="1"/>
                  </a:lnTo>
                  <a:cubicBezTo>
                    <a:pt x="44665" y="968"/>
                    <a:pt x="36726" y="2236"/>
                    <a:pt x="29321" y="5505"/>
                  </a:cubicBezTo>
                  <a:cubicBezTo>
                    <a:pt x="31156" y="10508"/>
                    <a:pt x="27553" y="13644"/>
                    <a:pt x="25185" y="17080"/>
                  </a:cubicBezTo>
                  <a:cubicBezTo>
                    <a:pt x="16879" y="29088"/>
                    <a:pt x="8406" y="40997"/>
                    <a:pt x="0" y="52972"/>
                  </a:cubicBezTo>
                  <a:cubicBezTo>
                    <a:pt x="9974" y="52539"/>
                    <a:pt x="19714" y="51037"/>
                    <a:pt x="29355" y="48502"/>
                  </a:cubicBezTo>
                  <a:cubicBezTo>
                    <a:pt x="19781" y="47035"/>
                    <a:pt x="25252" y="42131"/>
                    <a:pt x="27553" y="38995"/>
                  </a:cubicBezTo>
                  <a:cubicBezTo>
                    <a:pt x="36726" y="26520"/>
                    <a:pt x="45099" y="13577"/>
                    <a:pt x="52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4"/>
            <p:cNvSpPr/>
            <p:nvPr/>
          </p:nvSpPr>
          <p:spPr>
            <a:xfrm>
              <a:off x="5909949" y="2028537"/>
              <a:ext cx="160418" cy="50947"/>
            </a:xfrm>
            <a:custGeom>
              <a:avLst/>
              <a:gdLst/>
              <a:ahLst/>
              <a:cxnLst/>
              <a:rect l="l" t="t" r="r" b="b"/>
              <a:pathLst>
                <a:path w="100105" h="31792" extrusionOk="0">
                  <a:moveTo>
                    <a:pt x="86664" y="1"/>
                  </a:moveTo>
                  <a:cubicBezTo>
                    <a:pt x="78395" y="1"/>
                    <a:pt x="70484" y="2671"/>
                    <a:pt x="62445" y="3982"/>
                  </a:cubicBezTo>
                  <a:cubicBezTo>
                    <a:pt x="46767" y="8218"/>
                    <a:pt x="31056" y="12521"/>
                    <a:pt x="15344" y="16824"/>
                  </a:cubicBezTo>
                  <a:cubicBezTo>
                    <a:pt x="13243" y="17658"/>
                    <a:pt x="11208" y="18492"/>
                    <a:pt x="9140" y="19326"/>
                  </a:cubicBezTo>
                  <a:cubicBezTo>
                    <a:pt x="6371" y="22662"/>
                    <a:pt x="0" y="24196"/>
                    <a:pt x="2035" y="29833"/>
                  </a:cubicBezTo>
                  <a:cubicBezTo>
                    <a:pt x="2562" y="31289"/>
                    <a:pt x="3294" y="31792"/>
                    <a:pt x="4128" y="31792"/>
                  </a:cubicBezTo>
                  <a:cubicBezTo>
                    <a:pt x="5721" y="31792"/>
                    <a:pt x="7686" y="29959"/>
                    <a:pt x="9307" y="29433"/>
                  </a:cubicBezTo>
                  <a:cubicBezTo>
                    <a:pt x="10927" y="29762"/>
                    <a:pt x="12488" y="29920"/>
                    <a:pt x="13995" y="29920"/>
                  </a:cubicBezTo>
                  <a:cubicBezTo>
                    <a:pt x="20586" y="29920"/>
                    <a:pt x="26141" y="26896"/>
                    <a:pt x="31056" y="21928"/>
                  </a:cubicBezTo>
                  <a:lnTo>
                    <a:pt x="100105" y="2814"/>
                  </a:lnTo>
                  <a:cubicBezTo>
                    <a:pt x="95477" y="742"/>
                    <a:pt x="91021" y="1"/>
                    <a:pt x="86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4"/>
            <p:cNvSpPr/>
            <p:nvPr/>
          </p:nvSpPr>
          <p:spPr>
            <a:xfrm>
              <a:off x="5924862" y="2063622"/>
              <a:ext cx="34854" cy="28332"/>
            </a:xfrm>
            <a:custGeom>
              <a:avLst/>
              <a:gdLst/>
              <a:ahLst/>
              <a:cxnLst/>
              <a:rect l="l" t="t" r="r" b="b"/>
              <a:pathLst>
                <a:path w="21750" h="17680" extrusionOk="0">
                  <a:moveTo>
                    <a:pt x="21750" y="0"/>
                  </a:moveTo>
                  <a:lnTo>
                    <a:pt x="21750" y="0"/>
                  </a:lnTo>
                  <a:cubicBezTo>
                    <a:pt x="13944" y="968"/>
                    <a:pt x="6505" y="2802"/>
                    <a:pt x="1" y="7506"/>
                  </a:cubicBezTo>
                  <a:cubicBezTo>
                    <a:pt x="3236" y="10274"/>
                    <a:pt x="2869" y="14010"/>
                    <a:pt x="2769" y="17680"/>
                  </a:cubicBezTo>
                  <a:cubicBezTo>
                    <a:pt x="8207" y="16045"/>
                    <a:pt x="13577" y="14477"/>
                    <a:pt x="19014" y="12843"/>
                  </a:cubicBezTo>
                  <a:cubicBezTo>
                    <a:pt x="19915" y="8540"/>
                    <a:pt x="20849" y="4304"/>
                    <a:pt x="21750" y="0"/>
                  </a:cubicBezTo>
                  <a:close/>
                </a:path>
              </a:pathLst>
            </a:custGeom>
            <a:solidFill>
              <a:srgbClr val="E6A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4"/>
            <p:cNvSpPr/>
            <p:nvPr/>
          </p:nvSpPr>
          <p:spPr>
            <a:xfrm>
              <a:off x="5522133" y="1124158"/>
              <a:ext cx="142780" cy="318332"/>
            </a:xfrm>
            <a:custGeom>
              <a:avLst/>
              <a:gdLst/>
              <a:ahLst/>
              <a:cxnLst/>
              <a:rect l="l" t="t" r="r" b="b"/>
              <a:pathLst>
                <a:path w="89098" h="198647" extrusionOk="0">
                  <a:moveTo>
                    <a:pt x="6979" y="0"/>
                  </a:moveTo>
                  <a:cubicBezTo>
                    <a:pt x="6540" y="0"/>
                    <a:pt x="6071" y="52"/>
                    <a:pt x="5572" y="163"/>
                  </a:cubicBezTo>
                  <a:cubicBezTo>
                    <a:pt x="2002" y="930"/>
                    <a:pt x="1569" y="4433"/>
                    <a:pt x="1402" y="7535"/>
                  </a:cubicBezTo>
                  <a:cubicBezTo>
                    <a:pt x="1302" y="10604"/>
                    <a:pt x="1402" y="13673"/>
                    <a:pt x="1302" y="16775"/>
                  </a:cubicBezTo>
                  <a:cubicBezTo>
                    <a:pt x="1" y="52801"/>
                    <a:pt x="4337" y="88560"/>
                    <a:pt x="7206" y="124352"/>
                  </a:cubicBezTo>
                  <a:cubicBezTo>
                    <a:pt x="8774" y="144300"/>
                    <a:pt x="9374" y="164614"/>
                    <a:pt x="14745" y="184228"/>
                  </a:cubicBezTo>
                  <a:cubicBezTo>
                    <a:pt x="16546" y="190800"/>
                    <a:pt x="19081" y="196937"/>
                    <a:pt x="26753" y="198405"/>
                  </a:cubicBezTo>
                  <a:cubicBezTo>
                    <a:pt x="27644" y="198570"/>
                    <a:pt x="28491" y="198647"/>
                    <a:pt x="29299" y="198647"/>
                  </a:cubicBezTo>
                  <a:cubicBezTo>
                    <a:pt x="35538" y="198647"/>
                    <a:pt x="39436" y="194039"/>
                    <a:pt x="43098" y="189432"/>
                  </a:cubicBezTo>
                  <a:cubicBezTo>
                    <a:pt x="45000" y="187097"/>
                    <a:pt x="46201" y="184128"/>
                    <a:pt x="47235" y="181260"/>
                  </a:cubicBezTo>
                  <a:cubicBezTo>
                    <a:pt x="55741" y="157776"/>
                    <a:pt x="64280" y="134293"/>
                    <a:pt x="72619" y="110742"/>
                  </a:cubicBezTo>
                  <a:cubicBezTo>
                    <a:pt x="78357" y="94664"/>
                    <a:pt x="85862" y="78920"/>
                    <a:pt x="85562" y="61374"/>
                  </a:cubicBezTo>
                  <a:cubicBezTo>
                    <a:pt x="85429" y="55169"/>
                    <a:pt x="89098" y="44862"/>
                    <a:pt x="82693" y="43628"/>
                  </a:cubicBezTo>
                  <a:cubicBezTo>
                    <a:pt x="82121" y="43516"/>
                    <a:pt x="81577" y="43462"/>
                    <a:pt x="81058" y="43462"/>
                  </a:cubicBezTo>
                  <a:cubicBezTo>
                    <a:pt x="74177" y="43462"/>
                    <a:pt x="71910" y="52879"/>
                    <a:pt x="70018" y="59239"/>
                  </a:cubicBezTo>
                  <a:cubicBezTo>
                    <a:pt x="60678" y="90394"/>
                    <a:pt x="49903" y="121016"/>
                    <a:pt x="38662" y="151438"/>
                  </a:cubicBezTo>
                  <a:cubicBezTo>
                    <a:pt x="36327" y="157743"/>
                    <a:pt x="34192" y="164147"/>
                    <a:pt x="31924" y="170552"/>
                  </a:cubicBezTo>
                  <a:lnTo>
                    <a:pt x="28821" y="170152"/>
                  </a:lnTo>
                  <a:cubicBezTo>
                    <a:pt x="27554" y="161279"/>
                    <a:pt x="25886" y="152472"/>
                    <a:pt x="25152" y="143566"/>
                  </a:cubicBezTo>
                  <a:cubicBezTo>
                    <a:pt x="22183" y="107340"/>
                    <a:pt x="19582" y="71081"/>
                    <a:pt x="16646" y="34855"/>
                  </a:cubicBezTo>
                  <a:cubicBezTo>
                    <a:pt x="15846" y="25315"/>
                    <a:pt x="14411" y="15774"/>
                    <a:pt x="12710" y="6301"/>
                  </a:cubicBezTo>
                  <a:cubicBezTo>
                    <a:pt x="12146" y="3335"/>
                    <a:pt x="10502" y="0"/>
                    <a:pt x="6979" y="0"/>
                  </a:cubicBezTo>
                  <a:close/>
                </a:path>
              </a:pathLst>
            </a:custGeom>
            <a:solidFill>
              <a:srgbClr val="BD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4"/>
            <p:cNvSpPr/>
            <p:nvPr/>
          </p:nvSpPr>
          <p:spPr>
            <a:xfrm>
              <a:off x="5103850" y="1136893"/>
              <a:ext cx="196814" cy="254549"/>
            </a:xfrm>
            <a:custGeom>
              <a:avLst/>
              <a:gdLst/>
              <a:ahLst/>
              <a:cxnLst/>
              <a:rect l="l" t="t" r="r" b="b"/>
              <a:pathLst>
                <a:path w="122817" h="158845" extrusionOk="0">
                  <a:moveTo>
                    <a:pt x="74028" y="1"/>
                  </a:moveTo>
                  <a:cubicBezTo>
                    <a:pt x="73517" y="1"/>
                    <a:pt x="72980" y="81"/>
                    <a:pt x="72419" y="255"/>
                  </a:cubicBezTo>
                  <a:cubicBezTo>
                    <a:pt x="67282" y="1856"/>
                    <a:pt x="67582" y="6993"/>
                    <a:pt x="68616" y="11397"/>
                  </a:cubicBezTo>
                  <a:cubicBezTo>
                    <a:pt x="71118" y="22038"/>
                    <a:pt x="73586" y="32745"/>
                    <a:pt x="76555" y="43253"/>
                  </a:cubicBezTo>
                  <a:cubicBezTo>
                    <a:pt x="84294" y="70639"/>
                    <a:pt x="92299" y="97992"/>
                    <a:pt x="100172" y="125345"/>
                  </a:cubicBezTo>
                  <a:cubicBezTo>
                    <a:pt x="101139" y="128647"/>
                    <a:pt x="103107" y="132950"/>
                    <a:pt x="99838" y="135119"/>
                  </a:cubicBezTo>
                  <a:cubicBezTo>
                    <a:pt x="99083" y="135615"/>
                    <a:pt x="98341" y="135825"/>
                    <a:pt x="97617" y="135825"/>
                  </a:cubicBezTo>
                  <a:cubicBezTo>
                    <a:pt x="95081" y="135825"/>
                    <a:pt x="92774" y="133244"/>
                    <a:pt x="90932" y="131349"/>
                  </a:cubicBezTo>
                  <a:cubicBezTo>
                    <a:pt x="75888" y="116105"/>
                    <a:pt x="59209" y="102395"/>
                    <a:pt x="47701" y="83815"/>
                  </a:cubicBezTo>
                  <a:cubicBezTo>
                    <a:pt x="37560" y="67470"/>
                    <a:pt x="26786" y="51559"/>
                    <a:pt x="15945" y="35681"/>
                  </a:cubicBezTo>
                  <a:cubicBezTo>
                    <a:pt x="14237" y="33155"/>
                    <a:pt x="11679" y="30560"/>
                    <a:pt x="8609" y="30560"/>
                  </a:cubicBezTo>
                  <a:cubicBezTo>
                    <a:pt x="7422" y="30560"/>
                    <a:pt x="6158" y="30948"/>
                    <a:pt x="4837" y="31878"/>
                  </a:cubicBezTo>
                  <a:cubicBezTo>
                    <a:pt x="0" y="35280"/>
                    <a:pt x="3036" y="39350"/>
                    <a:pt x="4937" y="43420"/>
                  </a:cubicBezTo>
                  <a:cubicBezTo>
                    <a:pt x="15411" y="65769"/>
                    <a:pt x="28721" y="86484"/>
                    <a:pt x="43665" y="105898"/>
                  </a:cubicBezTo>
                  <a:cubicBezTo>
                    <a:pt x="59109" y="125912"/>
                    <a:pt x="75554" y="145659"/>
                    <a:pt x="99371" y="156701"/>
                  </a:cubicBezTo>
                  <a:cubicBezTo>
                    <a:pt x="102492" y="158156"/>
                    <a:pt x="105483" y="158845"/>
                    <a:pt x="108218" y="158845"/>
                  </a:cubicBezTo>
                  <a:cubicBezTo>
                    <a:pt x="116768" y="158845"/>
                    <a:pt x="122816" y="152110"/>
                    <a:pt x="122488" y="140989"/>
                  </a:cubicBezTo>
                  <a:cubicBezTo>
                    <a:pt x="122154" y="139455"/>
                    <a:pt x="121654" y="136853"/>
                    <a:pt x="121020" y="134318"/>
                  </a:cubicBezTo>
                  <a:cubicBezTo>
                    <a:pt x="112847" y="98893"/>
                    <a:pt x="102473" y="64034"/>
                    <a:pt x="91566" y="29343"/>
                  </a:cubicBezTo>
                  <a:cubicBezTo>
                    <a:pt x="89097" y="21437"/>
                    <a:pt x="85261" y="13932"/>
                    <a:pt x="81392" y="6593"/>
                  </a:cubicBezTo>
                  <a:cubicBezTo>
                    <a:pt x="79878" y="3741"/>
                    <a:pt x="77527" y="1"/>
                    <a:pt x="74028" y="1"/>
                  </a:cubicBezTo>
                  <a:close/>
                </a:path>
              </a:pathLst>
            </a:custGeom>
            <a:solidFill>
              <a:srgbClr val="BD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4"/>
            <p:cNvSpPr/>
            <p:nvPr/>
          </p:nvSpPr>
          <p:spPr>
            <a:xfrm>
              <a:off x="5741244" y="1735015"/>
              <a:ext cx="40949" cy="141296"/>
            </a:xfrm>
            <a:custGeom>
              <a:avLst/>
              <a:gdLst/>
              <a:ahLst/>
              <a:cxnLst/>
              <a:rect l="l" t="t" r="r" b="b"/>
              <a:pathLst>
                <a:path w="25553" h="88172" extrusionOk="0">
                  <a:moveTo>
                    <a:pt x="12254" y="1"/>
                  </a:moveTo>
                  <a:cubicBezTo>
                    <a:pt x="12076" y="1"/>
                    <a:pt x="11894" y="5"/>
                    <a:pt x="11709" y="13"/>
                  </a:cubicBezTo>
                  <a:cubicBezTo>
                    <a:pt x="4504" y="346"/>
                    <a:pt x="2269" y="6451"/>
                    <a:pt x="2169" y="12121"/>
                  </a:cubicBezTo>
                  <a:cubicBezTo>
                    <a:pt x="1702" y="30401"/>
                    <a:pt x="1" y="48781"/>
                    <a:pt x="3403" y="66994"/>
                  </a:cubicBezTo>
                  <a:cubicBezTo>
                    <a:pt x="4371" y="72098"/>
                    <a:pt x="4504" y="77468"/>
                    <a:pt x="7573" y="82005"/>
                  </a:cubicBezTo>
                  <a:cubicBezTo>
                    <a:pt x="9671" y="85060"/>
                    <a:pt x="11855" y="88172"/>
                    <a:pt x="15842" y="88172"/>
                  </a:cubicBezTo>
                  <a:cubicBezTo>
                    <a:pt x="16164" y="88172"/>
                    <a:pt x="16499" y="88152"/>
                    <a:pt x="16846" y="88109"/>
                  </a:cubicBezTo>
                  <a:cubicBezTo>
                    <a:pt x="21016" y="87575"/>
                    <a:pt x="21950" y="83939"/>
                    <a:pt x="23251" y="80637"/>
                  </a:cubicBezTo>
                  <a:cubicBezTo>
                    <a:pt x="25552" y="74766"/>
                    <a:pt x="25286" y="68628"/>
                    <a:pt x="25219" y="58821"/>
                  </a:cubicBezTo>
                  <a:cubicBezTo>
                    <a:pt x="22684" y="45645"/>
                    <a:pt x="23551" y="28533"/>
                    <a:pt x="21550" y="11754"/>
                  </a:cubicBezTo>
                  <a:cubicBezTo>
                    <a:pt x="20931" y="6513"/>
                    <a:pt x="19486" y="1"/>
                    <a:pt x="12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4"/>
            <p:cNvSpPr/>
            <p:nvPr/>
          </p:nvSpPr>
          <p:spPr>
            <a:xfrm>
              <a:off x="5569440" y="1599767"/>
              <a:ext cx="44050" cy="121429"/>
            </a:xfrm>
            <a:custGeom>
              <a:avLst/>
              <a:gdLst/>
              <a:ahLst/>
              <a:cxnLst/>
              <a:rect l="l" t="t" r="r" b="b"/>
              <a:pathLst>
                <a:path w="27488" h="75775" extrusionOk="0">
                  <a:moveTo>
                    <a:pt x="11662" y="0"/>
                  </a:moveTo>
                  <a:cubicBezTo>
                    <a:pt x="11457" y="0"/>
                    <a:pt x="11251" y="6"/>
                    <a:pt x="11042" y="17"/>
                  </a:cubicBezTo>
                  <a:cubicBezTo>
                    <a:pt x="5505" y="284"/>
                    <a:pt x="1969" y="3786"/>
                    <a:pt x="1502" y="9057"/>
                  </a:cubicBezTo>
                  <a:cubicBezTo>
                    <a:pt x="868" y="15962"/>
                    <a:pt x="1335" y="23033"/>
                    <a:pt x="1335" y="26302"/>
                  </a:cubicBezTo>
                  <a:cubicBezTo>
                    <a:pt x="1" y="42280"/>
                    <a:pt x="1335" y="54423"/>
                    <a:pt x="4404" y="66331"/>
                  </a:cubicBezTo>
                  <a:cubicBezTo>
                    <a:pt x="5783" y="71651"/>
                    <a:pt x="8876" y="75774"/>
                    <a:pt x="15050" y="75774"/>
                  </a:cubicBezTo>
                  <a:cubicBezTo>
                    <a:pt x="15147" y="75774"/>
                    <a:pt x="15246" y="75773"/>
                    <a:pt x="15345" y="75771"/>
                  </a:cubicBezTo>
                  <a:cubicBezTo>
                    <a:pt x="19715" y="75671"/>
                    <a:pt x="23184" y="73736"/>
                    <a:pt x="23918" y="69233"/>
                  </a:cubicBezTo>
                  <a:cubicBezTo>
                    <a:pt x="27487" y="48318"/>
                    <a:pt x="25686" y="27637"/>
                    <a:pt x="20883" y="7189"/>
                  </a:cubicBezTo>
                  <a:cubicBezTo>
                    <a:pt x="19892" y="2905"/>
                    <a:pt x="16358" y="0"/>
                    <a:pt x="11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4"/>
            <p:cNvSpPr/>
            <p:nvPr/>
          </p:nvSpPr>
          <p:spPr>
            <a:xfrm>
              <a:off x="5724514" y="1436769"/>
              <a:ext cx="42979" cy="122532"/>
            </a:xfrm>
            <a:custGeom>
              <a:avLst/>
              <a:gdLst/>
              <a:ahLst/>
              <a:cxnLst/>
              <a:rect l="l" t="t" r="r" b="b"/>
              <a:pathLst>
                <a:path w="26820" h="76463" extrusionOk="0">
                  <a:moveTo>
                    <a:pt x="9924" y="1"/>
                  </a:moveTo>
                  <a:cubicBezTo>
                    <a:pt x="9529" y="1"/>
                    <a:pt x="9123" y="30"/>
                    <a:pt x="8706" y="92"/>
                  </a:cubicBezTo>
                  <a:cubicBezTo>
                    <a:pt x="3669" y="926"/>
                    <a:pt x="1935" y="5263"/>
                    <a:pt x="1701" y="9933"/>
                  </a:cubicBezTo>
                  <a:cubicBezTo>
                    <a:pt x="1501" y="15203"/>
                    <a:pt x="1668" y="20440"/>
                    <a:pt x="1668" y="26945"/>
                  </a:cubicBezTo>
                  <a:cubicBezTo>
                    <a:pt x="0" y="38453"/>
                    <a:pt x="4503" y="50762"/>
                    <a:pt x="4503" y="63471"/>
                  </a:cubicBezTo>
                  <a:cubicBezTo>
                    <a:pt x="4503" y="70043"/>
                    <a:pt x="8473" y="75747"/>
                    <a:pt x="15311" y="76414"/>
                  </a:cubicBezTo>
                  <a:cubicBezTo>
                    <a:pt x="15641" y="76447"/>
                    <a:pt x="15960" y="76463"/>
                    <a:pt x="16268" y="76463"/>
                  </a:cubicBezTo>
                  <a:cubicBezTo>
                    <a:pt x="22177" y="76463"/>
                    <a:pt x="24012" y="70559"/>
                    <a:pt x="24551" y="65739"/>
                  </a:cubicBezTo>
                  <a:cubicBezTo>
                    <a:pt x="26819" y="45925"/>
                    <a:pt x="22883" y="26578"/>
                    <a:pt x="18346" y="7498"/>
                  </a:cubicBezTo>
                  <a:cubicBezTo>
                    <a:pt x="17458" y="3820"/>
                    <a:pt x="14400" y="1"/>
                    <a:pt x="9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4"/>
            <p:cNvSpPr/>
            <p:nvPr/>
          </p:nvSpPr>
          <p:spPr>
            <a:xfrm>
              <a:off x="5063063" y="1815776"/>
              <a:ext cx="40574" cy="127091"/>
            </a:xfrm>
            <a:custGeom>
              <a:avLst/>
              <a:gdLst/>
              <a:ahLst/>
              <a:cxnLst/>
              <a:rect l="l" t="t" r="r" b="b"/>
              <a:pathLst>
                <a:path w="25319" h="79308" extrusionOk="0">
                  <a:moveTo>
                    <a:pt x="14857" y="0"/>
                  </a:moveTo>
                  <a:cubicBezTo>
                    <a:pt x="9371" y="0"/>
                    <a:pt x="7371" y="5009"/>
                    <a:pt x="6772" y="9392"/>
                  </a:cubicBezTo>
                  <a:cubicBezTo>
                    <a:pt x="4637" y="24970"/>
                    <a:pt x="1" y="40214"/>
                    <a:pt x="534" y="56125"/>
                  </a:cubicBezTo>
                  <a:cubicBezTo>
                    <a:pt x="534" y="60095"/>
                    <a:pt x="468" y="64031"/>
                    <a:pt x="534" y="67967"/>
                  </a:cubicBezTo>
                  <a:cubicBezTo>
                    <a:pt x="734" y="73071"/>
                    <a:pt x="2002" y="78308"/>
                    <a:pt x="7606" y="79208"/>
                  </a:cubicBezTo>
                  <a:cubicBezTo>
                    <a:pt x="8047" y="79276"/>
                    <a:pt x="8470" y="79308"/>
                    <a:pt x="8876" y="79308"/>
                  </a:cubicBezTo>
                  <a:cubicBezTo>
                    <a:pt x="13913" y="79308"/>
                    <a:pt x="16346" y="74369"/>
                    <a:pt x="17180" y="70202"/>
                  </a:cubicBezTo>
                  <a:cubicBezTo>
                    <a:pt x="21182" y="50455"/>
                    <a:pt x="25319" y="30740"/>
                    <a:pt x="24018" y="10426"/>
                  </a:cubicBezTo>
                  <a:cubicBezTo>
                    <a:pt x="23684" y="5255"/>
                    <a:pt x="21516" y="652"/>
                    <a:pt x="15845" y="52"/>
                  </a:cubicBezTo>
                  <a:cubicBezTo>
                    <a:pt x="15504" y="17"/>
                    <a:pt x="15174" y="0"/>
                    <a:pt x="14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4"/>
            <p:cNvSpPr/>
            <p:nvPr/>
          </p:nvSpPr>
          <p:spPr>
            <a:xfrm>
              <a:off x="5433237" y="1785976"/>
              <a:ext cx="39292" cy="115503"/>
            </a:xfrm>
            <a:custGeom>
              <a:avLst/>
              <a:gdLst/>
              <a:ahLst/>
              <a:cxnLst/>
              <a:rect l="l" t="t" r="r" b="b"/>
              <a:pathLst>
                <a:path w="24519" h="72077" extrusionOk="0">
                  <a:moveTo>
                    <a:pt x="10964" y="1"/>
                  </a:moveTo>
                  <a:cubicBezTo>
                    <a:pt x="10718" y="1"/>
                    <a:pt x="10466" y="12"/>
                    <a:pt x="10208" y="34"/>
                  </a:cubicBezTo>
                  <a:cubicBezTo>
                    <a:pt x="5805" y="435"/>
                    <a:pt x="2536" y="3637"/>
                    <a:pt x="2269" y="7673"/>
                  </a:cubicBezTo>
                  <a:cubicBezTo>
                    <a:pt x="835" y="26020"/>
                    <a:pt x="1" y="44466"/>
                    <a:pt x="2603" y="62713"/>
                  </a:cubicBezTo>
                  <a:cubicBezTo>
                    <a:pt x="3275" y="67579"/>
                    <a:pt x="7297" y="72077"/>
                    <a:pt x="13046" y="72077"/>
                  </a:cubicBezTo>
                  <a:cubicBezTo>
                    <a:pt x="13287" y="72077"/>
                    <a:pt x="13531" y="72069"/>
                    <a:pt x="13777" y="72053"/>
                  </a:cubicBezTo>
                  <a:cubicBezTo>
                    <a:pt x="19281" y="71719"/>
                    <a:pt x="19915" y="66449"/>
                    <a:pt x="21149" y="62346"/>
                  </a:cubicBezTo>
                  <a:cubicBezTo>
                    <a:pt x="23751" y="53773"/>
                    <a:pt x="21983" y="44933"/>
                    <a:pt x="22617" y="35860"/>
                  </a:cubicBezTo>
                  <a:cubicBezTo>
                    <a:pt x="21616" y="26287"/>
                    <a:pt x="24518" y="15912"/>
                    <a:pt x="19315" y="6472"/>
                  </a:cubicBezTo>
                  <a:cubicBezTo>
                    <a:pt x="17489" y="3073"/>
                    <a:pt x="15070" y="1"/>
                    <a:pt x="10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4"/>
            <p:cNvSpPr/>
            <p:nvPr/>
          </p:nvSpPr>
          <p:spPr>
            <a:xfrm>
              <a:off x="5081184" y="1456872"/>
              <a:ext cx="40146" cy="118441"/>
            </a:xfrm>
            <a:custGeom>
              <a:avLst/>
              <a:gdLst/>
              <a:ahLst/>
              <a:cxnLst/>
              <a:rect l="l" t="t" r="r" b="b"/>
              <a:pathLst>
                <a:path w="25052" h="73910" extrusionOk="0">
                  <a:moveTo>
                    <a:pt x="11637" y="1"/>
                  </a:moveTo>
                  <a:cubicBezTo>
                    <a:pt x="6401" y="1"/>
                    <a:pt x="5486" y="4782"/>
                    <a:pt x="4170" y="8729"/>
                  </a:cubicBezTo>
                  <a:cubicBezTo>
                    <a:pt x="1202" y="17736"/>
                    <a:pt x="2969" y="27076"/>
                    <a:pt x="2202" y="37517"/>
                  </a:cubicBezTo>
                  <a:cubicBezTo>
                    <a:pt x="3470" y="46590"/>
                    <a:pt x="1" y="57397"/>
                    <a:pt x="5204" y="67371"/>
                  </a:cubicBezTo>
                  <a:cubicBezTo>
                    <a:pt x="6806" y="70507"/>
                    <a:pt x="8807" y="73876"/>
                    <a:pt x="12776" y="73909"/>
                  </a:cubicBezTo>
                  <a:cubicBezTo>
                    <a:pt x="12797" y="73909"/>
                    <a:pt x="12818" y="73910"/>
                    <a:pt x="12839" y="73910"/>
                  </a:cubicBezTo>
                  <a:cubicBezTo>
                    <a:pt x="17531" y="73910"/>
                    <a:pt x="19519" y="70156"/>
                    <a:pt x="20482" y="66204"/>
                  </a:cubicBezTo>
                  <a:cubicBezTo>
                    <a:pt x="25052" y="47090"/>
                    <a:pt x="25019" y="27976"/>
                    <a:pt x="20715" y="8863"/>
                  </a:cubicBezTo>
                  <a:cubicBezTo>
                    <a:pt x="19681" y="4326"/>
                    <a:pt x="17346" y="390"/>
                    <a:pt x="12276" y="23"/>
                  </a:cubicBezTo>
                  <a:cubicBezTo>
                    <a:pt x="12056" y="8"/>
                    <a:pt x="11843" y="1"/>
                    <a:pt x="11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4"/>
            <p:cNvSpPr/>
            <p:nvPr/>
          </p:nvSpPr>
          <p:spPr>
            <a:xfrm>
              <a:off x="5218778" y="1590927"/>
              <a:ext cx="41215" cy="108242"/>
            </a:xfrm>
            <a:custGeom>
              <a:avLst/>
              <a:gdLst/>
              <a:ahLst/>
              <a:cxnLst/>
              <a:rect l="l" t="t" r="r" b="b"/>
              <a:pathLst>
                <a:path w="25719" h="67546" extrusionOk="0">
                  <a:moveTo>
                    <a:pt x="8725" y="1"/>
                  </a:moveTo>
                  <a:cubicBezTo>
                    <a:pt x="4900" y="1"/>
                    <a:pt x="1991" y="2986"/>
                    <a:pt x="1301" y="8635"/>
                  </a:cubicBezTo>
                  <a:cubicBezTo>
                    <a:pt x="567" y="14239"/>
                    <a:pt x="1168" y="20043"/>
                    <a:pt x="1168" y="25714"/>
                  </a:cubicBezTo>
                  <a:cubicBezTo>
                    <a:pt x="0" y="36789"/>
                    <a:pt x="1868" y="47596"/>
                    <a:pt x="4370" y="58204"/>
                  </a:cubicBezTo>
                  <a:cubicBezTo>
                    <a:pt x="5459" y="62924"/>
                    <a:pt x="7789" y="67546"/>
                    <a:pt x="13622" y="67546"/>
                  </a:cubicBezTo>
                  <a:cubicBezTo>
                    <a:pt x="13684" y="67546"/>
                    <a:pt x="13747" y="67545"/>
                    <a:pt x="13810" y="67544"/>
                  </a:cubicBezTo>
                  <a:cubicBezTo>
                    <a:pt x="19381" y="67477"/>
                    <a:pt x="20581" y="62807"/>
                    <a:pt x="21816" y="58538"/>
                  </a:cubicBezTo>
                  <a:cubicBezTo>
                    <a:pt x="25718" y="44828"/>
                    <a:pt x="25418" y="30818"/>
                    <a:pt x="23417" y="16908"/>
                  </a:cubicBezTo>
                  <a:cubicBezTo>
                    <a:pt x="22683" y="11737"/>
                    <a:pt x="20581" y="6767"/>
                    <a:pt x="16245" y="3231"/>
                  </a:cubicBezTo>
                  <a:cubicBezTo>
                    <a:pt x="13596" y="1055"/>
                    <a:pt x="10999" y="1"/>
                    <a:pt x="8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4"/>
            <p:cNvSpPr/>
            <p:nvPr/>
          </p:nvSpPr>
          <p:spPr>
            <a:xfrm>
              <a:off x="5536834" y="881890"/>
              <a:ext cx="40627" cy="103489"/>
            </a:xfrm>
            <a:custGeom>
              <a:avLst/>
              <a:gdLst/>
              <a:ahLst/>
              <a:cxnLst/>
              <a:rect l="l" t="t" r="r" b="b"/>
              <a:pathLst>
                <a:path w="25352" h="64580" extrusionOk="0">
                  <a:moveTo>
                    <a:pt x="10792" y="0"/>
                  </a:moveTo>
                  <a:cubicBezTo>
                    <a:pt x="10379" y="0"/>
                    <a:pt x="9951" y="23"/>
                    <a:pt x="9507" y="69"/>
                  </a:cubicBezTo>
                  <a:cubicBezTo>
                    <a:pt x="2635" y="803"/>
                    <a:pt x="0" y="6207"/>
                    <a:pt x="334" y="12445"/>
                  </a:cubicBezTo>
                  <a:cubicBezTo>
                    <a:pt x="967" y="24687"/>
                    <a:pt x="1568" y="36929"/>
                    <a:pt x="3403" y="49038"/>
                  </a:cubicBezTo>
                  <a:cubicBezTo>
                    <a:pt x="4441" y="55680"/>
                    <a:pt x="5985" y="64579"/>
                    <a:pt x="14426" y="64579"/>
                  </a:cubicBezTo>
                  <a:cubicBezTo>
                    <a:pt x="14929" y="64579"/>
                    <a:pt x="15457" y="64548"/>
                    <a:pt x="16012" y="64482"/>
                  </a:cubicBezTo>
                  <a:cubicBezTo>
                    <a:pt x="25352" y="63381"/>
                    <a:pt x="23217" y="54075"/>
                    <a:pt x="23750" y="47336"/>
                  </a:cubicBezTo>
                  <a:cubicBezTo>
                    <a:pt x="23850" y="46069"/>
                    <a:pt x="23750" y="44735"/>
                    <a:pt x="23750" y="42266"/>
                  </a:cubicBezTo>
                  <a:cubicBezTo>
                    <a:pt x="24818" y="32292"/>
                    <a:pt x="21315" y="21651"/>
                    <a:pt x="20381" y="10844"/>
                  </a:cubicBezTo>
                  <a:cubicBezTo>
                    <a:pt x="19880" y="5392"/>
                    <a:pt x="17172" y="0"/>
                    <a:pt x="107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4"/>
            <p:cNvSpPr/>
            <p:nvPr/>
          </p:nvSpPr>
          <p:spPr>
            <a:xfrm>
              <a:off x="5384701" y="1401334"/>
              <a:ext cx="32930" cy="106275"/>
            </a:xfrm>
            <a:custGeom>
              <a:avLst/>
              <a:gdLst/>
              <a:ahLst/>
              <a:cxnLst/>
              <a:rect l="l" t="t" r="r" b="b"/>
              <a:pathLst>
                <a:path w="20549" h="66318" extrusionOk="0">
                  <a:moveTo>
                    <a:pt x="8561" y="1"/>
                  </a:moveTo>
                  <a:cubicBezTo>
                    <a:pt x="8323" y="1"/>
                    <a:pt x="8083" y="8"/>
                    <a:pt x="7840" y="22"/>
                  </a:cubicBezTo>
                  <a:cubicBezTo>
                    <a:pt x="1568" y="356"/>
                    <a:pt x="267" y="5092"/>
                    <a:pt x="201" y="10296"/>
                  </a:cubicBezTo>
                  <a:cubicBezTo>
                    <a:pt x="67" y="17301"/>
                    <a:pt x="167" y="24306"/>
                    <a:pt x="167" y="31311"/>
                  </a:cubicBezTo>
                  <a:lnTo>
                    <a:pt x="301" y="31311"/>
                  </a:lnTo>
                  <a:cubicBezTo>
                    <a:pt x="301" y="39183"/>
                    <a:pt x="1" y="47122"/>
                    <a:pt x="434" y="54961"/>
                  </a:cubicBezTo>
                  <a:cubicBezTo>
                    <a:pt x="734" y="59698"/>
                    <a:pt x="1969" y="65469"/>
                    <a:pt x="7539" y="66236"/>
                  </a:cubicBezTo>
                  <a:cubicBezTo>
                    <a:pt x="7938" y="66291"/>
                    <a:pt x="8317" y="66318"/>
                    <a:pt x="8679" y="66318"/>
                  </a:cubicBezTo>
                  <a:cubicBezTo>
                    <a:pt x="13771" y="66318"/>
                    <a:pt x="15356" y="61058"/>
                    <a:pt x="16446" y="56729"/>
                  </a:cubicBezTo>
                  <a:cubicBezTo>
                    <a:pt x="20549" y="40818"/>
                    <a:pt x="18747" y="24539"/>
                    <a:pt x="17847" y="8461"/>
                  </a:cubicBezTo>
                  <a:cubicBezTo>
                    <a:pt x="17559" y="3513"/>
                    <a:pt x="13850" y="1"/>
                    <a:pt x="8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4"/>
            <p:cNvSpPr/>
            <p:nvPr/>
          </p:nvSpPr>
          <p:spPr>
            <a:xfrm>
              <a:off x="5440989" y="1177463"/>
              <a:ext cx="38329" cy="102807"/>
            </a:xfrm>
            <a:custGeom>
              <a:avLst/>
              <a:gdLst/>
              <a:ahLst/>
              <a:cxnLst/>
              <a:rect l="l" t="t" r="r" b="b"/>
              <a:pathLst>
                <a:path w="23918" h="64154" extrusionOk="0">
                  <a:moveTo>
                    <a:pt x="9970" y="0"/>
                  </a:moveTo>
                  <a:cubicBezTo>
                    <a:pt x="9544" y="0"/>
                    <a:pt x="9101" y="30"/>
                    <a:pt x="8640" y="90"/>
                  </a:cubicBezTo>
                  <a:cubicBezTo>
                    <a:pt x="5271" y="557"/>
                    <a:pt x="2736" y="2725"/>
                    <a:pt x="2502" y="5994"/>
                  </a:cubicBezTo>
                  <a:cubicBezTo>
                    <a:pt x="1302" y="24307"/>
                    <a:pt x="1" y="42687"/>
                    <a:pt x="9641" y="59499"/>
                  </a:cubicBezTo>
                  <a:cubicBezTo>
                    <a:pt x="11472" y="62699"/>
                    <a:pt x="13303" y="64154"/>
                    <a:pt x="15062" y="64154"/>
                  </a:cubicBezTo>
                  <a:cubicBezTo>
                    <a:pt x="17116" y="64154"/>
                    <a:pt x="19072" y="62169"/>
                    <a:pt x="20816" y="58665"/>
                  </a:cubicBezTo>
                  <a:cubicBezTo>
                    <a:pt x="23918" y="52494"/>
                    <a:pt x="22684" y="45889"/>
                    <a:pt x="22950" y="39418"/>
                  </a:cubicBezTo>
                  <a:cubicBezTo>
                    <a:pt x="23684" y="27910"/>
                    <a:pt x="21416" y="16868"/>
                    <a:pt x="17580" y="6094"/>
                  </a:cubicBezTo>
                  <a:cubicBezTo>
                    <a:pt x="16229" y="2372"/>
                    <a:pt x="13798" y="0"/>
                    <a:pt x="99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4"/>
            <p:cNvSpPr/>
            <p:nvPr/>
          </p:nvSpPr>
          <p:spPr>
            <a:xfrm>
              <a:off x="5640697" y="1913083"/>
              <a:ext cx="42336" cy="94623"/>
            </a:xfrm>
            <a:custGeom>
              <a:avLst/>
              <a:gdLst/>
              <a:ahLst/>
              <a:cxnLst/>
              <a:rect l="l" t="t" r="r" b="b"/>
              <a:pathLst>
                <a:path w="26419" h="59047" extrusionOk="0">
                  <a:moveTo>
                    <a:pt x="10626" y="0"/>
                  </a:moveTo>
                  <a:cubicBezTo>
                    <a:pt x="10510" y="0"/>
                    <a:pt x="10393" y="2"/>
                    <a:pt x="10274" y="7"/>
                  </a:cubicBezTo>
                  <a:cubicBezTo>
                    <a:pt x="4003" y="207"/>
                    <a:pt x="1901" y="5177"/>
                    <a:pt x="1268" y="10881"/>
                  </a:cubicBezTo>
                  <a:cubicBezTo>
                    <a:pt x="0" y="22756"/>
                    <a:pt x="3036" y="34264"/>
                    <a:pt x="4537" y="45873"/>
                  </a:cubicBezTo>
                  <a:cubicBezTo>
                    <a:pt x="5340" y="52360"/>
                    <a:pt x="8574" y="59047"/>
                    <a:pt x="16068" y="59047"/>
                  </a:cubicBezTo>
                  <a:cubicBezTo>
                    <a:pt x="16667" y="59047"/>
                    <a:pt x="17292" y="59004"/>
                    <a:pt x="17946" y="58915"/>
                  </a:cubicBezTo>
                  <a:cubicBezTo>
                    <a:pt x="26419" y="57748"/>
                    <a:pt x="24284" y="49942"/>
                    <a:pt x="25151" y="41103"/>
                  </a:cubicBezTo>
                  <a:cubicBezTo>
                    <a:pt x="23617" y="32430"/>
                    <a:pt x="21649" y="20922"/>
                    <a:pt x="19447" y="9413"/>
                  </a:cubicBezTo>
                  <a:cubicBezTo>
                    <a:pt x="18501" y="4451"/>
                    <a:pt x="15956" y="0"/>
                    <a:pt x="10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4"/>
            <p:cNvSpPr/>
            <p:nvPr/>
          </p:nvSpPr>
          <p:spPr>
            <a:xfrm>
              <a:off x="5302968" y="1173135"/>
              <a:ext cx="39612" cy="99251"/>
            </a:xfrm>
            <a:custGeom>
              <a:avLst/>
              <a:gdLst/>
              <a:ahLst/>
              <a:cxnLst/>
              <a:rect l="l" t="t" r="r" b="b"/>
              <a:pathLst>
                <a:path w="24719" h="61935" extrusionOk="0">
                  <a:moveTo>
                    <a:pt x="9867" y="1"/>
                  </a:moveTo>
                  <a:cubicBezTo>
                    <a:pt x="9139" y="1"/>
                    <a:pt x="8354" y="92"/>
                    <a:pt x="7506" y="289"/>
                  </a:cubicBezTo>
                  <a:cubicBezTo>
                    <a:pt x="1" y="2057"/>
                    <a:pt x="634" y="8728"/>
                    <a:pt x="1702" y="14232"/>
                  </a:cubicBezTo>
                  <a:cubicBezTo>
                    <a:pt x="3169" y="21571"/>
                    <a:pt x="3503" y="28909"/>
                    <a:pt x="3837" y="36281"/>
                  </a:cubicBezTo>
                  <a:cubicBezTo>
                    <a:pt x="4170" y="43753"/>
                    <a:pt x="6305" y="50858"/>
                    <a:pt x="10575" y="57130"/>
                  </a:cubicBezTo>
                  <a:cubicBezTo>
                    <a:pt x="12312" y="59620"/>
                    <a:pt x="14502" y="61934"/>
                    <a:pt x="17690" y="61934"/>
                  </a:cubicBezTo>
                  <a:cubicBezTo>
                    <a:pt x="18174" y="61934"/>
                    <a:pt x="18682" y="61881"/>
                    <a:pt x="19214" y="61766"/>
                  </a:cubicBezTo>
                  <a:cubicBezTo>
                    <a:pt x="23384" y="60866"/>
                    <a:pt x="24318" y="57430"/>
                    <a:pt x="24551" y="53794"/>
                  </a:cubicBezTo>
                  <a:cubicBezTo>
                    <a:pt x="24718" y="51192"/>
                    <a:pt x="24585" y="48590"/>
                    <a:pt x="24585" y="45955"/>
                  </a:cubicBezTo>
                  <a:cubicBezTo>
                    <a:pt x="23684" y="33846"/>
                    <a:pt x="23384" y="21604"/>
                    <a:pt x="19314" y="9996"/>
                  </a:cubicBezTo>
                  <a:cubicBezTo>
                    <a:pt x="17692" y="5364"/>
                    <a:pt x="15443" y="1"/>
                    <a:pt x="98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4"/>
            <p:cNvSpPr/>
            <p:nvPr/>
          </p:nvSpPr>
          <p:spPr>
            <a:xfrm>
              <a:off x="5351345" y="974516"/>
              <a:ext cx="46828" cy="96035"/>
            </a:xfrm>
            <a:custGeom>
              <a:avLst/>
              <a:gdLst/>
              <a:ahLst/>
              <a:cxnLst/>
              <a:rect l="l" t="t" r="r" b="b"/>
              <a:pathLst>
                <a:path w="29222" h="59928" extrusionOk="0">
                  <a:moveTo>
                    <a:pt x="8653" y="1"/>
                  </a:moveTo>
                  <a:cubicBezTo>
                    <a:pt x="7507" y="1"/>
                    <a:pt x="6300" y="219"/>
                    <a:pt x="5071" y="677"/>
                  </a:cubicBezTo>
                  <a:cubicBezTo>
                    <a:pt x="635" y="2311"/>
                    <a:pt x="1" y="6214"/>
                    <a:pt x="134" y="9016"/>
                  </a:cubicBezTo>
                  <a:cubicBezTo>
                    <a:pt x="2636" y="24994"/>
                    <a:pt x="3537" y="40038"/>
                    <a:pt x="11175" y="53381"/>
                  </a:cubicBezTo>
                  <a:cubicBezTo>
                    <a:pt x="13299" y="57147"/>
                    <a:pt x="16264" y="59927"/>
                    <a:pt x="20559" y="59927"/>
                  </a:cubicBezTo>
                  <a:cubicBezTo>
                    <a:pt x="21324" y="59927"/>
                    <a:pt x="22131" y="59839"/>
                    <a:pt x="22984" y="59652"/>
                  </a:cubicBezTo>
                  <a:cubicBezTo>
                    <a:pt x="27020" y="58718"/>
                    <a:pt x="29222" y="55483"/>
                    <a:pt x="28488" y="51847"/>
                  </a:cubicBezTo>
                  <a:cubicBezTo>
                    <a:pt x="25152" y="36102"/>
                    <a:pt x="22217" y="20157"/>
                    <a:pt x="16179" y="5147"/>
                  </a:cubicBezTo>
                  <a:cubicBezTo>
                    <a:pt x="14860" y="1887"/>
                    <a:pt x="12019" y="1"/>
                    <a:pt x="86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4"/>
            <p:cNvSpPr/>
            <p:nvPr/>
          </p:nvSpPr>
          <p:spPr>
            <a:xfrm>
              <a:off x="5245557" y="1920382"/>
              <a:ext cx="39505" cy="102614"/>
            </a:xfrm>
            <a:custGeom>
              <a:avLst/>
              <a:gdLst/>
              <a:ahLst/>
              <a:cxnLst/>
              <a:rect l="l" t="t" r="r" b="b"/>
              <a:pathLst>
                <a:path w="24652" h="64034" extrusionOk="0">
                  <a:moveTo>
                    <a:pt x="13818" y="1"/>
                  </a:moveTo>
                  <a:cubicBezTo>
                    <a:pt x="11914" y="1"/>
                    <a:pt x="10229" y="1326"/>
                    <a:pt x="9341" y="4525"/>
                  </a:cubicBezTo>
                  <a:cubicBezTo>
                    <a:pt x="4704" y="21170"/>
                    <a:pt x="1" y="38215"/>
                    <a:pt x="3637" y="55861"/>
                  </a:cubicBezTo>
                  <a:cubicBezTo>
                    <a:pt x="4437" y="59531"/>
                    <a:pt x="5872" y="64034"/>
                    <a:pt x="10775" y="64034"/>
                  </a:cubicBezTo>
                  <a:cubicBezTo>
                    <a:pt x="15379" y="64034"/>
                    <a:pt x="17113" y="59964"/>
                    <a:pt x="18347" y="56195"/>
                  </a:cubicBezTo>
                  <a:cubicBezTo>
                    <a:pt x="21850" y="45854"/>
                    <a:pt x="24485" y="35313"/>
                    <a:pt x="23851" y="26941"/>
                  </a:cubicBezTo>
                  <a:cubicBezTo>
                    <a:pt x="23651" y="17768"/>
                    <a:pt x="24652" y="11029"/>
                    <a:pt x="20883" y="5158"/>
                  </a:cubicBezTo>
                  <a:cubicBezTo>
                    <a:pt x="18935" y="2079"/>
                    <a:pt x="16204" y="1"/>
                    <a:pt x="13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4"/>
            <p:cNvSpPr/>
            <p:nvPr/>
          </p:nvSpPr>
          <p:spPr>
            <a:xfrm>
              <a:off x="5177135" y="941083"/>
              <a:ext cx="37740" cy="99567"/>
            </a:xfrm>
            <a:custGeom>
              <a:avLst/>
              <a:gdLst/>
              <a:ahLst/>
              <a:cxnLst/>
              <a:rect l="l" t="t" r="r" b="b"/>
              <a:pathLst>
                <a:path w="23551" h="62132" extrusionOk="0">
                  <a:moveTo>
                    <a:pt x="15424" y="1"/>
                  </a:moveTo>
                  <a:cubicBezTo>
                    <a:pt x="10176" y="1"/>
                    <a:pt x="7263" y="3845"/>
                    <a:pt x="6305" y="8697"/>
                  </a:cubicBezTo>
                  <a:cubicBezTo>
                    <a:pt x="4170" y="19372"/>
                    <a:pt x="2269" y="30113"/>
                    <a:pt x="701" y="40854"/>
                  </a:cubicBezTo>
                  <a:cubicBezTo>
                    <a:pt x="1" y="45557"/>
                    <a:pt x="134" y="50494"/>
                    <a:pt x="2169" y="55030"/>
                  </a:cubicBezTo>
                  <a:cubicBezTo>
                    <a:pt x="3909" y="58810"/>
                    <a:pt x="6161" y="62131"/>
                    <a:pt x="10430" y="62131"/>
                  </a:cubicBezTo>
                  <a:cubicBezTo>
                    <a:pt x="10908" y="62131"/>
                    <a:pt x="11412" y="62089"/>
                    <a:pt x="11943" y="62002"/>
                  </a:cubicBezTo>
                  <a:cubicBezTo>
                    <a:pt x="16613" y="61201"/>
                    <a:pt x="17980" y="57165"/>
                    <a:pt x="18481" y="53196"/>
                  </a:cubicBezTo>
                  <a:cubicBezTo>
                    <a:pt x="20215" y="38919"/>
                    <a:pt x="21783" y="24675"/>
                    <a:pt x="23551" y="8630"/>
                  </a:cubicBezTo>
                  <a:cubicBezTo>
                    <a:pt x="23217" y="5495"/>
                    <a:pt x="22383" y="391"/>
                    <a:pt x="16146" y="24"/>
                  </a:cubicBezTo>
                  <a:cubicBezTo>
                    <a:pt x="15900" y="9"/>
                    <a:pt x="15660" y="1"/>
                    <a:pt x="15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4"/>
            <p:cNvSpPr/>
            <p:nvPr/>
          </p:nvSpPr>
          <p:spPr>
            <a:xfrm>
              <a:off x="6441022" y="-955431"/>
              <a:ext cx="1047929" cy="614862"/>
            </a:xfrm>
            <a:custGeom>
              <a:avLst/>
              <a:gdLst/>
              <a:ahLst/>
              <a:cxnLst/>
              <a:rect l="l" t="t" r="r" b="b"/>
              <a:pathLst>
                <a:path w="653934" h="383689" extrusionOk="0">
                  <a:moveTo>
                    <a:pt x="631824" y="0"/>
                  </a:moveTo>
                  <a:cubicBezTo>
                    <a:pt x="614723" y="0"/>
                    <a:pt x="598264" y="4703"/>
                    <a:pt x="581716" y="8422"/>
                  </a:cubicBezTo>
                  <a:cubicBezTo>
                    <a:pt x="505995" y="25367"/>
                    <a:pt x="436812" y="58324"/>
                    <a:pt x="369264" y="95384"/>
                  </a:cubicBezTo>
                  <a:cubicBezTo>
                    <a:pt x="293277" y="137081"/>
                    <a:pt x="222226" y="186216"/>
                    <a:pt x="152276" y="237052"/>
                  </a:cubicBezTo>
                  <a:cubicBezTo>
                    <a:pt x="100305" y="274779"/>
                    <a:pt x="53839" y="318844"/>
                    <a:pt x="7172" y="362709"/>
                  </a:cubicBezTo>
                  <a:cubicBezTo>
                    <a:pt x="2169" y="367412"/>
                    <a:pt x="0" y="373016"/>
                    <a:pt x="4037" y="379121"/>
                  </a:cubicBezTo>
                  <a:cubicBezTo>
                    <a:pt x="6212" y="382448"/>
                    <a:pt x="8680" y="383689"/>
                    <a:pt x="11288" y="383689"/>
                  </a:cubicBezTo>
                  <a:cubicBezTo>
                    <a:pt x="14117" y="383689"/>
                    <a:pt x="17113" y="382228"/>
                    <a:pt x="20081" y="380388"/>
                  </a:cubicBezTo>
                  <a:cubicBezTo>
                    <a:pt x="49836" y="361842"/>
                    <a:pt x="80024" y="343895"/>
                    <a:pt x="109278" y="324615"/>
                  </a:cubicBezTo>
                  <a:cubicBezTo>
                    <a:pt x="166119" y="287121"/>
                    <a:pt x="225361" y="253831"/>
                    <a:pt x="284604" y="220474"/>
                  </a:cubicBezTo>
                  <a:cubicBezTo>
                    <a:pt x="316393" y="202594"/>
                    <a:pt x="349317" y="187116"/>
                    <a:pt x="381840" y="170738"/>
                  </a:cubicBezTo>
                  <a:cubicBezTo>
                    <a:pt x="435144" y="143886"/>
                    <a:pt x="488583" y="117300"/>
                    <a:pt x="542755" y="92349"/>
                  </a:cubicBezTo>
                  <a:cubicBezTo>
                    <a:pt x="567939" y="80740"/>
                    <a:pt x="592123" y="67464"/>
                    <a:pt x="616574" y="54622"/>
                  </a:cubicBezTo>
                  <a:cubicBezTo>
                    <a:pt x="629417" y="47850"/>
                    <a:pt x="640591" y="38510"/>
                    <a:pt x="649297" y="26535"/>
                  </a:cubicBezTo>
                  <a:cubicBezTo>
                    <a:pt x="651666" y="23266"/>
                    <a:pt x="653634" y="19964"/>
                    <a:pt x="653634" y="15794"/>
                  </a:cubicBezTo>
                  <a:cubicBezTo>
                    <a:pt x="653934" y="6521"/>
                    <a:pt x="647196" y="450"/>
                    <a:pt x="634820" y="49"/>
                  </a:cubicBezTo>
                  <a:cubicBezTo>
                    <a:pt x="633819" y="16"/>
                    <a:pt x="632821" y="0"/>
                    <a:pt x="631824" y="0"/>
                  </a:cubicBezTo>
                  <a:close/>
                </a:path>
              </a:pathLst>
            </a:custGeom>
            <a:solidFill>
              <a:srgbClr val="F89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4"/>
            <p:cNvSpPr/>
            <p:nvPr/>
          </p:nvSpPr>
          <p:spPr>
            <a:xfrm>
              <a:off x="4806426" y="-1006629"/>
              <a:ext cx="940486" cy="711837"/>
            </a:xfrm>
            <a:custGeom>
              <a:avLst/>
              <a:gdLst/>
              <a:ahLst/>
              <a:cxnLst/>
              <a:rect l="l" t="t" r="r" b="b"/>
              <a:pathLst>
                <a:path w="586887" h="444204" extrusionOk="0">
                  <a:moveTo>
                    <a:pt x="18563" y="0"/>
                  </a:moveTo>
                  <a:cubicBezTo>
                    <a:pt x="12621" y="0"/>
                    <a:pt x="7562" y="2162"/>
                    <a:pt x="4704" y="7848"/>
                  </a:cubicBezTo>
                  <a:cubicBezTo>
                    <a:pt x="1" y="17121"/>
                    <a:pt x="2936" y="26261"/>
                    <a:pt x="8674" y="33766"/>
                  </a:cubicBezTo>
                  <a:cubicBezTo>
                    <a:pt x="18281" y="46309"/>
                    <a:pt x="29355" y="57583"/>
                    <a:pt x="41230" y="68124"/>
                  </a:cubicBezTo>
                  <a:cubicBezTo>
                    <a:pt x="86830" y="108620"/>
                    <a:pt x="139767" y="138441"/>
                    <a:pt x="191104" y="170397"/>
                  </a:cubicBezTo>
                  <a:cubicBezTo>
                    <a:pt x="238438" y="199885"/>
                    <a:pt x="284504" y="231207"/>
                    <a:pt x="331171" y="261629"/>
                  </a:cubicBezTo>
                  <a:cubicBezTo>
                    <a:pt x="400720" y="307062"/>
                    <a:pt x="462865" y="362168"/>
                    <a:pt x="528178" y="413204"/>
                  </a:cubicBezTo>
                  <a:cubicBezTo>
                    <a:pt x="540587" y="422911"/>
                    <a:pt x="551895" y="434219"/>
                    <a:pt x="565905" y="441758"/>
                  </a:cubicBezTo>
                  <a:cubicBezTo>
                    <a:pt x="568575" y="443196"/>
                    <a:pt x="571395" y="444204"/>
                    <a:pt x="574179" y="444204"/>
                  </a:cubicBezTo>
                  <a:cubicBezTo>
                    <a:pt x="576821" y="444204"/>
                    <a:pt x="579430" y="443297"/>
                    <a:pt x="581850" y="440991"/>
                  </a:cubicBezTo>
                  <a:cubicBezTo>
                    <a:pt x="586887" y="436154"/>
                    <a:pt x="585853" y="430584"/>
                    <a:pt x="582784" y="425313"/>
                  </a:cubicBezTo>
                  <a:cubicBezTo>
                    <a:pt x="577780" y="416607"/>
                    <a:pt x="574344" y="407133"/>
                    <a:pt x="567439" y="399328"/>
                  </a:cubicBezTo>
                  <a:cubicBezTo>
                    <a:pt x="548726" y="378179"/>
                    <a:pt x="526877" y="360600"/>
                    <a:pt x="505495" y="342420"/>
                  </a:cubicBezTo>
                  <a:cubicBezTo>
                    <a:pt x="444285" y="290417"/>
                    <a:pt x="381307" y="240548"/>
                    <a:pt x="318695" y="190312"/>
                  </a:cubicBezTo>
                  <a:cubicBezTo>
                    <a:pt x="243675" y="130135"/>
                    <a:pt x="167054" y="72294"/>
                    <a:pt x="84261" y="22958"/>
                  </a:cubicBezTo>
                  <a:cubicBezTo>
                    <a:pt x="64780" y="11384"/>
                    <a:pt x="43765" y="4078"/>
                    <a:pt x="21616" y="175"/>
                  </a:cubicBezTo>
                  <a:cubicBezTo>
                    <a:pt x="20578" y="61"/>
                    <a:pt x="19558" y="0"/>
                    <a:pt x="18563" y="0"/>
                  </a:cubicBezTo>
                  <a:close/>
                </a:path>
              </a:pathLst>
            </a:custGeom>
            <a:solidFill>
              <a:srgbClr val="F89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4"/>
            <p:cNvSpPr/>
            <p:nvPr/>
          </p:nvSpPr>
          <p:spPr>
            <a:xfrm>
              <a:off x="6160598" y="225556"/>
              <a:ext cx="121237" cy="119785"/>
            </a:xfrm>
            <a:custGeom>
              <a:avLst/>
              <a:gdLst/>
              <a:ahLst/>
              <a:cxnLst/>
              <a:rect l="l" t="t" r="r" b="b"/>
              <a:pathLst>
                <a:path w="75655" h="74749" extrusionOk="0">
                  <a:moveTo>
                    <a:pt x="40311" y="1"/>
                  </a:moveTo>
                  <a:cubicBezTo>
                    <a:pt x="18348" y="1"/>
                    <a:pt x="1722" y="16463"/>
                    <a:pt x="835" y="39240"/>
                  </a:cubicBezTo>
                  <a:cubicBezTo>
                    <a:pt x="1" y="60388"/>
                    <a:pt x="14578" y="74065"/>
                    <a:pt x="38795" y="74732"/>
                  </a:cubicBezTo>
                  <a:cubicBezTo>
                    <a:pt x="39192" y="74743"/>
                    <a:pt x="39588" y="74748"/>
                    <a:pt x="39981" y="74748"/>
                  </a:cubicBezTo>
                  <a:cubicBezTo>
                    <a:pt x="60150" y="74748"/>
                    <a:pt x="74729" y="60561"/>
                    <a:pt x="75154" y="40307"/>
                  </a:cubicBezTo>
                  <a:cubicBezTo>
                    <a:pt x="75655" y="17558"/>
                    <a:pt x="61244" y="445"/>
                    <a:pt x="41297" y="12"/>
                  </a:cubicBezTo>
                  <a:cubicBezTo>
                    <a:pt x="40967" y="4"/>
                    <a:pt x="40639" y="1"/>
                    <a:pt x="40311" y="1"/>
                  </a:cubicBezTo>
                  <a:close/>
                </a:path>
              </a:pathLst>
            </a:custGeom>
            <a:solidFill>
              <a:srgbClr val="F89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4"/>
            <p:cNvSpPr/>
            <p:nvPr/>
          </p:nvSpPr>
          <p:spPr>
            <a:xfrm>
              <a:off x="5747714" y="527153"/>
              <a:ext cx="114447" cy="116976"/>
            </a:xfrm>
            <a:custGeom>
              <a:avLst/>
              <a:gdLst/>
              <a:ahLst/>
              <a:cxnLst/>
              <a:rect l="l" t="t" r="r" b="b"/>
              <a:pathLst>
                <a:path w="71418" h="72996" extrusionOk="0">
                  <a:moveTo>
                    <a:pt x="36514" y="0"/>
                  </a:moveTo>
                  <a:cubicBezTo>
                    <a:pt x="15793" y="0"/>
                    <a:pt x="463" y="15713"/>
                    <a:pt x="200" y="37302"/>
                  </a:cubicBezTo>
                  <a:cubicBezTo>
                    <a:pt x="0" y="57450"/>
                    <a:pt x="13977" y="72861"/>
                    <a:pt x="32557" y="72995"/>
                  </a:cubicBezTo>
                  <a:cubicBezTo>
                    <a:pt x="32677" y="72996"/>
                    <a:pt x="32796" y="72996"/>
                    <a:pt x="32916" y="72996"/>
                  </a:cubicBezTo>
                  <a:cubicBezTo>
                    <a:pt x="55863" y="72996"/>
                    <a:pt x="70886" y="57089"/>
                    <a:pt x="71184" y="32499"/>
                  </a:cubicBezTo>
                  <a:cubicBezTo>
                    <a:pt x="71418" y="10984"/>
                    <a:pt x="60510" y="476"/>
                    <a:pt x="37360" y="9"/>
                  </a:cubicBezTo>
                  <a:cubicBezTo>
                    <a:pt x="37077" y="3"/>
                    <a:pt x="36795" y="0"/>
                    <a:pt x="365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4"/>
            <p:cNvSpPr/>
            <p:nvPr/>
          </p:nvSpPr>
          <p:spPr>
            <a:xfrm>
              <a:off x="5637809" y="289452"/>
              <a:ext cx="101619" cy="101566"/>
            </a:xfrm>
            <a:custGeom>
              <a:avLst/>
              <a:gdLst/>
              <a:ahLst/>
              <a:cxnLst/>
              <a:rect l="l" t="t" r="r" b="b"/>
              <a:pathLst>
                <a:path w="63413" h="63380" extrusionOk="0">
                  <a:moveTo>
                    <a:pt x="32972" y="1"/>
                  </a:moveTo>
                  <a:cubicBezTo>
                    <a:pt x="32956" y="1"/>
                    <a:pt x="32940" y="1"/>
                    <a:pt x="32924" y="1"/>
                  </a:cubicBezTo>
                  <a:cubicBezTo>
                    <a:pt x="16879" y="34"/>
                    <a:pt x="1" y="16212"/>
                    <a:pt x="67" y="31490"/>
                  </a:cubicBezTo>
                  <a:cubicBezTo>
                    <a:pt x="201" y="49825"/>
                    <a:pt x="12649" y="63380"/>
                    <a:pt x="29398" y="63380"/>
                  </a:cubicBezTo>
                  <a:cubicBezTo>
                    <a:pt x="29440" y="63380"/>
                    <a:pt x="29481" y="63379"/>
                    <a:pt x="29522" y="63379"/>
                  </a:cubicBezTo>
                  <a:cubicBezTo>
                    <a:pt x="48402" y="63279"/>
                    <a:pt x="63413" y="49436"/>
                    <a:pt x="63413" y="32190"/>
                  </a:cubicBezTo>
                  <a:cubicBezTo>
                    <a:pt x="63413" y="16029"/>
                    <a:pt x="48267" y="1"/>
                    <a:pt x="32972" y="1"/>
                  </a:cubicBezTo>
                  <a:close/>
                </a:path>
              </a:pathLst>
            </a:custGeom>
            <a:solidFill>
              <a:srgbClr val="F89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4"/>
            <p:cNvSpPr/>
            <p:nvPr/>
          </p:nvSpPr>
          <p:spPr>
            <a:xfrm>
              <a:off x="6066624" y="42138"/>
              <a:ext cx="104560" cy="160529"/>
            </a:xfrm>
            <a:custGeom>
              <a:avLst/>
              <a:gdLst/>
              <a:ahLst/>
              <a:cxnLst/>
              <a:rect l="l" t="t" r="r" b="b"/>
              <a:pathLst>
                <a:path w="65248" h="100174" extrusionOk="0">
                  <a:moveTo>
                    <a:pt x="57058" y="1"/>
                  </a:moveTo>
                  <a:cubicBezTo>
                    <a:pt x="53997" y="1"/>
                    <a:pt x="52159" y="2518"/>
                    <a:pt x="51204" y="5291"/>
                  </a:cubicBezTo>
                  <a:cubicBezTo>
                    <a:pt x="50070" y="8560"/>
                    <a:pt x="49369" y="12029"/>
                    <a:pt x="48669" y="15431"/>
                  </a:cubicBezTo>
                  <a:cubicBezTo>
                    <a:pt x="44399" y="35546"/>
                    <a:pt x="45733" y="56461"/>
                    <a:pt x="37327" y="77109"/>
                  </a:cubicBezTo>
                  <a:cubicBezTo>
                    <a:pt x="29889" y="61431"/>
                    <a:pt x="22450" y="45753"/>
                    <a:pt x="15012" y="30042"/>
                  </a:cubicBezTo>
                  <a:cubicBezTo>
                    <a:pt x="13386" y="26571"/>
                    <a:pt x="11488" y="23031"/>
                    <a:pt x="7870" y="23031"/>
                  </a:cubicBezTo>
                  <a:cubicBezTo>
                    <a:pt x="7107" y="23031"/>
                    <a:pt x="6267" y="23188"/>
                    <a:pt x="5338" y="23537"/>
                  </a:cubicBezTo>
                  <a:cubicBezTo>
                    <a:pt x="1" y="25505"/>
                    <a:pt x="535" y="30876"/>
                    <a:pt x="2269" y="34845"/>
                  </a:cubicBezTo>
                  <a:cubicBezTo>
                    <a:pt x="10642" y="54559"/>
                    <a:pt x="18214" y="74740"/>
                    <a:pt x="31390" y="91986"/>
                  </a:cubicBezTo>
                  <a:cubicBezTo>
                    <a:pt x="34631" y="96270"/>
                    <a:pt x="38302" y="100174"/>
                    <a:pt x="43669" y="100174"/>
                  </a:cubicBezTo>
                  <a:cubicBezTo>
                    <a:pt x="44653" y="100174"/>
                    <a:pt x="45695" y="100043"/>
                    <a:pt x="46801" y="99758"/>
                  </a:cubicBezTo>
                  <a:cubicBezTo>
                    <a:pt x="53873" y="97924"/>
                    <a:pt x="55340" y="91752"/>
                    <a:pt x="56741" y="85615"/>
                  </a:cubicBezTo>
                  <a:cubicBezTo>
                    <a:pt x="62012" y="62898"/>
                    <a:pt x="63213" y="39715"/>
                    <a:pt x="65014" y="16565"/>
                  </a:cubicBezTo>
                  <a:cubicBezTo>
                    <a:pt x="65247" y="13163"/>
                    <a:pt x="64847" y="9560"/>
                    <a:pt x="64013" y="6191"/>
                  </a:cubicBezTo>
                  <a:cubicBezTo>
                    <a:pt x="63313" y="3156"/>
                    <a:pt x="61078" y="454"/>
                    <a:pt x="57842" y="54"/>
                  </a:cubicBezTo>
                  <a:cubicBezTo>
                    <a:pt x="57572" y="18"/>
                    <a:pt x="57311" y="1"/>
                    <a:pt x="57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4"/>
            <p:cNvSpPr/>
            <p:nvPr/>
          </p:nvSpPr>
          <p:spPr>
            <a:xfrm>
              <a:off x="5636848" y="118629"/>
              <a:ext cx="114930" cy="125174"/>
            </a:xfrm>
            <a:custGeom>
              <a:avLst/>
              <a:gdLst/>
              <a:ahLst/>
              <a:cxnLst/>
              <a:rect l="l" t="t" r="r" b="b"/>
              <a:pathLst>
                <a:path w="71719" h="78112" extrusionOk="0">
                  <a:moveTo>
                    <a:pt x="66068" y="1"/>
                  </a:moveTo>
                  <a:cubicBezTo>
                    <a:pt x="63410" y="1"/>
                    <a:pt x="61216" y="1775"/>
                    <a:pt x="60410" y="4359"/>
                  </a:cubicBezTo>
                  <a:cubicBezTo>
                    <a:pt x="58642" y="10196"/>
                    <a:pt x="57508" y="16201"/>
                    <a:pt x="56140" y="22172"/>
                  </a:cubicBezTo>
                  <a:cubicBezTo>
                    <a:pt x="53572" y="33079"/>
                    <a:pt x="52371" y="44521"/>
                    <a:pt x="45366" y="54094"/>
                  </a:cubicBezTo>
                  <a:cubicBezTo>
                    <a:pt x="39362" y="51059"/>
                    <a:pt x="37460" y="45455"/>
                    <a:pt x="34525" y="40618"/>
                  </a:cubicBezTo>
                  <a:cubicBezTo>
                    <a:pt x="28354" y="30544"/>
                    <a:pt x="22683" y="20170"/>
                    <a:pt x="16312" y="10230"/>
                  </a:cubicBezTo>
                  <a:cubicBezTo>
                    <a:pt x="14568" y="7502"/>
                    <a:pt x="11954" y="5246"/>
                    <a:pt x="8753" y="5246"/>
                  </a:cubicBezTo>
                  <a:cubicBezTo>
                    <a:pt x="7607" y="5246"/>
                    <a:pt x="6387" y="5534"/>
                    <a:pt x="5104" y="6193"/>
                  </a:cubicBezTo>
                  <a:cubicBezTo>
                    <a:pt x="267" y="8695"/>
                    <a:pt x="0" y="13532"/>
                    <a:pt x="1702" y="17702"/>
                  </a:cubicBezTo>
                  <a:cubicBezTo>
                    <a:pt x="9841" y="37683"/>
                    <a:pt x="19314" y="56963"/>
                    <a:pt x="34225" y="72808"/>
                  </a:cubicBezTo>
                  <a:cubicBezTo>
                    <a:pt x="37567" y="76363"/>
                    <a:pt x="41290" y="78112"/>
                    <a:pt x="44898" y="78112"/>
                  </a:cubicBezTo>
                  <a:cubicBezTo>
                    <a:pt x="49213" y="78112"/>
                    <a:pt x="53365" y="75611"/>
                    <a:pt x="56507" y="70706"/>
                  </a:cubicBezTo>
                  <a:cubicBezTo>
                    <a:pt x="68983" y="51126"/>
                    <a:pt x="71218" y="28910"/>
                    <a:pt x="71685" y="6394"/>
                  </a:cubicBezTo>
                  <a:cubicBezTo>
                    <a:pt x="71718" y="3558"/>
                    <a:pt x="70384" y="990"/>
                    <a:pt x="67715" y="222"/>
                  </a:cubicBezTo>
                  <a:cubicBezTo>
                    <a:pt x="67153" y="72"/>
                    <a:pt x="66601" y="1"/>
                    <a:pt x="660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4"/>
            <p:cNvSpPr/>
            <p:nvPr/>
          </p:nvSpPr>
          <p:spPr>
            <a:xfrm>
              <a:off x="5756266" y="674740"/>
              <a:ext cx="119152" cy="88279"/>
            </a:xfrm>
            <a:custGeom>
              <a:avLst/>
              <a:gdLst/>
              <a:ahLst/>
              <a:cxnLst/>
              <a:rect l="l" t="t" r="r" b="b"/>
              <a:pathLst>
                <a:path w="74354" h="55088" extrusionOk="0">
                  <a:moveTo>
                    <a:pt x="65456" y="1"/>
                  </a:moveTo>
                  <a:cubicBezTo>
                    <a:pt x="61004" y="1"/>
                    <a:pt x="58629" y="3567"/>
                    <a:pt x="57675" y="7816"/>
                  </a:cubicBezTo>
                  <a:cubicBezTo>
                    <a:pt x="56407" y="13253"/>
                    <a:pt x="55573" y="18790"/>
                    <a:pt x="54005" y="27297"/>
                  </a:cubicBezTo>
                  <a:cubicBezTo>
                    <a:pt x="50736" y="22226"/>
                    <a:pt x="49102" y="19724"/>
                    <a:pt x="47501" y="17223"/>
                  </a:cubicBezTo>
                  <a:cubicBezTo>
                    <a:pt x="44823" y="13221"/>
                    <a:pt x="42571" y="8139"/>
                    <a:pt x="37232" y="8139"/>
                  </a:cubicBezTo>
                  <a:cubicBezTo>
                    <a:pt x="36785" y="8139"/>
                    <a:pt x="36317" y="8175"/>
                    <a:pt x="35826" y="8250"/>
                  </a:cubicBezTo>
                  <a:cubicBezTo>
                    <a:pt x="29254" y="9250"/>
                    <a:pt x="29188" y="15588"/>
                    <a:pt x="27687" y="20458"/>
                  </a:cubicBezTo>
                  <a:cubicBezTo>
                    <a:pt x="25852" y="26463"/>
                    <a:pt x="25985" y="33268"/>
                    <a:pt x="21382" y="38304"/>
                  </a:cubicBezTo>
                  <a:cubicBezTo>
                    <a:pt x="16379" y="36737"/>
                    <a:pt x="16078" y="32333"/>
                    <a:pt x="14677" y="28898"/>
                  </a:cubicBezTo>
                  <a:cubicBezTo>
                    <a:pt x="13176" y="25262"/>
                    <a:pt x="12409" y="21359"/>
                    <a:pt x="11041" y="17656"/>
                  </a:cubicBezTo>
                  <a:cubicBezTo>
                    <a:pt x="10242" y="15437"/>
                    <a:pt x="8892" y="13348"/>
                    <a:pt x="6361" y="13348"/>
                  </a:cubicBezTo>
                  <a:cubicBezTo>
                    <a:pt x="6039" y="13348"/>
                    <a:pt x="5698" y="13382"/>
                    <a:pt x="5337" y="13453"/>
                  </a:cubicBezTo>
                  <a:cubicBezTo>
                    <a:pt x="2669" y="13954"/>
                    <a:pt x="2535" y="16422"/>
                    <a:pt x="2168" y="18557"/>
                  </a:cubicBezTo>
                  <a:cubicBezTo>
                    <a:pt x="0" y="30732"/>
                    <a:pt x="9740" y="52114"/>
                    <a:pt x="19147" y="54449"/>
                  </a:cubicBezTo>
                  <a:cubicBezTo>
                    <a:pt x="20885" y="54887"/>
                    <a:pt x="22431" y="55088"/>
                    <a:pt x="23816" y="55088"/>
                  </a:cubicBezTo>
                  <a:cubicBezTo>
                    <a:pt x="34468" y="55088"/>
                    <a:pt x="35549" y="43197"/>
                    <a:pt x="40863" y="35669"/>
                  </a:cubicBezTo>
                  <a:cubicBezTo>
                    <a:pt x="42430" y="37837"/>
                    <a:pt x="43765" y="39906"/>
                    <a:pt x="45366" y="41774"/>
                  </a:cubicBezTo>
                  <a:cubicBezTo>
                    <a:pt x="49655" y="46840"/>
                    <a:pt x="53756" y="49382"/>
                    <a:pt x="57383" y="49382"/>
                  </a:cubicBezTo>
                  <a:cubicBezTo>
                    <a:pt x="61850" y="49382"/>
                    <a:pt x="65596" y="45523"/>
                    <a:pt x="68082" y="37771"/>
                  </a:cubicBezTo>
                  <a:cubicBezTo>
                    <a:pt x="70851" y="29098"/>
                    <a:pt x="72185" y="19925"/>
                    <a:pt x="73553" y="10885"/>
                  </a:cubicBezTo>
                  <a:cubicBezTo>
                    <a:pt x="74353" y="5714"/>
                    <a:pt x="72619" y="811"/>
                    <a:pt x="66614" y="77"/>
                  </a:cubicBezTo>
                  <a:cubicBezTo>
                    <a:pt x="66213" y="26"/>
                    <a:pt x="65827" y="1"/>
                    <a:pt x="654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4"/>
            <p:cNvSpPr/>
            <p:nvPr/>
          </p:nvSpPr>
          <p:spPr>
            <a:xfrm>
              <a:off x="5960303" y="-156540"/>
              <a:ext cx="48057" cy="149002"/>
            </a:xfrm>
            <a:custGeom>
              <a:avLst/>
              <a:gdLst/>
              <a:ahLst/>
              <a:cxnLst/>
              <a:rect l="l" t="t" r="r" b="b"/>
              <a:pathLst>
                <a:path w="29989" h="92981" extrusionOk="0">
                  <a:moveTo>
                    <a:pt x="21538" y="0"/>
                  </a:moveTo>
                  <a:cubicBezTo>
                    <a:pt x="18533" y="0"/>
                    <a:pt x="16440" y="2219"/>
                    <a:pt x="15411" y="5248"/>
                  </a:cubicBezTo>
                  <a:cubicBezTo>
                    <a:pt x="7005" y="29266"/>
                    <a:pt x="0" y="53616"/>
                    <a:pt x="2569" y="79402"/>
                  </a:cubicBezTo>
                  <a:cubicBezTo>
                    <a:pt x="3097" y="84916"/>
                    <a:pt x="3397" y="92980"/>
                    <a:pt x="11525" y="92980"/>
                  </a:cubicBezTo>
                  <a:cubicBezTo>
                    <a:pt x="11608" y="92980"/>
                    <a:pt x="11691" y="92980"/>
                    <a:pt x="11776" y="92978"/>
                  </a:cubicBezTo>
                  <a:cubicBezTo>
                    <a:pt x="18647" y="92845"/>
                    <a:pt x="20348" y="86173"/>
                    <a:pt x="21082" y="80469"/>
                  </a:cubicBezTo>
                  <a:cubicBezTo>
                    <a:pt x="23751" y="59287"/>
                    <a:pt x="24651" y="37939"/>
                    <a:pt x="28321" y="16857"/>
                  </a:cubicBezTo>
                  <a:cubicBezTo>
                    <a:pt x="28688" y="14288"/>
                    <a:pt x="29255" y="11753"/>
                    <a:pt x="29522" y="9151"/>
                  </a:cubicBezTo>
                  <a:cubicBezTo>
                    <a:pt x="29989" y="4515"/>
                    <a:pt x="27654" y="1446"/>
                    <a:pt x="23451" y="278"/>
                  </a:cubicBezTo>
                  <a:cubicBezTo>
                    <a:pt x="22777" y="89"/>
                    <a:pt x="22139" y="0"/>
                    <a:pt x="21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4"/>
            <p:cNvSpPr/>
            <p:nvPr/>
          </p:nvSpPr>
          <p:spPr>
            <a:xfrm>
              <a:off x="5810362" y="-156794"/>
              <a:ext cx="40200" cy="145236"/>
            </a:xfrm>
            <a:custGeom>
              <a:avLst/>
              <a:gdLst/>
              <a:ahLst/>
              <a:cxnLst/>
              <a:rect l="l" t="t" r="r" b="b"/>
              <a:pathLst>
                <a:path w="25086" h="90631" extrusionOk="0">
                  <a:moveTo>
                    <a:pt x="15886" y="1"/>
                  </a:moveTo>
                  <a:cubicBezTo>
                    <a:pt x="9150" y="1"/>
                    <a:pt x="7580" y="6377"/>
                    <a:pt x="7139" y="11445"/>
                  </a:cubicBezTo>
                  <a:cubicBezTo>
                    <a:pt x="5571" y="29692"/>
                    <a:pt x="1" y="47504"/>
                    <a:pt x="634" y="68786"/>
                  </a:cubicBezTo>
                  <a:cubicBezTo>
                    <a:pt x="634" y="70387"/>
                    <a:pt x="501" y="74824"/>
                    <a:pt x="668" y="79160"/>
                  </a:cubicBezTo>
                  <a:cubicBezTo>
                    <a:pt x="935" y="84864"/>
                    <a:pt x="3003" y="90135"/>
                    <a:pt x="9274" y="90602"/>
                  </a:cubicBezTo>
                  <a:cubicBezTo>
                    <a:pt x="9538" y="90621"/>
                    <a:pt x="9794" y="90631"/>
                    <a:pt x="10045" y="90631"/>
                  </a:cubicBezTo>
                  <a:cubicBezTo>
                    <a:pt x="16286" y="90631"/>
                    <a:pt x="18411" y="84768"/>
                    <a:pt x="18347" y="79861"/>
                  </a:cubicBezTo>
                  <a:cubicBezTo>
                    <a:pt x="18247" y="57478"/>
                    <a:pt x="24251" y="35662"/>
                    <a:pt x="24285" y="13346"/>
                  </a:cubicBezTo>
                  <a:cubicBezTo>
                    <a:pt x="24285" y="7742"/>
                    <a:pt x="25085" y="938"/>
                    <a:pt x="17146" y="70"/>
                  </a:cubicBezTo>
                  <a:cubicBezTo>
                    <a:pt x="16707" y="23"/>
                    <a:pt x="16288" y="1"/>
                    <a:pt x="15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4"/>
            <p:cNvSpPr/>
            <p:nvPr/>
          </p:nvSpPr>
          <p:spPr>
            <a:xfrm>
              <a:off x="5873011" y="16292"/>
              <a:ext cx="37686" cy="124088"/>
            </a:xfrm>
            <a:custGeom>
              <a:avLst/>
              <a:gdLst/>
              <a:ahLst/>
              <a:cxnLst/>
              <a:rect l="l" t="t" r="r" b="b"/>
              <a:pathLst>
                <a:path w="23517" h="77434" extrusionOk="0">
                  <a:moveTo>
                    <a:pt x="13722" y="1"/>
                  </a:moveTo>
                  <a:cubicBezTo>
                    <a:pt x="7212" y="1"/>
                    <a:pt x="5160" y="5583"/>
                    <a:pt x="4437" y="10712"/>
                  </a:cubicBezTo>
                  <a:cubicBezTo>
                    <a:pt x="2002" y="28925"/>
                    <a:pt x="0" y="47238"/>
                    <a:pt x="1168" y="65718"/>
                  </a:cubicBezTo>
                  <a:cubicBezTo>
                    <a:pt x="1535" y="71455"/>
                    <a:pt x="3503" y="76592"/>
                    <a:pt x="9674" y="77360"/>
                  </a:cubicBezTo>
                  <a:cubicBezTo>
                    <a:pt x="10096" y="77409"/>
                    <a:pt x="10501" y="77433"/>
                    <a:pt x="10888" y="77433"/>
                  </a:cubicBezTo>
                  <a:cubicBezTo>
                    <a:pt x="16494" y="77433"/>
                    <a:pt x="18521" y="72420"/>
                    <a:pt x="20081" y="67553"/>
                  </a:cubicBezTo>
                  <a:cubicBezTo>
                    <a:pt x="23517" y="56845"/>
                    <a:pt x="21449" y="45737"/>
                    <a:pt x="22216" y="35863"/>
                  </a:cubicBezTo>
                  <a:cubicBezTo>
                    <a:pt x="22216" y="27391"/>
                    <a:pt x="22350" y="19919"/>
                    <a:pt x="22216" y="12513"/>
                  </a:cubicBezTo>
                  <a:cubicBezTo>
                    <a:pt x="22083" y="6709"/>
                    <a:pt x="22049" y="204"/>
                    <a:pt x="14010" y="4"/>
                  </a:cubicBezTo>
                  <a:cubicBezTo>
                    <a:pt x="13913" y="2"/>
                    <a:pt x="13817" y="1"/>
                    <a:pt x="13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4"/>
            <p:cNvSpPr/>
            <p:nvPr/>
          </p:nvSpPr>
          <p:spPr>
            <a:xfrm>
              <a:off x="5594298" y="499958"/>
              <a:ext cx="48644" cy="36407"/>
            </a:xfrm>
            <a:custGeom>
              <a:avLst/>
              <a:gdLst/>
              <a:ahLst/>
              <a:cxnLst/>
              <a:rect l="l" t="t" r="r" b="b"/>
              <a:pathLst>
                <a:path w="30355" h="22719" extrusionOk="0">
                  <a:moveTo>
                    <a:pt x="24751" y="0"/>
                  </a:moveTo>
                  <a:cubicBezTo>
                    <a:pt x="17679" y="3269"/>
                    <a:pt x="10708" y="6772"/>
                    <a:pt x="5504" y="12876"/>
                  </a:cubicBezTo>
                  <a:cubicBezTo>
                    <a:pt x="3336" y="15378"/>
                    <a:pt x="0" y="18447"/>
                    <a:pt x="3569" y="21716"/>
                  </a:cubicBezTo>
                  <a:cubicBezTo>
                    <a:pt x="4371" y="22431"/>
                    <a:pt x="5119" y="22719"/>
                    <a:pt x="5823" y="22719"/>
                  </a:cubicBezTo>
                  <a:cubicBezTo>
                    <a:pt x="7845" y="22719"/>
                    <a:pt x="9507" y="20349"/>
                    <a:pt x="11041" y="18914"/>
                  </a:cubicBezTo>
                  <a:cubicBezTo>
                    <a:pt x="15211" y="15111"/>
                    <a:pt x="19214" y="11208"/>
                    <a:pt x="24818" y="9440"/>
                  </a:cubicBezTo>
                  <a:cubicBezTo>
                    <a:pt x="27320" y="6271"/>
                    <a:pt x="30355" y="3103"/>
                    <a:pt x="24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4"/>
            <p:cNvSpPr/>
            <p:nvPr/>
          </p:nvSpPr>
          <p:spPr>
            <a:xfrm>
              <a:off x="5593816" y="546077"/>
              <a:ext cx="44263" cy="23305"/>
            </a:xfrm>
            <a:custGeom>
              <a:avLst/>
              <a:gdLst/>
              <a:ahLst/>
              <a:cxnLst/>
              <a:rect l="l" t="t" r="r" b="b"/>
              <a:pathLst>
                <a:path w="27621" h="14543" extrusionOk="0">
                  <a:moveTo>
                    <a:pt x="19683" y="0"/>
                  </a:moveTo>
                  <a:cubicBezTo>
                    <a:pt x="14500" y="0"/>
                    <a:pt x="9647" y="1584"/>
                    <a:pt x="5371" y="5613"/>
                  </a:cubicBezTo>
                  <a:cubicBezTo>
                    <a:pt x="3303" y="7547"/>
                    <a:pt x="1" y="9816"/>
                    <a:pt x="2369" y="13118"/>
                  </a:cubicBezTo>
                  <a:cubicBezTo>
                    <a:pt x="3108" y="14152"/>
                    <a:pt x="4051" y="14542"/>
                    <a:pt x="5055" y="14542"/>
                  </a:cubicBezTo>
                  <a:cubicBezTo>
                    <a:pt x="6544" y="14542"/>
                    <a:pt x="8165" y="13681"/>
                    <a:pt x="9441" y="12784"/>
                  </a:cubicBezTo>
                  <a:cubicBezTo>
                    <a:pt x="14945" y="8882"/>
                    <a:pt x="21483" y="7814"/>
                    <a:pt x="27621" y="5613"/>
                  </a:cubicBezTo>
                  <a:cubicBezTo>
                    <a:pt x="27520" y="4045"/>
                    <a:pt x="27487" y="2510"/>
                    <a:pt x="27387" y="1009"/>
                  </a:cubicBezTo>
                  <a:cubicBezTo>
                    <a:pt x="24760" y="369"/>
                    <a:pt x="22183" y="0"/>
                    <a:pt x="196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4"/>
            <p:cNvSpPr/>
            <p:nvPr/>
          </p:nvSpPr>
          <p:spPr>
            <a:xfrm>
              <a:off x="4292244" y="220061"/>
              <a:ext cx="379531" cy="863555"/>
            </a:xfrm>
            <a:custGeom>
              <a:avLst/>
              <a:gdLst/>
              <a:ahLst/>
              <a:cxnLst/>
              <a:rect l="l" t="t" r="r" b="b"/>
              <a:pathLst>
                <a:path w="236837" h="538880" extrusionOk="0">
                  <a:moveTo>
                    <a:pt x="218020" y="0"/>
                  </a:moveTo>
                  <a:cubicBezTo>
                    <a:pt x="207759" y="0"/>
                    <a:pt x="200319" y="6296"/>
                    <a:pt x="194373" y="15683"/>
                  </a:cubicBezTo>
                  <a:cubicBezTo>
                    <a:pt x="163884" y="64017"/>
                    <a:pt x="139333" y="115554"/>
                    <a:pt x="112914" y="166090"/>
                  </a:cubicBezTo>
                  <a:cubicBezTo>
                    <a:pt x="64480" y="258924"/>
                    <a:pt x="30589" y="356760"/>
                    <a:pt x="9007" y="459000"/>
                  </a:cubicBezTo>
                  <a:cubicBezTo>
                    <a:pt x="4904" y="478514"/>
                    <a:pt x="0" y="498362"/>
                    <a:pt x="3503" y="518776"/>
                  </a:cubicBezTo>
                  <a:cubicBezTo>
                    <a:pt x="5237" y="528550"/>
                    <a:pt x="9774" y="536589"/>
                    <a:pt x="20081" y="538524"/>
                  </a:cubicBezTo>
                  <a:cubicBezTo>
                    <a:pt x="21373" y="538765"/>
                    <a:pt x="22612" y="538880"/>
                    <a:pt x="23804" y="538880"/>
                  </a:cubicBezTo>
                  <a:cubicBezTo>
                    <a:pt x="32156" y="538880"/>
                    <a:pt x="38148" y="533246"/>
                    <a:pt x="42964" y="526182"/>
                  </a:cubicBezTo>
                  <a:cubicBezTo>
                    <a:pt x="52938" y="511604"/>
                    <a:pt x="60977" y="495793"/>
                    <a:pt x="66548" y="479281"/>
                  </a:cubicBezTo>
                  <a:cubicBezTo>
                    <a:pt x="84661" y="425743"/>
                    <a:pt x="102340" y="372171"/>
                    <a:pt x="124723" y="320034"/>
                  </a:cubicBezTo>
                  <a:cubicBezTo>
                    <a:pt x="152576" y="255188"/>
                    <a:pt x="179295" y="189908"/>
                    <a:pt x="207415" y="125161"/>
                  </a:cubicBezTo>
                  <a:cubicBezTo>
                    <a:pt x="222459" y="90470"/>
                    <a:pt x="236236" y="55345"/>
                    <a:pt x="236836" y="16750"/>
                  </a:cubicBezTo>
                  <a:cubicBezTo>
                    <a:pt x="233300" y="11580"/>
                    <a:pt x="229798" y="6410"/>
                    <a:pt x="226295" y="1239"/>
                  </a:cubicBezTo>
                  <a:cubicBezTo>
                    <a:pt x="223345" y="396"/>
                    <a:pt x="220594" y="0"/>
                    <a:pt x="2180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4"/>
            <p:cNvSpPr/>
            <p:nvPr/>
          </p:nvSpPr>
          <p:spPr>
            <a:xfrm>
              <a:off x="5251652" y="686238"/>
              <a:ext cx="158816" cy="116369"/>
            </a:xfrm>
            <a:custGeom>
              <a:avLst/>
              <a:gdLst/>
              <a:ahLst/>
              <a:cxnLst/>
              <a:rect l="l" t="t" r="r" b="b"/>
              <a:pathLst>
                <a:path w="99105" h="72617" extrusionOk="0">
                  <a:moveTo>
                    <a:pt x="53000" y="0"/>
                  </a:moveTo>
                  <a:cubicBezTo>
                    <a:pt x="39455" y="0"/>
                    <a:pt x="29141" y="8597"/>
                    <a:pt x="19148" y="17486"/>
                  </a:cubicBezTo>
                  <a:cubicBezTo>
                    <a:pt x="1" y="34565"/>
                    <a:pt x="5838" y="62118"/>
                    <a:pt x="30189" y="70324"/>
                  </a:cubicBezTo>
                  <a:cubicBezTo>
                    <a:pt x="34792" y="71884"/>
                    <a:pt x="39651" y="72617"/>
                    <a:pt x="44564" y="72617"/>
                  </a:cubicBezTo>
                  <a:cubicBezTo>
                    <a:pt x="65713" y="72617"/>
                    <a:pt x="87864" y="59029"/>
                    <a:pt x="94902" y="39269"/>
                  </a:cubicBezTo>
                  <a:cubicBezTo>
                    <a:pt x="99105" y="27460"/>
                    <a:pt x="96436" y="16886"/>
                    <a:pt x="86763" y="8447"/>
                  </a:cubicBezTo>
                  <a:cubicBezTo>
                    <a:pt x="79661" y="2218"/>
                    <a:pt x="71340" y="256"/>
                    <a:pt x="62065" y="256"/>
                  </a:cubicBezTo>
                  <a:cubicBezTo>
                    <a:pt x="60711" y="256"/>
                    <a:pt x="59336" y="298"/>
                    <a:pt x="57942" y="374"/>
                  </a:cubicBezTo>
                  <a:cubicBezTo>
                    <a:pt x="56246" y="120"/>
                    <a:pt x="54600" y="0"/>
                    <a:pt x="53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4"/>
            <p:cNvSpPr/>
            <p:nvPr/>
          </p:nvSpPr>
          <p:spPr>
            <a:xfrm>
              <a:off x="4844593" y="337240"/>
              <a:ext cx="214094" cy="127726"/>
            </a:xfrm>
            <a:custGeom>
              <a:avLst/>
              <a:gdLst/>
              <a:ahLst/>
              <a:cxnLst/>
              <a:rect l="l" t="t" r="r" b="b"/>
              <a:pathLst>
                <a:path w="133600" h="79704" extrusionOk="0">
                  <a:moveTo>
                    <a:pt x="125280" y="0"/>
                  </a:moveTo>
                  <a:cubicBezTo>
                    <a:pt x="125228" y="0"/>
                    <a:pt x="125176" y="0"/>
                    <a:pt x="125124" y="1"/>
                  </a:cubicBezTo>
                  <a:cubicBezTo>
                    <a:pt x="118085" y="68"/>
                    <a:pt x="118953" y="7106"/>
                    <a:pt x="118119" y="12210"/>
                  </a:cubicBezTo>
                  <a:cubicBezTo>
                    <a:pt x="115950" y="25252"/>
                    <a:pt x="112248" y="37761"/>
                    <a:pt x="106110" y="49603"/>
                  </a:cubicBezTo>
                  <a:cubicBezTo>
                    <a:pt x="103678" y="54327"/>
                    <a:pt x="100774" y="56688"/>
                    <a:pt x="97470" y="56688"/>
                  </a:cubicBezTo>
                  <a:cubicBezTo>
                    <a:pt x="95291" y="56688"/>
                    <a:pt x="92938" y="55661"/>
                    <a:pt x="90432" y="53606"/>
                  </a:cubicBezTo>
                  <a:cubicBezTo>
                    <a:pt x="82660" y="47235"/>
                    <a:pt x="74254" y="40897"/>
                    <a:pt x="68617" y="32791"/>
                  </a:cubicBezTo>
                  <a:cubicBezTo>
                    <a:pt x="59845" y="20199"/>
                    <a:pt x="50452" y="12132"/>
                    <a:pt x="38617" y="12132"/>
                  </a:cubicBezTo>
                  <a:cubicBezTo>
                    <a:pt x="32675" y="12132"/>
                    <a:pt x="26118" y="14165"/>
                    <a:pt x="18714" y="18681"/>
                  </a:cubicBezTo>
                  <a:cubicBezTo>
                    <a:pt x="12577" y="22417"/>
                    <a:pt x="1" y="20082"/>
                    <a:pt x="2403" y="31290"/>
                  </a:cubicBezTo>
                  <a:cubicBezTo>
                    <a:pt x="3880" y="38151"/>
                    <a:pt x="8599" y="39670"/>
                    <a:pt x="13996" y="39670"/>
                  </a:cubicBezTo>
                  <a:cubicBezTo>
                    <a:pt x="17496" y="39670"/>
                    <a:pt x="21280" y="39032"/>
                    <a:pt x="24652" y="38795"/>
                  </a:cubicBezTo>
                  <a:cubicBezTo>
                    <a:pt x="25919" y="38729"/>
                    <a:pt x="27320" y="38428"/>
                    <a:pt x="28421" y="37795"/>
                  </a:cubicBezTo>
                  <a:cubicBezTo>
                    <a:pt x="31237" y="36217"/>
                    <a:pt x="33696" y="35519"/>
                    <a:pt x="35932" y="35519"/>
                  </a:cubicBezTo>
                  <a:cubicBezTo>
                    <a:pt x="40929" y="35519"/>
                    <a:pt x="44817" y="39001"/>
                    <a:pt x="49103" y="43932"/>
                  </a:cubicBezTo>
                  <a:cubicBezTo>
                    <a:pt x="61178" y="57742"/>
                    <a:pt x="72586" y="72720"/>
                    <a:pt x="91600" y="78057"/>
                  </a:cubicBezTo>
                  <a:cubicBezTo>
                    <a:pt x="95057" y="79036"/>
                    <a:pt x="98457" y="79704"/>
                    <a:pt x="101668" y="79704"/>
                  </a:cubicBezTo>
                  <a:cubicBezTo>
                    <a:pt x="107319" y="79704"/>
                    <a:pt x="112386" y="77635"/>
                    <a:pt x="116151" y="71552"/>
                  </a:cubicBezTo>
                  <a:cubicBezTo>
                    <a:pt x="125757" y="56074"/>
                    <a:pt x="132896" y="39696"/>
                    <a:pt x="132996" y="19548"/>
                  </a:cubicBezTo>
                  <a:cubicBezTo>
                    <a:pt x="132896" y="18381"/>
                    <a:pt x="132796" y="15712"/>
                    <a:pt x="132262" y="13077"/>
                  </a:cubicBezTo>
                  <a:cubicBezTo>
                    <a:pt x="131168" y="7972"/>
                    <a:pt x="133599" y="0"/>
                    <a:pt x="125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4"/>
            <p:cNvSpPr/>
            <p:nvPr/>
          </p:nvSpPr>
          <p:spPr>
            <a:xfrm>
              <a:off x="5444678" y="200941"/>
              <a:ext cx="162183" cy="159263"/>
            </a:xfrm>
            <a:custGeom>
              <a:avLst/>
              <a:gdLst/>
              <a:ahLst/>
              <a:cxnLst/>
              <a:rect l="l" t="t" r="r" b="b"/>
              <a:pathLst>
                <a:path w="101206" h="99384" extrusionOk="0">
                  <a:moveTo>
                    <a:pt x="94327" y="1"/>
                  </a:moveTo>
                  <a:cubicBezTo>
                    <a:pt x="92963" y="1"/>
                    <a:pt x="91529" y="325"/>
                    <a:pt x="90165" y="628"/>
                  </a:cubicBezTo>
                  <a:cubicBezTo>
                    <a:pt x="64313" y="6399"/>
                    <a:pt x="51804" y="21976"/>
                    <a:pt x="51837" y="47862"/>
                  </a:cubicBezTo>
                  <a:cubicBezTo>
                    <a:pt x="51837" y="54400"/>
                    <a:pt x="52371" y="61038"/>
                    <a:pt x="51637" y="67542"/>
                  </a:cubicBezTo>
                  <a:cubicBezTo>
                    <a:pt x="51003" y="73113"/>
                    <a:pt x="49569" y="79317"/>
                    <a:pt x="43098" y="81186"/>
                  </a:cubicBezTo>
                  <a:cubicBezTo>
                    <a:pt x="42384" y="81386"/>
                    <a:pt x="41715" y="81478"/>
                    <a:pt x="41083" y="81478"/>
                  </a:cubicBezTo>
                  <a:cubicBezTo>
                    <a:pt x="36783" y="81478"/>
                    <a:pt x="34218" y="77248"/>
                    <a:pt x="31223" y="74514"/>
                  </a:cubicBezTo>
                  <a:cubicBezTo>
                    <a:pt x="23617" y="67442"/>
                    <a:pt x="18714" y="58903"/>
                    <a:pt x="17179" y="48462"/>
                  </a:cubicBezTo>
                  <a:cubicBezTo>
                    <a:pt x="16078" y="41157"/>
                    <a:pt x="14577" y="33852"/>
                    <a:pt x="13310" y="26546"/>
                  </a:cubicBezTo>
                  <a:cubicBezTo>
                    <a:pt x="12617" y="22686"/>
                    <a:pt x="12250" y="18172"/>
                    <a:pt x="7141" y="18172"/>
                  </a:cubicBezTo>
                  <a:cubicBezTo>
                    <a:pt x="7085" y="18172"/>
                    <a:pt x="7029" y="18173"/>
                    <a:pt x="6972" y="18174"/>
                  </a:cubicBezTo>
                  <a:cubicBezTo>
                    <a:pt x="1368" y="18240"/>
                    <a:pt x="1535" y="23211"/>
                    <a:pt x="1335" y="26913"/>
                  </a:cubicBezTo>
                  <a:cubicBezTo>
                    <a:pt x="0" y="51164"/>
                    <a:pt x="5671" y="72946"/>
                    <a:pt x="24017" y="90192"/>
                  </a:cubicBezTo>
                  <a:cubicBezTo>
                    <a:pt x="30636" y="96403"/>
                    <a:pt x="37750" y="99383"/>
                    <a:pt x="44394" y="99383"/>
                  </a:cubicBezTo>
                  <a:cubicBezTo>
                    <a:pt x="54628" y="99383"/>
                    <a:pt x="63746" y="92312"/>
                    <a:pt x="68216" y="79084"/>
                  </a:cubicBezTo>
                  <a:cubicBezTo>
                    <a:pt x="72152" y="67476"/>
                    <a:pt x="70984" y="55601"/>
                    <a:pt x="70484" y="43892"/>
                  </a:cubicBezTo>
                  <a:cubicBezTo>
                    <a:pt x="70084" y="35453"/>
                    <a:pt x="71918" y="30016"/>
                    <a:pt x="80491" y="26713"/>
                  </a:cubicBezTo>
                  <a:cubicBezTo>
                    <a:pt x="87863" y="23878"/>
                    <a:pt x="94068" y="18707"/>
                    <a:pt x="98371" y="11769"/>
                  </a:cubicBezTo>
                  <a:cubicBezTo>
                    <a:pt x="100272" y="8700"/>
                    <a:pt x="101206" y="5164"/>
                    <a:pt x="98704" y="1995"/>
                  </a:cubicBezTo>
                  <a:cubicBezTo>
                    <a:pt x="97503" y="467"/>
                    <a:pt x="95965" y="1"/>
                    <a:pt x="94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4"/>
            <p:cNvSpPr/>
            <p:nvPr/>
          </p:nvSpPr>
          <p:spPr>
            <a:xfrm>
              <a:off x="5473649" y="429999"/>
              <a:ext cx="96595" cy="112641"/>
            </a:xfrm>
            <a:custGeom>
              <a:avLst/>
              <a:gdLst/>
              <a:ahLst/>
              <a:cxnLst/>
              <a:rect l="l" t="t" r="r" b="b"/>
              <a:pathLst>
                <a:path w="60278" h="70291" extrusionOk="0">
                  <a:moveTo>
                    <a:pt x="31673" y="0"/>
                  </a:moveTo>
                  <a:cubicBezTo>
                    <a:pt x="24105" y="0"/>
                    <a:pt x="16404" y="4026"/>
                    <a:pt x="10308" y="12100"/>
                  </a:cubicBezTo>
                  <a:cubicBezTo>
                    <a:pt x="1068" y="24376"/>
                    <a:pt x="1" y="38052"/>
                    <a:pt x="3437" y="52196"/>
                  </a:cubicBezTo>
                  <a:cubicBezTo>
                    <a:pt x="6180" y="63483"/>
                    <a:pt x="15998" y="70291"/>
                    <a:pt x="27354" y="70291"/>
                  </a:cubicBezTo>
                  <a:cubicBezTo>
                    <a:pt x="29254" y="70291"/>
                    <a:pt x="31198" y="70100"/>
                    <a:pt x="33158" y="69708"/>
                  </a:cubicBezTo>
                  <a:cubicBezTo>
                    <a:pt x="48636" y="66573"/>
                    <a:pt x="60277" y="51595"/>
                    <a:pt x="59977" y="33115"/>
                  </a:cubicBezTo>
                  <a:cubicBezTo>
                    <a:pt x="59243" y="27578"/>
                    <a:pt x="57409" y="20406"/>
                    <a:pt x="53439" y="13902"/>
                  </a:cubicBezTo>
                  <a:cubicBezTo>
                    <a:pt x="47774" y="4643"/>
                    <a:pt x="39800" y="0"/>
                    <a:pt x="31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4"/>
            <p:cNvSpPr/>
            <p:nvPr/>
          </p:nvSpPr>
          <p:spPr>
            <a:xfrm>
              <a:off x="4963370" y="527098"/>
              <a:ext cx="104880" cy="101691"/>
            </a:xfrm>
            <a:custGeom>
              <a:avLst/>
              <a:gdLst/>
              <a:ahLst/>
              <a:cxnLst/>
              <a:rect l="l" t="t" r="r" b="b"/>
              <a:pathLst>
                <a:path w="65448" h="63458" extrusionOk="0">
                  <a:moveTo>
                    <a:pt x="32122" y="1"/>
                  </a:moveTo>
                  <a:cubicBezTo>
                    <a:pt x="15743" y="1"/>
                    <a:pt x="597" y="14889"/>
                    <a:pt x="301" y="31366"/>
                  </a:cubicBezTo>
                  <a:cubicBezTo>
                    <a:pt x="0" y="47444"/>
                    <a:pt x="13110" y="63288"/>
                    <a:pt x="26820" y="63455"/>
                  </a:cubicBezTo>
                  <a:cubicBezTo>
                    <a:pt x="26952" y="63457"/>
                    <a:pt x="27085" y="63458"/>
                    <a:pt x="27217" y="63458"/>
                  </a:cubicBezTo>
                  <a:cubicBezTo>
                    <a:pt x="45310" y="63458"/>
                    <a:pt x="64184" y="47695"/>
                    <a:pt x="64813" y="31966"/>
                  </a:cubicBezTo>
                  <a:cubicBezTo>
                    <a:pt x="65447" y="15854"/>
                    <a:pt x="50003" y="477"/>
                    <a:pt x="32824" y="10"/>
                  </a:cubicBezTo>
                  <a:cubicBezTo>
                    <a:pt x="32590" y="4"/>
                    <a:pt x="32356" y="1"/>
                    <a:pt x="32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4"/>
            <p:cNvSpPr/>
            <p:nvPr/>
          </p:nvSpPr>
          <p:spPr>
            <a:xfrm>
              <a:off x="5337821" y="37965"/>
              <a:ext cx="36777" cy="125929"/>
            </a:xfrm>
            <a:custGeom>
              <a:avLst/>
              <a:gdLst/>
              <a:ahLst/>
              <a:cxnLst/>
              <a:rect l="l" t="t" r="r" b="b"/>
              <a:pathLst>
                <a:path w="22950" h="78583" extrusionOk="0">
                  <a:moveTo>
                    <a:pt x="9888" y="1"/>
                  </a:moveTo>
                  <a:cubicBezTo>
                    <a:pt x="9551" y="1"/>
                    <a:pt x="9202" y="19"/>
                    <a:pt x="8840" y="56"/>
                  </a:cubicBezTo>
                  <a:cubicBezTo>
                    <a:pt x="3169" y="689"/>
                    <a:pt x="801" y="5226"/>
                    <a:pt x="634" y="10463"/>
                  </a:cubicBezTo>
                  <a:cubicBezTo>
                    <a:pt x="301" y="19670"/>
                    <a:pt x="601" y="28876"/>
                    <a:pt x="334" y="38083"/>
                  </a:cubicBezTo>
                  <a:cubicBezTo>
                    <a:pt x="0" y="49157"/>
                    <a:pt x="1468" y="59999"/>
                    <a:pt x="4804" y="70506"/>
                  </a:cubicBezTo>
                  <a:cubicBezTo>
                    <a:pt x="5950" y="74142"/>
                    <a:pt x="7773" y="78583"/>
                    <a:pt x="12166" y="78583"/>
                  </a:cubicBezTo>
                  <a:cubicBezTo>
                    <a:pt x="12246" y="78583"/>
                    <a:pt x="12327" y="78581"/>
                    <a:pt x="12409" y="78579"/>
                  </a:cubicBezTo>
                  <a:cubicBezTo>
                    <a:pt x="16846" y="78412"/>
                    <a:pt x="18480" y="73875"/>
                    <a:pt x="19815" y="70206"/>
                  </a:cubicBezTo>
                  <a:cubicBezTo>
                    <a:pt x="22950" y="61700"/>
                    <a:pt x="20815" y="52760"/>
                    <a:pt x="21482" y="44921"/>
                  </a:cubicBezTo>
                  <a:cubicBezTo>
                    <a:pt x="21282" y="32212"/>
                    <a:pt x="22283" y="20303"/>
                    <a:pt x="18647" y="8795"/>
                  </a:cubicBezTo>
                  <a:cubicBezTo>
                    <a:pt x="17207" y="4163"/>
                    <a:pt x="15004" y="1"/>
                    <a:pt x="9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4"/>
            <p:cNvSpPr/>
            <p:nvPr/>
          </p:nvSpPr>
          <p:spPr>
            <a:xfrm>
              <a:off x="5210599" y="79308"/>
              <a:ext cx="56022" cy="119441"/>
            </a:xfrm>
            <a:custGeom>
              <a:avLst/>
              <a:gdLst/>
              <a:ahLst/>
              <a:cxnLst/>
              <a:rect l="l" t="t" r="r" b="b"/>
              <a:pathLst>
                <a:path w="34959" h="74534" extrusionOk="0">
                  <a:moveTo>
                    <a:pt x="8731" y="0"/>
                  </a:moveTo>
                  <a:cubicBezTo>
                    <a:pt x="7714" y="0"/>
                    <a:pt x="6621" y="222"/>
                    <a:pt x="5438" y="709"/>
                  </a:cubicBezTo>
                  <a:cubicBezTo>
                    <a:pt x="1101" y="2510"/>
                    <a:pt x="0" y="6747"/>
                    <a:pt x="1101" y="10683"/>
                  </a:cubicBezTo>
                  <a:cubicBezTo>
                    <a:pt x="6138" y="29129"/>
                    <a:pt x="11275" y="47643"/>
                    <a:pt x="17146" y="65922"/>
                  </a:cubicBezTo>
                  <a:cubicBezTo>
                    <a:pt x="18435" y="69846"/>
                    <a:pt x="21396" y="74533"/>
                    <a:pt x="26263" y="74533"/>
                  </a:cubicBezTo>
                  <a:cubicBezTo>
                    <a:pt x="27064" y="74533"/>
                    <a:pt x="27916" y="74406"/>
                    <a:pt x="28821" y="74128"/>
                  </a:cubicBezTo>
                  <a:cubicBezTo>
                    <a:pt x="34925" y="72260"/>
                    <a:pt x="34959" y="66289"/>
                    <a:pt x="34925" y="60919"/>
                  </a:cubicBezTo>
                  <a:cubicBezTo>
                    <a:pt x="34692" y="50911"/>
                    <a:pt x="22016" y="13018"/>
                    <a:pt x="16445" y="5212"/>
                  </a:cubicBezTo>
                  <a:cubicBezTo>
                    <a:pt x="14324" y="2157"/>
                    <a:pt x="11898" y="0"/>
                    <a:pt x="8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4"/>
            <p:cNvSpPr/>
            <p:nvPr/>
          </p:nvSpPr>
          <p:spPr>
            <a:xfrm>
              <a:off x="5088400" y="100473"/>
              <a:ext cx="53136" cy="120998"/>
            </a:xfrm>
            <a:custGeom>
              <a:avLst/>
              <a:gdLst/>
              <a:ahLst/>
              <a:cxnLst/>
              <a:rect l="l" t="t" r="r" b="b"/>
              <a:pathLst>
                <a:path w="33158" h="75506" extrusionOk="0">
                  <a:moveTo>
                    <a:pt x="8921" y="1"/>
                  </a:moveTo>
                  <a:cubicBezTo>
                    <a:pt x="7964" y="1"/>
                    <a:pt x="6935" y="163"/>
                    <a:pt x="5838" y="511"/>
                  </a:cubicBezTo>
                  <a:cubicBezTo>
                    <a:pt x="568" y="2179"/>
                    <a:pt x="1" y="7016"/>
                    <a:pt x="801" y="11319"/>
                  </a:cubicBezTo>
                  <a:cubicBezTo>
                    <a:pt x="3036" y="23728"/>
                    <a:pt x="5471" y="36103"/>
                    <a:pt x="8640" y="48345"/>
                  </a:cubicBezTo>
                  <a:cubicBezTo>
                    <a:pt x="10608" y="55851"/>
                    <a:pt x="12210" y="63723"/>
                    <a:pt x="17313" y="70028"/>
                  </a:cubicBezTo>
                  <a:cubicBezTo>
                    <a:pt x="19587" y="72788"/>
                    <a:pt x="22234" y="75505"/>
                    <a:pt x="25771" y="75505"/>
                  </a:cubicBezTo>
                  <a:cubicBezTo>
                    <a:pt x="26593" y="75505"/>
                    <a:pt x="27463" y="75358"/>
                    <a:pt x="28388" y="75031"/>
                  </a:cubicBezTo>
                  <a:cubicBezTo>
                    <a:pt x="33158" y="73363"/>
                    <a:pt x="31990" y="68693"/>
                    <a:pt x="32524" y="62189"/>
                  </a:cubicBezTo>
                  <a:cubicBezTo>
                    <a:pt x="27821" y="45410"/>
                    <a:pt x="22650" y="26096"/>
                    <a:pt x="16980" y="6916"/>
                  </a:cubicBezTo>
                  <a:cubicBezTo>
                    <a:pt x="15791" y="2944"/>
                    <a:pt x="13004" y="1"/>
                    <a:pt x="8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4"/>
            <p:cNvSpPr/>
            <p:nvPr/>
          </p:nvSpPr>
          <p:spPr>
            <a:xfrm>
              <a:off x="5294523" y="239897"/>
              <a:ext cx="37526" cy="103403"/>
            </a:xfrm>
            <a:custGeom>
              <a:avLst/>
              <a:gdLst/>
              <a:ahLst/>
              <a:cxnLst/>
              <a:rect l="l" t="t" r="r" b="b"/>
              <a:pathLst>
                <a:path w="23417" h="64526" extrusionOk="0">
                  <a:moveTo>
                    <a:pt x="11689" y="1"/>
                  </a:moveTo>
                  <a:cubicBezTo>
                    <a:pt x="11415" y="1"/>
                    <a:pt x="11133" y="12"/>
                    <a:pt x="10841" y="36"/>
                  </a:cubicBezTo>
                  <a:cubicBezTo>
                    <a:pt x="5838" y="403"/>
                    <a:pt x="2368" y="3638"/>
                    <a:pt x="1901" y="8242"/>
                  </a:cubicBezTo>
                  <a:cubicBezTo>
                    <a:pt x="0" y="25321"/>
                    <a:pt x="1068" y="42266"/>
                    <a:pt x="8073" y="58278"/>
                  </a:cubicBezTo>
                  <a:cubicBezTo>
                    <a:pt x="9418" y="61340"/>
                    <a:pt x="11352" y="64525"/>
                    <a:pt x="14993" y="64525"/>
                  </a:cubicBezTo>
                  <a:cubicBezTo>
                    <a:pt x="15595" y="64525"/>
                    <a:pt x="16245" y="64438"/>
                    <a:pt x="16946" y="64248"/>
                  </a:cubicBezTo>
                  <a:cubicBezTo>
                    <a:pt x="21616" y="62948"/>
                    <a:pt x="22016" y="58678"/>
                    <a:pt x="22116" y="54675"/>
                  </a:cubicBezTo>
                  <a:cubicBezTo>
                    <a:pt x="22283" y="48604"/>
                    <a:pt x="22149" y="42466"/>
                    <a:pt x="22149" y="34427"/>
                  </a:cubicBezTo>
                  <a:cubicBezTo>
                    <a:pt x="21482" y="26788"/>
                    <a:pt x="23417" y="17081"/>
                    <a:pt x="19981" y="7708"/>
                  </a:cubicBezTo>
                  <a:cubicBezTo>
                    <a:pt x="18435" y="3511"/>
                    <a:pt x="16471" y="1"/>
                    <a:pt x="1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4"/>
            <p:cNvSpPr/>
            <p:nvPr/>
          </p:nvSpPr>
          <p:spPr>
            <a:xfrm>
              <a:off x="5188255" y="278129"/>
              <a:ext cx="46934" cy="99063"/>
            </a:xfrm>
            <a:custGeom>
              <a:avLst/>
              <a:gdLst/>
              <a:ahLst/>
              <a:cxnLst/>
              <a:rect l="l" t="t" r="r" b="b"/>
              <a:pathLst>
                <a:path w="29288" h="61818" extrusionOk="0">
                  <a:moveTo>
                    <a:pt x="10026" y="1"/>
                  </a:moveTo>
                  <a:cubicBezTo>
                    <a:pt x="9337" y="1"/>
                    <a:pt x="8588" y="73"/>
                    <a:pt x="7772" y="228"/>
                  </a:cubicBezTo>
                  <a:cubicBezTo>
                    <a:pt x="0" y="1696"/>
                    <a:pt x="1935" y="8768"/>
                    <a:pt x="1268" y="15539"/>
                  </a:cubicBezTo>
                  <a:cubicBezTo>
                    <a:pt x="3669" y="27548"/>
                    <a:pt x="3169" y="41558"/>
                    <a:pt x="10541" y="53533"/>
                  </a:cubicBezTo>
                  <a:cubicBezTo>
                    <a:pt x="12814" y="57227"/>
                    <a:pt x="15620" y="61817"/>
                    <a:pt x="20258" y="61817"/>
                  </a:cubicBezTo>
                  <a:cubicBezTo>
                    <a:pt x="21064" y="61817"/>
                    <a:pt x="21926" y="61678"/>
                    <a:pt x="22850" y="61372"/>
                  </a:cubicBezTo>
                  <a:cubicBezTo>
                    <a:pt x="29288" y="59204"/>
                    <a:pt x="28187" y="52799"/>
                    <a:pt x="27186" y="47762"/>
                  </a:cubicBezTo>
                  <a:cubicBezTo>
                    <a:pt x="24851" y="35720"/>
                    <a:pt x="22116" y="23745"/>
                    <a:pt x="19080" y="11870"/>
                  </a:cubicBezTo>
                  <a:cubicBezTo>
                    <a:pt x="17722" y="6646"/>
                    <a:pt x="16609" y="1"/>
                    <a:pt x="10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4"/>
            <p:cNvSpPr/>
            <p:nvPr/>
          </p:nvSpPr>
          <p:spPr>
            <a:xfrm>
              <a:off x="5286184" y="396240"/>
              <a:ext cx="39878" cy="88884"/>
            </a:xfrm>
            <a:custGeom>
              <a:avLst/>
              <a:gdLst/>
              <a:ahLst/>
              <a:cxnLst/>
              <a:rect l="l" t="t" r="r" b="b"/>
              <a:pathLst>
                <a:path w="24885" h="55466" extrusionOk="0">
                  <a:moveTo>
                    <a:pt x="9372" y="0"/>
                  </a:moveTo>
                  <a:cubicBezTo>
                    <a:pt x="8877" y="0"/>
                    <a:pt x="8366" y="36"/>
                    <a:pt x="7839" y="110"/>
                  </a:cubicBezTo>
                  <a:cubicBezTo>
                    <a:pt x="2435" y="878"/>
                    <a:pt x="1301" y="5081"/>
                    <a:pt x="934" y="9751"/>
                  </a:cubicBezTo>
                  <a:cubicBezTo>
                    <a:pt x="0" y="20758"/>
                    <a:pt x="2602" y="31466"/>
                    <a:pt x="4770" y="42074"/>
                  </a:cubicBezTo>
                  <a:cubicBezTo>
                    <a:pt x="5982" y="48130"/>
                    <a:pt x="9386" y="55465"/>
                    <a:pt x="16001" y="55465"/>
                  </a:cubicBezTo>
                  <a:cubicBezTo>
                    <a:pt x="16309" y="55465"/>
                    <a:pt x="16624" y="55449"/>
                    <a:pt x="16946" y="55417"/>
                  </a:cubicBezTo>
                  <a:cubicBezTo>
                    <a:pt x="24885" y="54583"/>
                    <a:pt x="24284" y="45977"/>
                    <a:pt x="24685" y="39505"/>
                  </a:cubicBezTo>
                  <a:cubicBezTo>
                    <a:pt x="24718" y="39105"/>
                    <a:pt x="24685" y="38671"/>
                    <a:pt x="24685" y="34802"/>
                  </a:cubicBezTo>
                  <a:cubicBezTo>
                    <a:pt x="23517" y="27430"/>
                    <a:pt x="22817" y="16489"/>
                    <a:pt x="18313" y="6382"/>
                  </a:cubicBezTo>
                  <a:cubicBezTo>
                    <a:pt x="16584" y="2564"/>
                    <a:pt x="13548" y="0"/>
                    <a:pt x="9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4"/>
            <p:cNvSpPr/>
            <p:nvPr/>
          </p:nvSpPr>
          <p:spPr>
            <a:xfrm>
              <a:off x="4697058" y="-60463"/>
              <a:ext cx="130431" cy="127652"/>
            </a:xfrm>
            <a:custGeom>
              <a:avLst/>
              <a:gdLst/>
              <a:ahLst/>
              <a:cxnLst/>
              <a:rect l="l" t="t" r="r" b="b"/>
              <a:pathLst>
                <a:path w="81392" h="79658" extrusionOk="0">
                  <a:moveTo>
                    <a:pt x="42689" y="0"/>
                  </a:moveTo>
                  <a:cubicBezTo>
                    <a:pt x="18176" y="0"/>
                    <a:pt x="0" y="17224"/>
                    <a:pt x="134" y="40196"/>
                  </a:cubicBezTo>
                  <a:cubicBezTo>
                    <a:pt x="233" y="63044"/>
                    <a:pt x="16249" y="79658"/>
                    <a:pt x="38130" y="79658"/>
                  </a:cubicBezTo>
                  <a:cubicBezTo>
                    <a:pt x="38196" y="79658"/>
                    <a:pt x="38262" y="79658"/>
                    <a:pt x="38328" y="79657"/>
                  </a:cubicBezTo>
                  <a:cubicBezTo>
                    <a:pt x="62845" y="79591"/>
                    <a:pt x="81091" y="61111"/>
                    <a:pt x="81258" y="36360"/>
                  </a:cubicBezTo>
                  <a:cubicBezTo>
                    <a:pt x="81392" y="16012"/>
                    <a:pt x="64446" y="0"/>
                    <a:pt x="42831" y="0"/>
                  </a:cubicBezTo>
                  <a:cubicBezTo>
                    <a:pt x="42783" y="0"/>
                    <a:pt x="42736" y="0"/>
                    <a:pt x="42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4"/>
            <p:cNvSpPr/>
            <p:nvPr/>
          </p:nvSpPr>
          <p:spPr>
            <a:xfrm>
              <a:off x="5682178" y="-1255499"/>
              <a:ext cx="885248" cy="747376"/>
            </a:xfrm>
            <a:custGeom>
              <a:avLst/>
              <a:gdLst/>
              <a:ahLst/>
              <a:cxnLst/>
              <a:rect l="l" t="t" r="r" b="b"/>
              <a:pathLst>
                <a:path w="552417" h="466381" extrusionOk="0">
                  <a:moveTo>
                    <a:pt x="533671" y="0"/>
                  </a:moveTo>
                  <a:cubicBezTo>
                    <a:pt x="533257" y="0"/>
                    <a:pt x="532838" y="11"/>
                    <a:pt x="532414" y="32"/>
                  </a:cubicBezTo>
                  <a:cubicBezTo>
                    <a:pt x="522173" y="499"/>
                    <a:pt x="512466" y="3368"/>
                    <a:pt x="503226" y="7437"/>
                  </a:cubicBezTo>
                  <a:cubicBezTo>
                    <a:pt x="459895" y="26618"/>
                    <a:pt x="418266" y="48934"/>
                    <a:pt x="378671" y="75086"/>
                  </a:cubicBezTo>
                  <a:cubicBezTo>
                    <a:pt x="300281" y="126823"/>
                    <a:pt x="233200" y="191869"/>
                    <a:pt x="165685" y="256282"/>
                  </a:cubicBezTo>
                  <a:cubicBezTo>
                    <a:pt x="128258" y="291974"/>
                    <a:pt x="91299" y="328400"/>
                    <a:pt x="58876" y="368796"/>
                  </a:cubicBezTo>
                  <a:cubicBezTo>
                    <a:pt x="40529" y="391679"/>
                    <a:pt x="20948" y="413695"/>
                    <a:pt x="5204" y="438579"/>
                  </a:cubicBezTo>
                  <a:cubicBezTo>
                    <a:pt x="0" y="446852"/>
                    <a:pt x="901" y="453990"/>
                    <a:pt x="7939" y="461029"/>
                  </a:cubicBezTo>
                  <a:cubicBezTo>
                    <a:pt x="11630" y="464719"/>
                    <a:pt x="15367" y="466381"/>
                    <a:pt x="19136" y="466381"/>
                  </a:cubicBezTo>
                  <a:cubicBezTo>
                    <a:pt x="22487" y="466381"/>
                    <a:pt x="25863" y="465067"/>
                    <a:pt x="29254" y="462696"/>
                  </a:cubicBezTo>
                  <a:cubicBezTo>
                    <a:pt x="40729" y="454691"/>
                    <a:pt x="52571" y="446885"/>
                    <a:pt x="62945" y="437545"/>
                  </a:cubicBezTo>
                  <a:cubicBezTo>
                    <a:pt x="116750" y="389277"/>
                    <a:pt x="170355" y="340843"/>
                    <a:pt x="224894" y="293342"/>
                  </a:cubicBezTo>
                  <a:cubicBezTo>
                    <a:pt x="293109" y="233933"/>
                    <a:pt x="365761" y="180561"/>
                    <a:pt x="438080" y="126622"/>
                  </a:cubicBezTo>
                  <a:cubicBezTo>
                    <a:pt x="472438" y="100937"/>
                    <a:pt x="507629" y="76120"/>
                    <a:pt x="537484" y="44897"/>
                  </a:cubicBezTo>
                  <a:cubicBezTo>
                    <a:pt x="544489" y="37592"/>
                    <a:pt x="551127" y="29920"/>
                    <a:pt x="552094" y="21080"/>
                  </a:cubicBezTo>
                  <a:cubicBezTo>
                    <a:pt x="552416" y="7886"/>
                    <a:pt x="545007" y="0"/>
                    <a:pt x="533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4"/>
            <p:cNvSpPr/>
            <p:nvPr/>
          </p:nvSpPr>
          <p:spPr>
            <a:xfrm>
              <a:off x="5593710" y="596889"/>
              <a:ext cx="45091" cy="14578"/>
            </a:xfrm>
            <a:custGeom>
              <a:avLst/>
              <a:gdLst/>
              <a:ahLst/>
              <a:cxnLst/>
              <a:rect l="l" t="t" r="r" b="b"/>
              <a:pathLst>
                <a:path w="28138" h="9097" extrusionOk="0">
                  <a:moveTo>
                    <a:pt x="21492" y="1"/>
                  </a:moveTo>
                  <a:cubicBezTo>
                    <a:pt x="19314" y="1"/>
                    <a:pt x="16917" y="226"/>
                    <a:pt x="14840" y="226"/>
                  </a:cubicBezTo>
                  <a:cubicBezTo>
                    <a:pt x="14231" y="226"/>
                    <a:pt x="13650" y="207"/>
                    <a:pt x="13109" y="157"/>
                  </a:cubicBezTo>
                  <a:cubicBezTo>
                    <a:pt x="12618" y="110"/>
                    <a:pt x="12118" y="89"/>
                    <a:pt x="11612" y="89"/>
                  </a:cubicBezTo>
                  <a:cubicBezTo>
                    <a:pt x="9955" y="89"/>
                    <a:pt x="8241" y="317"/>
                    <a:pt x="6605" y="624"/>
                  </a:cubicBezTo>
                  <a:cubicBezTo>
                    <a:pt x="3703" y="1157"/>
                    <a:pt x="0" y="1658"/>
                    <a:pt x="500" y="5761"/>
                  </a:cubicBezTo>
                  <a:cubicBezTo>
                    <a:pt x="901" y="9096"/>
                    <a:pt x="4236" y="8830"/>
                    <a:pt x="6772" y="8996"/>
                  </a:cubicBezTo>
                  <a:cubicBezTo>
                    <a:pt x="7856" y="9063"/>
                    <a:pt x="8956" y="9080"/>
                    <a:pt x="10128" y="9080"/>
                  </a:cubicBezTo>
                  <a:cubicBezTo>
                    <a:pt x="11300" y="9080"/>
                    <a:pt x="12542" y="9063"/>
                    <a:pt x="13910" y="9063"/>
                  </a:cubicBezTo>
                  <a:cubicBezTo>
                    <a:pt x="14820" y="8648"/>
                    <a:pt x="15941" y="8525"/>
                    <a:pt x="17151" y="8525"/>
                  </a:cubicBezTo>
                  <a:cubicBezTo>
                    <a:pt x="18931" y="8525"/>
                    <a:pt x="20902" y="8792"/>
                    <a:pt x="22673" y="8792"/>
                  </a:cubicBezTo>
                  <a:cubicBezTo>
                    <a:pt x="25696" y="8792"/>
                    <a:pt x="28138" y="8013"/>
                    <a:pt x="28053" y="3793"/>
                  </a:cubicBezTo>
                  <a:cubicBezTo>
                    <a:pt x="28035" y="605"/>
                    <a:pt x="25058" y="1"/>
                    <a:pt x="214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4"/>
            <p:cNvSpPr/>
            <p:nvPr/>
          </p:nvSpPr>
          <p:spPr>
            <a:xfrm>
              <a:off x="7179073" y="1396136"/>
              <a:ext cx="95900" cy="171206"/>
            </a:xfrm>
            <a:custGeom>
              <a:avLst/>
              <a:gdLst/>
              <a:ahLst/>
              <a:cxnLst/>
              <a:rect l="l" t="t" r="r" b="b"/>
              <a:pathLst>
                <a:path w="59844" h="106837" extrusionOk="0">
                  <a:moveTo>
                    <a:pt x="7814" y="0"/>
                  </a:moveTo>
                  <a:cubicBezTo>
                    <a:pt x="6995" y="0"/>
                    <a:pt x="6168" y="182"/>
                    <a:pt x="5338" y="597"/>
                  </a:cubicBezTo>
                  <a:cubicBezTo>
                    <a:pt x="1" y="3299"/>
                    <a:pt x="3370" y="9971"/>
                    <a:pt x="3970" y="14941"/>
                  </a:cubicBezTo>
                  <a:cubicBezTo>
                    <a:pt x="4304" y="17976"/>
                    <a:pt x="5004" y="20979"/>
                    <a:pt x="5771" y="23947"/>
                  </a:cubicBezTo>
                  <a:cubicBezTo>
                    <a:pt x="13243" y="53402"/>
                    <a:pt x="27153" y="79387"/>
                    <a:pt x="47935" y="101603"/>
                  </a:cubicBezTo>
                  <a:cubicBezTo>
                    <a:pt x="50000" y="103816"/>
                    <a:pt x="51987" y="106837"/>
                    <a:pt x="55187" y="106837"/>
                  </a:cubicBezTo>
                  <a:cubicBezTo>
                    <a:pt x="55606" y="106837"/>
                    <a:pt x="56045" y="106785"/>
                    <a:pt x="56508" y="106673"/>
                  </a:cubicBezTo>
                  <a:cubicBezTo>
                    <a:pt x="59510" y="105973"/>
                    <a:pt x="59843" y="102971"/>
                    <a:pt x="59210" y="98901"/>
                  </a:cubicBezTo>
                  <a:cubicBezTo>
                    <a:pt x="57608" y="79787"/>
                    <a:pt x="50437" y="60907"/>
                    <a:pt x="43365" y="42060"/>
                  </a:cubicBezTo>
                  <a:cubicBezTo>
                    <a:pt x="38228" y="28317"/>
                    <a:pt x="30522" y="16142"/>
                    <a:pt x="18847" y="6869"/>
                  </a:cubicBezTo>
                  <a:cubicBezTo>
                    <a:pt x="15509" y="4165"/>
                    <a:pt x="11737" y="0"/>
                    <a:pt x="7814" y="0"/>
                  </a:cubicBezTo>
                  <a:close/>
                </a:path>
              </a:pathLst>
            </a:custGeom>
            <a:solidFill>
              <a:srgbClr val="FDE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4"/>
            <p:cNvSpPr/>
            <p:nvPr/>
          </p:nvSpPr>
          <p:spPr>
            <a:xfrm>
              <a:off x="7323508" y="1286922"/>
              <a:ext cx="33838" cy="140671"/>
            </a:xfrm>
            <a:custGeom>
              <a:avLst/>
              <a:gdLst/>
              <a:ahLst/>
              <a:cxnLst/>
              <a:rect l="l" t="t" r="r" b="b"/>
              <a:pathLst>
                <a:path w="21116" h="87782" extrusionOk="0">
                  <a:moveTo>
                    <a:pt x="3436" y="0"/>
                  </a:moveTo>
                  <a:cubicBezTo>
                    <a:pt x="67" y="2502"/>
                    <a:pt x="1" y="6205"/>
                    <a:pt x="201" y="9607"/>
                  </a:cubicBezTo>
                  <a:cubicBezTo>
                    <a:pt x="1602" y="33157"/>
                    <a:pt x="2869" y="56707"/>
                    <a:pt x="9574" y="79557"/>
                  </a:cubicBezTo>
                  <a:cubicBezTo>
                    <a:pt x="10505" y="82847"/>
                    <a:pt x="10888" y="87782"/>
                    <a:pt x="15207" y="87782"/>
                  </a:cubicBezTo>
                  <a:cubicBezTo>
                    <a:pt x="15531" y="87782"/>
                    <a:pt x="15876" y="87754"/>
                    <a:pt x="16246" y="87696"/>
                  </a:cubicBezTo>
                  <a:cubicBezTo>
                    <a:pt x="21116" y="86896"/>
                    <a:pt x="20715" y="81825"/>
                    <a:pt x="20749" y="77989"/>
                  </a:cubicBezTo>
                  <a:cubicBezTo>
                    <a:pt x="21082" y="54973"/>
                    <a:pt x="15578" y="32890"/>
                    <a:pt x="9841" y="10875"/>
                  </a:cubicBezTo>
                  <a:cubicBezTo>
                    <a:pt x="8774" y="6972"/>
                    <a:pt x="8006" y="2202"/>
                    <a:pt x="3436" y="0"/>
                  </a:cubicBezTo>
                  <a:close/>
                </a:path>
              </a:pathLst>
            </a:custGeom>
            <a:solidFill>
              <a:srgbClr val="FDE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44"/>
          <p:cNvSpPr/>
          <p:nvPr/>
        </p:nvSpPr>
        <p:spPr>
          <a:xfrm rot="2293565">
            <a:off x="1291553" y="14223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4"/>
          <p:cNvSpPr/>
          <p:nvPr/>
        </p:nvSpPr>
        <p:spPr>
          <a:xfrm rot="2293565">
            <a:off x="368003" y="44982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4"/>
          <p:cNvSpPr/>
          <p:nvPr/>
        </p:nvSpPr>
        <p:spPr>
          <a:xfrm rot="2293565">
            <a:off x="7503578" y="37183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4"/>
          <p:cNvSpPr/>
          <p:nvPr/>
        </p:nvSpPr>
        <p:spPr>
          <a:xfrm rot="2293565">
            <a:off x="706478" y="7019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4"/>
          <p:cNvSpPr/>
          <p:nvPr/>
        </p:nvSpPr>
        <p:spPr>
          <a:xfrm rot="2293565">
            <a:off x="7907778" y="3893197"/>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p:txBody>
          <a:bodyPr/>
          <a:lstStyle/>
          <a:p>
            <a:endParaRPr lang="en-US"/>
          </a:p>
        </p:txBody>
      </p:sp>
      <p:pic>
        <p:nvPicPr>
          <p:cNvPr id="109" name="Picture 108">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1585036" y="2108340"/>
            <a:ext cx="847911" cy="847911"/>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5"/>
          <p:cNvSpPr txBox="1">
            <a:spLocks noGrp="1"/>
          </p:cNvSpPr>
          <p:nvPr>
            <p:ph type="title"/>
          </p:nvPr>
        </p:nvSpPr>
        <p:spPr>
          <a:xfrm>
            <a:off x="367165" y="196527"/>
            <a:ext cx="748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tx1"/>
                </a:solidFill>
                <a:latin typeface="Times New Roman" panose="02020603050405020304" pitchFamily="18" charset="0"/>
                <a:cs typeface="Times New Roman" panose="02020603050405020304" pitchFamily="18" charset="0"/>
              </a:rPr>
              <a:t>Bài 1/ tr47 (SGK): </a:t>
            </a:r>
            <a:br>
              <a:rPr lang="en" sz="2000" dirty="0">
                <a:solidFill>
                  <a:schemeClr val="tx1"/>
                </a:solidFill>
                <a:latin typeface="Times New Roman" panose="02020603050405020304" pitchFamily="18" charset="0"/>
                <a:cs typeface="Times New Roman" panose="02020603050405020304" pitchFamily="18" charset="0"/>
              </a:rPr>
            </a:br>
            <a:r>
              <a:rPr lang="en" sz="2000" dirty="0">
                <a:solidFill>
                  <a:schemeClr val="tx1"/>
                </a:solidFill>
                <a:latin typeface="Times New Roman" panose="02020603050405020304" pitchFamily="18" charset="0"/>
                <a:cs typeface="Times New Roman" panose="02020603050405020304" pitchFamily="18" charset="0"/>
              </a:rPr>
              <a:t>Em có nhận xét gì về dùng từ “gặp” trong nhan đề bài thơ “Gặp lá cơm nếp”</a:t>
            </a:r>
            <a:endParaRPr sz="2000" dirty="0">
              <a:solidFill>
                <a:schemeClr val="tx1"/>
              </a:solidFill>
              <a:latin typeface="Times New Roman" panose="02020603050405020304" pitchFamily="18" charset="0"/>
              <a:cs typeface="Times New Roman" panose="02020603050405020304" pitchFamily="18" charset="0"/>
            </a:endParaRPr>
          </a:p>
        </p:txBody>
      </p:sp>
      <p:grpSp>
        <p:nvGrpSpPr>
          <p:cNvPr id="697" name="Google Shape;697;p45"/>
          <p:cNvGrpSpPr/>
          <p:nvPr/>
        </p:nvGrpSpPr>
        <p:grpSpPr>
          <a:xfrm rot="-902618">
            <a:off x="6219983" y="1248311"/>
            <a:ext cx="947026" cy="493241"/>
            <a:chOff x="1179250" y="1770975"/>
            <a:chExt cx="1755750" cy="914450"/>
          </a:xfrm>
        </p:grpSpPr>
        <p:sp>
          <p:nvSpPr>
            <p:cNvPr id="698" name="Google Shape;698;p45"/>
            <p:cNvSpPr/>
            <p:nvPr/>
          </p:nvSpPr>
          <p:spPr>
            <a:xfrm>
              <a:off x="1475950" y="1803925"/>
              <a:ext cx="1449025" cy="838475"/>
            </a:xfrm>
            <a:custGeom>
              <a:avLst/>
              <a:gdLst/>
              <a:ahLst/>
              <a:cxnLst/>
              <a:rect l="l" t="t" r="r" b="b"/>
              <a:pathLst>
                <a:path w="57961" h="33539" extrusionOk="0">
                  <a:moveTo>
                    <a:pt x="831" y="0"/>
                  </a:moveTo>
                  <a:cubicBezTo>
                    <a:pt x="371" y="0"/>
                    <a:pt x="0" y="372"/>
                    <a:pt x="0" y="832"/>
                  </a:cubicBezTo>
                  <a:lnTo>
                    <a:pt x="0" y="32708"/>
                  </a:lnTo>
                  <a:cubicBezTo>
                    <a:pt x="0" y="33168"/>
                    <a:pt x="371" y="33539"/>
                    <a:pt x="831" y="33539"/>
                  </a:cubicBezTo>
                  <a:lnTo>
                    <a:pt x="57129" y="33539"/>
                  </a:lnTo>
                  <a:cubicBezTo>
                    <a:pt x="57589" y="33539"/>
                    <a:pt x="57960" y="33168"/>
                    <a:pt x="57960" y="32708"/>
                  </a:cubicBezTo>
                  <a:lnTo>
                    <a:pt x="57960" y="832"/>
                  </a:lnTo>
                  <a:cubicBezTo>
                    <a:pt x="57960" y="372"/>
                    <a:pt x="57589" y="0"/>
                    <a:pt x="57129" y="0"/>
                  </a:cubicBezTo>
                  <a:close/>
                </a:path>
              </a:pathLst>
            </a:custGeom>
            <a:solidFill>
              <a:srgbClr val="4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5"/>
            <p:cNvSpPr/>
            <p:nvPr/>
          </p:nvSpPr>
          <p:spPr>
            <a:xfrm>
              <a:off x="1485975" y="1789625"/>
              <a:ext cx="1449025" cy="838450"/>
            </a:xfrm>
            <a:custGeom>
              <a:avLst/>
              <a:gdLst/>
              <a:ahLst/>
              <a:cxnLst/>
              <a:rect l="l" t="t" r="r" b="b"/>
              <a:pathLst>
                <a:path w="57961" h="33538" extrusionOk="0">
                  <a:moveTo>
                    <a:pt x="831" y="0"/>
                  </a:moveTo>
                  <a:cubicBezTo>
                    <a:pt x="372" y="0"/>
                    <a:pt x="0" y="372"/>
                    <a:pt x="0" y="831"/>
                  </a:cubicBezTo>
                  <a:lnTo>
                    <a:pt x="0" y="32707"/>
                  </a:lnTo>
                  <a:cubicBezTo>
                    <a:pt x="0" y="33166"/>
                    <a:pt x="372" y="33537"/>
                    <a:pt x="831" y="33537"/>
                  </a:cubicBezTo>
                  <a:lnTo>
                    <a:pt x="57130" y="33537"/>
                  </a:lnTo>
                  <a:cubicBezTo>
                    <a:pt x="57589" y="33537"/>
                    <a:pt x="57960" y="33166"/>
                    <a:pt x="57960" y="32707"/>
                  </a:cubicBezTo>
                  <a:lnTo>
                    <a:pt x="57960" y="831"/>
                  </a:lnTo>
                  <a:cubicBezTo>
                    <a:pt x="57960" y="372"/>
                    <a:pt x="57589" y="0"/>
                    <a:pt x="57130" y="0"/>
                  </a:cubicBezTo>
                  <a:close/>
                </a:path>
              </a:pathLst>
            </a:custGeom>
            <a:solidFill>
              <a:srgbClr val="371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5"/>
            <p:cNvSpPr/>
            <p:nvPr/>
          </p:nvSpPr>
          <p:spPr>
            <a:xfrm>
              <a:off x="2662650" y="1822400"/>
              <a:ext cx="237600" cy="237575"/>
            </a:xfrm>
            <a:custGeom>
              <a:avLst/>
              <a:gdLst/>
              <a:ahLst/>
              <a:cxnLst/>
              <a:rect l="l" t="t" r="r" b="b"/>
              <a:pathLst>
                <a:path w="9504" h="9503" extrusionOk="0">
                  <a:moveTo>
                    <a:pt x="668" y="0"/>
                  </a:moveTo>
                  <a:cubicBezTo>
                    <a:pt x="299" y="0"/>
                    <a:pt x="0" y="297"/>
                    <a:pt x="0" y="667"/>
                  </a:cubicBezTo>
                  <a:lnTo>
                    <a:pt x="0" y="8836"/>
                  </a:lnTo>
                  <a:cubicBezTo>
                    <a:pt x="0" y="9204"/>
                    <a:pt x="299" y="9503"/>
                    <a:pt x="668" y="9503"/>
                  </a:cubicBezTo>
                  <a:lnTo>
                    <a:pt x="8836" y="9503"/>
                  </a:lnTo>
                  <a:cubicBezTo>
                    <a:pt x="9206" y="9503"/>
                    <a:pt x="9504" y="9204"/>
                    <a:pt x="9504" y="8836"/>
                  </a:cubicBezTo>
                  <a:lnTo>
                    <a:pt x="9504" y="667"/>
                  </a:lnTo>
                  <a:cubicBezTo>
                    <a:pt x="9504" y="297"/>
                    <a:pt x="9206" y="0"/>
                    <a:pt x="8836" y="0"/>
                  </a:cubicBezTo>
                  <a:close/>
                </a:path>
              </a:pathLst>
            </a:custGeom>
            <a:solidFill>
              <a:srgbClr val="4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5"/>
            <p:cNvSpPr/>
            <p:nvPr/>
          </p:nvSpPr>
          <p:spPr>
            <a:xfrm>
              <a:off x="2662650" y="2090050"/>
              <a:ext cx="237600" cy="237575"/>
            </a:xfrm>
            <a:custGeom>
              <a:avLst/>
              <a:gdLst/>
              <a:ahLst/>
              <a:cxnLst/>
              <a:rect l="l" t="t" r="r" b="b"/>
              <a:pathLst>
                <a:path w="9504" h="9503" extrusionOk="0">
                  <a:moveTo>
                    <a:pt x="668" y="0"/>
                  </a:moveTo>
                  <a:cubicBezTo>
                    <a:pt x="299" y="0"/>
                    <a:pt x="0" y="298"/>
                    <a:pt x="0" y="666"/>
                  </a:cubicBezTo>
                  <a:lnTo>
                    <a:pt x="0" y="8836"/>
                  </a:lnTo>
                  <a:cubicBezTo>
                    <a:pt x="0" y="9205"/>
                    <a:pt x="299" y="9502"/>
                    <a:pt x="668" y="9502"/>
                  </a:cubicBezTo>
                  <a:lnTo>
                    <a:pt x="8836" y="9502"/>
                  </a:lnTo>
                  <a:cubicBezTo>
                    <a:pt x="9206" y="9502"/>
                    <a:pt x="9504" y="9205"/>
                    <a:pt x="9504" y="8836"/>
                  </a:cubicBezTo>
                  <a:lnTo>
                    <a:pt x="9504" y="666"/>
                  </a:lnTo>
                  <a:cubicBezTo>
                    <a:pt x="9504" y="298"/>
                    <a:pt x="9206" y="0"/>
                    <a:pt x="8836" y="0"/>
                  </a:cubicBezTo>
                  <a:close/>
                </a:path>
              </a:pathLst>
            </a:custGeom>
            <a:solidFill>
              <a:srgbClr val="4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5"/>
            <p:cNvSpPr/>
            <p:nvPr/>
          </p:nvSpPr>
          <p:spPr>
            <a:xfrm>
              <a:off x="2662650" y="2357700"/>
              <a:ext cx="237600" cy="237600"/>
            </a:xfrm>
            <a:custGeom>
              <a:avLst/>
              <a:gdLst/>
              <a:ahLst/>
              <a:cxnLst/>
              <a:rect l="l" t="t" r="r" b="b"/>
              <a:pathLst>
                <a:path w="9504" h="9504" extrusionOk="0">
                  <a:moveTo>
                    <a:pt x="668" y="1"/>
                  </a:moveTo>
                  <a:cubicBezTo>
                    <a:pt x="299" y="1"/>
                    <a:pt x="0" y="298"/>
                    <a:pt x="0" y="667"/>
                  </a:cubicBezTo>
                  <a:lnTo>
                    <a:pt x="0" y="8837"/>
                  </a:lnTo>
                  <a:cubicBezTo>
                    <a:pt x="0" y="9206"/>
                    <a:pt x="299" y="9503"/>
                    <a:pt x="668" y="9503"/>
                  </a:cubicBezTo>
                  <a:lnTo>
                    <a:pt x="8836" y="9503"/>
                  </a:lnTo>
                  <a:cubicBezTo>
                    <a:pt x="9206" y="9503"/>
                    <a:pt x="9504" y="9206"/>
                    <a:pt x="9504" y="8837"/>
                  </a:cubicBezTo>
                  <a:lnTo>
                    <a:pt x="9504" y="667"/>
                  </a:lnTo>
                  <a:cubicBezTo>
                    <a:pt x="9504" y="298"/>
                    <a:pt x="9206" y="1"/>
                    <a:pt x="8836" y="1"/>
                  </a:cubicBezTo>
                  <a:close/>
                </a:path>
              </a:pathLst>
            </a:custGeom>
            <a:solidFill>
              <a:srgbClr val="4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5"/>
            <p:cNvSpPr/>
            <p:nvPr/>
          </p:nvSpPr>
          <p:spPr>
            <a:xfrm>
              <a:off x="2391775" y="1822400"/>
              <a:ext cx="237575" cy="237575"/>
            </a:xfrm>
            <a:custGeom>
              <a:avLst/>
              <a:gdLst/>
              <a:ahLst/>
              <a:cxnLst/>
              <a:rect l="l" t="t" r="r" b="b"/>
              <a:pathLst>
                <a:path w="9503" h="9503" extrusionOk="0">
                  <a:moveTo>
                    <a:pt x="667" y="0"/>
                  </a:moveTo>
                  <a:cubicBezTo>
                    <a:pt x="297" y="0"/>
                    <a:pt x="0" y="297"/>
                    <a:pt x="0" y="667"/>
                  </a:cubicBezTo>
                  <a:lnTo>
                    <a:pt x="0" y="8836"/>
                  </a:lnTo>
                  <a:cubicBezTo>
                    <a:pt x="0" y="9204"/>
                    <a:pt x="297" y="9503"/>
                    <a:pt x="667" y="9503"/>
                  </a:cubicBezTo>
                  <a:lnTo>
                    <a:pt x="8836" y="9503"/>
                  </a:lnTo>
                  <a:cubicBezTo>
                    <a:pt x="9206" y="9503"/>
                    <a:pt x="9503" y="9204"/>
                    <a:pt x="9503" y="8836"/>
                  </a:cubicBezTo>
                  <a:lnTo>
                    <a:pt x="9503" y="667"/>
                  </a:lnTo>
                  <a:cubicBezTo>
                    <a:pt x="9503" y="297"/>
                    <a:pt x="9206" y="0"/>
                    <a:pt x="8836" y="0"/>
                  </a:cubicBezTo>
                  <a:close/>
                </a:path>
              </a:pathLst>
            </a:custGeom>
            <a:solidFill>
              <a:srgbClr val="4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5"/>
            <p:cNvSpPr/>
            <p:nvPr/>
          </p:nvSpPr>
          <p:spPr>
            <a:xfrm>
              <a:off x="2391775" y="2090050"/>
              <a:ext cx="237575" cy="237575"/>
            </a:xfrm>
            <a:custGeom>
              <a:avLst/>
              <a:gdLst/>
              <a:ahLst/>
              <a:cxnLst/>
              <a:rect l="l" t="t" r="r" b="b"/>
              <a:pathLst>
                <a:path w="9503" h="9503" extrusionOk="0">
                  <a:moveTo>
                    <a:pt x="667" y="0"/>
                  </a:moveTo>
                  <a:cubicBezTo>
                    <a:pt x="297" y="0"/>
                    <a:pt x="0" y="298"/>
                    <a:pt x="0" y="666"/>
                  </a:cubicBezTo>
                  <a:lnTo>
                    <a:pt x="0" y="8836"/>
                  </a:lnTo>
                  <a:cubicBezTo>
                    <a:pt x="0" y="9205"/>
                    <a:pt x="297" y="9502"/>
                    <a:pt x="667" y="9502"/>
                  </a:cubicBezTo>
                  <a:lnTo>
                    <a:pt x="8836" y="9502"/>
                  </a:lnTo>
                  <a:cubicBezTo>
                    <a:pt x="9206" y="9502"/>
                    <a:pt x="9503" y="9205"/>
                    <a:pt x="9503" y="8836"/>
                  </a:cubicBezTo>
                  <a:lnTo>
                    <a:pt x="9503" y="666"/>
                  </a:lnTo>
                  <a:cubicBezTo>
                    <a:pt x="9503" y="298"/>
                    <a:pt x="9206" y="0"/>
                    <a:pt x="8836" y="0"/>
                  </a:cubicBezTo>
                  <a:close/>
                </a:path>
              </a:pathLst>
            </a:custGeom>
            <a:solidFill>
              <a:srgbClr val="4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5"/>
            <p:cNvSpPr/>
            <p:nvPr/>
          </p:nvSpPr>
          <p:spPr>
            <a:xfrm>
              <a:off x="2391775" y="2357700"/>
              <a:ext cx="237575" cy="237600"/>
            </a:xfrm>
            <a:custGeom>
              <a:avLst/>
              <a:gdLst/>
              <a:ahLst/>
              <a:cxnLst/>
              <a:rect l="l" t="t" r="r" b="b"/>
              <a:pathLst>
                <a:path w="9503" h="9504" extrusionOk="0">
                  <a:moveTo>
                    <a:pt x="667" y="1"/>
                  </a:moveTo>
                  <a:cubicBezTo>
                    <a:pt x="297" y="1"/>
                    <a:pt x="0" y="298"/>
                    <a:pt x="0" y="667"/>
                  </a:cubicBezTo>
                  <a:lnTo>
                    <a:pt x="0" y="8837"/>
                  </a:lnTo>
                  <a:cubicBezTo>
                    <a:pt x="0" y="9206"/>
                    <a:pt x="297" y="9503"/>
                    <a:pt x="667" y="9503"/>
                  </a:cubicBezTo>
                  <a:lnTo>
                    <a:pt x="8836" y="9503"/>
                  </a:lnTo>
                  <a:cubicBezTo>
                    <a:pt x="9206" y="9503"/>
                    <a:pt x="9503" y="9206"/>
                    <a:pt x="9503" y="8837"/>
                  </a:cubicBezTo>
                  <a:lnTo>
                    <a:pt x="9503" y="667"/>
                  </a:lnTo>
                  <a:cubicBezTo>
                    <a:pt x="9503" y="298"/>
                    <a:pt x="9206" y="1"/>
                    <a:pt x="8836" y="1"/>
                  </a:cubicBezTo>
                  <a:close/>
                </a:path>
              </a:pathLst>
            </a:custGeom>
            <a:solidFill>
              <a:srgbClr val="4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5"/>
            <p:cNvSpPr/>
            <p:nvPr/>
          </p:nvSpPr>
          <p:spPr>
            <a:xfrm>
              <a:off x="2120900" y="1822400"/>
              <a:ext cx="237575" cy="237575"/>
            </a:xfrm>
            <a:custGeom>
              <a:avLst/>
              <a:gdLst/>
              <a:ahLst/>
              <a:cxnLst/>
              <a:rect l="l" t="t" r="r" b="b"/>
              <a:pathLst>
                <a:path w="9503" h="9503" extrusionOk="0">
                  <a:moveTo>
                    <a:pt x="667" y="0"/>
                  </a:moveTo>
                  <a:cubicBezTo>
                    <a:pt x="297" y="0"/>
                    <a:pt x="1" y="297"/>
                    <a:pt x="1" y="667"/>
                  </a:cubicBezTo>
                  <a:lnTo>
                    <a:pt x="1" y="8836"/>
                  </a:lnTo>
                  <a:cubicBezTo>
                    <a:pt x="1" y="9204"/>
                    <a:pt x="297" y="9503"/>
                    <a:pt x="667" y="9503"/>
                  </a:cubicBezTo>
                  <a:lnTo>
                    <a:pt x="8836" y="9503"/>
                  </a:lnTo>
                  <a:cubicBezTo>
                    <a:pt x="9206" y="9503"/>
                    <a:pt x="9503" y="9204"/>
                    <a:pt x="9503" y="8836"/>
                  </a:cubicBezTo>
                  <a:lnTo>
                    <a:pt x="9503" y="667"/>
                  </a:lnTo>
                  <a:cubicBezTo>
                    <a:pt x="9503" y="297"/>
                    <a:pt x="9206" y="0"/>
                    <a:pt x="8836" y="0"/>
                  </a:cubicBezTo>
                  <a:close/>
                </a:path>
              </a:pathLst>
            </a:custGeom>
            <a:solidFill>
              <a:srgbClr val="4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5"/>
            <p:cNvSpPr/>
            <p:nvPr/>
          </p:nvSpPr>
          <p:spPr>
            <a:xfrm>
              <a:off x="2120900" y="2090050"/>
              <a:ext cx="237575" cy="237575"/>
            </a:xfrm>
            <a:custGeom>
              <a:avLst/>
              <a:gdLst/>
              <a:ahLst/>
              <a:cxnLst/>
              <a:rect l="l" t="t" r="r" b="b"/>
              <a:pathLst>
                <a:path w="9503" h="9503" extrusionOk="0">
                  <a:moveTo>
                    <a:pt x="667" y="0"/>
                  </a:moveTo>
                  <a:cubicBezTo>
                    <a:pt x="297" y="0"/>
                    <a:pt x="1" y="298"/>
                    <a:pt x="1" y="666"/>
                  </a:cubicBezTo>
                  <a:lnTo>
                    <a:pt x="1" y="8836"/>
                  </a:lnTo>
                  <a:cubicBezTo>
                    <a:pt x="1" y="9205"/>
                    <a:pt x="297" y="9502"/>
                    <a:pt x="667" y="9502"/>
                  </a:cubicBezTo>
                  <a:lnTo>
                    <a:pt x="8836" y="9502"/>
                  </a:lnTo>
                  <a:cubicBezTo>
                    <a:pt x="9206" y="9502"/>
                    <a:pt x="9503" y="9205"/>
                    <a:pt x="9503" y="8836"/>
                  </a:cubicBezTo>
                  <a:lnTo>
                    <a:pt x="9503" y="666"/>
                  </a:lnTo>
                  <a:cubicBezTo>
                    <a:pt x="9503" y="298"/>
                    <a:pt x="9206" y="0"/>
                    <a:pt x="8836" y="0"/>
                  </a:cubicBezTo>
                  <a:close/>
                </a:path>
              </a:pathLst>
            </a:custGeom>
            <a:solidFill>
              <a:srgbClr val="4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5"/>
            <p:cNvSpPr/>
            <p:nvPr/>
          </p:nvSpPr>
          <p:spPr>
            <a:xfrm>
              <a:off x="2676975" y="1822400"/>
              <a:ext cx="223275" cy="223925"/>
            </a:xfrm>
            <a:custGeom>
              <a:avLst/>
              <a:gdLst/>
              <a:ahLst/>
              <a:cxnLst/>
              <a:rect l="l" t="t" r="r" b="b"/>
              <a:pathLst>
                <a:path w="8931" h="8957" extrusionOk="0">
                  <a:moveTo>
                    <a:pt x="95" y="0"/>
                  </a:moveTo>
                  <a:cubicBezTo>
                    <a:pt x="67" y="1"/>
                    <a:pt x="39" y="4"/>
                    <a:pt x="13" y="8"/>
                  </a:cubicBezTo>
                  <a:cubicBezTo>
                    <a:pt x="5" y="46"/>
                    <a:pt x="2" y="83"/>
                    <a:pt x="1" y="121"/>
                  </a:cubicBezTo>
                  <a:lnTo>
                    <a:pt x="1" y="8291"/>
                  </a:lnTo>
                  <a:cubicBezTo>
                    <a:pt x="1" y="8658"/>
                    <a:pt x="299" y="8956"/>
                    <a:pt x="667" y="8956"/>
                  </a:cubicBezTo>
                  <a:lnTo>
                    <a:pt x="8837" y="8956"/>
                  </a:lnTo>
                  <a:cubicBezTo>
                    <a:pt x="8864" y="8955"/>
                    <a:pt x="8891" y="8953"/>
                    <a:pt x="8918" y="8948"/>
                  </a:cubicBezTo>
                  <a:cubicBezTo>
                    <a:pt x="8925" y="8911"/>
                    <a:pt x="8930" y="8874"/>
                    <a:pt x="8930" y="8835"/>
                  </a:cubicBezTo>
                  <a:lnTo>
                    <a:pt x="8931" y="667"/>
                  </a:lnTo>
                  <a:cubicBezTo>
                    <a:pt x="8931" y="298"/>
                    <a:pt x="8633" y="0"/>
                    <a:pt x="8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5"/>
            <p:cNvSpPr/>
            <p:nvPr/>
          </p:nvSpPr>
          <p:spPr>
            <a:xfrm>
              <a:off x="2676975" y="2090075"/>
              <a:ext cx="224450" cy="224125"/>
            </a:xfrm>
            <a:custGeom>
              <a:avLst/>
              <a:gdLst/>
              <a:ahLst/>
              <a:cxnLst/>
              <a:rect l="l" t="t" r="r" b="b"/>
              <a:pathLst>
                <a:path w="8978" h="8965" extrusionOk="0">
                  <a:moveTo>
                    <a:pt x="95" y="0"/>
                  </a:moveTo>
                  <a:cubicBezTo>
                    <a:pt x="67" y="1"/>
                    <a:pt x="39" y="4"/>
                    <a:pt x="13" y="8"/>
                  </a:cubicBezTo>
                  <a:cubicBezTo>
                    <a:pt x="5" y="45"/>
                    <a:pt x="2" y="83"/>
                    <a:pt x="1" y="121"/>
                  </a:cubicBezTo>
                  <a:lnTo>
                    <a:pt x="1" y="8291"/>
                  </a:lnTo>
                  <a:cubicBezTo>
                    <a:pt x="1" y="8658"/>
                    <a:pt x="299" y="8956"/>
                    <a:pt x="667" y="8956"/>
                  </a:cubicBezTo>
                  <a:lnTo>
                    <a:pt x="8837" y="8956"/>
                  </a:lnTo>
                  <a:cubicBezTo>
                    <a:pt x="8849" y="8962"/>
                    <a:pt x="8861" y="8965"/>
                    <a:pt x="8872" y="8965"/>
                  </a:cubicBezTo>
                  <a:cubicBezTo>
                    <a:pt x="8933" y="8965"/>
                    <a:pt x="8978" y="8889"/>
                    <a:pt x="8930" y="8835"/>
                  </a:cubicBezTo>
                  <a:lnTo>
                    <a:pt x="8931" y="665"/>
                  </a:lnTo>
                  <a:cubicBezTo>
                    <a:pt x="8931" y="298"/>
                    <a:pt x="8633" y="0"/>
                    <a:pt x="8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5"/>
            <p:cNvSpPr/>
            <p:nvPr/>
          </p:nvSpPr>
          <p:spPr>
            <a:xfrm>
              <a:off x="2676975" y="2357700"/>
              <a:ext cx="223275" cy="223975"/>
            </a:xfrm>
            <a:custGeom>
              <a:avLst/>
              <a:gdLst/>
              <a:ahLst/>
              <a:cxnLst/>
              <a:rect l="l" t="t" r="r" b="b"/>
              <a:pathLst>
                <a:path w="8931" h="8959" extrusionOk="0">
                  <a:moveTo>
                    <a:pt x="95" y="1"/>
                  </a:moveTo>
                  <a:cubicBezTo>
                    <a:pt x="67" y="2"/>
                    <a:pt x="39" y="5"/>
                    <a:pt x="13" y="10"/>
                  </a:cubicBezTo>
                  <a:cubicBezTo>
                    <a:pt x="5" y="47"/>
                    <a:pt x="2" y="85"/>
                    <a:pt x="1" y="123"/>
                  </a:cubicBezTo>
                  <a:lnTo>
                    <a:pt x="1" y="8292"/>
                  </a:lnTo>
                  <a:cubicBezTo>
                    <a:pt x="1" y="8660"/>
                    <a:pt x="299" y="8958"/>
                    <a:pt x="667" y="8958"/>
                  </a:cubicBezTo>
                  <a:lnTo>
                    <a:pt x="8837" y="8958"/>
                  </a:lnTo>
                  <a:cubicBezTo>
                    <a:pt x="8864" y="8957"/>
                    <a:pt x="8891" y="8955"/>
                    <a:pt x="8918" y="8950"/>
                  </a:cubicBezTo>
                  <a:cubicBezTo>
                    <a:pt x="8925" y="8913"/>
                    <a:pt x="8930" y="8875"/>
                    <a:pt x="8930" y="8837"/>
                  </a:cubicBezTo>
                  <a:lnTo>
                    <a:pt x="8931" y="667"/>
                  </a:lnTo>
                  <a:cubicBezTo>
                    <a:pt x="8931" y="299"/>
                    <a:pt x="8633" y="1"/>
                    <a:pt x="8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5"/>
            <p:cNvSpPr/>
            <p:nvPr/>
          </p:nvSpPr>
          <p:spPr>
            <a:xfrm>
              <a:off x="2406100" y="1822400"/>
              <a:ext cx="223275" cy="223925"/>
            </a:xfrm>
            <a:custGeom>
              <a:avLst/>
              <a:gdLst/>
              <a:ahLst/>
              <a:cxnLst/>
              <a:rect l="l" t="t" r="r" b="b"/>
              <a:pathLst>
                <a:path w="8931" h="8957" extrusionOk="0">
                  <a:moveTo>
                    <a:pt x="8265" y="0"/>
                  </a:moveTo>
                  <a:cubicBezTo>
                    <a:pt x="8265" y="0"/>
                    <a:pt x="8264" y="0"/>
                    <a:pt x="8263" y="0"/>
                  </a:cubicBezTo>
                  <a:lnTo>
                    <a:pt x="94" y="0"/>
                  </a:lnTo>
                  <a:cubicBezTo>
                    <a:pt x="67" y="1"/>
                    <a:pt x="39" y="4"/>
                    <a:pt x="12" y="8"/>
                  </a:cubicBezTo>
                  <a:cubicBezTo>
                    <a:pt x="5" y="46"/>
                    <a:pt x="2" y="83"/>
                    <a:pt x="1" y="121"/>
                  </a:cubicBezTo>
                  <a:lnTo>
                    <a:pt x="1" y="8291"/>
                  </a:lnTo>
                  <a:cubicBezTo>
                    <a:pt x="1" y="8658"/>
                    <a:pt x="299" y="8956"/>
                    <a:pt x="666" y="8956"/>
                  </a:cubicBezTo>
                  <a:lnTo>
                    <a:pt x="8837" y="8956"/>
                  </a:lnTo>
                  <a:cubicBezTo>
                    <a:pt x="8864" y="8955"/>
                    <a:pt x="8891" y="8953"/>
                    <a:pt x="8918" y="8948"/>
                  </a:cubicBezTo>
                  <a:cubicBezTo>
                    <a:pt x="8925" y="8911"/>
                    <a:pt x="8929" y="8874"/>
                    <a:pt x="8930" y="8835"/>
                  </a:cubicBezTo>
                  <a:lnTo>
                    <a:pt x="8930" y="667"/>
                  </a:lnTo>
                  <a:cubicBezTo>
                    <a:pt x="8931" y="299"/>
                    <a:pt x="8633" y="0"/>
                    <a:pt x="8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5"/>
            <p:cNvSpPr/>
            <p:nvPr/>
          </p:nvSpPr>
          <p:spPr>
            <a:xfrm>
              <a:off x="2406100" y="2090075"/>
              <a:ext cx="224425" cy="224125"/>
            </a:xfrm>
            <a:custGeom>
              <a:avLst/>
              <a:gdLst/>
              <a:ahLst/>
              <a:cxnLst/>
              <a:rect l="l" t="t" r="r" b="b"/>
              <a:pathLst>
                <a:path w="8977" h="8965" extrusionOk="0">
                  <a:moveTo>
                    <a:pt x="8265" y="0"/>
                  </a:moveTo>
                  <a:cubicBezTo>
                    <a:pt x="8265" y="0"/>
                    <a:pt x="8264" y="0"/>
                    <a:pt x="8263" y="0"/>
                  </a:cubicBezTo>
                  <a:lnTo>
                    <a:pt x="94" y="0"/>
                  </a:lnTo>
                  <a:cubicBezTo>
                    <a:pt x="67" y="1"/>
                    <a:pt x="39" y="4"/>
                    <a:pt x="12" y="8"/>
                  </a:cubicBezTo>
                  <a:cubicBezTo>
                    <a:pt x="5" y="45"/>
                    <a:pt x="2" y="83"/>
                    <a:pt x="1" y="121"/>
                  </a:cubicBezTo>
                  <a:lnTo>
                    <a:pt x="1" y="8291"/>
                  </a:lnTo>
                  <a:cubicBezTo>
                    <a:pt x="1" y="8658"/>
                    <a:pt x="299" y="8956"/>
                    <a:pt x="666" y="8956"/>
                  </a:cubicBezTo>
                  <a:lnTo>
                    <a:pt x="8837" y="8956"/>
                  </a:lnTo>
                  <a:cubicBezTo>
                    <a:pt x="8849" y="8962"/>
                    <a:pt x="8860" y="8965"/>
                    <a:pt x="8872" y="8965"/>
                  </a:cubicBezTo>
                  <a:cubicBezTo>
                    <a:pt x="8932" y="8965"/>
                    <a:pt x="8977" y="8889"/>
                    <a:pt x="8930" y="8835"/>
                  </a:cubicBezTo>
                  <a:lnTo>
                    <a:pt x="8930" y="665"/>
                  </a:lnTo>
                  <a:cubicBezTo>
                    <a:pt x="8930" y="299"/>
                    <a:pt x="8633" y="0"/>
                    <a:pt x="8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5"/>
            <p:cNvSpPr/>
            <p:nvPr/>
          </p:nvSpPr>
          <p:spPr>
            <a:xfrm>
              <a:off x="2406100" y="2357700"/>
              <a:ext cx="223250" cy="223975"/>
            </a:xfrm>
            <a:custGeom>
              <a:avLst/>
              <a:gdLst/>
              <a:ahLst/>
              <a:cxnLst/>
              <a:rect l="l" t="t" r="r" b="b"/>
              <a:pathLst>
                <a:path w="8930" h="8959" extrusionOk="0">
                  <a:moveTo>
                    <a:pt x="94" y="1"/>
                  </a:moveTo>
                  <a:cubicBezTo>
                    <a:pt x="67" y="2"/>
                    <a:pt x="39" y="5"/>
                    <a:pt x="12" y="10"/>
                  </a:cubicBezTo>
                  <a:cubicBezTo>
                    <a:pt x="5" y="47"/>
                    <a:pt x="2" y="85"/>
                    <a:pt x="1" y="123"/>
                  </a:cubicBezTo>
                  <a:lnTo>
                    <a:pt x="1" y="8292"/>
                  </a:lnTo>
                  <a:cubicBezTo>
                    <a:pt x="1" y="8660"/>
                    <a:pt x="299" y="8958"/>
                    <a:pt x="666" y="8958"/>
                  </a:cubicBezTo>
                  <a:lnTo>
                    <a:pt x="8837" y="8958"/>
                  </a:lnTo>
                  <a:cubicBezTo>
                    <a:pt x="8864" y="8957"/>
                    <a:pt x="8891" y="8955"/>
                    <a:pt x="8918" y="8950"/>
                  </a:cubicBezTo>
                  <a:cubicBezTo>
                    <a:pt x="8925" y="8913"/>
                    <a:pt x="8929" y="8875"/>
                    <a:pt x="8930" y="8837"/>
                  </a:cubicBezTo>
                  <a:lnTo>
                    <a:pt x="8930" y="667"/>
                  </a:lnTo>
                  <a:cubicBezTo>
                    <a:pt x="8930" y="299"/>
                    <a:pt x="8632" y="1"/>
                    <a:pt x="8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5"/>
            <p:cNvSpPr/>
            <p:nvPr/>
          </p:nvSpPr>
          <p:spPr>
            <a:xfrm>
              <a:off x="2135200" y="1822400"/>
              <a:ext cx="223275" cy="223925"/>
            </a:xfrm>
            <a:custGeom>
              <a:avLst/>
              <a:gdLst/>
              <a:ahLst/>
              <a:cxnLst/>
              <a:rect l="l" t="t" r="r" b="b"/>
              <a:pathLst>
                <a:path w="8931" h="8957" extrusionOk="0">
                  <a:moveTo>
                    <a:pt x="8267" y="0"/>
                  </a:moveTo>
                  <a:cubicBezTo>
                    <a:pt x="8266" y="0"/>
                    <a:pt x="8265" y="0"/>
                    <a:pt x="8264" y="0"/>
                  </a:cubicBezTo>
                  <a:lnTo>
                    <a:pt x="95" y="0"/>
                  </a:lnTo>
                  <a:cubicBezTo>
                    <a:pt x="67" y="1"/>
                    <a:pt x="39" y="4"/>
                    <a:pt x="12" y="8"/>
                  </a:cubicBezTo>
                  <a:cubicBezTo>
                    <a:pt x="5" y="46"/>
                    <a:pt x="2" y="83"/>
                    <a:pt x="1" y="121"/>
                  </a:cubicBezTo>
                  <a:lnTo>
                    <a:pt x="1" y="8291"/>
                  </a:lnTo>
                  <a:cubicBezTo>
                    <a:pt x="1" y="8659"/>
                    <a:pt x="299" y="8956"/>
                    <a:pt x="665" y="8956"/>
                  </a:cubicBezTo>
                  <a:cubicBezTo>
                    <a:pt x="666" y="8956"/>
                    <a:pt x="666" y="8956"/>
                    <a:pt x="667" y="8956"/>
                  </a:cubicBezTo>
                  <a:lnTo>
                    <a:pt x="8837" y="8956"/>
                  </a:lnTo>
                  <a:cubicBezTo>
                    <a:pt x="8864" y="8955"/>
                    <a:pt x="8892" y="8953"/>
                    <a:pt x="8918" y="8948"/>
                  </a:cubicBezTo>
                  <a:cubicBezTo>
                    <a:pt x="8926" y="8911"/>
                    <a:pt x="8930" y="8874"/>
                    <a:pt x="8931" y="8835"/>
                  </a:cubicBezTo>
                  <a:lnTo>
                    <a:pt x="8931" y="667"/>
                  </a:lnTo>
                  <a:cubicBezTo>
                    <a:pt x="8931" y="299"/>
                    <a:pt x="8634" y="0"/>
                    <a:pt x="8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5"/>
            <p:cNvSpPr/>
            <p:nvPr/>
          </p:nvSpPr>
          <p:spPr>
            <a:xfrm>
              <a:off x="2135200" y="2090075"/>
              <a:ext cx="223275" cy="223925"/>
            </a:xfrm>
            <a:custGeom>
              <a:avLst/>
              <a:gdLst/>
              <a:ahLst/>
              <a:cxnLst/>
              <a:rect l="l" t="t" r="r" b="b"/>
              <a:pathLst>
                <a:path w="8931" h="8957" extrusionOk="0">
                  <a:moveTo>
                    <a:pt x="8267" y="0"/>
                  </a:moveTo>
                  <a:cubicBezTo>
                    <a:pt x="8266" y="0"/>
                    <a:pt x="8265" y="0"/>
                    <a:pt x="8264" y="0"/>
                  </a:cubicBezTo>
                  <a:lnTo>
                    <a:pt x="95" y="0"/>
                  </a:lnTo>
                  <a:cubicBezTo>
                    <a:pt x="67" y="1"/>
                    <a:pt x="39" y="4"/>
                    <a:pt x="12" y="8"/>
                  </a:cubicBezTo>
                  <a:cubicBezTo>
                    <a:pt x="5" y="45"/>
                    <a:pt x="2" y="83"/>
                    <a:pt x="1" y="121"/>
                  </a:cubicBezTo>
                  <a:lnTo>
                    <a:pt x="1" y="8291"/>
                  </a:lnTo>
                  <a:cubicBezTo>
                    <a:pt x="1" y="8657"/>
                    <a:pt x="299" y="8956"/>
                    <a:pt x="665" y="8956"/>
                  </a:cubicBezTo>
                  <a:cubicBezTo>
                    <a:pt x="666" y="8956"/>
                    <a:pt x="666" y="8956"/>
                    <a:pt x="667" y="8956"/>
                  </a:cubicBezTo>
                  <a:lnTo>
                    <a:pt x="8837" y="8956"/>
                  </a:lnTo>
                  <a:cubicBezTo>
                    <a:pt x="8865" y="8955"/>
                    <a:pt x="8892" y="8953"/>
                    <a:pt x="8918" y="8948"/>
                  </a:cubicBezTo>
                  <a:cubicBezTo>
                    <a:pt x="8926" y="8911"/>
                    <a:pt x="8930" y="8873"/>
                    <a:pt x="8931" y="8835"/>
                  </a:cubicBezTo>
                  <a:lnTo>
                    <a:pt x="8931" y="665"/>
                  </a:lnTo>
                  <a:cubicBezTo>
                    <a:pt x="8931" y="299"/>
                    <a:pt x="8633" y="0"/>
                    <a:pt x="8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5"/>
            <p:cNvSpPr/>
            <p:nvPr/>
          </p:nvSpPr>
          <p:spPr>
            <a:xfrm>
              <a:off x="2120900" y="2357700"/>
              <a:ext cx="237575" cy="237600"/>
            </a:xfrm>
            <a:custGeom>
              <a:avLst/>
              <a:gdLst/>
              <a:ahLst/>
              <a:cxnLst/>
              <a:rect l="l" t="t" r="r" b="b"/>
              <a:pathLst>
                <a:path w="9503" h="9504" extrusionOk="0">
                  <a:moveTo>
                    <a:pt x="667" y="1"/>
                  </a:moveTo>
                  <a:cubicBezTo>
                    <a:pt x="297" y="1"/>
                    <a:pt x="1" y="298"/>
                    <a:pt x="1" y="667"/>
                  </a:cubicBezTo>
                  <a:lnTo>
                    <a:pt x="1" y="8837"/>
                  </a:lnTo>
                  <a:cubicBezTo>
                    <a:pt x="1" y="9206"/>
                    <a:pt x="297" y="9503"/>
                    <a:pt x="667" y="9503"/>
                  </a:cubicBezTo>
                  <a:lnTo>
                    <a:pt x="8836" y="9503"/>
                  </a:lnTo>
                  <a:cubicBezTo>
                    <a:pt x="9206" y="9503"/>
                    <a:pt x="9503" y="9206"/>
                    <a:pt x="9503" y="8837"/>
                  </a:cubicBezTo>
                  <a:lnTo>
                    <a:pt x="9503" y="667"/>
                  </a:lnTo>
                  <a:cubicBezTo>
                    <a:pt x="9503" y="298"/>
                    <a:pt x="9206" y="1"/>
                    <a:pt x="8836" y="1"/>
                  </a:cubicBezTo>
                  <a:close/>
                </a:path>
              </a:pathLst>
            </a:custGeom>
            <a:solidFill>
              <a:srgbClr val="4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5"/>
            <p:cNvSpPr/>
            <p:nvPr/>
          </p:nvSpPr>
          <p:spPr>
            <a:xfrm>
              <a:off x="2135200" y="2357700"/>
              <a:ext cx="223275" cy="223975"/>
            </a:xfrm>
            <a:custGeom>
              <a:avLst/>
              <a:gdLst/>
              <a:ahLst/>
              <a:cxnLst/>
              <a:rect l="l" t="t" r="r" b="b"/>
              <a:pathLst>
                <a:path w="8931" h="8959" extrusionOk="0">
                  <a:moveTo>
                    <a:pt x="95" y="1"/>
                  </a:moveTo>
                  <a:cubicBezTo>
                    <a:pt x="67" y="2"/>
                    <a:pt x="39" y="5"/>
                    <a:pt x="12" y="10"/>
                  </a:cubicBezTo>
                  <a:cubicBezTo>
                    <a:pt x="5" y="47"/>
                    <a:pt x="2" y="85"/>
                    <a:pt x="1" y="123"/>
                  </a:cubicBezTo>
                  <a:lnTo>
                    <a:pt x="1" y="8292"/>
                  </a:lnTo>
                  <a:cubicBezTo>
                    <a:pt x="1" y="8659"/>
                    <a:pt x="298" y="8958"/>
                    <a:pt x="665" y="8958"/>
                  </a:cubicBezTo>
                  <a:cubicBezTo>
                    <a:pt x="666" y="8958"/>
                    <a:pt x="666" y="8958"/>
                    <a:pt x="667" y="8958"/>
                  </a:cubicBezTo>
                  <a:lnTo>
                    <a:pt x="8837" y="8958"/>
                  </a:lnTo>
                  <a:cubicBezTo>
                    <a:pt x="8864" y="8957"/>
                    <a:pt x="8892" y="8955"/>
                    <a:pt x="8918" y="8950"/>
                  </a:cubicBezTo>
                  <a:cubicBezTo>
                    <a:pt x="8926" y="8913"/>
                    <a:pt x="8930" y="8875"/>
                    <a:pt x="8931" y="8837"/>
                  </a:cubicBezTo>
                  <a:lnTo>
                    <a:pt x="8931" y="667"/>
                  </a:lnTo>
                  <a:cubicBezTo>
                    <a:pt x="8931" y="299"/>
                    <a:pt x="8632" y="1"/>
                    <a:pt x="8264" y="1"/>
                  </a:cubicBezTo>
                  <a:close/>
                </a:path>
              </a:pathLst>
            </a:custGeom>
            <a:solidFill>
              <a:srgbClr val="63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5"/>
            <p:cNvSpPr/>
            <p:nvPr/>
          </p:nvSpPr>
          <p:spPr>
            <a:xfrm>
              <a:off x="1850000" y="1822400"/>
              <a:ext cx="237600" cy="237575"/>
            </a:xfrm>
            <a:custGeom>
              <a:avLst/>
              <a:gdLst/>
              <a:ahLst/>
              <a:cxnLst/>
              <a:rect l="l" t="t" r="r" b="b"/>
              <a:pathLst>
                <a:path w="9504" h="9503" extrusionOk="0">
                  <a:moveTo>
                    <a:pt x="668" y="0"/>
                  </a:moveTo>
                  <a:cubicBezTo>
                    <a:pt x="298" y="0"/>
                    <a:pt x="0" y="297"/>
                    <a:pt x="0" y="667"/>
                  </a:cubicBezTo>
                  <a:lnTo>
                    <a:pt x="0" y="8836"/>
                  </a:lnTo>
                  <a:cubicBezTo>
                    <a:pt x="0" y="9204"/>
                    <a:pt x="298" y="9503"/>
                    <a:pt x="668" y="9503"/>
                  </a:cubicBezTo>
                  <a:lnTo>
                    <a:pt x="8836" y="9503"/>
                  </a:lnTo>
                  <a:cubicBezTo>
                    <a:pt x="9206" y="9503"/>
                    <a:pt x="9504" y="9204"/>
                    <a:pt x="9504" y="8836"/>
                  </a:cubicBezTo>
                  <a:lnTo>
                    <a:pt x="9504" y="667"/>
                  </a:lnTo>
                  <a:cubicBezTo>
                    <a:pt x="9504" y="297"/>
                    <a:pt x="9206" y="0"/>
                    <a:pt x="8836" y="0"/>
                  </a:cubicBezTo>
                  <a:close/>
                </a:path>
              </a:pathLst>
            </a:custGeom>
            <a:solidFill>
              <a:srgbClr val="4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5"/>
            <p:cNvSpPr/>
            <p:nvPr/>
          </p:nvSpPr>
          <p:spPr>
            <a:xfrm>
              <a:off x="1864325" y="1822400"/>
              <a:ext cx="223275" cy="223925"/>
            </a:xfrm>
            <a:custGeom>
              <a:avLst/>
              <a:gdLst/>
              <a:ahLst/>
              <a:cxnLst/>
              <a:rect l="l" t="t" r="r" b="b"/>
              <a:pathLst>
                <a:path w="8931" h="8957" extrusionOk="0">
                  <a:moveTo>
                    <a:pt x="8265" y="0"/>
                  </a:moveTo>
                  <a:cubicBezTo>
                    <a:pt x="8265" y="0"/>
                    <a:pt x="8264" y="0"/>
                    <a:pt x="8263" y="0"/>
                  </a:cubicBezTo>
                  <a:lnTo>
                    <a:pt x="94" y="0"/>
                  </a:lnTo>
                  <a:cubicBezTo>
                    <a:pt x="67" y="1"/>
                    <a:pt x="39" y="4"/>
                    <a:pt x="12" y="8"/>
                  </a:cubicBezTo>
                  <a:cubicBezTo>
                    <a:pt x="5" y="46"/>
                    <a:pt x="2" y="83"/>
                    <a:pt x="1" y="121"/>
                  </a:cubicBezTo>
                  <a:lnTo>
                    <a:pt x="1" y="8291"/>
                  </a:lnTo>
                  <a:cubicBezTo>
                    <a:pt x="1" y="8658"/>
                    <a:pt x="299" y="8956"/>
                    <a:pt x="667" y="8956"/>
                  </a:cubicBezTo>
                  <a:lnTo>
                    <a:pt x="8837" y="8956"/>
                  </a:lnTo>
                  <a:cubicBezTo>
                    <a:pt x="8864" y="8955"/>
                    <a:pt x="8892" y="8953"/>
                    <a:pt x="8918" y="8948"/>
                  </a:cubicBezTo>
                  <a:cubicBezTo>
                    <a:pt x="8926" y="8911"/>
                    <a:pt x="8930" y="8874"/>
                    <a:pt x="8931" y="8835"/>
                  </a:cubicBezTo>
                  <a:lnTo>
                    <a:pt x="8931" y="667"/>
                  </a:lnTo>
                  <a:cubicBezTo>
                    <a:pt x="8931" y="299"/>
                    <a:pt x="8633" y="0"/>
                    <a:pt x="8265" y="0"/>
                  </a:cubicBezTo>
                  <a:close/>
                </a:path>
              </a:pathLst>
            </a:custGeom>
            <a:solidFill>
              <a:srgbClr val="63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5"/>
            <p:cNvSpPr/>
            <p:nvPr/>
          </p:nvSpPr>
          <p:spPr>
            <a:xfrm>
              <a:off x="1850000" y="2090050"/>
              <a:ext cx="237600" cy="237575"/>
            </a:xfrm>
            <a:custGeom>
              <a:avLst/>
              <a:gdLst/>
              <a:ahLst/>
              <a:cxnLst/>
              <a:rect l="l" t="t" r="r" b="b"/>
              <a:pathLst>
                <a:path w="9504" h="9503" extrusionOk="0">
                  <a:moveTo>
                    <a:pt x="668" y="0"/>
                  </a:moveTo>
                  <a:cubicBezTo>
                    <a:pt x="298" y="0"/>
                    <a:pt x="0" y="298"/>
                    <a:pt x="0" y="666"/>
                  </a:cubicBezTo>
                  <a:lnTo>
                    <a:pt x="0" y="8836"/>
                  </a:lnTo>
                  <a:cubicBezTo>
                    <a:pt x="0" y="9205"/>
                    <a:pt x="298" y="9502"/>
                    <a:pt x="668" y="9502"/>
                  </a:cubicBezTo>
                  <a:lnTo>
                    <a:pt x="8836" y="9502"/>
                  </a:lnTo>
                  <a:cubicBezTo>
                    <a:pt x="9206" y="9502"/>
                    <a:pt x="9504" y="9205"/>
                    <a:pt x="9504" y="8836"/>
                  </a:cubicBezTo>
                  <a:lnTo>
                    <a:pt x="9504" y="666"/>
                  </a:lnTo>
                  <a:cubicBezTo>
                    <a:pt x="9504" y="298"/>
                    <a:pt x="9206" y="0"/>
                    <a:pt x="8836" y="0"/>
                  </a:cubicBezTo>
                  <a:close/>
                </a:path>
              </a:pathLst>
            </a:custGeom>
            <a:solidFill>
              <a:srgbClr val="4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5"/>
            <p:cNvSpPr/>
            <p:nvPr/>
          </p:nvSpPr>
          <p:spPr>
            <a:xfrm>
              <a:off x="1864325" y="2090075"/>
              <a:ext cx="223275" cy="223925"/>
            </a:xfrm>
            <a:custGeom>
              <a:avLst/>
              <a:gdLst/>
              <a:ahLst/>
              <a:cxnLst/>
              <a:rect l="l" t="t" r="r" b="b"/>
              <a:pathLst>
                <a:path w="8931" h="8957" extrusionOk="0">
                  <a:moveTo>
                    <a:pt x="8265" y="0"/>
                  </a:moveTo>
                  <a:cubicBezTo>
                    <a:pt x="8265" y="0"/>
                    <a:pt x="8264" y="0"/>
                    <a:pt x="8263" y="0"/>
                  </a:cubicBezTo>
                  <a:lnTo>
                    <a:pt x="94" y="0"/>
                  </a:lnTo>
                  <a:cubicBezTo>
                    <a:pt x="67" y="1"/>
                    <a:pt x="39" y="4"/>
                    <a:pt x="12" y="8"/>
                  </a:cubicBezTo>
                  <a:cubicBezTo>
                    <a:pt x="5" y="45"/>
                    <a:pt x="2" y="83"/>
                    <a:pt x="1" y="121"/>
                  </a:cubicBezTo>
                  <a:lnTo>
                    <a:pt x="1" y="8291"/>
                  </a:lnTo>
                  <a:cubicBezTo>
                    <a:pt x="1" y="8658"/>
                    <a:pt x="299" y="8956"/>
                    <a:pt x="667" y="8956"/>
                  </a:cubicBezTo>
                  <a:lnTo>
                    <a:pt x="8837" y="8956"/>
                  </a:lnTo>
                  <a:cubicBezTo>
                    <a:pt x="8864" y="8955"/>
                    <a:pt x="8892" y="8953"/>
                    <a:pt x="8918" y="8948"/>
                  </a:cubicBezTo>
                  <a:cubicBezTo>
                    <a:pt x="8926" y="8911"/>
                    <a:pt x="8930" y="8873"/>
                    <a:pt x="8931" y="8835"/>
                  </a:cubicBezTo>
                  <a:lnTo>
                    <a:pt x="8931" y="665"/>
                  </a:lnTo>
                  <a:cubicBezTo>
                    <a:pt x="8931" y="299"/>
                    <a:pt x="8633" y="0"/>
                    <a:pt x="8265" y="0"/>
                  </a:cubicBezTo>
                  <a:close/>
                </a:path>
              </a:pathLst>
            </a:custGeom>
            <a:solidFill>
              <a:srgbClr val="63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5"/>
            <p:cNvSpPr/>
            <p:nvPr/>
          </p:nvSpPr>
          <p:spPr>
            <a:xfrm>
              <a:off x="1850000" y="2357700"/>
              <a:ext cx="237600" cy="237600"/>
            </a:xfrm>
            <a:custGeom>
              <a:avLst/>
              <a:gdLst/>
              <a:ahLst/>
              <a:cxnLst/>
              <a:rect l="l" t="t" r="r" b="b"/>
              <a:pathLst>
                <a:path w="9504" h="9504" extrusionOk="0">
                  <a:moveTo>
                    <a:pt x="668" y="1"/>
                  </a:moveTo>
                  <a:cubicBezTo>
                    <a:pt x="298" y="1"/>
                    <a:pt x="0" y="298"/>
                    <a:pt x="0" y="667"/>
                  </a:cubicBezTo>
                  <a:lnTo>
                    <a:pt x="0" y="8837"/>
                  </a:lnTo>
                  <a:cubicBezTo>
                    <a:pt x="0" y="9206"/>
                    <a:pt x="298" y="9503"/>
                    <a:pt x="668" y="9503"/>
                  </a:cubicBezTo>
                  <a:lnTo>
                    <a:pt x="8836" y="9503"/>
                  </a:lnTo>
                  <a:cubicBezTo>
                    <a:pt x="9206" y="9503"/>
                    <a:pt x="9504" y="9206"/>
                    <a:pt x="9504" y="8837"/>
                  </a:cubicBezTo>
                  <a:lnTo>
                    <a:pt x="9504" y="667"/>
                  </a:lnTo>
                  <a:cubicBezTo>
                    <a:pt x="9504" y="298"/>
                    <a:pt x="9206" y="1"/>
                    <a:pt x="8836" y="1"/>
                  </a:cubicBezTo>
                  <a:close/>
                </a:path>
              </a:pathLst>
            </a:custGeom>
            <a:solidFill>
              <a:srgbClr val="4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5"/>
            <p:cNvSpPr/>
            <p:nvPr/>
          </p:nvSpPr>
          <p:spPr>
            <a:xfrm>
              <a:off x="1864325" y="2357700"/>
              <a:ext cx="223275" cy="223975"/>
            </a:xfrm>
            <a:custGeom>
              <a:avLst/>
              <a:gdLst/>
              <a:ahLst/>
              <a:cxnLst/>
              <a:rect l="l" t="t" r="r" b="b"/>
              <a:pathLst>
                <a:path w="8931" h="8959" extrusionOk="0">
                  <a:moveTo>
                    <a:pt x="94" y="1"/>
                  </a:moveTo>
                  <a:cubicBezTo>
                    <a:pt x="67" y="2"/>
                    <a:pt x="39" y="5"/>
                    <a:pt x="12" y="10"/>
                  </a:cubicBezTo>
                  <a:cubicBezTo>
                    <a:pt x="5" y="47"/>
                    <a:pt x="2" y="85"/>
                    <a:pt x="1" y="123"/>
                  </a:cubicBezTo>
                  <a:lnTo>
                    <a:pt x="1" y="8292"/>
                  </a:lnTo>
                  <a:cubicBezTo>
                    <a:pt x="1" y="8660"/>
                    <a:pt x="299" y="8958"/>
                    <a:pt x="667" y="8958"/>
                  </a:cubicBezTo>
                  <a:lnTo>
                    <a:pt x="8837" y="8958"/>
                  </a:lnTo>
                  <a:cubicBezTo>
                    <a:pt x="8864" y="8957"/>
                    <a:pt x="8892" y="8955"/>
                    <a:pt x="8918" y="8950"/>
                  </a:cubicBezTo>
                  <a:cubicBezTo>
                    <a:pt x="8926" y="8913"/>
                    <a:pt x="8930" y="8875"/>
                    <a:pt x="8931" y="8837"/>
                  </a:cubicBezTo>
                  <a:lnTo>
                    <a:pt x="8931" y="667"/>
                  </a:lnTo>
                  <a:cubicBezTo>
                    <a:pt x="8931" y="299"/>
                    <a:pt x="8632" y="1"/>
                    <a:pt x="8263" y="1"/>
                  </a:cubicBezTo>
                  <a:close/>
                </a:path>
              </a:pathLst>
            </a:custGeom>
            <a:solidFill>
              <a:srgbClr val="63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5"/>
            <p:cNvSpPr/>
            <p:nvPr/>
          </p:nvSpPr>
          <p:spPr>
            <a:xfrm>
              <a:off x="1223675" y="1770975"/>
              <a:ext cx="1160950" cy="871425"/>
            </a:xfrm>
            <a:custGeom>
              <a:avLst/>
              <a:gdLst/>
              <a:ahLst/>
              <a:cxnLst/>
              <a:rect l="l" t="t" r="r" b="b"/>
              <a:pathLst>
                <a:path w="46438" h="34857" extrusionOk="0">
                  <a:moveTo>
                    <a:pt x="1" y="0"/>
                  </a:moveTo>
                  <a:lnTo>
                    <a:pt x="1" y="34857"/>
                  </a:lnTo>
                  <a:lnTo>
                    <a:pt x="46438" y="34857"/>
                  </a:lnTo>
                  <a:lnTo>
                    <a:pt x="409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5"/>
            <p:cNvSpPr/>
            <p:nvPr/>
          </p:nvSpPr>
          <p:spPr>
            <a:xfrm>
              <a:off x="1179250" y="2642375"/>
              <a:ext cx="1205375" cy="43050"/>
            </a:xfrm>
            <a:custGeom>
              <a:avLst/>
              <a:gdLst/>
              <a:ahLst/>
              <a:cxnLst/>
              <a:rect l="l" t="t" r="r" b="b"/>
              <a:pathLst>
                <a:path w="48215" h="1722" extrusionOk="0">
                  <a:moveTo>
                    <a:pt x="1778" y="1"/>
                  </a:moveTo>
                  <a:lnTo>
                    <a:pt x="1" y="1721"/>
                  </a:lnTo>
                  <a:lnTo>
                    <a:pt x="47169" y="1721"/>
                  </a:lnTo>
                  <a:lnTo>
                    <a:pt x="48215" y="1"/>
                  </a:ln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5"/>
            <p:cNvSpPr/>
            <p:nvPr/>
          </p:nvSpPr>
          <p:spPr>
            <a:xfrm>
              <a:off x="1179250" y="1770975"/>
              <a:ext cx="44450" cy="914450"/>
            </a:xfrm>
            <a:custGeom>
              <a:avLst/>
              <a:gdLst/>
              <a:ahLst/>
              <a:cxnLst/>
              <a:rect l="l" t="t" r="r" b="b"/>
              <a:pathLst>
                <a:path w="1778" h="36578" extrusionOk="0">
                  <a:moveTo>
                    <a:pt x="1778" y="0"/>
                  </a:moveTo>
                  <a:lnTo>
                    <a:pt x="1" y="2057"/>
                  </a:lnTo>
                  <a:lnTo>
                    <a:pt x="1" y="36577"/>
                  </a:lnTo>
                  <a:lnTo>
                    <a:pt x="1778" y="34857"/>
                  </a:lnTo>
                  <a:lnTo>
                    <a:pt x="1778" y="0"/>
                  </a:lnTo>
                  <a:close/>
                </a:path>
              </a:pathLst>
            </a:cu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5"/>
            <p:cNvSpPr/>
            <p:nvPr/>
          </p:nvSpPr>
          <p:spPr>
            <a:xfrm>
              <a:off x="1369525" y="2228175"/>
              <a:ext cx="967400" cy="112450"/>
            </a:xfrm>
            <a:custGeom>
              <a:avLst/>
              <a:gdLst/>
              <a:ahLst/>
              <a:cxnLst/>
              <a:rect l="l" t="t" r="r" b="b"/>
              <a:pathLst>
                <a:path w="38696" h="4498" extrusionOk="0">
                  <a:moveTo>
                    <a:pt x="1" y="1"/>
                  </a:moveTo>
                  <a:lnTo>
                    <a:pt x="4658" y="4497"/>
                  </a:lnTo>
                  <a:lnTo>
                    <a:pt x="38695" y="4497"/>
                  </a:lnTo>
                  <a:lnTo>
                    <a:pt x="379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45"/>
          <p:cNvGrpSpPr/>
          <p:nvPr/>
        </p:nvGrpSpPr>
        <p:grpSpPr>
          <a:xfrm>
            <a:off x="2057400" y="1031512"/>
            <a:ext cx="1003957" cy="733726"/>
            <a:chOff x="4137375" y="4494100"/>
            <a:chExt cx="1344525" cy="982625"/>
          </a:xfrm>
        </p:grpSpPr>
        <p:sp>
          <p:nvSpPr>
            <p:cNvPr id="729" name="Google Shape;729;p45"/>
            <p:cNvSpPr/>
            <p:nvPr/>
          </p:nvSpPr>
          <p:spPr>
            <a:xfrm>
              <a:off x="4137375" y="4494100"/>
              <a:ext cx="1215700" cy="610950"/>
            </a:xfrm>
            <a:custGeom>
              <a:avLst/>
              <a:gdLst/>
              <a:ahLst/>
              <a:cxnLst/>
              <a:rect l="l" t="t" r="r" b="b"/>
              <a:pathLst>
                <a:path w="48628" h="24438" extrusionOk="0">
                  <a:moveTo>
                    <a:pt x="5036" y="1"/>
                  </a:moveTo>
                  <a:lnTo>
                    <a:pt x="0" y="24437"/>
                  </a:lnTo>
                  <a:lnTo>
                    <a:pt x="43592" y="24437"/>
                  </a:lnTo>
                  <a:lnTo>
                    <a:pt x="486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5"/>
            <p:cNvSpPr/>
            <p:nvPr/>
          </p:nvSpPr>
          <p:spPr>
            <a:xfrm>
              <a:off x="4191150" y="4754425"/>
              <a:ext cx="1108150" cy="90275"/>
            </a:xfrm>
            <a:custGeom>
              <a:avLst/>
              <a:gdLst/>
              <a:ahLst/>
              <a:cxnLst/>
              <a:rect l="l" t="t" r="r" b="b"/>
              <a:pathLst>
                <a:path w="44326" h="3611" extrusionOk="0">
                  <a:moveTo>
                    <a:pt x="735" y="0"/>
                  </a:moveTo>
                  <a:lnTo>
                    <a:pt x="0" y="3611"/>
                  </a:lnTo>
                  <a:lnTo>
                    <a:pt x="43592" y="3611"/>
                  </a:lnTo>
                  <a:lnTo>
                    <a:pt x="443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5"/>
            <p:cNvSpPr/>
            <p:nvPr/>
          </p:nvSpPr>
          <p:spPr>
            <a:xfrm>
              <a:off x="4764875" y="4812775"/>
              <a:ext cx="216425" cy="236075"/>
            </a:xfrm>
            <a:custGeom>
              <a:avLst/>
              <a:gdLst/>
              <a:ahLst/>
              <a:cxnLst/>
              <a:rect l="l" t="t" r="r" b="b"/>
              <a:pathLst>
                <a:path w="8657" h="9443" extrusionOk="0">
                  <a:moveTo>
                    <a:pt x="1819" y="1"/>
                  </a:moveTo>
                  <a:lnTo>
                    <a:pt x="1" y="1364"/>
                  </a:lnTo>
                  <a:lnTo>
                    <a:pt x="4985" y="9443"/>
                  </a:lnTo>
                  <a:lnTo>
                    <a:pt x="5561" y="6085"/>
                  </a:lnTo>
                  <a:lnTo>
                    <a:pt x="8656" y="5849"/>
                  </a:lnTo>
                  <a:lnTo>
                    <a:pt x="18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5"/>
            <p:cNvSpPr/>
            <p:nvPr/>
          </p:nvSpPr>
          <p:spPr>
            <a:xfrm>
              <a:off x="4799650" y="4562925"/>
              <a:ext cx="333100" cy="249875"/>
            </a:xfrm>
            <a:custGeom>
              <a:avLst/>
              <a:gdLst/>
              <a:ahLst/>
              <a:cxnLst/>
              <a:rect l="l" t="t" r="r" b="b"/>
              <a:pathLst>
                <a:path w="13324" h="9995" extrusionOk="0">
                  <a:moveTo>
                    <a:pt x="6443" y="1"/>
                  </a:moveTo>
                  <a:cubicBezTo>
                    <a:pt x="6443" y="1"/>
                    <a:pt x="8576" y="3753"/>
                    <a:pt x="7895" y="4643"/>
                  </a:cubicBezTo>
                  <a:cubicBezTo>
                    <a:pt x="7213" y="5535"/>
                    <a:pt x="158" y="8079"/>
                    <a:pt x="158" y="8079"/>
                  </a:cubicBezTo>
                  <a:lnTo>
                    <a:pt x="0" y="9995"/>
                  </a:lnTo>
                  <a:cubicBezTo>
                    <a:pt x="0" y="9995"/>
                    <a:pt x="7554" y="9103"/>
                    <a:pt x="10440" y="7345"/>
                  </a:cubicBezTo>
                  <a:cubicBezTo>
                    <a:pt x="13324" y="5589"/>
                    <a:pt x="10440" y="2835"/>
                    <a:pt x="10440" y="2835"/>
                  </a:cubicBezTo>
                  <a:lnTo>
                    <a:pt x="64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5"/>
            <p:cNvSpPr/>
            <p:nvPr/>
          </p:nvSpPr>
          <p:spPr>
            <a:xfrm>
              <a:off x="4636025" y="4494100"/>
              <a:ext cx="218375" cy="610950"/>
            </a:xfrm>
            <a:custGeom>
              <a:avLst/>
              <a:gdLst/>
              <a:ahLst/>
              <a:cxnLst/>
              <a:rect l="l" t="t" r="r" b="b"/>
              <a:pathLst>
                <a:path w="8735" h="24438" extrusionOk="0">
                  <a:moveTo>
                    <a:pt x="5037" y="1"/>
                  </a:moveTo>
                  <a:lnTo>
                    <a:pt x="1" y="24437"/>
                  </a:lnTo>
                  <a:lnTo>
                    <a:pt x="3699" y="24437"/>
                  </a:lnTo>
                  <a:lnTo>
                    <a:pt x="87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5"/>
            <p:cNvSpPr/>
            <p:nvPr/>
          </p:nvSpPr>
          <p:spPr>
            <a:xfrm>
              <a:off x="4779975" y="4555650"/>
              <a:ext cx="280650" cy="228500"/>
            </a:xfrm>
            <a:custGeom>
              <a:avLst/>
              <a:gdLst/>
              <a:ahLst/>
              <a:cxnLst/>
              <a:rect l="l" t="t" r="r" b="b"/>
              <a:pathLst>
                <a:path w="11226" h="9140" extrusionOk="0">
                  <a:moveTo>
                    <a:pt x="6492" y="1"/>
                  </a:moveTo>
                  <a:cubicBezTo>
                    <a:pt x="5356" y="1"/>
                    <a:pt x="1" y="7689"/>
                    <a:pt x="1" y="7689"/>
                  </a:cubicBezTo>
                  <a:lnTo>
                    <a:pt x="1075" y="9140"/>
                  </a:lnTo>
                  <a:cubicBezTo>
                    <a:pt x="1075" y="9140"/>
                    <a:pt x="7878" y="3123"/>
                    <a:pt x="11104" y="3123"/>
                  </a:cubicBezTo>
                  <a:cubicBezTo>
                    <a:pt x="11145" y="3123"/>
                    <a:pt x="11185" y="3124"/>
                    <a:pt x="11225" y="3126"/>
                  </a:cubicBezTo>
                  <a:cubicBezTo>
                    <a:pt x="11225" y="3126"/>
                    <a:pt x="7579" y="187"/>
                    <a:pt x="6530" y="4"/>
                  </a:cubicBezTo>
                  <a:cubicBezTo>
                    <a:pt x="6518" y="2"/>
                    <a:pt x="6506" y="1"/>
                    <a:pt x="6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5"/>
            <p:cNvSpPr/>
            <p:nvPr/>
          </p:nvSpPr>
          <p:spPr>
            <a:xfrm>
              <a:off x="4528825" y="4812775"/>
              <a:ext cx="216375" cy="236075"/>
            </a:xfrm>
            <a:custGeom>
              <a:avLst/>
              <a:gdLst/>
              <a:ahLst/>
              <a:cxnLst/>
              <a:rect l="l" t="t" r="r" b="b"/>
              <a:pathLst>
                <a:path w="8655" h="9443" extrusionOk="0">
                  <a:moveTo>
                    <a:pt x="6836" y="1"/>
                  </a:moveTo>
                  <a:lnTo>
                    <a:pt x="0" y="5849"/>
                  </a:lnTo>
                  <a:lnTo>
                    <a:pt x="3094" y="6085"/>
                  </a:lnTo>
                  <a:lnTo>
                    <a:pt x="3672" y="9443"/>
                  </a:lnTo>
                  <a:lnTo>
                    <a:pt x="8655" y="1364"/>
                  </a:lnTo>
                  <a:lnTo>
                    <a:pt x="68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5"/>
            <p:cNvSpPr/>
            <p:nvPr/>
          </p:nvSpPr>
          <p:spPr>
            <a:xfrm>
              <a:off x="4377325" y="4562925"/>
              <a:ext cx="333125" cy="249875"/>
            </a:xfrm>
            <a:custGeom>
              <a:avLst/>
              <a:gdLst/>
              <a:ahLst/>
              <a:cxnLst/>
              <a:rect l="l" t="t" r="r" b="b"/>
              <a:pathLst>
                <a:path w="13325" h="9995" extrusionOk="0">
                  <a:moveTo>
                    <a:pt x="6882" y="1"/>
                  </a:moveTo>
                  <a:lnTo>
                    <a:pt x="2886" y="2835"/>
                  </a:lnTo>
                  <a:cubicBezTo>
                    <a:pt x="2886" y="2835"/>
                    <a:pt x="1" y="5589"/>
                    <a:pt x="2886" y="7345"/>
                  </a:cubicBezTo>
                  <a:cubicBezTo>
                    <a:pt x="5771" y="9103"/>
                    <a:pt x="13324" y="9995"/>
                    <a:pt x="13324" y="9995"/>
                  </a:cubicBezTo>
                  <a:lnTo>
                    <a:pt x="13168" y="8079"/>
                  </a:lnTo>
                  <a:cubicBezTo>
                    <a:pt x="13168" y="8079"/>
                    <a:pt x="6112" y="5535"/>
                    <a:pt x="5430" y="4643"/>
                  </a:cubicBezTo>
                  <a:cubicBezTo>
                    <a:pt x="4748" y="3753"/>
                    <a:pt x="6882" y="1"/>
                    <a:pt x="6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5"/>
            <p:cNvSpPr/>
            <p:nvPr/>
          </p:nvSpPr>
          <p:spPr>
            <a:xfrm>
              <a:off x="4449475" y="4555650"/>
              <a:ext cx="280675" cy="228500"/>
            </a:xfrm>
            <a:custGeom>
              <a:avLst/>
              <a:gdLst/>
              <a:ahLst/>
              <a:cxnLst/>
              <a:rect l="l" t="t" r="r" b="b"/>
              <a:pathLst>
                <a:path w="11227" h="9140" extrusionOk="0">
                  <a:moveTo>
                    <a:pt x="4733" y="1"/>
                  </a:moveTo>
                  <a:cubicBezTo>
                    <a:pt x="4720" y="1"/>
                    <a:pt x="4707" y="2"/>
                    <a:pt x="4695" y="4"/>
                  </a:cubicBezTo>
                  <a:cubicBezTo>
                    <a:pt x="3647" y="187"/>
                    <a:pt x="0" y="3126"/>
                    <a:pt x="0" y="3126"/>
                  </a:cubicBezTo>
                  <a:cubicBezTo>
                    <a:pt x="40" y="3124"/>
                    <a:pt x="81" y="3123"/>
                    <a:pt x="122" y="3123"/>
                  </a:cubicBezTo>
                  <a:cubicBezTo>
                    <a:pt x="3348" y="3123"/>
                    <a:pt x="10151" y="9140"/>
                    <a:pt x="10151" y="9140"/>
                  </a:cubicBezTo>
                  <a:lnTo>
                    <a:pt x="11226" y="7689"/>
                  </a:lnTo>
                  <a:cubicBezTo>
                    <a:pt x="11226" y="7689"/>
                    <a:pt x="5869" y="1"/>
                    <a:pt x="4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5"/>
            <p:cNvSpPr/>
            <p:nvPr/>
          </p:nvSpPr>
          <p:spPr>
            <a:xfrm>
              <a:off x="4137375" y="5105025"/>
              <a:ext cx="1218650" cy="371700"/>
            </a:xfrm>
            <a:custGeom>
              <a:avLst/>
              <a:gdLst/>
              <a:ahLst/>
              <a:cxnLst/>
              <a:rect l="l" t="t" r="r" b="b"/>
              <a:pathLst>
                <a:path w="48746" h="14868" extrusionOk="0">
                  <a:moveTo>
                    <a:pt x="0" y="0"/>
                  </a:moveTo>
                  <a:lnTo>
                    <a:pt x="5154" y="14867"/>
                  </a:lnTo>
                  <a:lnTo>
                    <a:pt x="48746" y="14867"/>
                  </a:lnTo>
                  <a:lnTo>
                    <a:pt x="435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5"/>
            <p:cNvSpPr/>
            <p:nvPr/>
          </p:nvSpPr>
          <p:spPr>
            <a:xfrm>
              <a:off x="4636025" y="5105025"/>
              <a:ext cx="221350" cy="371700"/>
            </a:xfrm>
            <a:custGeom>
              <a:avLst/>
              <a:gdLst/>
              <a:ahLst/>
              <a:cxnLst/>
              <a:rect l="l" t="t" r="r" b="b"/>
              <a:pathLst>
                <a:path w="8854" h="14868" extrusionOk="0">
                  <a:moveTo>
                    <a:pt x="1" y="0"/>
                  </a:moveTo>
                  <a:lnTo>
                    <a:pt x="5155" y="14867"/>
                  </a:lnTo>
                  <a:lnTo>
                    <a:pt x="8853" y="14867"/>
                  </a:lnTo>
                  <a:lnTo>
                    <a:pt x="36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5"/>
            <p:cNvSpPr/>
            <p:nvPr/>
          </p:nvSpPr>
          <p:spPr>
            <a:xfrm>
              <a:off x="5227150" y="4494100"/>
              <a:ext cx="254750" cy="982625"/>
            </a:xfrm>
            <a:custGeom>
              <a:avLst/>
              <a:gdLst/>
              <a:ahLst/>
              <a:cxnLst/>
              <a:rect l="l" t="t" r="r" b="b"/>
              <a:pathLst>
                <a:path w="10190" h="39305" extrusionOk="0">
                  <a:moveTo>
                    <a:pt x="5037" y="1"/>
                  </a:moveTo>
                  <a:lnTo>
                    <a:pt x="1" y="24437"/>
                  </a:lnTo>
                  <a:lnTo>
                    <a:pt x="5155" y="39304"/>
                  </a:lnTo>
                  <a:lnTo>
                    <a:pt x="10190" y="14868"/>
                  </a:lnTo>
                  <a:lnTo>
                    <a:pt x="50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5"/>
            <p:cNvSpPr/>
            <p:nvPr/>
          </p:nvSpPr>
          <p:spPr>
            <a:xfrm>
              <a:off x="5280275" y="4754425"/>
              <a:ext cx="147875" cy="461950"/>
            </a:xfrm>
            <a:custGeom>
              <a:avLst/>
              <a:gdLst/>
              <a:ahLst/>
              <a:cxnLst/>
              <a:rect l="l" t="t" r="r" b="b"/>
              <a:pathLst>
                <a:path w="5915" h="18478" extrusionOk="0">
                  <a:moveTo>
                    <a:pt x="761" y="0"/>
                  </a:moveTo>
                  <a:lnTo>
                    <a:pt x="1" y="3611"/>
                  </a:lnTo>
                  <a:lnTo>
                    <a:pt x="5153" y="18478"/>
                  </a:lnTo>
                  <a:lnTo>
                    <a:pt x="5915" y="14867"/>
                  </a:lnTo>
                  <a:lnTo>
                    <a:pt x="7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5"/>
            <p:cNvSpPr/>
            <p:nvPr/>
          </p:nvSpPr>
          <p:spPr>
            <a:xfrm>
              <a:off x="4668500" y="4723600"/>
              <a:ext cx="157400" cy="157400"/>
            </a:xfrm>
            <a:custGeom>
              <a:avLst/>
              <a:gdLst/>
              <a:ahLst/>
              <a:cxnLst/>
              <a:rect l="l" t="t" r="r" b="b"/>
              <a:pathLst>
                <a:path w="6296" h="6296" extrusionOk="0">
                  <a:moveTo>
                    <a:pt x="3147" y="0"/>
                  </a:moveTo>
                  <a:cubicBezTo>
                    <a:pt x="1409" y="0"/>
                    <a:pt x="0" y="1410"/>
                    <a:pt x="0" y="3148"/>
                  </a:cubicBezTo>
                  <a:cubicBezTo>
                    <a:pt x="0" y="4887"/>
                    <a:pt x="1409" y="6295"/>
                    <a:pt x="3147" y="6295"/>
                  </a:cubicBezTo>
                  <a:cubicBezTo>
                    <a:pt x="4886" y="6295"/>
                    <a:pt x="6295" y="4886"/>
                    <a:pt x="6295" y="3148"/>
                  </a:cubicBezTo>
                  <a:cubicBezTo>
                    <a:pt x="6295" y="1410"/>
                    <a:pt x="4886" y="0"/>
                    <a:pt x="3147" y="0"/>
                  </a:cubicBezTo>
                  <a:close/>
                </a:path>
              </a:pathLst>
            </a:custGeom>
            <a:solidFill>
              <a:srgbClr val="E8D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5"/>
            <p:cNvSpPr/>
            <p:nvPr/>
          </p:nvSpPr>
          <p:spPr>
            <a:xfrm>
              <a:off x="4670675" y="4723600"/>
              <a:ext cx="153025" cy="121100"/>
            </a:xfrm>
            <a:custGeom>
              <a:avLst/>
              <a:gdLst/>
              <a:ahLst/>
              <a:cxnLst/>
              <a:rect l="l" t="t" r="r" b="b"/>
              <a:pathLst>
                <a:path w="6121" h="4844" extrusionOk="0">
                  <a:moveTo>
                    <a:pt x="3060" y="0"/>
                  </a:moveTo>
                  <a:cubicBezTo>
                    <a:pt x="1371" y="0"/>
                    <a:pt x="1" y="1085"/>
                    <a:pt x="1" y="2422"/>
                  </a:cubicBezTo>
                  <a:cubicBezTo>
                    <a:pt x="1" y="3760"/>
                    <a:pt x="1371" y="4844"/>
                    <a:pt x="3060" y="4844"/>
                  </a:cubicBezTo>
                  <a:cubicBezTo>
                    <a:pt x="4750" y="4844"/>
                    <a:pt x="6120" y="3760"/>
                    <a:pt x="6120" y="2422"/>
                  </a:cubicBezTo>
                  <a:cubicBezTo>
                    <a:pt x="6120" y="1085"/>
                    <a:pt x="4750" y="0"/>
                    <a:pt x="3060" y="0"/>
                  </a:cubicBezTo>
                  <a:close/>
                </a:path>
              </a:pathLst>
            </a:custGeom>
            <a:solidFill>
              <a:srgbClr val="F6E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5"/>
            <p:cNvSpPr/>
            <p:nvPr/>
          </p:nvSpPr>
          <p:spPr>
            <a:xfrm>
              <a:off x="4677550" y="4742350"/>
              <a:ext cx="139275" cy="119925"/>
            </a:xfrm>
            <a:custGeom>
              <a:avLst/>
              <a:gdLst/>
              <a:ahLst/>
              <a:cxnLst/>
              <a:rect l="l" t="t" r="r" b="b"/>
              <a:pathLst>
                <a:path w="5571" h="4797" extrusionOk="0">
                  <a:moveTo>
                    <a:pt x="1115" y="0"/>
                  </a:moveTo>
                  <a:cubicBezTo>
                    <a:pt x="510" y="0"/>
                    <a:pt x="1" y="331"/>
                    <a:pt x="1" y="1116"/>
                  </a:cubicBezTo>
                  <a:cubicBezTo>
                    <a:pt x="1" y="3452"/>
                    <a:pt x="2785" y="4796"/>
                    <a:pt x="2785" y="4796"/>
                  </a:cubicBezTo>
                  <a:cubicBezTo>
                    <a:pt x="2785" y="4796"/>
                    <a:pt x="5571" y="3452"/>
                    <a:pt x="5571" y="1116"/>
                  </a:cubicBezTo>
                  <a:cubicBezTo>
                    <a:pt x="5570" y="331"/>
                    <a:pt x="5061" y="0"/>
                    <a:pt x="4456" y="0"/>
                  </a:cubicBezTo>
                  <a:cubicBezTo>
                    <a:pt x="3861" y="0"/>
                    <a:pt x="3172" y="321"/>
                    <a:pt x="2785" y="842"/>
                  </a:cubicBezTo>
                  <a:cubicBezTo>
                    <a:pt x="2399" y="321"/>
                    <a:pt x="1710"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45"/>
          <p:cNvSpPr/>
          <p:nvPr/>
        </p:nvSpPr>
        <p:spPr>
          <a:xfrm rot="2293565">
            <a:off x="235553" y="195418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5"/>
          <p:cNvSpPr/>
          <p:nvPr/>
        </p:nvSpPr>
        <p:spPr>
          <a:xfrm rot="2293565">
            <a:off x="4832003" y="16241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5"/>
          <p:cNvSpPr/>
          <p:nvPr/>
        </p:nvSpPr>
        <p:spPr>
          <a:xfrm rot="2293565">
            <a:off x="8639128" y="458983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5"/>
          <p:cNvSpPr/>
          <p:nvPr/>
        </p:nvSpPr>
        <p:spPr>
          <a:xfrm rot="2293565">
            <a:off x="7674953" y="2497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300316" y="2148781"/>
            <a:ext cx="2590800" cy="1938992"/>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5139500" y="1881098"/>
            <a:ext cx="2504460" cy="709233"/>
          </a:xfrm>
          <a:prstGeom prst="rect">
            <a:avLst/>
          </a:prstGeom>
        </p:spPr>
        <p:txBody>
          <a:bodyPr wrap="square">
            <a:spAutoFit/>
          </a:bodyPr>
          <a:lstStyle/>
          <a:p>
            <a:pPr marL="342900" lvl="0" indent="-342900" algn="just">
              <a:lnSpc>
                <a:spcPct val="115000"/>
              </a:lnSpc>
              <a:buFont typeface="Times New Roman" panose="02020603050405020304" pitchFamily="18" charset="0"/>
              <a:buChar char="-"/>
            </a:pPr>
            <a:r>
              <a:rPr lang="en-US" sz="1800" b="1" dirty="0" err="1">
                <a:latin typeface="Times New Roman" panose="02020603050405020304" pitchFamily="18" charset="0"/>
                <a:ea typeface="Times New Roman" panose="02020603050405020304" pitchFamily="18" charset="0"/>
              </a:rPr>
              <a:t>Thấy</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nhận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biết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được</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bằng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mắt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nhìn</a:t>
            </a:r>
            <a:r>
              <a:rPr lang="en-US" sz="1800" dirty="0">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endParaRPr>
          </a:p>
        </p:txBody>
      </p:sp>
      <p:sp>
        <p:nvSpPr>
          <p:cNvPr id="6" name="Rectangle 5"/>
          <p:cNvSpPr/>
          <p:nvPr/>
        </p:nvSpPr>
        <p:spPr>
          <a:xfrm>
            <a:off x="4593802" y="2549107"/>
            <a:ext cx="3595856" cy="390684"/>
          </a:xfrm>
          <a:prstGeom prst="rect">
            <a:avLst/>
          </a:prstGeom>
        </p:spPr>
        <p:txBody>
          <a:bodyPr wrap="none">
            <a:spAutoFit/>
          </a:bodyPr>
          <a:lstStyle/>
          <a:p>
            <a:pPr marL="342900" lvl="0" indent="-342900" algn="just">
              <a:lnSpc>
                <a:spcPct val="115000"/>
              </a:lnSpc>
              <a:buFont typeface="Times New Roman" panose="02020603050405020304" pitchFamily="18" charset="0"/>
              <a:buChar char="-"/>
            </a:pPr>
            <a:r>
              <a:rPr lang="en-US" sz="1800" b="1" dirty="0" err="1">
                <a:latin typeface="Times New Roman" panose="02020603050405020304" pitchFamily="18" charset="0"/>
                <a:ea typeface="Times New Roman" panose="02020603050405020304" pitchFamily="18" charset="0"/>
              </a:rPr>
              <a:t>Gặp</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giáp</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mặt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tiếp</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xúc</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với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nhau</a:t>
            </a:r>
            <a:endParaRPr lang="en-US" sz="1600" dirty="0">
              <a:effectLst/>
              <a:latin typeface="Calibri" panose="020F0502020204030204" pitchFamily="34" charset="0"/>
              <a:ea typeface="Times New Roman" panose="02020603050405020304" pitchFamily="18" charset="0"/>
            </a:endParaRPr>
          </a:p>
        </p:txBody>
      </p:sp>
      <p:sp>
        <p:nvSpPr>
          <p:cNvPr id="7" name="Rectangle 6"/>
          <p:cNvSpPr/>
          <p:nvPr/>
        </p:nvSpPr>
        <p:spPr>
          <a:xfrm>
            <a:off x="4267200" y="2955309"/>
            <a:ext cx="4672785" cy="1791260"/>
          </a:xfrm>
          <a:prstGeom prst="rect">
            <a:avLst/>
          </a:prstGeom>
          <a:solidFill>
            <a:schemeClr val="accent5">
              <a:lumMod val="90000"/>
            </a:schemeClr>
          </a:solidFill>
        </p:spPr>
        <p:txBody>
          <a:bodyPr wrap="square">
            <a:spAutoFit/>
          </a:bodyPr>
          <a:lstStyle/>
          <a:p>
            <a:pPr marL="342900" lvl="0" indent="-342900" algn="just">
              <a:lnSpc>
                <a:spcPct val="115000"/>
              </a:lnSpc>
              <a:buFont typeface="Wingdings" panose="05000000000000000000" pitchFamily="2" charset="2"/>
              <a:buChar char=""/>
            </a:pP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gặp</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cơm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nếp</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đơn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thuần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trông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vô</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tri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vô</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cũ</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gặp</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chứa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đựng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mừng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trìu</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mến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8" name="Google Shape;878;p50"/>
          <p:cNvSpPr/>
          <p:nvPr/>
        </p:nvSpPr>
        <p:spPr>
          <a:xfrm rot="2293565">
            <a:off x="5180503" y="2497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0"/>
          <p:cNvSpPr/>
          <p:nvPr/>
        </p:nvSpPr>
        <p:spPr>
          <a:xfrm rot="2293565">
            <a:off x="7937803" y="2497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0"/>
          <p:cNvSpPr/>
          <p:nvPr/>
        </p:nvSpPr>
        <p:spPr>
          <a:xfrm rot="2293565">
            <a:off x="8276278" y="200753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0"/>
          <p:cNvSpPr/>
          <p:nvPr/>
        </p:nvSpPr>
        <p:spPr>
          <a:xfrm rot="2293565">
            <a:off x="369203" y="44909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rotWithShape="1">
          <a:blip r:embed="rId3"/>
          <a:srcRect l="17257" t="34785" r="20664" b="40215"/>
          <a:stretch/>
        </p:blipFill>
        <p:spPr>
          <a:xfrm>
            <a:off x="0" y="11430"/>
            <a:ext cx="8077200" cy="1828800"/>
          </a:xfrm>
          <a:prstGeom prst="rect">
            <a:avLst/>
          </a:prstGeom>
        </p:spPr>
      </p:pic>
      <p:sp>
        <p:nvSpPr>
          <p:cNvPr id="4" name="Rectangle 3"/>
          <p:cNvSpPr/>
          <p:nvPr/>
        </p:nvSpPr>
        <p:spPr>
          <a:xfrm>
            <a:off x="536375" y="1846580"/>
            <a:ext cx="5155579" cy="400110"/>
          </a:xfrm>
          <a:prstGeom prst="rect">
            <a:avLst/>
          </a:prstGeom>
        </p:spPr>
        <p:txBody>
          <a:bodyPr wrap="none">
            <a:spAutoFit/>
          </a:bodyPr>
          <a:lstStyle/>
          <a:p>
            <a:r>
              <a:rPr lang="en-US" sz="2000" dirty="0">
                <a:latin typeface="Times New Roman" panose="02020603050405020304" pitchFamily="18" charset="0"/>
                <a:ea typeface="Times New Roman" panose="02020603050405020304" pitchFamily="18" charset="0"/>
              </a:rPr>
              <a:t>Ý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cụm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thơm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suốt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đường</a:t>
            </a:r>
            <a:r>
              <a:rPr lang="en-US" sz="2000" dirty="0">
                <a:latin typeface="Times New Roman" panose="02020603050405020304" pitchFamily="18" charset="0"/>
                <a:ea typeface="Times New Roman" panose="02020603050405020304" pitchFamily="18" charset="0"/>
              </a:rPr>
              <a:t> con ở </a:t>
            </a:r>
            <a:r>
              <a:rPr lang="en-US" sz="2000" dirty="0" err="1">
                <a:latin typeface="Times New Roman" panose="02020603050405020304" pitchFamily="18" charset="0"/>
                <a:ea typeface="Times New Roman" panose="02020603050405020304" pitchFamily="18" charset="0"/>
              </a:rPr>
              <a:t>đây</a:t>
            </a:r>
            <a:r>
              <a:rPr lang="en-US" sz="2000" dirty="0">
                <a:latin typeface="Times New Roman" panose="02020603050405020304" pitchFamily="18" charset="0"/>
                <a:ea typeface="Times New Roman" panose="02020603050405020304" pitchFamily="18" charset="0"/>
              </a:rPr>
              <a:t>:</a:t>
            </a:r>
            <a:endParaRPr lang="en-US" sz="2000" dirty="0"/>
          </a:p>
        </p:txBody>
      </p:sp>
      <p:sp>
        <p:nvSpPr>
          <p:cNvPr id="5" name="Rectangle 4"/>
          <p:cNvSpPr/>
          <p:nvPr/>
        </p:nvSpPr>
        <p:spPr>
          <a:xfrm>
            <a:off x="331570" y="2376837"/>
            <a:ext cx="8355730" cy="750975"/>
          </a:xfrm>
          <a:prstGeom prst="rect">
            <a:avLst/>
          </a:prstGeom>
        </p:spPr>
        <p:txBody>
          <a:bodyPr wrap="square">
            <a:spAutoFit/>
          </a:bodyPr>
          <a:lstStyle/>
          <a:p>
            <a:pPr algn="just">
              <a:lnSpc>
                <a:spcPct val="107000"/>
              </a:lnSpc>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Mùi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cơm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nếp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theo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dọc</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đường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sp>
        <p:nvSpPr>
          <p:cNvPr id="6" name="Rectangle 5"/>
          <p:cNvSpPr/>
          <p:nvPr/>
        </p:nvSpPr>
        <p:spPr>
          <a:xfrm>
            <a:off x="385461" y="3202557"/>
            <a:ext cx="8471084" cy="1080296"/>
          </a:xfrm>
          <a:prstGeom prst="rect">
            <a:avLst/>
          </a:prstGeom>
        </p:spPr>
        <p:txBody>
          <a:bodyPr wrap="square">
            <a:spAutoFit/>
          </a:bodyPr>
          <a:lstStyle/>
          <a:p>
            <a:pPr algn="just">
              <a:lnSpc>
                <a:spcPct val="107000"/>
              </a:lnSpc>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Mùi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cơm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nếp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dọc</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đường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mùi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hữu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mùi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nỗi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nhớ</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tâm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tưởng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cứ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bám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lấy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chặng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quân</a:t>
            </a:r>
            <a:r>
              <a:rPr lang="en-US" sz="2000" dirty="0">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6984" t="46875" r="14495" b="38541"/>
          <a:stretch/>
        </p:blipFill>
        <p:spPr>
          <a:xfrm>
            <a:off x="152400" y="1270"/>
            <a:ext cx="8915400" cy="1066800"/>
          </a:xfrm>
          <a:prstGeom prst="rect">
            <a:avLst/>
          </a:prstGeom>
        </p:spPr>
      </p:pic>
      <p:sp>
        <p:nvSpPr>
          <p:cNvPr id="4" name="Rectangle 3"/>
          <p:cNvSpPr/>
          <p:nvPr/>
        </p:nvSpPr>
        <p:spPr>
          <a:xfrm>
            <a:off x="457200" y="1094740"/>
            <a:ext cx="8382000" cy="707886"/>
          </a:xfrm>
          <a:prstGeom prst="rect">
            <a:avLst/>
          </a:prstGeom>
        </p:spPr>
        <p:txBody>
          <a:bodyPr wrap="square">
            <a:spAutoFit/>
          </a:bodyPr>
          <a:lstStyle/>
          <a:p>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mùi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trường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hợp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vừa</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giống</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vừa</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không</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giống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mùi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cụm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mùi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quê</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rPr>
              <a:t>. </a:t>
            </a:r>
            <a:endParaRPr lang="en-US" sz="2000" dirty="0"/>
          </a:p>
        </p:txBody>
      </p:sp>
      <p:sp>
        <p:nvSpPr>
          <p:cNvPr id="5" name="TextBox 4"/>
          <p:cNvSpPr txBox="1"/>
          <p:nvPr/>
        </p:nvSpPr>
        <p:spPr>
          <a:xfrm>
            <a:off x="152400" y="1782802"/>
            <a:ext cx="1066800" cy="307777"/>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VÌ:</a:t>
            </a:r>
          </a:p>
        </p:txBody>
      </p:sp>
      <p:sp>
        <p:nvSpPr>
          <p:cNvPr id="6" name="Rectangle 5"/>
          <p:cNvSpPr/>
          <p:nvPr/>
        </p:nvSpPr>
        <p:spPr>
          <a:xfrm>
            <a:off x="990600" y="1753592"/>
            <a:ext cx="7239000" cy="734688"/>
          </a:xfrm>
          <a:prstGeom prst="rect">
            <a:avLst/>
          </a:prstGeom>
          <a:solidFill>
            <a:schemeClr val="accent3">
              <a:lumMod val="40000"/>
              <a:lumOff val="60000"/>
            </a:schemeClr>
          </a:solidFill>
        </p:spPr>
        <p:txBody>
          <a:bodyPr wrap="square">
            <a:spAutoFit/>
          </a:bodyPr>
          <a:lstStyle/>
          <a:p>
            <a:pPr algn="just">
              <a:lnSpc>
                <a:spcPct val="107000"/>
              </a:lnSpc>
            </a:pPr>
            <a:r>
              <a:rPr lang="en-US" sz="2000"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Giống</a:t>
            </a:r>
            <a:r>
              <a:rPr lang="en-US" sz="2000" dirty="0">
                <a:latin typeface="Times New Roman" panose="02020603050405020304" pitchFamily="18" charset="0"/>
                <a:ea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rPr>
              <a:t>chỗ</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mùi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quê</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bao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gồm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mùi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thức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khát</a:t>
            </a:r>
            <a:r>
              <a:rPr lang="en-US" sz="2000" dirty="0">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sp>
        <p:nvSpPr>
          <p:cNvPr id="7" name="Rectangle 6"/>
          <p:cNvSpPr/>
          <p:nvPr/>
        </p:nvSpPr>
        <p:spPr>
          <a:xfrm>
            <a:off x="990600" y="2437348"/>
            <a:ext cx="7315200" cy="1738938"/>
          </a:xfrm>
          <a:prstGeom prst="rect">
            <a:avLst/>
          </a:prstGeom>
          <a:solidFill>
            <a:schemeClr val="accent3">
              <a:lumMod val="60000"/>
              <a:lumOff val="40000"/>
            </a:schemeClr>
          </a:solidFill>
        </p:spPr>
        <p:txBody>
          <a:bodyPr wrap="square">
            <a:spAutoFit/>
          </a:bodyPr>
          <a:lstStyle/>
          <a:p>
            <a:pPr algn="just">
              <a:lnSpc>
                <a:spcPct val="107000"/>
              </a:lnSpc>
            </a:pP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Khác</a:t>
            </a:r>
            <a:r>
              <a:rPr lang="en-US" sz="2000" dirty="0">
                <a:latin typeface="Times New Roman" panose="02020603050405020304" pitchFamily="18" charset="0"/>
                <a:ea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rPr>
              <a:t>chỗ</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thức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thức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uống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định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mùi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Còn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quê</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niệm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trừu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tượng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Mùi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quê</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chuyển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đổi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nói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đặc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trưng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quê</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cxnSp>
        <p:nvCxnSpPr>
          <p:cNvPr id="13" name="Straight Arrow Connector 12"/>
          <p:cNvCxnSpPr/>
          <p:nvPr/>
        </p:nvCxnSpPr>
        <p:spPr>
          <a:xfrm>
            <a:off x="457200" y="1962150"/>
            <a:ext cx="5334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7200" y="1962150"/>
            <a:ext cx="533400" cy="1066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4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17570" t="29166" r="14495" b="51302"/>
          <a:stretch/>
        </p:blipFill>
        <p:spPr>
          <a:xfrm>
            <a:off x="152400" y="0"/>
            <a:ext cx="8839200" cy="1428750"/>
          </a:xfrm>
          <a:prstGeom prst="rect">
            <a:avLst/>
          </a:prstGeom>
        </p:spPr>
      </p:pic>
      <p:sp>
        <p:nvSpPr>
          <p:cNvPr id="3" name="Rectangle 2"/>
          <p:cNvSpPr/>
          <p:nvPr/>
        </p:nvSpPr>
        <p:spPr>
          <a:xfrm>
            <a:off x="457730" y="1428750"/>
            <a:ext cx="6094938" cy="487506"/>
          </a:xfrm>
          <a:prstGeom prst="rect">
            <a:avLst/>
          </a:prstGeom>
          <a:solidFill>
            <a:schemeClr val="accent3">
              <a:lumMod val="60000"/>
              <a:lumOff val="40000"/>
            </a:schemeClr>
          </a:solidFill>
        </p:spPr>
        <p:txBody>
          <a:bodyPr wrap="none">
            <a:spAutoFit/>
          </a:bodyPr>
          <a:lstStyle/>
          <a:p>
            <a:pPr algn="just">
              <a:lnSpc>
                <a:spcPct val="107000"/>
              </a:lnSpc>
            </a:pPr>
            <a:r>
              <a:rPr lang="en-US" sz="2400" dirty="0" err="1">
                <a:latin typeface="Times New Roman" panose="02020603050405020304" pitchFamily="18" charset="0"/>
                <a:ea typeface="Times New Roman" panose="02020603050405020304" pitchFamily="18" charset="0"/>
              </a:rPr>
              <a:t>Biện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gấp</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rãi</a:t>
            </a:r>
            <a:r>
              <a:rPr lang="en-US" sz="2400" dirty="0">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p:txBody>
      </p:sp>
      <p:sp>
        <p:nvSpPr>
          <p:cNvPr id="5" name="Rectangle 4"/>
          <p:cNvSpPr/>
          <p:nvPr/>
        </p:nvSpPr>
        <p:spPr>
          <a:xfrm>
            <a:off x="392030" y="2114550"/>
            <a:ext cx="7924270" cy="1738938"/>
          </a:xfrm>
          <a:prstGeom prst="rect">
            <a:avLst/>
          </a:prstGeom>
          <a:solidFill>
            <a:schemeClr val="accent2">
              <a:lumMod val="60000"/>
              <a:lumOff val="40000"/>
            </a:schemeClr>
          </a:solidFill>
        </p:spPr>
        <p:txBody>
          <a:bodyPr wrap="square">
            <a:spAutoFit/>
          </a:bodyPr>
          <a:lstStyle/>
          <a:p>
            <a:pPr algn="just">
              <a:lnSpc>
                <a:spcPct val="107000"/>
              </a:lnSpc>
            </a:pPr>
            <a:r>
              <a:rPr lang="en-US" sz="2000" dirty="0">
                <a:latin typeface="Times New Roman" panose="02020603050405020304" pitchFamily="18" charset="0"/>
                <a:ea typeface="Times New Roman" panose="02020603050405020304" pitchFamily="18" charset="0"/>
              </a:rPr>
              <a:t>=&gt; </a:t>
            </a:r>
            <a:r>
              <a:rPr lang="en-US" sz="2000" dirty="0" err="1">
                <a:latin typeface="Times New Roman" panose="02020603050405020304" pitchFamily="18" charset="0"/>
                <a:ea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dụng</a:t>
            </a:r>
            <a:endParaRPr lang="en-US" sz="1800" dirty="0">
              <a:latin typeface="Calibri" panose="020F0502020204030204" pitchFamily="34" charset="0"/>
              <a:ea typeface="Calibri" panose="020F0502020204030204" pitchFamily="34" charset="0"/>
            </a:endParaRPr>
          </a:p>
          <a:p>
            <a:pPr algn="just">
              <a:lnSpc>
                <a:spcPct val="107000"/>
              </a:lnSpc>
            </a:pPr>
            <a:r>
              <a:rPr lang="en-US" sz="2000"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lặp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nhấn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mạnh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xúc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buồn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nuối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tiếc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 </a:t>
            </a:r>
            <a:r>
              <a:rPr lang="en-US" sz="2000" dirty="0" err="1">
                <a:latin typeface="Times New Roman" panose="02020603050405020304" pitchFamily="18" charset="0"/>
                <a:ea typeface="Times New Roman" panose="02020603050405020304" pitchFamily="18" charset="0"/>
              </a:rPr>
              <a:t>rất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hồ</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gọi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tên</a:t>
            </a:r>
            <a:r>
              <a:rPr lang="en-US" sz="2000" dirty="0">
                <a:latin typeface="Times New Roman" panose="02020603050405020304" pitchFamily="18" charset="0"/>
                <a:ea typeface="Times New Roman" panose="02020603050405020304" pitchFamily="18" charset="0"/>
              </a:rPr>
              <a:t>.</a:t>
            </a:r>
            <a:endParaRPr lang="en-US" sz="1800" dirty="0">
              <a:latin typeface="Calibri" panose="020F0502020204030204" pitchFamily="34" charset="0"/>
              <a:ea typeface="Calibri" panose="020F0502020204030204" pitchFamily="34" charset="0"/>
            </a:endParaRPr>
          </a:p>
          <a:p>
            <a:pPr algn="just">
              <a:lnSpc>
                <a:spcPct val="107000"/>
              </a:lnSpc>
            </a:pPr>
            <a:r>
              <a:rPr lang="en-US" sz="2000"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gấp</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rãi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lặp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nhấn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mạnh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động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khẩn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gấp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gáp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vội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gian</a:t>
            </a:r>
            <a:r>
              <a:rPr lang="en-US" sz="2000" dirty="0">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3272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17570" t="48698" r="14495" b="36458"/>
          <a:stretch/>
        </p:blipFill>
        <p:spPr>
          <a:xfrm>
            <a:off x="0" y="43102"/>
            <a:ext cx="8839200" cy="1085850"/>
          </a:xfrm>
          <a:prstGeom prst="rect">
            <a:avLst/>
          </a:prstGeom>
        </p:spPr>
      </p:pic>
      <p:sp>
        <p:nvSpPr>
          <p:cNvPr id="5" name="Rectangle 4"/>
          <p:cNvSpPr/>
          <p:nvPr/>
        </p:nvSpPr>
        <p:spPr>
          <a:xfrm>
            <a:off x="34413" y="1114818"/>
            <a:ext cx="1382110" cy="468077"/>
          </a:xfrm>
          <a:prstGeom prst="rect">
            <a:avLst/>
          </a:prstGeom>
        </p:spPr>
        <p:txBody>
          <a:bodyPr wrap="none">
            <a:spAutoFit/>
          </a:bodyPr>
          <a:lstStyle/>
          <a:p>
            <a:pPr algn="just">
              <a:lnSpc>
                <a:spcPct val="107000"/>
              </a:lnSpc>
            </a:pP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endParaRPr lang="en-US" sz="2000" dirty="0">
              <a:effectLst/>
              <a:latin typeface="Calibri" panose="020F0502020204030204" pitchFamily="34" charset="0"/>
              <a:ea typeface="Calibri" panose="020F0502020204030204" pitchFamily="34" charset="0"/>
            </a:endParaRPr>
          </a:p>
        </p:txBody>
      </p:sp>
      <p:sp>
        <p:nvSpPr>
          <p:cNvPr id="6" name="Rectangle 5"/>
          <p:cNvSpPr/>
          <p:nvPr/>
        </p:nvSpPr>
        <p:spPr>
          <a:xfrm>
            <a:off x="152400" y="1565288"/>
            <a:ext cx="3810000" cy="1855893"/>
          </a:xfrm>
          <a:prstGeom prst="rect">
            <a:avLst/>
          </a:prstGeom>
          <a:solidFill>
            <a:schemeClr val="accent2">
              <a:lumMod val="60000"/>
              <a:lumOff val="40000"/>
            </a:schemeClr>
          </a:solidFill>
        </p:spPr>
        <p:txBody>
          <a:bodyPr wrap="square">
            <a:spAutoFit/>
          </a:bodyPr>
          <a:lstStyle/>
          <a:p>
            <a:pPr algn="just">
              <a:lnSpc>
                <a:spcPct val="107000"/>
              </a:lnSpc>
            </a:pPr>
            <a:r>
              <a:rPr lang="en-US" sz="1800" dirty="0">
                <a:latin typeface="Times New Roman" panose="02020603050405020304" pitchFamily="18" charset="0"/>
                <a:ea typeface="Times New Roman" panose="02020603050405020304" pitchFamily="18" charset="0"/>
              </a:rPr>
              <a:t>“</a:t>
            </a:r>
            <a:r>
              <a:rPr lang="en-US" sz="1800" b="1" i="1" dirty="0" err="1">
                <a:latin typeface="Times New Roman" panose="02020603050405020304" pitchFamily="18" charset="0"/>
                <a:ea typeface="Times New Roman" panose="02020603050405020304" pitchFamily="18" charset="0"/>
              </a:rPr>
              <a:t>âm</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thanh</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ấy</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sẽ</a:t>
            </a:r>
            <a:r>
              <a:rPr lang="en-US" sz="1800" b="1" i="1" dirty="0">
                <a:latin typeface="Times New Roman" panose="02020603050405020304" pitchFamily="18" charset="0"/>
                <a:ea typeface="Times New Roman" panose="02020603050405020304" pitchFamily="18" charset="0"/>
              </a:rPr>
              <a:t> sang </a:t>
            </a:r>
            <a:r>
              <a:rPr lang="en-US" sz="1800" b="1" i="1" dirty="0" err="1">
                <a:latin typeface="Times New Roman" panose="02020603050405020304" pitchFamily="18" charset="0"/>
                <a:ea typeface="Times New Roman" panose="02020603050405020304" pitchFamily="18" charset="0"/>
              </a:rPr>
              <a:t>từng</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giọt</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tinh</a:t>
            </a:r>
            <a:r>
              <a:rPr lang="en-US" sz="1800" b="1" i="1" dirty="0">
                <a:latin typeface="Times New Roman" panose="02020603050405020304" pitchFamily="18" charset="0"/>
                <a:ea typeface="Times New Roman" panose="02020603050405020304" pitchFamily="18" charset="0"/>
              </a:rPr>
              <a:t> tang, </a:t>
            </a:r>
            <a:r>
              <a:rPr lang="en-US" sz="1800" b="1" i="1" dirty="0" err="1">
                <a:latin typeface="Times New Roman" panose="02020603050405020304" pitchFamily="18" charset="0"/>
                <a:ea typeface="Times New Roman" panose="02020603050405020304" pitchFamily="18" charset="0"/>
              </a:rPr>
              <a:t>thoảng</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và</a:t>
            </a:r>
            <a:r>
              <a:rPr lang="en-US" sz="1800" b="1" i="1" dirty="0">
                <a:latin typeface="Times New Roman" panose="02020603050405020304" pitchFamily="18" charset="0"/>
                <a:ea typeface="Times New Roman" panose="02020603050405020304" pitchFamily="18" charset="0"/>
              </a:rPr>
              <a:t> e </a:t>
            </a:r>
            <a:r>
              <a:rPr lang="en-US" sz="1800" b="1" i="1" dirty="0" err="1">
                <a:latin typeface="Times New Roman" panose="02020603050405020304" pitchFamily="18" charset="0"/>
                <a:ea typeface="Times New Roman" panose="02020603050405020304" pitchFamily="18" charset="0"/>
              </a:rPr>
              <a:t>dè</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được</a:t>
            </a:r>
            <a:r>
              <a:rPr lang="en-US" sz="1800" dirty="0">
                <a:latin typeface="Times New Roman" panose="02020603050405020304" pitchFamily="18" charset="0"/>
                <a:ea typeface="Times New Roman" panose="02020603050405020304" pitchFamily="18" charset="0"/>
              </a:rPr>
              <a:t> so </a:t>
            </a:r>
            <a:r>
              <a:rPr lang="en-US" sz="1800" dirty="0" err="1">
                <a:latin typeface="Times New Roman" panose="02020603050405020304" pitchFamily="18" charset="0"/>
                <a:ea typeface="Times New Roman" panose="02020603050405020304" pitchFamily="18" charset="0"/>
              </a:rPr>
              <a:t>sánh</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với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hình</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ảnh</a:t>
            </a:r>
            <a:r>
              <a:rPr lang="en-US" sz="1800"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ai</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đó</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đứng</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đằng</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xa</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ngoắc</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tay</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nhẹ</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một</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cái</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như</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đang</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ngại</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ngần</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không</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biết</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người</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xưa</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có</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còn</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nhớ</a:t>
            </a:r>
            <a:r>
              <a:rPr lang="en-US" sz="1800" b="1" i="1" dirty="0">
                <a:latin typeface="Times New Roman" panose="02020603050405020304" pitchFamily="18" charset="0"/>
                <a:ea typeface="Times New Roman" panose="02020603050405020304" pitchFamily="18" charset="0"/>
              </a:rPr>
              <a:t> ta </a:t>
            </a:r>
            <a:r>
              <a:rPr lang="en-US" sz="1800" b="1" i="1" dirty="0" err="1">
                <a:latin typeface="Times New Roman" panose="02020603050405020304" pitchFamily="18" charset="0"/>
                <a:ea typeface="Times New Roman" panose="02020603050405020304" pitchFamily="18" charset="0"/>
              </a:rPr>
              <a:t>không</a:t>
            </a:r>
            <a:r>
              <a:rPr lang="en-US" sz="1800" b="1" i="1" dirty="0">
                <a:latin typeface="Times New Roman" panose="02020603050405020304" pitchFamily="18" charset="0"/>
                <a:ea typeface="Times New Roman" panose="02020603050405020304" pitchFamily="18" charset="0"/>
              </a:rPr>
              <a:t>.”</a:t>
            </a:r>
            <a:endParaRPr lang="en-US" sz="1600" b="1" i="1" dirty="0">
              <a:effectLst/>
              <a:latin typeface="Calibri" panose="020F0502020204030204" pitchFamily="34" charset="0"/>
              <a:ea typeface="Calibri" panose="020F0502020204030204" pitchFamily="34" charset="0"/>
            </a:endParaRPr>
          </a:p>
        </p:txBody>
      </p:sp>
      <p:sp>
        <p:nvSpPr>
          <p:cNvPr id="7" name="Rectangle 6"/>
          <p:cNvSpPr/>
          <p:nvPr/>
        </p:nvSpPr>
        <p:spPr>
          <a:xfrm>
            <a:off x="0" y="3486150"/>
            <a:ext cx="4055806" cy="1200329"/>
          </a:xfrm>
          <a:prstGeom prst="rect">
            <a:avLst/>
          </a:prstGeom>
        </p:spPr>
        <p:txBody>
          <a:bodyPr wrap="square">
            <a:spAutoFit/>
          </a:bodyPr>
          <a:lstStyle/>
          <a:p>
            <a:r>
              <a:rPr lang="en-US" sz="1800" dirty="0">
                <a:solidFill>
                  <a:srgbClr val="FF0000"/>
                </a:solidFill>
                <a:latin typeface="Times New Roman" panose="02020603050405020304" pitchFamily="18" charset="0"/>
                <a:ea typeface="Times New Roman" panose="02020603050405020304" pitchFamily="18" charset="0"/>
              </a:rPr>
              <a:t>=&gt; </a:t>
            </a:r>
            <a:r>
              <a:rPr lang="en-US" sz="1800" dirty="0" err="1">
                <a:solidFill>
                  <a:srgbClr val="FF0000"/>
                </a:solidFill>
                <a:latin typeface="Times New Roman" panose="02020603050405020304" pitchFamily="18" charset="0"/>
                <a:ea typeface="Times New Roman" panose="02020603050405020304" pitchFamily="18" charset="0"/>
              </a:rPr>
              <a:t>Tác</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dụng</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giúp</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cho</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sự</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vật</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hiện</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lên</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sinh</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động</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cụ</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thể</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gợi</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hình</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gợi</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cảm</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làm</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nổi</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bật</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tính</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chất</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nhẹ</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nhàng</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dịu</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êm</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trong</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trẻo</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của</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thanh</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âm</a:t>
            </a:r>
            <a:endParaRPr lang="en-US" sz="1800" dirty="0">
              <a:solidFill>
                <a:srgbClr val="FF0000"/>
              </a:solidFill>
            </a:endParaRPr>
          </a:p>
        </p:txBody>
      </p:sp>
      <p:sp>
        <p:nvSpPr>
          <p:cNvPr id="8" name="Down Arrow 7"/>
          <p:cNvSpPr/>
          <p:nvPr/>
        </p:nvSpPr>
        <p:spPr>
          <a:xfrm>
            <a:off x="4343400" y="825396"/>
            <a:ext cx="152400" cy="4278775"/>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42503" y="1110383"/>
            <a:ext cx="1526380"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endParaRPr lang="en-US" sz="2400" dirty="0"/>
          </a:p>
        </p:txBody>
      </p:sp>
      <p:sp>
        <p:nvSpPr>
          <p:cNvPr id="10" name="Rectangle 9"/>
          <p:cNvSpPr/>
          <p:nvPr/>
        </p:nvSpPr>
        <p:spPr>
          <a:xfrm>
            <a:off x="4635477" y="1733550"/>
            <a:ext cx="2424062" cy="461665"/>
          </a:xfrm>
          <a:prstGeom prst="rect">
            <a:avLst/>
          </a:prstGeom>
          <a:solidFill>
            <a:schemeClr val="accent3">
              <a:lumMod val="60000"/>
              <a:lumOff val="40000"/>
            </a:schemeClr>
          </a:solidFill>
        </p:spPr>
        <p:txBody>
          <a:bodyPr wrap="none">
            <a:spAutoFit/>
          </a:bodyPr>
          <a:lstStyle/>
          <a:p>
            <a:r>
              <a:rPr lang="en-US" sz="2400" b="1" i="1" dirty="0">
                <a:latin typeface="Times New Roman" panose="02020603050405020304" pitchFamily="18" charset="0"/>
                <a:ea typeface="Times New Roman" panose="02020603050405020304" pitchFamily="18" charset="0"/>
              </a:rPr>
              <a:t>“e </a:t>
            </a:r>
            <a:r>
              <a:rPr lang="en-US" sz="2400" b="1" i="1" dirty="0" err="1">
                <a:latin typeface="Times New Roman" panose="02020603050405020304" pitchFamily="18" charset="0"/>
                <a:ea typeface="Times New Roman" panose="02020603050405020304" pitchFamily="18" charset="0"/>
              </a:rPr>
              <a:t>dè</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ngại</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ngần</a:t>
            </a:r>
            <a:r>
              <a:rPr lang="en-US" sz="2400" b="1" i="1" dirty="0">
                <a:latin typeface="Times New Roman" panose="02020603050405020304" pitchFamily="18" charset="0"/>
                <a:ea typeface="Times New Roman" panose="02020603050405020304" pitchFamily="18" charset="0"/>
              </a:rPr>
              <a:t>”</a:t>
            </a:r>
            <a:endParaRPr lang="en-US" sz="2400" b="1" i="1" dirty="0"/>
          </a:p>
        </p:txBody>
      </p:sp>
      <p:sp>
        <p:nvSpPr>
          <p:cNvPr id="11" name="Rectangle 10"/>
          <p:cNvSpPr/>
          <p:nvPr/>
        </p:nvSpPr>
        <p:spPr>
          <a:xfrm>
            <a:off x="4635477" y="2578642"/>
            <a:ext cx="4318023" cy="1685077"/>
          </a:xfrm>
          <a:prstGeom prst="rect">
            <a:avLst/>
          </a:prstGeom>
        </p:spPr>
        <p:txBody>
          <a:bodyPr wrap="square">
            <a:spAutoFit/>
          </a:bodyPr>
          <a:lstStyle/>
          <a:p>
            <a:pPr lvl="0" algn="just">
              <a:lnSpc>
                <a:spcPct val="115000"/>
              </a:lnSpc>
            </a:pP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chướng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nhút</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nhát</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rụt</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rè</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chướng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1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l="17570" t="35322" r="14495" b="37688"/>
          <a:stretch/>
        </p:blipFill>
        <p:spPr>
          <a:xfrm>
            <a:off x="152400" y="0"/>
            <a:ext cx="8839200" cy="1974325"/>
          </a:xfrm>
          <a:prstGeom prst="rect">
            <a:avLst/>
          </a:prstGeom>
        </p:spPr>
      </p:pic>
      <p:sp>
        <p:nvSpPr>
          <p:cNvPr id="4" name="Rectangle 3"/>
          <p:cNvSpPr/>
          <p:nvPr/>
        </p:nvSpPr>
        <p:spPr>
          <a:xfrm>
            <a:off x="152400" y="1974325"/>
            <a:ext cx="4572000" cy="777777"/>
          </a:xfrm>
          <a:prstGeom prst="rect">
            <a:avLst/>
          </a:prstGeom>
        </p:spPr>
        <p:txBody>
          <a:bodyPr>
            <a:spAutoFit/>
          </a:bodyPr>
          <a:lstStyle/>
          <a:p>
            <a:pPr marL="342900" lvl="0" indent="-342900" algn="just">
              <a:lnSpc>
                <a:spcPct val="115000"/>
              </a:lnSpc>
              <a:buFont typeface="+mj-lt"/>
              <a:buAutoNum type="alphaLcPeriod"/>
            </a:pPr>
            <a:r>
              <a:rPr lang="en-US" sz="2000" dirty="0" err="1">
                <a:latin typeface="Times New Roman" panose="02020603050405020304" pitchFamily="18" charset="0"/>
                <a:ea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thức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ngai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chỉ</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sp>
        <p:nvSpPr>
          <p:cNvPr id="5" name="Rectangle 4"/>
          <p:cNvSpPr/>
          <p:nvPr/>
        </p:nvSpPr>
        <p:spPr>
          <a:xfrm>
            <a:off x="152400" y="3108655"/>
            <a:ext cx="4953000" cy="446276"/>
          </a:xfrm>
          <a:prstGeom prst="rect">
            <a:avLst/>
          </a:prstGeom>
        </p:spPr>
        <p:txBody>
          <a:bodyPr wrap="square">
            <a:spAutoFit/>
          </a:bodyPr>
          <a:lstStyle/>
          <a:p>
            <a:pPr lvl="0" algn="just">
              <a:lnSpc>
                <a:spcPct val="115000"/>
              </a:lnSpc>
            </a:pPr>
            <a:r>
              <a:rPr lang="en-US" sz="2000" dirty="0">
                <a:latin typeface="Times New Roman" panose="02020603050405020304" pitchFamily="18" charset="0"/>
                <a:ea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thở</a:t>
            </a:r>
            <a:endParaRPr lang="en-US" sz="1800" dirty="0">
              <a:effectLst/>
              <a:latin typeface="Calibri" panose="020F0502020204030204" pitchFamily="34" charset="0"/>
              <a:ea typeface="Calibri" panose="020F0502020204030204" pitchFamily="34" charset="0"/>
            </a:endParaRPr>
          </a:p>
        </p:txBody>
      </p:sp>
      <p:sp>
        <p:nvSpPr>
          <p:cNvPr id="6" name="Right Brace 5"/>
          <p:cNvSpPr/>
          <p:nvPr/>
        </p:nvSpPr>
        <p:spPr>
          <a:xfrm>
            <a:off x="4800600" y="1974325"/>
            <a:ext cx="731519" cy="1816625"/>
          </a:xfrm>
          <a:prstGeom prst="rightBrac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5463541" y="1852157"/>
            <a:ext cx="3505200" cy="2959272"/>
          </a:xfrm>
          <a:prstGeom prst="rect">
            <a:avLst/>
          </a:prstGeom>
        </p:spPr>
        <p:txBody>
          <a:bodyPr wrap="square">
            <a:spAutoFit/>
          </a:bodyPr>
          <a:lstStyle/>
          <a:p>
            <a:pPr marL="342900" lvl="0" indent="-342900" algn="just">
              <a:lnSpc>
                <a:spcPct val="115000"/>
              </a:lnSpc>
              <a:buFont typeface="Wingdings" panose="05000000000000000000" pitchFamily="2" charset="2"/>
              <a:buChar char=""/>
            </a:pP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cẩm</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52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49"/>
          <p:cNvSpPr txBox="1">
            <a:spLocks noGrp="1"/>
          </p:cNvSpPr>
          <p:nvPr>
            <p:ph type="title"/>
          </p:nvPr>
        </p:nvSpPr>
        <p:spPr>
          <a:xfrm>
            <a:off x="1388100" y="1364550"/>
            <a:ext cx="63678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Thank you!</a:t>
            </a:r>
            <a:endParaRPr dirty="0">
              <a:solidFill>
                <a:srgbClr val="FF0000"/>
              </a:solidFill>
            </a:endParaRPr>
          </a:p>
        </p:txBody>
      </p:sp>
      <p:grpSp>
        <p:nvGrpSpPr>
          <p:cNvPr id="782" name="Google Shape;782;p49"/>
          <p:cNvGrpSpPr/>
          <p:nvPr/>
        </p:nvGrpSpPr>
        <p:grpSpPr>
          <a:xfrm>
            <a:off x="3515166" y="772473"/>
            <a:ext cx="2113676" cy="2184779"/>
            <a:chOff x="5248810" y="-1095327"/>
            <a:chExt cx="2018986" cy="2086904"/>
          </a:xfrm>
        </p:grpSpPr>
        <p:grpSp>
          <p:nvGrpSpPr>
            <p:cNvPr id="783" name="Google Shape;783;p49"/>
            <p:cNvGrpSpPr/>
            <p:nvPr/>
          </p:nvGrpSpPr>
          <p:grpSpPr>
            <a:xfrm>
              <a:off x="5248810" y="-1095327"/>
              <a:ext cx="2018986" cy="1932350"/>
              <a:chOff x="1438328" y="-1339877"/>
              <a:chExt cx="2561515" cy="2451599"/>
            </a:xfrm>
          </p:grpSpPr>
          <p:sp>
            <p:nvSpPr>
              <p:cNvPr id="784" name="Google Shape;784;p49"/>
              <p:cNvSpPr/>
              <p:nvPr/>
            </p:nvSpPr>
            <p:spPr>
              <a:xfrm>
                <a:off x="2348519" y="-946732"/>
                <a:ext cx="28318" cy="72585"/>
              </a:xfrm>
              <a:custGeom>
                <a:avLst/>
                <a:gdLst/>
                <a:ahLst/>
                <a:cxnLst/>
                <a:rect l="l" t="t" r="r" b="b"/>
                <a:pathLst>
                  <a:path w="17671" h="45295" extrusionOk="0">
                    <a:moveTo>
                      <a:pt x="3885" y="0"/>
                    </a:moveTo>
                    <a:cubicBezTo>
                      <a:pt x="3348" y="0"/>
                      <a:pt x="2847" y="476"/>
                      <a:pt x="2402" y="1526"/>
                    </a:cubicBezTo>
                    <a:cubicBezTo>
                      <a:pt x="2402" y="1526"/>
                      <a:pt x="1" y="44791"/>
                      <a:pt x="9341" y="45291"/>
                    </a:cubicBezTo>
                    <a:cubicBezTo>
                      <a:pt x="9382" y="45293"/>
                      <a:pt x="9423" y="45294"/>
                      <a:pt x="9464" y="45294"/>
                    </a:cubicBezTo>
                    <a:cubicBezTo>
                      <a:pt x="17670" y="45294"/>
                      <a:pt x="9115" y="0"/>
                      <a:pt x="3885"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9"/>
              <p:cNvSpPr/>
              <p:nvPr/>
            </p:nvSpPr>
            <p:spPr>
              <a:xfrm>
                <a:off x="2589654" y="-965256"/>
                <a:ext cx="27924" cy="73169"/>
              </a:xfrm>
              <a:custGeom>
                <a:avLst/>
                <a:gdLst/>
                <a:ahLst/>
                <a:cxnLst/>
                <a:rect l="l" t="t" r="r" b="b"/>
                <a:pathLst>
                  <a:path w="17425" h="45659" extrusionOk="0">
                    <a:moveTo>
                      <a:pt x="10703" y="0"/>
                    </a:moveTo>
                    <a:cubicBezTo>
                      <a:pt x="10213" y="0"/>
                      <a:pt x="9691" y="401"/>
                      <a:pt x="9141" y="1277"/>
                    </a:cubicBezTo>
                    <a:cubicBezTo>
                      <a:pt x="9141" y="1277"/>
                      <a:pt x="1" y="43640"/>
                      <a:pt x="9141" y="45608"/>
                    </a:cubicBezTo>
                    <a:cubicBezTo>
                      <a:pt x="9296" y="45642"/>
                      <a:pt x="9448" y="45659"/>
                      <a:pt x="9597" y="45659"/>
                    </a:cubicBezTo>
                    <a:cubicBezTo>
                      <a:pt x="17425" y="45659"/>
                      <a:pt x="15929" y="0"/>
                      <a:pt x="10703"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9"/>
              <p:cNvSpPr/>
              <p:nvPr/>
            </p:nvSpPr>
            <p:spPr>
              <a:xfrm>
                <a:off x="2523852" y="-974824"/>
                <a:ext cx="27867" cy="73169"/>
              </a:xfrm>
              <a:custGeom>
                <a:avLst/>
                <a:gdLst/>
                <a:ahLst/>
                <a:cxnLst/>
                <a:rect l="l" t="t" r="r" b="b"/>
                <a:pathLst>
                  <a:path w="17390" h="45659" extrusionOk="0">
                    <a:moveTo>
                      <a:pt x="10662" y="0"/>
                    </a:moveTo>
                    <a:cubicBezTo>
                      <a:pt x="10174" y="0"/>
                      <a:pt x="9654" y="401"/>
                      <a:pt x="9107" y="1277"/>
                    </a:cubicBezTo>
                    <a:cubicBezTo>
                      <a:pt x="9107" y="1277"/>
                      <a:pt x="0" y="43640"/>
                      <a:pt x="9107" y="45609"/>
                    </a:cubicBezTo>
                    <a:cubicBezTo>
                      <a:pt x="9262" y="45642"/>
                      <a:pt x="9414" y="45659"/>
                      <a:pt x="9563" y="45659"/>
                    </a:cubicBezTo>
                    <a:cubicBezTo>
                      <a:pt x="17390" y="45659"/>
                      <a:pt x="15867" y="0"/>
                      <a:pt x="10662"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9"/>
              <p:cNvSpPr/>
              <p:nvPr/>
            </p:nvSpPr>
            <p:spPr>
              <a:xfrm>
                <a:off x="2683328" y="-946732"/>
                <a:ext cx="28311" cy="72585"/>
              </a:xfrm>
              <a:custGeom>
                <a:avLst/>
                <a:gdLst/>
                <a:ahLst/>
                <a:cxnLst/>
                <a:rect l="l" t="t" r="r" b="b"/>
                <a:pathLst>
                  <a:path w="17667" h="45295" extrusionOk="0">
                    <a:moveTo>
                      <a:pt x="13783" y="0"/>
                    </a:moveTo>
                    <a:cubicBezTo>
                      <a:pt x="8553" y="0"/>
                      <a:pt x="0" y="45294"/>
                      <a:pt x="8236" y="45294"/>
                    </a:cubicBezTo>
                    <a:cubicBezTo>
                      <a:pt x="8277" y="45294"/>
                      <a:pt x="8318" y="45293"/>
                      <a:pt x="8360" y="45291"/>
                    </a:cubicBezTo>
                    <a:cubicBezTo>
                      <a:pt x="17667" y="44791"/>
                      <a:pt x="15265" y="1526"/>
                      <a:pt x="15265" y="1526"/>
                    </a:cubicBezTo>
                    <a:cubicBezTo>
                      <a:pt x="14820" y="476"/>
                      <a:pt x="14319" y="0"/>
                      <a:pt x="13783"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9"/>
              <p:cNvSpPr/>
              <p:nvPr/>
            </p:nvSpPr>
            <p:spPr>
              <a:xfrm>
                <a:off x="2442386" y="-959762"/>
                <a:ext cx="27920" cy="73127"/>
              </a:xfrm>
              <a:custGeom>
                <a:avLst/>
                <a:gdLst/>
                <a:ahLst/>
                <a:cxnLst/>
                <a:rect l="l" t="t" r="r" b="b"/>
                <a:pathLst>
                  <a:path w="17423" h="45633" extrusionOk="0">
                    <a:moveTo>
                      <a:pt x="10707" y="0"/>
                    </a:moveTo>
                    <a:cubicBezTo>
                      <a:pt x="10216" y="0"/>
                      <a:pt x="9693" y="403"/>
                      <a:pt x="9141" y="1285"/>
                    </a:cubicBezTo>
                    <a:cubicBezTo>
                      <a:pt x="9141" y="1285"/>
                      <a:pt x="1" y="43648"/>
                      <a:pt x="9141" y="45583"/>
                    </a:cubicBezTo>
                    <a:cubicBezTo>
                      <a:pt x="9296" y="45617"/>
                      <a:pt x="9448" y="45633"/>
                      <a:pt x="9597" y="45633"/>
                    </a:cubicBezTo>
                    <a:cubicBezTo>
                      <a:pt x="17423" y="45633"/>
                      <a:pt x="15930" y="0"/>
                      <a:pt x="10707"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9"/>
              <p:cNvSpPr/>
              <p:nvPr/>
            </p:nvSpPr>
            <p:spPr>
              <a:xfrm>
                <a:off x="3098331" y="-202121"/>
                <a:ext cx="901512" cy="1313843"/>
              </a:xfrm>
              <a:custGeom>
                <a:avLst/>
                <a:gdLst/>
                <a:ahLst/>
                <a:cxnLst/>
                <a:rect l="l" t="t" r="r" b="b"/>
                <a:pathLst>
                  <a:path w="562566" h="819871" extrusionOk="0">
                    <a:moveTo>
                      <a:pt x="340763" y="1"/>
                    </a:moveTo>
                    <a:cubicBezTo>
                      <a:pt x="325320" y="1"/>
                      <a:pt x="309240" y="1947"/>
                      <a:pt x="292643" y="6206"/>
                    </a:cubicBezTo>
                    <a:cubicBezTo>
                      <a:pt x="130594" y="47803"/>
                      <a:pt x="242173" y="331973"/>
                      <a:pt x="247444" y="548728"/>
                    </a:cubicBezTo>
                    <a:cubicBezTo>
                      <a:pt x="251172" y="703003"/>
                      <a:pt x="139026" y="725221"/>
                      <a:pt x="74113" y="725221"/>
                    </a:cubicBezTo>
                    <a:cubicBezTo>
                      <a:pt x="47852" y="725221"/>
                      <a:pt x="29321" y="721585"/>
                      <a:pt x="29321" y="721585"/>
                    </a:cubicBezTo>
                    <a:cubicBezTo>
                      <a:pt x="17146" y="788233"/>
                      <a:pt x="0" y="818154"/>
                      <a:pt x="0" y="818154"/>
                    </a:cubicBezTo>
                    <a:cubicBezTo>
                      <a:pt x="16155" y="819309"/>
                      <a:pt x="31580" y="819871"/>
                      <a:pt x="46305" y="819871"/>
                    </a:cubicBezTo>
                    <a:cubicBezTo>
                      <a:pt x="546056" y="819871"/>
                      <a:pt x="240162" y="173067"/>
                      <a:pt x="303217" y="134865"/>
                    </a:cubicBezTo>
                    <a:cubicBezTo>
                      <a:pt x="310354" y="130542"/>
                      <a:pt x="317970" y="128660"/>
                      <a:pt x="325937" y="128660"/>
                    </a:cubicBezTo>
                    <a:cubicBezTo>
                      <a:pt x="379431" y="128660"/>
                      <a:pt x="448727" y="213488"/>
                      <a:pt x="494834" y="213488"/>
                    </a:cubicBezTo>
                    <a:cubicBezTo>
                      <a:pt x="504377" y="213488"/>
                      <a:pt x="512928" y="209853"/>
                      <a:pt x="520138" y="201079"/>
                    </a:cubicBezTo>
                    <a:cubicBezTo>
                      <a:pt x="562565" y="149520"/>
                      <a:pt x="476125" y="1"/>
                      <a:pt x="340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9"/>
              <p:cNvSpPr/>
              <p:nvPr/>
            </p:nvSpPr>
            <p:spPr>
              <a:xfrm>
                <a:off x="2792301" y="-1339877"/>
                <a:ext cx="639535" cy="732036"/>
              </a:xfrm>
              <a:custGeom>
                <a:avLst/>
                <a:gdLst/>
                <a:ahLst/>
                <a:cxnLst/>
                <a:rect l="l" t="t" r="r" b="b"/>
                <a:pathLst>
                  <a:path w="399086" h="456809" extrusionOk="0">
                    <a:moveTo>
                      <a:pt x="310379" y="0"/>
                    </a:moveTo>
                    <a:cubicBezTo>
                      <a:pt x="218697" y="0"/>
                      <a:pt x="1" y="278748"/>
                      <a:pt x="1" y="278748"/>
                    </a:cubicBezTo>
                    <a:cubicBezTo>
                      <a:pt x="150642" y="339391"/>
                      <a:pt x="250446" y="456808"/>
                      <a:pt x="250446" y="456808"/>
                    </a:cubicBezTo>
                    <a:cubicBezTo>
                      <a:pt x="250446" y="456808"/>
                      <a:pt x="399086" y="104623"/>
                      <a:pt x="338476" y="14659"/>
                    </a:cubicBezTo>
                    <a:cubicBezTo>
                      <a:pt x="331636" y="4505"/>
                      <a:pt x="322034" y="0"/>
                      <a:pt x="310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9"/>
              <p:cNvSpPr/>
              <p:nvPr/>
            </p:nvSpPr>
            <p:spPr>
              <a:xfrm>
                <a:off x="2925565" y="-1231477"/>
                <a:ext cx="355048" cy="500049"/>
              </a:xfrm>
              <a:custGeom>
                <a:avLst/>
                <a:gdLst/>
                <a:ahLst/>
                <a:cxnLst/>
                <a:rect l="l" t="t" r="r" b="b"/>
                <a:pathLst>
                  <a:path w="221559" h="312043" extrusionOk="0">
                    <a:moveTo>
                      <a:pt x="196734" y="1"/>
                    </a:moveTo>
                    <a:cubicBezTo>
                      <a:pt x="165530" y="1"/>
                      <a:pt x="0" y="201797"/>
                      <a:pt x="0" y="201797"/>
                    </a:cubicBezTo>
                    <a:cubicBezTo>
                      <a:pt x="69716" y="225281"/>
                      <a:pt x="152609" y="312043"/>
                      <a:pt x="152609" y="312043"/>
                    </a:cubicBezTo>
                    <a:cubicBezTo>
                      <a:pt x="152609" y="312043"/>
                      <a:pt x="221558" y="16231"/>
                      <a:pt x="199543" y="786"/>
                    </a:cubicBezTo>
                    <a:cubicBezTo>
                      <a:pt x="198786" y="257"/>
                      <a:pt x="197845" y="1"/>
                      <a:pt x="196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9"/>
              <p:cNvSpPr/>
              <p:nvPr/>
            </p:nvSpPr>
            <p:spPr>
              <a:xfrm>
                <a:off x="1552364" y="-977055"/>
                <a:ext cx="1904650" cy="946738"/>
              </a:xfrm>
              <a:custGeom>
                <a:avLst/>
                <a:gdLst/>
                <a:ahLst/>
                <a:cxnLst/>
                <a:rect l="l" t="t" r="r" b="b"/>
                <a:pathLst>
                  <a:path w="1188549" h="590788" extrusionOk="0">
                    <a:moveTo>
                      <a:pt x="613538" y="0"/>
                    </a:moveTo>
                    <a:cubicBezTo>
                      <a:pt x="207949" y="0"/>
                      <a:pt x="0" y="360225"/>
                      <a:pt x="0" y="360225"/>
                    </a:cubicBezTo>
                    <a:cubicBezTo>
                      <a:pt x="199936" y="533491"/>
                      <a:pt x="400755" y="590788"/>
                      <a:pt x="578932" y="590788"/>
                    </a:cubicBezTo>
                    <a:cubicBezTo>
                      <a:pt x="926923" y="590788"/>
                      <a:pt x="1188549" y="372233"/>
                      <a:pt x="1188549" y="372233"/>
                    </a:cubicBezTo>
                    <a:cubicBezTo>
                      <a:pt x="1188549" y="372233"/>
                      <a:pt x="1019095" y="0"/>
                      <a:pt x="613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9"/>
              <p:cNvSpPr/>
              <p:nvPr/>
            </p:nvSpPr>
            <p:spPr>
              <a:xfrm>
                <a:off x="1976634" y="-75259"/>
                <a:ext cx="1358689" cy="1185513"/>
              </a:xfrm>
              <a:custGeom>
                <a:avLst/>
                <a:gdLst/>
                <a:ahLst/>
                <a:cxnLst/>
                <a:rect l="l" t="t" r="r" b="b"/>
                <a:pathLst>
                  <a:path w="847856" h="739790" extrusionOk="0">
                    <a:moveTo>
                      <a:pt x="376791" y="0"/>
                    </a:moveTo>
                    <a:cubicBezTo>
                      <a:pt x="311256" y="0"/>
                      <a:pt x="254516" y="25845"/>
                      <a:pt x="254516" y="25845"/>
                    </a:cubicBezTo>
                    <a:cubicBezTo>
                      <a:pt x="1" y="341037"/>
                      <a:pt x="27754" y="739790"/>
                      <a:pt x="27754" y="739790"/>
                    </a:cubicBezTo>
                    <a:lnTo>
                      <a:pt x="732290" y="739790"/>
                    </a:lnTo>
                    <a:cubicBezTo>
                      <a:pt x="847856" y="458589"/>
                      <a:pt x="729133" y="384120"/>
                      <a:pt x="681427" y="384120"/>
                    </a:cubicBezTo>
                    <a:cubicBezTo>
                      <a:pt x="679616" y="384120"/>
                      <a:pt x="677907" y="384228"/>
                      <a:pt x="676317" y="384435"/>
                    </a:cubicBezTo>
                    <a:cubicBezTo>
                      <a:pt x="631018" y="144630"/>
                      <a:pt x="457161" y="15971"/>
                      <a:pt x="457161" y="15971"/>
                    </a:cubicBezTo>
                    <a:cubicBezTo>
                      <a:pt x="431034" y="4197"/>
                      <a:pt x="403199" y="0"/>
                      <a:pt x="376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9"/>
              <p:cNvSpPr/>
              <p:nvPr/>
            </p:nvSpPr>
            <p:spPr>
              <a:xfrm>
                <a:off x="1438328" y="481751"/>
                <a:ext cx="700275" cy="628451"/>
              </a:xfrm>
              <a:custGeom>
                <a:avLst/>
                <a:gdLst/>
                <a:ahLst/>
                <a:cxnLst/>
                <a:rect l="l" t="t" r="r" b="b"/>
                <a:pathLst>
                  <a:path w="436989" h="392169" extrusionOk="0">
                    <a:moveTo>
                      <a:pt x="395018" y="0"/>
                    </a:moveTo>
                    <a:cubicBezTo>
                      <a:pt x="203783" y="0"/>
                      <a:pt x="271504" y="308041"/>
                      <a:pt x="271504" y="308041"/>
                    </a:cubicBezTo>
                    <a:cubicBezTo>
                      <a:pt x="271504" y="308041"/>
                      <a:pt x="204656" y="90285"/>
                      <a:pt x="91175" y="73073"/>
                    </a:cubicBezTo>
                    <a:cubicBezTo>
                      <a:pt x="88900" y="72728"/>
                      <a:pt x="86790" y="72559"/>
                      <a:pt x="84840" y="72559"/>
                    </a:cubicBezTo>
                    <a:cubicBezTo>
                      <a:pt x="1" y="72559"/>
                      <a:pt x="217132" y="392168"/>
                      <a:pt x="217132" y="392168"/>
                    </a:cubicBezTo>
                    <a:lnTo>
                      <a:pt x="385386" y="392168"/>
                    </a:lnTo>
                    <a:cubicBezTo>
                      <a:pt x="363837" y="169576"/>
                      <a:pt x="436989" y="4324"/>
                      <a:pt x="436989" y="4324"/>
                    </a:cubicBezTo>
                    <a:cubicBezTo>
                      <a:pt x="421773" y="1380"/>
                      <a:pt x="407816" y="0"/>
                      <a:pt x="395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9"/>
              <p:cNvSpPr/>
              <p:nvPr/>
            </p:nvSpPr>
            <p:spPr>
              <a:xfrm>
                <a:off x="1613836" y="-1304207"/>
                <a:ext cx="639590" cy="732020"/>
              </a:xfrm>
              <a:custGeom>
                <a:avLst/>
                <a:gdLst/>
                <a:ahLst/>
                <a:cxnLst/>
                <a:rect l="l" t="t" r="r" b="b"/>
                <a:pathLst>
                  <a:path w="399120" h="456799" extrusionOk="0">
                    <a:moveTo>
                      <a:pt x="88752" y="1"/>
                    </a:moveTo>
                    <a:cubicBezTo>
                      <a:pt x="77106" y="1"/>
                      <a:pt x="67511" y="4502"/>
                      <a:pt x="60678" y="14649"/>
                    </a:cubicBezTo>
                    <a:cubicBezTo>
                      <a:pt x="1" y="104647"/>
                      <a:pt x="148674" y="456799"/>
                      <a:pt x="148674" y="456799"/>
                    </a:cubicBezTo>
                    <a:cubicBezTo>
                      <a:pt x="148674" y="456799"/>
                      <a:pt x="248478" y="339381"/>
                      <a:pt x="399119" y="278771"/>
                    </a:cubicBezTo>
                    <a:cubicBezTo>
                      <a:pt x="399119" y="278771"/>
                      <a:pt x="180404" y="1"/>
                      <a:pt x="88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9"/>
              <p:cNvSpPr/>
              <p:nvPr/>
            </p:nvSpPr>
            <p:spPr>
              <a:xfrm>
                <a:off x="2199754" y="-988700"/>
                <a:ext cx="631356" cy="473337"/>
              </a:xfrm>
              <a:custGeom>
                <a:avLst/>
                <a:gdLst/>
                <a:ahLst/>
                <a:cxnLst/>
                <a:rect l="l" t="t" r="r" b="b"/>
                <a:pathLst>
                  <a:path w="393982" h="295374" extrusionOk="0">
                    <a:moveTo>
                      <a:pt x="223096" y="1"/>
                    </a:moveTo>
                    <a:cubicBezTo>
                      <a:pt x="98393" y="1"/>
                      <a:pt x="1" y="41025"/>
                      <a:pt x="1" y="41025"/>
                    </a:cubicBezTo>
                    <a:cubicBezTo>
                      <a:pt x="1" y="41025"/>
                      <a:pt x="143703" y="295373"/>
                      <a:pt x="211185" y="295373"/>
                    </a:cubicBezTo>
                    <a:cubicBezTo>
                      <a:pt x="278700" y="295373"/>
                      <a:pt x="393982" y="29717"/>
                      <a:pt x="393982" y="29717"/>
                    </a:cubicBezTo>
                    <a:cubicBezTo>
                      <a:pt x="335988" y="7688"/>
                      <a:pt x="277077" y="1"/>
                      <a:pt x="223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9"/>
              <p:cNvSpPr/>
              <p:nvPr/>
            </p:nvSpPr>
            <p:spPr>
              <a:xfrm>
                <a:off x="1706313" y="-698181"/>
                <a:ext cx="208349" cy="160503"/>
              </a:xfrm>
              <a:custGeom>
                <a:avLst/>
                <a:gdLst/>
                <a:ahLst/>
                <a:cxnLst/>
                <a:rect l="l" t="t" r="r" b="b"/>
                <a:pathLst>
                  <a:path w="130015" h="100158" extrusionOk="0">
                    <a:moveTo>
                      <a:pt x="65614" y="1"/>
                    </a:moveTo>
                    <a:cubicBezTo>
                      <a:pt x="41497" y="20882"/>
                      <a:pt x="1" y="62612"/>
                      <a:pt x="1" y="62612"/>
                    </a:cubicBezTo>
                    <a:cubicBezTo>
                      <a:pt x="1" y="62612"/>
                      <a:pt x="99227" y="100157"/>
                      <a:pt x="124231" y="100157"/>
                    </a:cubicBezTo>
                    <a:cubicBezTo>
                      <a:pt x="127938" y="100157"/>
                      <a:pt x="130014" y="99332"/>
                      <a:pt x="129893" y="97437"/>
                    </a:cubicBezTo>
                    <a:cubicBezTo>
                      <a:pt x="128926" y="82760"/>
                      <a:pt x="65614" y="1"/>
                      <a:pt x="65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9"/>
              <p:cNvSpPr/>
              <p:nvPr/>
            </p:nvSpPr>
            <p:spPr>
              <a:xfrm>
                <a:off x="1596197" y="-576784"/>
                <a:ext cx="194858" cy="161077"/>
              </a:xfrm>
              <a:custGeom>
                <a:avLst/>
                <a:gdLst/>
                <a:ahLst/>
                <a:cxnLst/>
                <a:rect l="l" t="t" r="r" b="b"/>
                <a:pathLst>
                  <a:path w="121596" h="100516" extrusionOk="0">
                    <a:moveTo>
                      <a:pt x="57208" y="0"/>
                    </a:moveTo>
                    <a:cubicBezTo>
                      <a:pt x="33057" y="20882"/>
                      <a:pt x="0" y="69550"/>
                      <a:pt x="0" y="69550"/>
                    </a:cubicBezTo>
                    <a:cubicBezTo>
                      <a:pt x="0" y="69550"/>
                      <a:pt x="89062" y="100515"/>
                      <a:pt x="114657" y="100515"/>
                    </a:cubicBezTo>
                    <a:cubicBezTo>
                      <a:pt x="119069" y="100515"/>
                      <a:pt x="121596" y="99595"/>
                      <a:pt x="121453" y="97436"/>
                    </a:cubicBezTo>
                    <a:cubicBezTo>
                      <a:pt x="120453" y="82793"/>
                      <a:pt x="57208" y="0"/>
                      <a:pt x="57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9"/>
              <p:cNvSpPr/>
              <p:nvPr/>
            </p:nvSpPr>
            <p:spPr>
              <a:xfrm>
                <a:off x="3106683" y="-710529"/>
                <a:ext cx="208355" cy="172850"/>
              </a:xfrm>
              <a:custGeom>
                <a:avLst/>
                <a:gdLst/>
                <a:ahLst/>
                <a:cxnLst/>
                <a:rect l="l" t="t" r="r" b="b"/>
                <a:pathLst>
                  <a:path w="130019" h="107863" extrusionOk="0">
                    <a:moveTo>
                      <a:pt x="65039" y="0"/>
                    </a:moveTo>
                    <a:cubicBezTo>
                      <a:pt x="65039" y="0"/>
                      <a:pt x="1093" y="90465"/>
                      <a:pt x="126" y="105142"/>
                    </a:cubicBezTo>
                    <a:cubicBezTo>
                      <a:pt x="1" y="107037"/>
                      <a:pt x="2073" y="107862"/>
                      <a:pt x="5778" y="107862"/>
                    </a:cubicBezTo>
                    <a:cubicBezTo>
                      <a:pt x="30767" y="107862"/>
                      <a:pt x="130018" y="70317"/>
                      <a:pt x="130018" y="70317"/>
                    </a:cubicBezTo>
                    <a:cubicBezTo>
                      <a:pt x="130018" y="70317"/>
                      <a:pt x="89189" y="20915"/>
                      <a:pt x="65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9"/>
              <p:cNvSpPr/>
              <p:nvPr/>
            </p:nvSpPr>
            <p:spPr>
              <a:xfrm>
                <a:off x="3230271" y="-576784"/>
                <a:ext cx="183017" cy="161433"/>
              </a:xfrm>
              <a:custGeom>
                <a:avLst/>
                <a:gdLst/>
                <a:ahLst/>
                <a:cxnLst/>
                <a:rect l="l" t="t" r="r" b="b"/>
                <a:pathLst>
                  <a:path w="114207" h="100738" extrusionOk="0">
                    <a:moveTo>
                      <a:pt x="64404" y="0"/>
                    </a:moveTo>
                    <a:cubicBezTo>
                      <a:pt x="64404" y="0"/>
                      <a:pt x="1093" y="82793"/>
                      <a:pt x="159" y="97436"/>
                    </a:cubicBezTo>
                    <a:cubicBezTo>
                      <a:pt x="0" y="99759"/>
                      <a:pt x="2749" y="100737"/>
                      <a:pt x="7488" y="100737"/>
                    </a:cubicBezTo>
                    <a:cubicBezTo>
                      <a:pt x="32694" y="100737"/>
                      <a:pt x="114207" y="73086"/>
                      <a:pt x="114207" y="73086"/>
                    </a:cubicBezTo>
                    <a:cubicBezTo>
                      <a:pt x="114207" y="73086"/>
                      <a:pt x="89189" y="29688"/>
                      <a:pt x="64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9"/>
              <p:cNvSpPr/>
              <p:nvPr/>
            </p:nvSpPr>
            <p:spPr>
              <a:xfrm>
                <a:off x="1720692" y="-1185155"/>
                <a:ext cx="385678" cy="460837"/>
              </a:xfrm>
              <a:custGeom>
                <a:avLst/>
                <a:gdLst/>
                <a:ahLst/>
                <a:cxnLst/>
                <a:rect l="l" t="t" r="r" b="b"/>
                <a:pathLst>
                  <a:path w="240673" h="287574" extrusionOk="0">
                    <a:moveTo>
                      <a:pt x="42064" y="1"/>
                    </a:moveTo>
                    <a:cubicBezTo>
                      <a:pt x="1" y="1"/>
                      <a:pt x="72386" y="287573"/>
                      <a:pt x="72386" y="287573"/>
                    </a:cubicBezTo>
                    <a:cubicBezTo>
                      <a:pt x="72386" y="287573"/>
                      <a:pt x="198576" y="194673"/>
                      <a:pt x="240673" y="181964"/>
                    </a:cubicBezTo>
                    <a:cubicBezTo>
                      <a:pt x="240673" y="181964"/>
                      <a:pt x="84128" y="1"/>
                      <a:pt x="42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9"/>
              <p:cNvSpPr/>
              <p:nvPr/>
            </p:nvSpPr>
            <p:spPr>
              <a:xfrm>
                <a:off x="2552022" y="-746157"/>
                <a:ext cx="27968" cy="73180"/>
              </a:xfrm>
              <a:custGeom>
                <a:avLst/>
                <a:gdLst/>
                <a:ahLst/>
                <a:cxnLst/>
                <a:rect l="l" t="t" r="r" b="b"/>
                <a:pathLst>
                  <a:path w="17453" h="45666" extrusionOk="0">
                    <a:moveTo>
                      <a:pt x="10707" y="1"/>
                    </a:moveTo>
                    <a:cubicBezTo>
                      <a:pt x="10216" y="1"/>
                      <a:pt x="9692" y="404"/>
                      <a:pt x="9140" y="1285"/>
                    </a:cubicBezTo>
                    <a:cubicBezTo>
                      <a:pt x="9140" y="1285"/>
                      <a:pt x="0" y="43649"/>
                      <a:pt x="9140" y="45617"/>
                    </a:cubicBezTo>
                    <a:cubicBezTo>
                      <a:pt x="9294" y="45649"/>
                      <a:pt x="9444" y="45665"/>
                      <a:pt x="9591" y="45665"/>
                    </a:cubicBezTo>
                    <a:cubicBezTo>
                      <a:pt x="17453" y="45665"/>
                      <a:pt x="15936" y="1"/>
                      <a:pt x="107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9"/>
              <p:cNvSpPr/>
              <p:nvPr/>
            </p:nvSpPr>
            <p:spPr>
              <a:xfrm>
                <a:off x="2487876" y="-736808"/>
                <a:ext cx="28196" cy="72973"/>
              </a:xfrm>
              <a:custGeom>
                <a:avLst/>
                <a:gdLst/>
                <a:ahLst/>
                <a:cxnLst/>
                <a:rect l="l" t="t" r="r" b="b"/>
                <a:pathLst>
                  <a:path w="17595" h="45537" extrusionOk="0">
                    <a:moveTo>
                      <a:pt x="6651" y="0"/>
                    </a:moveTo>
                    <a:cubicBezTo>
                      <a:pt x="6137" y="0"/>
                      <a:pt x="5628" y="445"/>
                      <a:pt x="5138" y="1422"/>
                    </a:cubicBezTo>
                    <a:cubicBezTo>
                      <a:pt x="5138" y="1422"/>
                      <a:pt x="1" y="44453"/>
                      <a:pt x="9274" y="45520"/>
                    </a:cubicBezTo>
                    <a:cubicBezTo>
                      <a:pt x="9367" y="45531"/>
                      <a:pt x="9458" y="45537"/>
                      <a:pt x="9547" y="45537"/>
                    </a:cubicBezTo>
                    <a:cubicBezTo>
                      <a:pt x="17594" y="45537"/>
                      <a:pt x="11855" y="0"/>
                      <a:pt x="66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9"/>
              <p:cNvSpPr/>
              <p:nvPr/>
            </p:nvSpPr>
            <p:spPr>
              <a:xfrm>
                <a:off x="2493115" y="-855887"/>
                <a:ext cx="27920" cy="73169"/>
              </a:xfrm>
              <a:custGeom>
                <a:avLst/>
                <a:gdLst/>
                <a:ahLst/>
                <a:cxnLst/>
                <a:rect l="l" t="t" r="r" b="b"/>
                <a:pathLst>
                  <a:path w="17423" h="45659" extrusionOk="0">
                    <a:moveTo>
                      <a:pt x="10677" y="0"/>
                    </a:moveTo>
                    <a:cubicBezTo>
                      <a:pt x="10185" y="0"/>
                      <a:pt x="9660" y="401"/>
                      <a:pt x="9107" y="1277"/>
                    </a:cubicBezTo>
                    <a:cubicBezTo>
                      <a:pt x="9107" y="1277"/>
                      <a:pt x="1" y="43640"/>
                      <a:pt x="9107" y="45608"/>
                    </a:cubicBezTo>
                    <a:cubicBezTo>
                      <a:pt x="9263" y="45642"/>
                      <a:pt x="9416" y="45658"/>
                      <a:pt x="9565" y="45658"/>
                    </a:cubicBezTo>
                    <a:cubicBezTo>
                      <a:pt x="17422" y="45658"/>
                      <a:pt x="15928" y="0"/>
                      <a:pt x="10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9"/>
              <p:cNvSpPr/>
              <p:nvPr/>
            </p:nvSpPr>
            <p:spPr>
              <a:xfrm>
                <a:off x="2433245" y="-676190"/>
                <a:ext cx="34378" cy="70667"/>
              </a:xfrm>
              <a:custGeom>
                <a:avLst/>
                <a:gdLst/>
                <a:ahLst/>
                <a:cxnLst/>
                <a:rect l="l" t="t" r="r" b="b"/>
                <a:pathLst>
                  <a:path w="21453" h="44098" extrusionOk="0">
                    <a:moveTo>
                      <a:pt x="1388" y="0"/>
                    </a:moveTo>
                    <a:cubicBezTo>
                      <a:pt x="795" y="0"/>
                      <a:pt x="317" y="535"/>
                      <a:pt x="1" y="1722"/>
                    </a:cubicBezTo>
                    <a:cubicBezTo>
                      <a:pt x="1" y="1722"/>
                      <a:pt x="3698" y="44098"/>
                      <a:pt x="12811" y="44098"/>
                    </a:cubicBezTo>
                    <a:cubicBezTo>
                      <a:pt x="12899" y="44098"/>
                      <a:pt x="12988" y="44094"/>
                      <a:pt x="13077" y="44086"/>
                    </a:cubicBezTo>
                    <a:cubicBezTo>
                      <a:pt x="21453" y="43335"/>
                      <a:pt x="6726" y="0"/>
                      <a:pt x="1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9"/>
              <p:cNvSpPr/>
              <p:nvPr/>
            </p:nvSpPr>
            <p:spPr>
              <a:xfrm>
                <a:off x="2428434" y="-800208"/>
                <a:ext cx="28191" cy="72968"/>
              </a:xfrm>
              <a:custGeom>
                <a:avLst/>
                <a:gdLst/>
                <a:ahLst/>
                <a:cxnLst/>
                <a:rect l="l" t="t" r="r" b="b"/>
                <a:pathLst>
                  <a:path w="17592" h="45534" extrusionOk="0">
                    <a:moveTo>
                      <a:pt x="6053" y="1"/>
                    </a:moveTo>
                    <a:cubicBezTo>
                      <a:pt x="5531" y="1"/>
                      <a:pt x="5021" y="456"/>
                      <a:pt x="4537" y="1457"/>
                    </a:cubicBezTo>
                    <a:cubicBezTo>
                      <a:pt x="4537" y="1457"/>
                      <a:pt x="1" y="44554"/>
                      <a:pt x="9274" y="45521"/>
                    </a:cubicBezTo>
                    <a:cubicBezTo>
                      <a:pt x="9353" y="45530"/>
                      <a:pt x="9431" y="45534"/>
                      <a:pt x="9508" y="45534"/>
                    </a:cubicBezTo>
                    <a:cubicBezTo>
                      <a:pt x="17592" y="45534"/>
                      <a:pt x="11269" y="1"/>
                      <a:pt x="6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9"/>
              <p:cNvSpPr/>
              <p:nvPr/>
            </p:nvSpPr>
            <p:spPr>
              <a:xfrm>
                <a:off x="2363326" y="-767948"/>
                <a:ext cx="28294" cy="72997"/>
              </a:xfrm>
              <a:custGeom>
                <a:avLst/>
                <a:gdLst/>
                <a:ahLst/>
                <a:cxnLst/>
                <a:rect l="l" t="t" r="r" b="b"/>
                <a:pathLst>
                  <a:path w="17656" h="45552" extrusionOk="0">
                    <a:moveTo>
                      <a:pt x="6053" y="1"/>
                    </a:moveTo>
                    <a:cubicBezTo>
                      <a:pt x="5532" y="1"/>
                      <a:pt x="5021" y="451"/>
                      <a:pt x="4537" y="1440"/>
                    </a:cubicBezTo>
                    <a:cubicBezTo>
                      <a:pt x="4537" y="1440"/>
                      <a:pt x="1" y="44571"/>
                      <a:pt x="9307" y="45538"/>
                    </a:cubicBezTo>
                    <a:cubicBezTo>
                      <a:pt x="9389" y="45547"/>
                      <a:pt x="9470" y="45551"/>
                      <a:pt x="9550" y="45551"/>
                    </a:cubicBezTo>
                    <a:cubicBezTo>
                      <a:pt x="17655" y="45551"/>
                      <a:pt x="11299" y="1"/>
                      <a:pt x="6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9"/>
              <p:cNvSpPr/>
              <p:nvPr/>
            </p:nvSpPr>
            <p:spPr>
              <a:xfrm>
                <a:off x="2400477" y="-903226"/>
                <a:ext cx="28156" cy="73037"/>
              </a:xfrm>
              <a:custGeom>
                <a:avLst/>
                <a:gdLst/>
                <a:ahLst/>
                <a:cxnLst/>
                <a:rect l="l" t="t" r="r" b="b"/>
                <a:pathLst>
                  <a:path w="17570" h="45577" extrusionOk="0">
                    <a:moveTo>
                      <a:pt x="6622" y="0"/>
                    </a:moveTo>
                    <a:cubicBezTo>
                      <a:pt x="6106" y="0"/>
                      <a:pt x="5596" y="447"/>
                      <a:pt x="5104" y="1430"/>
                    </a:cubicBezTo>
                    <a:cubicBezTo>
                      <a:pt x="5104" y="1430"/>
                      <a:pt x="1" y="44461"/>
                      <a:pt x="9274" y="45561"/>
                    </a:cubicBezTo>
                    <a:cubicBezTo>
                      <a:pt x="9361" y="45572"/>
                      <a:pt x="9446" y="45577"/>
                      <a:pt x="9530" y="45577"/>
                    </a:cubicBezTo>
                    <a:cubicBezTo>
                      <a:pt x="17569" y="45577"/>
                      <a:pt x="11829" y="0"/>
                      <a:pt x="66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9"/>
              <p:cNvSpPr/>
              <p:nvPr/>
            </p:nvSpPr>
            <p:spPr>
              <a:xfrm>
                <a:off x="2560040" y="-875036"/>
                <a:ext cx="27967" cy="73128"/>
              </a:xfrm>
              <a:custGeom>
                <a:avLst/>
                <a:gdLst/>
                <a:ahLst/>
                <a:cxnLst/>
                <a:rect l="l" t="t" r="r" b="b"/>
                <a:pathLst>
                  <a:path w="17452" h="45634" extrusionOk="0">
                    <a:moveTo>
                      <a:pt x="10701" y="0"/>
                    </a:moveTo>
                    <a:cubicBezTo>
                      <a:pt x="10211" y="0"/>
                      <a:pt x="9690" y="403"/>
                      <a:pt x="9141" y="1285"/>
                    </a:cubicBezTo>
                    <a:cubicBezTo>
                      <a:pt x="9141" y="1285"/>
                      <a:pt x="1" y="43648"/>
                      <a:pt x="9141" y="45583"/>
                    </a:cubicBezTo>
                    <a:cubicBezTo>
                      <a:pt x="9297" y="45617"/>
                      <a:pt x="9450" y="45633"/>
                      <a:pt x="9599" y="45633"/>
                    </a:cubicBezTo>
                    <a:cubicBezTo>
                      <a:pt x="17452" y="45633"/>
                      <a:pt x="15907" y="0"/>
                      <a:pt x="107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9"/>
              <p:cNvSpPr/>
              <p:nvPr/>
            </p:nvSpPr>
            <p:spPr>
              <a:xfrm>
                <a:off x="2266787" y="-928661"/>
                <a:ext cx="28382" cy="72417"/>
              </a:xfrm>
              <a:custGeom>
                <a:avLst/>
                <a:gdLst/>
                <a:ahLst/>
                <a:cxnLst/>
                <a:rect l="l" t="t" r="r" b="b"/>
                <a:pathLst>
                  <a:path w="17711" h="45190" extrusionOk="0">
                    <a:moveTo>
                      <a:pt x="3149" y="1"/>
                    </a:moveTo>
                    <a:cubicBezTo>
                      <a:pt x="2604" y="1"/>
                      <a:pt x="2102" y="486"/>
                      <a:pt x="1668" y="1557"/>
                    </a:cubicBezTo>
                    <a:cubicBezTo>
                      <a:pt x="1668" y="1557"/>
                      <a:pt x="0" y="44855"/>
                      <a:pt x="9307" y="45189"/>
                    </a:cubicBezTo>
                    <a:cubicBezTo>
                      <a:pt x="9335" y="45190"/>
                      <a:pt x="9363" y="45190"/>
                      <a:pt x="9391" y="45190"/>
                    </a:cubicBezTo>
                    <a:cubicBezTo>
                      <a:pt x="17711" y="45190"/>
                      <a:pt x="8408" y="1"/>
                      <a:pt x="3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9"/>
              <p:cNvSpPr/>
              <p:nvPr/>
            </p:nvSpPr>
            <p:spPr>
              <a:xfrm>
                <a:off x="2522088" y="-632351"/>
                <a:ext cx="27967" cy="73178"/>
              </a:xfrm>
              <a:custGeom>
                <a:avLst/>
                <a:gdLst/>
                <a:ahLst/>
                <a:cxnLst/>
                <a:rect l="l" t="t" r="r" b="b"/>
                <a:pathLst>
                  <a:path w="17452" h="45665" extrusionOk="0">
                    <a:moveTo>
                      <a:pt x="10700" y="0"/>
                    </a:moveTo>
                    <a:cubicBezTo>
                      <a:pt x="10211" y="0"/>
                      <a:pt x="9689" y="403"/>
                      <a:pt x="9140" y="1284"/>
                    </a:cubicBezTo>
                    <a:cubicBezTo>
                      <a:pt x="9140" y="1284"/>
                      <a:pt x="0" y="43648"/>
                      <a:pt x="9140" y="45616"/>
                    </a:cubicBezTo>
                    <a:cubicBezTo>
                      <a:pt x="9294" y="45649"/>
                      <a:pt x="9444" y="45665"/>
                      <a:pt x="9591" y="45665"/>
                    </a:cubicBezTo>
                    <a:cubicBezTo>
                      <a:pt x="17452" y="45665"/>
                      <a:pt x="15908" y="0"/>
                      <a:pt x="107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9"/>
              <p:cNvSpPr/>
              <p:nvPr/>
            </p:nvSpPr>
            <p:spPr>
              <a:xfrm>
                <a:off x="2326176" y="-858338"/>
                <a:ext cx="30044" cy="71746"/>
              </a:xfrm>
              <a:custGeom>
                <a:avLst/>
                <a:gdLst/>
                <a:ahLst/>
                <a:cxnLst/>
                <a:rect l="l" t="t" r="r" b="b"/>
                <a:pathLst>
                  <a:path w="18748" h="44771" extrusionOk="0">
                    <a:moveTo>
                      <a:pt x="1423" y="1"/>
                    </a:moveTo>
                    <a:cubicBezTo>
                      <a:pt x="860" y="1"/>
                      <a:pt x="374" y="511"/>
                      <a:pt x="0" y="1639"/>
                    </a:cubicBezTo>
                    <a:cubicBezTo>
                      <a:pt x="0" y="1639"/>
                      <a:pt x="996" y="44771"/>
                      <a:pt x="10277" y="44771"/>
                    </a:cubicBezTo>
                    <a:cubicBezTo>
                      <a:pt x="10298" y="44771"/>
                      <a:pt x="10319" y="44770"/>
                      <a:pt x="10341" y="44770"/>
                    </a:cubicBezTo>
                    <a:cubicBezTo>
                      <a:pt x="18748" y="44529"/>
                      <a:pt x="6686" y="1"/>
                      <a:pt x="1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9"/>
              <p:cNvSpPr/>
              <p:nvPr/>
            </p:nvSpPr>
            <p:spPr>
              <a:xfrm>
                <a:off x="2588732" y="-672355"/>
                <a:ext cx="34332" cy="70681"/>
              </a:xfrm>
              <a:custGeom>
                <a:avLst/>
                <a:gdLst/>
                <a:ahLst/>
                <a:cxnLst/>
                <a:rect l="l" t="t" r="r" b="b"/>
                <a:pathLst>
                  <a:path w="21424" h="44107" extrusionOk="0">
                    <a:moveTo>
                      <a:pt x="20042" y="1"/>
                    </a:moveTo>
                    <a:cubicBezTo>
                      <a:pt x="14724" y="1"/>
                      <a:pt x="0" y="43344"/>
                      <a:pt x="8315" y="44095"/>
                    </a:cubicBezTo>
                    <a:cubicBezTo>
                      <a:pt x="8404" y="44103"/>
                      <a:pt x="8492" y="44106"/>
                      <a:pt x="8580" y="44106"/>
                    </a:cubicBezTo>
                    <a:cubicBezTo>
                      <a:pt x="17694" y="44106"/>
                      <a:pt x="21424" y="1731"/>
                      <a:pt x="21424" y="1731"/>
                    </a:cubicBezTo>
                    <a:cubicBezTo>
                      <a:pt x="21110" y="538"/>
                      <a:pt x="20634" y="1"/>
                      <a:pt x="200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9"/>
              <p:cNvSpPr/>
              <p:nvPr/>
            </p:nvSpPr>
            <p:spPr>
              <a:xfrm>
                <a:off x="2664739" y="-767948"/>
                <a:ext cx="28246" cy="72997"/>
              </a:xfrm>
              <a:custGeom>
                <a:avLst/>
                <a:gdLst/>
                <a:ahLst/>
                <a:cxnLst/>
                <a:rect l="l" t="t" r="r" b="b"/>
                <a:pathLst>
                  <a:path w="17626" h="45552" extrusionOk="0">
                    <a:moveTo>
                      <a:pt x="11548" y="1"/>
                    </a:moveTo>
                    <a:cubicBezTo>
                      <a:pt x="6331" y="1"/>
                      <a:pt x="0" y="45551"/>
                      <a:pt x="8077" y="45551"/>
                    </a:cubicBezTo>
                    <a:cubicBezTo>
                      <a:pt x="8156" y="45551"/>
                      <a:pt x="8236" y="45547"/>
                      <a:pt x="8318" y="45538"/>
                    </a:cubicBezTo>
                    <a:cubicBezTo>
                      <a:pt x="17625" y="44571"/>
                      <a:pt x="13055" y="1440"/>
                      <a:pt x="13055" y="1440"/>
                    </a:cubicBezTo>
                    <a:cubicBezTo>
                      <a:pt x="12574" y="451"/>
                      <a:pt x="12066" y="1"/>
                      <a:pt x="11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9"/>
              <p:cNvSpPr/>
              <p:nvPr/>
            </p:nvSpPr>
            <p:spPr>
              <a:xfrm>
                <a:off x="2631538" y="-903226"/>
                <a:ext cx="28196" cy="73037"/>
              </a:xfrm>
              <a:custGeom>
                <a:avLst/>
                <a:gdLst/>
                <a:ahLst/>
                <a:cxnLst/>
                <a:rect l="l" t="t" r="r" b="b"/>
                <a:pathLst>
                  <a:path w="17595" h="45577" extrusionOk="0">
                    <a:moveTo>
                      <a:pt x="11006" y="0"/>
                    </a:moveTo>
                    <a:cubicBezTo>
                      <a:pt x="5790" y="0"/>
                      <a:pt x="0" y="45577"/>
                      <a:pt x="8097" y="45577"/>
                    </a:cubicBezTo>
                    <a:cubicBezTo>
                      <a:pt x="8181" y="45577"/>
                      <a:pt x="8267" y="45572"/>
                      <a:pt x="8355" y="45561"/>
                    </a:cubicBezTo>
                    <a:cubicBezTo>
                      <a:pt x="17595" y="44461"/>
                      <a:pt x="12525" y="1430"/>
                      <a:pt x="12525" y="1430"/>
                    </a:cubicBezTo>
                    <a:cubicBezTo>
                      <a:pt x="12033" y="447"/>
                      <a:pt x="11522" y="0"/>
                      <a:pt x="110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9"/>
              <p:cNvSpPr/>
              <p:nvPr/>
            </p:nvSpPr>
            <p:spPr>
              <a:xfrm>
                <a:off x="2607799" y="-792896"/>
                <a:ext cx="28148" cy="73037"/>
              </a:xfrm>
              <a:custGeom>
                <a:avLst/>
                <a:gdLst/>
                <a:ahLst/>
                <a:cxnLst/>
                <a:rect l="l" t="t" r="r" b="b"/>
                <a:pathLst>
                  <a:path w="17565" h="45577" extrusionOk="0">
                    <a:moveTo>
                      <a:pt x="10984" y="1"/>
                    </a:moveTo>
                    <a:cubicBezTo>
                      <a:pt x="5792" y="1"/>
                      <a:pt x="1" y="45577"/>
                      <a:pt x="8068" y="45577"/>
                    </a:cubicBezTo>
                    <a:cubicBezTo>
                      <a:pt x="8152" y="45577"/>
                      <a:pt x="8238" y="45572"/>
                      <a:pt x="8325" y="45562"/>
                    </a:cubicBezTo>
                    <a:cubicBezTo>
                      <a:pt x="17565" y="44461"/>
                      <a:pt x="12495" y="1430"/>
                      <a:pt x="12495" y="1430"/>
                    </a:cubicBezTo>
                    <a:cubicBezTo>
                      <a:pt x="12006" y="448"/>
                      <a:pt x="11498" y="1"/>
                      <a:pt x="109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9"/>
              <p:cNvSpPr/>
              <p:nvPr/>
            </p:nvSpPr>
            <p:spPr>
              <a:xfrm>
                <a:off x="2761195" y="-928661"/>
                <a:ext cx="28382" cy="72417"/>
              </a:xfrm>
              <a:custGeom>
                <a:avLst/>
                <a:gdLst/>
                <a:ahLst/>
                <a:cxnLst/>
                <a:rect l="l" t="t" r="r" b="b"/>
                <a:pathLst>
                  <a:path w="17711" h="45190" extrusionOk="0">
                    <a:moveTo>
                      <a:pt x="14562" y="1"/>
                    </a:moveTo>
                    <a:cubicBezTo>
                      <a:pt x="9303" y="1"/>
                      <a:pt x="0" y="45190"/>
                      <a:pt x="8320" y="45190"/>
                    </a:cubicBezTo>
                    <a:cubicBezTo>
                      <a:pt x="8348" y="45190"/>
                      <a:pt x="8376" y="45190"/>
                      <a:pt x="8404" y="45189"/>
                    </a:cubicBezTo>
                    <a:cubicBezTo>
                      <a:pt x="17710" y="44855"/>
                      <a:pt x="16043" y="1557"/>
                      <a:pt x="16043" y="1557"/>
                    </a:cubicBezTo>
                    <a:cubicBezTo>
                      <a:pt x="15609" y="486"/>
                      <a:pt x="15107" y="1"/>
                      <a:pt x="14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9"/>
              <p:cNvSpPr/>
              <p:nvPr/>
            </p:nvSpPr>
            <p:spPr>
              <a:xfrm>
                <a:off x="2700143" y="-858338"/>
                <a:ext cx="30045" cy="71746"/>
              </a:xfrm>
              <a:custGeom>
                <a:avLst/>
                <a:gdLst/>
                <a:ahLst/>
                <a:cxnLst/>
                <a:rect l="l" t="t" r="r" b="b"/>
                <a:pathLst>
                  <a:path w="18749" h="44771" extrusionOk="0">
                    <a:moveTo>
                      <a:pt x="17310" y="1"/>
                    </a:moveTo>
                    <a:cubicBezTo>
                      <a:pt x="12009" y="1"/>
                      <a:pt x="1" y="44529"/>
                      <a:pt x="8408" y="44770"/>
                    </a:cubicBezTo>
                    <a:cubicBezTo>
                      <a:pt x="8429" y="44770"/>
                      <a:pt x="8451" y="44771"/>
                      <a:pt x="8472" y="44771"/>
                    </a:cubicBezTo>
                    <a:cubicBezTo>
                      <a:pt x="17753" y="44771"/>
                      <a:pt x="18749" y="1639"/>
                      <a:pt x="18749" y="1639"/>
                    </a:cubicBezTo>
                    <a:cubicBezTo>
                      <a:pt x="18368" y="511"/>
                      <a:pt x="17878" y="1"/>
                      <a:pt x="17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9"/>
              <p:cNvSpPr/>
              <p:nvPr/>
            </p:nvSpPr>
            <p:spPr>
              <a:xfrm>
                <a:off x="2273415" y="504804"/>
                <a:ext cx="452064" cy="605397"/>
              </a:xfrm>
              <a:custGeom>
                <a:avLst/>
                <a:gdLst/>
                <a:ahLst/>
                <a:cxnLst/>
                <a:rect l="l" t="t" r="r" b="b"/>
                <a:pathLst>
                  <a:path w="282099" h="377783" extrusionOk="0">
                    <a:moveTo>
                      <a:pt x="156358" y="1"/>
                    </a:moveTo>
                    <a:cubicBezTo>
                      <a:pt x="146144" y="1"/>
                      <a:pt x="135089" y="2494"/>
                      <a:pt x="123122" y="7884"/>
                    </a:cubicBezTo>
                    <a:cubicBezTo>
                      <a:pt x="32958" y="48480"/>
                      <a:pt x="1" y="377782"/>
                      <a:pt x="1" y="377782"/>
                    </a:cubicBezTo>
                    <a:lnTo>
                      <a:pt x="280301" y="377782"/>
                    </a:lnTo>
                    <a:cubicBezTo>
                      <a:pt x="280301" y="377782"/>
                      <a:pt x="282099" y="1"/>
                      <a:pt x="156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9"/>
              <p:cNvSpPr/>
              <p:nvPr/>
            </p:nvSpPr>
            <p:spPr>
              <a:xfrm>
                <a:off x="2565278" y="617960"/>
                <a:ext cx="27917" cy="73128"/>
              </a:xfrm>
              <a:custGeom>
                <a:avLst/>
                <a:gdLst/>
                <a:ahLst/>
                <a:cxnLst/>
                <a:rect l="l" t="t" r="r" b="b"/>
                <a:pathLst>
                  <a:path w="17421" h="45634" extrusionOk="0">
                    <a:moveTo>
                      <a:pt x="10681" y="0"/>
                    </a:moveTo>
                    <a:cubicBezTo>
                      <a:pt x="10188" y="0"/>
                      <a:pt x="9662" y="403"/>
                      <a:pt x="9107" y="1285"/>
                    </a:cubicBezTo>
                    <a:cubicBezTo>
                      <a:pt x="9107" y="1285"/>
                      <a:pt x="1" y="43648"/>
                      <a:pt x="9107" y="45583"/>
                    </a:cubicBezTo>
                    <a:cubicBezTo>
                      <a:pt x="9263" y="45617"/>
                      <a:pt x="9416" y="45633"/>
                      <a:pt x="9566" y="45633"/>
                    </a:cubicBezTo>
                    <a:cubicBezTo>
                      <a:pt x="17420" y="45633"/>
                      <a:pt x="15929" y="0"/>
                      <a:pt x="106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9"/>
              <p:cNvSpPr/>
              <p:nvPr/>
            </p:nvSpPr>
            <p:spPr>
              <a:xfrm>
                <a:off x="2412666" y="621755"/>
                <a:ext cx="27914" cy="73180"/>
              </a:xfrm>
              <a:custGeom>
                <a:avLst/>
                <a:gdLst/>
                <a:ahLst/>
                <a:cxnLst/>
                <a:rect l="l" t="t" r="r" b="b"/>
                <a:pathLst>
                  <a:path w="17419" h="45666" extrusionOk="0">
                    <a:moveTo>
                      <a:pt x="10667" y="1"/>
                    </a:moveTo>
                    <a:cubicBezTo>
                      <a:pt x="10177" y="1"/>
                      <a:pt x="9656" y="404"/>
                      <a:pt x="9107" y="1285"/>
                    </a:cubicBezTo>
                    <a:cubicBezTo>
                      <a:pt x="9107" y="1285"/>
                      <a:pt x="0" y="43649"/>
                      <a:pt x="9107" y="45617"/>
                    </a:cubicBezTo>
                    <a:cubicBezTo>
                      <a:pt x="9260" y="45649"/>
                      <a:pt x="9410" y="45665"/>
                      <a:pt x="9557" y="45665"/>
                    </a:cubicBezTo>
                    <a:cubicBezTo>
                      <a:pt x="17419" y="45665"/>
                      <a:pt x="15875" y="1"/>
                      <a:pt x="106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9"/>
              <p:cNvSpPr/>
              <p:nvPr/>
            </p:nvSpPr>
            <p:spPr>
              <a:xfrm>
                <a:off x="2512947" y="725547"/>
                <a:ext cx="28193" cy="73037"/>
              </a:xfrm>
              <a:custGeom>
                <a:avLst/>
                <a:gdLst/>
                <a:ahLst/>
                <a:cxnLst/>
                <a:rect l="l" t="t" r="r" b="b"/>
                <a:pathLst>
                  <a:path w="17593" h="45577" extrusionOk="0">
                    <a:moveTo>
                      <a:pt x="6654" y="0"/>
                    </a:moveTo>
                    <a:cubicBezTo>
                      <a:pt x="6138" y="0"/>
                      <a:pt x="5628" y="447"/>
                      <a:pt x="5137" y="1429"/>
                    </a:cubicBezTo>
                    <a:cubicBezTo>
                      <a:pt x="5137" y="1429"/>
                      <a:pt x="0" y="44460"/>
                      <a:pt x="9240" y="45561"/>
                    </a:cubicBezTo>
                    <a:cubicBezTo>
                      <a:pt x="9330" y="45571"/>
                      <a:pt x="9419" y="45577"/>
                      <a:pt x="9506" y="45577"/>
                    </a:cubicBezTo>
                    <a:cubicBezTo>
                      <a:pt x="17593" y="45577"/>
                      <a:pt x="11859" y="0"/>
                      <a:pt x="66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9"/>
              <p:cNvSpPr/>
              <p:nvPr/>
            </p:nvSpPr>
            <p:spPr>
              <a:xfrm>
                <a:off x="2500653" y="581343"/>
                <a:ext cx="27920" cy="73128"/>
              </a:xfrm>
              <a:custGeom>
                <a:avLst/>
                <a:gdLst/>
                <a:ahLst/>
                <a:cxnLst/>
                <a:rect l="l" t="t" r="r" b="b"/>
                <a:pathLst>
                  <a:path w="17423" h="45634" extrusionOk="0">
                    <a:moveTo>
                      <a:pt x="10706" y="1"/>
                    </a:moveTo>
                    <a:cubicBezTo>
                      <a:pt x="10216" y="1"/>
                      <a:pt x="9692" y="403"/>
                      <a:pt x="9140" y="1285"/>
                    </a:cubicBezTo>
                    <a:cubicBezTo>
                      <a:pt x="9140" y="1285"/>
                      <a:pt x="0" y="43649"/>
                      <a:pt x="9140" y="45583"/>
                    </a:cubicBezTo>
                    <a:cubicBezTo>
                      <a:pt x="9295" y="45617"/>
                      <a:pt x="9448" y="45633"/>
                      <a:pt x="9596" y="45633"/>
                    </a:cubicBezTo>
                    <a:cubicBezTo>
                      <a:pt x="17422" y="45633"/>
                      <a:pt x="15929" y="1"/>
                      <a:pt x="10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9"/>
              <p:cNvSpPr/>
              <p:nvPr/>
            </p:nvSpPr>
            <p:spPr>
              <a:xfrm>
                <a:off x="2472053" y="881078"/>
                <a:ext cx="27924" cy="73169"/>
              </a:xfrm>
              <a:custGeom>
                <a:avLst/>
                <a:gdLst/>
                <a:ahLst/>
                <a:cxnLst/>
                <a:rect l="l" t="t" r="r" b="b"/>
                <a:pathLst>
                  <a:path w="17425" h="45659" extrusionOk="0">
                    <a:moveTo>
                      <a:pt x="10696" y="0"/>
                    </a:moveTo>
                    <a:cubicBezTo>
                      <a:pt x="10208" y="0"/>
                      <a:pt x="9688" y="401"/>
                      <a:pt x="9141" y="1277"/>
                    </a:cubicBezTo>
                    <a:cubicBezTo>
                      <a:pt x="9141" y="1277"/>
                      <a:pt x="1" y="43640"/>
                      <a:pt x="9141" y="45608"/>
                    </a:cubicBezTo>
                    <a:cubicBezTo>
                      <a:pt x="9296" y="45642"/>
                      <a:pt x="9449" y="45659"/>
                      <a:pt x="9597" y="45659"/>
                    </a:cubicBezTo>
                    <a:cubicBezTo>
                      <a:pt x="17424" y="45659"/>
                      <a:pt x="15902" y="0"/>
                      <a:pt x="10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9"/>
              <p:cNvSpPr/>
              <p:nvPr/>
            </p:nvSpPr>
            <p:spPr>
              <a:xfrm>
                <a:off x="2403846" y="871370"/>
                <a:ext cx="28193" cy="72986"/>
              </a:xfrm>
              <a:custGeom>
                <a:avLst/>
                <a:gdLst/>
                <a:ahLst/>
                <a:cxnLst/>
                <a:rect l="l" t="t" r="r" b="b"/>
                <a:pathLst>
                  <a:path w="17593" h="45545" extrusionOk="0">
                    <a:moveTo>
                      <a:pt x="6637" y="1"/>
                    </a:moveTo>
                    <a:cubicBezTo>
                      <a:pt x="6117" y="1"/>
                      <a:pt x="5601" y="448"/>
                      <a:pt x="5104" y="1431"/>
                    </a:cubicBezTo>
                    <a:cubicBezTo>
                      <a:pt x="5104" y="1431"/>
                      <a:pt x="0" y="44461"/>
                      <a:pt x="9240" y="45529"/>
                    </a:cubicBezTo>
                    <a:cubicBezTo>
                      <a:pt x="9331" y="45539"/>
                      <a:pt x="9419" y="45545"/>
                      <a:pt x="9506" y="45545"/>
                    </a:cubicBezTo>
                    <a:cubicBezTo>
                      <a:pt x="17593" y="45545"/>
                      <a:pt x="11887" y="1"/>
                      <a:pt x="66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9"/>
              <p:cNvSpPr/>
              <p:nvPr/>
            </p:nvSpPr>
            <p:spPr>
              <a:xfrm>
                <a:off x="2428487" y="740692"/>
                <a:ext cx="27922" cy="73178"/>
              </a:xfrm>
              <a:custGeom>
                <a:avLst/>
                <a:gdLst/>
                <a:ahLst/>
                <a:cxnLst/>
                <a:rect l="l" t="t" r="r" b="b"/>
                <a:pathLst>
                  <a:path w="17424" h="45665" extrusionOk="0">
                    <a:moveTo>
                      <a:pt x="10707" y="0"/>
                    </a:moveTo>
                    <a:cubicBezTo>
                      <a:pt x="10216" y="0"/>
                      <a:pt x="9693" y="403"/>
                      <a:pt x="9141" y="1285"/>
                    </a:cubicBezTo>
                    <a:cubicBezTo>
                      <a:pt x="9141" y="1285"/>
                      <a:pt x="1" y="43648"/>
                      <a:pt x="9141" y="45616"/>
                    </a:cubicBezTo>
                    <a:cubicBezTo>
                      <a:pt x="9294" y="45649"/>
                      <a:pt x="9443" y="45665"/>
                      <a:pt x="9590" y="45665"/>
                    </a:cubicBezTo>
                    <a:cubicBezTo>
                      <a:pt x="17424" y="45665"/>
                      <a:pt x="15932" y="0"/>
                      <a:pt x="107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9"/>
              <p:cNvSpPr/>
              <p:nvPr/>
            </p:nvSpPr>
            <p:spPr>
              <a:xfrm>
                <a:off x="2400798" y="1013622"/>
                <a:ext cx="27965" cy="73193"/>
              </a:xfrm>
              <a:custGeom>
                <a:avLst/>
                <a:gdLst/>
                <a:ahLst/>
                <a:cxnLst/>
                <a:rect l="l" t="t" r="r" b="b"/>
                <a:pathLst>
                  <a:path w="17451" h="45674" extrusionOk="0">
                    <a:moveTo>
                      <a:pt x="10703" y="1"/>
                    </a:moveTo>
                    <a:cubicBezTo>
                      <a:pt x="10213" y="1"/>
                      <a:pt x="9691" y="406"/>
                      <a:pt x="9141" y="1292"/>
                    </a:cubicBezTo>
                    <a:cubicBezTo>
                      <a:pt x="9141" y="1292"/>
                      <a:pt x="1" y="43655"/>
                      <a:pt x="9141" y="45623"/>
                    </a:cubicBezTo>
                    <a:cubicBezTo>
                      <a:pt x="9297" y="45657"/>
                      <a:pt x="9449" y="45673"/>
                      <a:pt x="9598" y="45673"/>
                    </a:cubicBezTo>
                    <a:cubicBezTo>
                      <a:pt x="17450" y="45673"/>
                      <a:pt x="15908" y="1"/>
                      <a:pt x="10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9"/>
              <p:cNvSpPr/>
              <p:nvPr/>
            </p:nvSpPr>
            <p:spPr>
              <a:xfrm>
                <a:off x="2325160" y="990842"/>
                <a:ext cx="28150" cy="72986"/>
              </a:xfrm>
              <a:custGeom>
                <a:avLst/>
                <a:gdLst/>
                <a:ahLst/>
                <a:cxnLst/>
                <a:rect l="l" t="t" r="r" b="b"/>
                <a:pathLst>
                  <a:path w="17566" h="45545" extrusionOk="0">
                    <a:moveTo>
                      <a:pt x="6654" y="0"/>
                    </a:moveTo>
                    <a:cubicBezTo>
                      <a:pt x="6139" y="0"/>
                      <a:pt x="5629" y="447"/>
                      <a:pt x="5138" y="1430"/>
                    </a:cubicBezTo>
                    <a:cubicBezTo>
                      <a:pt x="5138" y="1430"/>
                      <a:pt x="1" y="44461"/>
                      <a:pt x="9274" y="45528"/>
                    </a:cubicBezTo>
                    <a:cubicBezTo>
                      <a:pt x="9363" y="45539"/>
                      <a:pt x="9452" y="45544"/>
                      <a:pt x="9538" y="45544"/>
                    </a:cubicBezTo>
                    <a:cubicBezTo>
                      <a:pt x="17566" y="45544"/>
                      <a:pt x="11855" y="0"/>
                      <a:pt x="66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9"/>
              <p:cNvSpPr/>
              <p:nvPr/>
            </p:nvSpPr>
            <p:spPr>
              <a:xfrm>
                <a:off x="2353545" y="794214"/>
                <a:ext cx="27914" cy="73205"/>
              </a:xfrm>
              <a:custGeom>
                <a:avLst/>
                <a:gdLst/>
                <a:ahLst/>
                <a:cxnLst/>
                <a:rect l="l" t="t" r="r" b="b"/>
                <a:pathLst>
                  <a:path w="17419" h="45682" extrusionOk="0">
                    <a:moveTo>
                      <a:pt x="9691" y="1"/>
                    </a:moveTo>
                    <a:cubicBezTo>
                      <a:pt x="9196" y="1"/>
                      <a:pt x="8677" y="411"/>
                      <a:pt x="8139" y="1310"/>
                    </a:cubicBezTo>
                    <a:cubicBezTo>
                      <a:pt x="8139" y="1310"/>
                      <a:pt x="0" y="43907"/>
                      <a:pt x="9173" y="45641"/>
                    </a:cubicBezTo>
                    <a:cubicBezTo>
                      <a:pt x="9314" y="45669"/>
                      <a:pt x="9451" y="45682"/>
                      <a:pt x="9585" y="45682"/>
                    </a:cubicBezTo>
                    <a:cubicBezTo>
                      <a:pt x="17419" y="45682"/>
                      <a:pt x="14914" y="1"/>
                      <a:pt x="96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9"/>
              <p:cNvSpPr/>
              <p:nvPr/>
            </p:nvSpPr>
            <p:spPr>
              <a:xfrm>
                <a:off x="2573297" y="990713"/>
                <a:ext cx="27916" cy="73170"/>
              </a:xfrm>
              <a:custGeom>
                <a:avLst/>
                <a:gdLst/>
                <a:ahLst/>
                <a:cxnLst/>
                <a:rect l="l" t="t" r="r" b="b"/>
                <a:pathLst>
                  <a:path w="17420" h="45660" extrusionOk="0">
                    <a:moveTo>
                      <a:pt x="10663" y="1"/>
                    </a:moveTo>
                    <a:cubicBezTo>
                      <a:pt x="10175" y="1"/>
                      <a:pt x="9654" y="401"/>
                      <a:pt x="9107" y="1277"/>
                    </a:cubicBezTo>
                    <a:cubicBezTo>
                      <a:pt x="9107" y="1277"/>
                      <a:pt x="0" y="43641"/>
                      <a:pt x="9107" y="45609"/>
                    </a:cubicBezTo>
                    <a:cubicBezTo>
                      <a:pt x="9263" y="45643"/>
                      <a:pt x="9416" y="45659"/>
                      <a:pt x="9565" y="45659"/>
                    </a:cubicBezTo>
                    <a:cubicBezTo>
                      <a:pt x="17420" y="45659"/>
                      <a:pt x="15873" y="1"/>
                      <a:pt x="10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9"/>
              <p:cNvSpPr/>
              <p:nvPr/>
            </p:nvSpPr>
            <p:spPr>
              <a:xfrm>
                <a:off x="2501401" y="1000090"/>
                <a:ext cx="28194" cy="73039"/>
              </a:xfrm>
              <a:custGeom>
                <a:avLst/>
                <a:gdLst/>
                <a:ahLst/>
                <a:cxnLst/>
                <a:rect l="l" t="t" r="r" b="b"/>
                <a:pathLst>
                  <a:path w="17594" h="45578" extrusionOk="0">
                    <a:moveTo>
                      <a:pt x="6636" y="1"/>
                    </a:moveTo>
                    <a:cubicBezTo>
                      <a:pt x="6116" y="1"/>
                      <a:pt x="5601" y="448"/>
                      <a:pt x="5104" y="1430"/>
                    </a:cubicBezTo>
                    <a:cubicBezTo>
                      <a:pt x="5104" y="1430"/>
                      <a:pt x="0" y="44494"/>
                      <a:pt x="9240" y="45561"/>
                    </a:cubicBezTo>
                    <a:cubicBezTo>
                      <a:pt x="9330" y="45572"/>
                      <a:pt x="9419" y="45577"/>
                      <a:pt x="9506" y="45577"/>
                    </a:cubicBezTo>
                    <a:cubicBezTo>
                      <a:pt x="17593" y="45577"/>
                      <a:pt x="11886" y="1"/>
                      <a:pt x="66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9"/>
              <p:cNvSpPr/>
              <p:nvPr/>
            </p:nvSpPr>
            <p:spPr>
              <a:xfrm>
                <a:off x="2548333" y="844460"/>
                <a:ext cx="27970" cy="73169"/>
              </a:xfrm>
              <a:custGeom>
                <a:avLst/>
                <a:gdLst/>
                <a:ahLst/>
                <a:cxnLst/>
                <a:rect l="l" t="t" r="r" b="b"/>
                <a:pathLst>
                  <a:path w="17454" h="45659" extrusionOk="0">
                    <a:moveTo>
                      <a:pt x="10696" y="1"/>
                    </a:moveTo>
                    <a:cubicBezTo>
                      <a:pt x="10208" y="1"/>
                      <a:pt x="9688" y="401"/>
                      <a:pt x="9140" y="1277"/>
                    </a:cubicBezTo>
                    <a:cubicBezTo>
                      <a:pt x="9140" y="1277"/>
                      <a:pt x="1" y="43641"/>
                      <a:pt x="9140" y="45609"/>
                    </a:cubicBezTo>
                    <a:cubicBezTo>
                      <a:pt x="9297" y="45642"/>
                      <a:pt x="9449" y="45659"/>
                      <a:pt x="9599" y="45659"/>
                    </a:cubicBezTo>
                    <a:cubicBezTo>
                      <a:pt x="17453" y="45659"/>
                      <a:pt x="15906" y="1"/>
                      <a:pt x="10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9"/>
              <p:cNvSpPr/>
              <p:nvPr/>
            </p:nvSpPr>
            <p:spPr>
              <a:xfrm>
                <a:off x="2657328" y="977029"/>
                <a:ext cx="27970" cy="73169"/>
              </a:xfrm>
              <a:custGeom>
                <a:avLst/>
                <a:gdLst/>
                <a:ahLst/>
                <a:cxnLst/>
                <a:rect l="l" t="t" r="r" b="b"/>
                <a:pathLst>
                  <a:path w="17454" h="45659" extrusionOk="0">
                    <a:moveTo>
                      <a:pt x="10696" y="0"/>
                    </a:moveTo>
                    <a:cubicBezTo>
                      <a:pt x="10208" y="0"/>
                      <a:pt x="9688" y="401"/>
                      <a:pt x="9141" y="1277"/>
                    </a:cubicBezTo>
                    <a:cubicBezTo>
                      <a:pt x="9141" y="1277"/>
                      <a:pt x="1" y="43641"/>
                      <a:pt x="9141" y="45609"/>
                    </a:cubicBezTo>
                    <a:cubicBezTo>
                      <a:pt x="9297" y="45642"/>
                      <a:pt x="9450" y="45659"/>
                      <a:pt x="9599" y="45659"/>
                    </a:cubicBezTo>
                    <a:cubicBezTo>
                      <a:pt x="17454" y="45659"/>
                      <a:pt x="15907" y="0"/>
                      <a:pt x="10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9"/>
              <p:cNvSpPr/>
              <p:nvPr/>
            </p:nvSpPr>
            <p:spPr>
              <a:xfrm>
                <a:off x="2633219" y="844536"/>
                <a:ext cx="28162" cy="73090"/>
              </a:xfrm>
              <a:custGeom>
                <a:avLst/>
                <a:gdLst/>
                <a:ahLst/>
                <a:cxnLst/>
                <a:rect l="l" t="t" r="r" b="b"/>
                <a:pathLst>
                  <a:path w="17574" h="45610" extrusionOk="0">
                    <a:moveTo>
                      <a:pt x="6654" y="1"/>
                    </a:moveTo>
                    <a:cubicBezTo>
                      <a:pt x="6139" y="1"/>
                      <a:pt x="5629" y="448"/>
                      <a:pt x="5138" y="1430"/>
                    </a:cubicBezTo>
                    <a:cubicBezTo>
                      <a:pt x="5138" y="1430"/>
                      <a:pt x="1" y="44494"/>
                      <a:pt x="9274" y="45595"/>
                    </a:cubicBezTo>
                    <a:cubicBezTo>
                      <a:pt x="9358" y="45605"/>
                      <a:pt x="9441" y="45609"/>
                      <a:pt x="9523" y="45609"/>
                    </a:cubicBezTo>
                    <a:cubicBezTo>
                      <a:pt x="17573" y="45609"/>
                      <a:pt x="11858" y="1"/>
                      <a:pt x="6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9"/>
              <p:cNvSpPr/>
              <p:nvPr/>
            </p:nvSpPr>
            <p:spPr>
              <a:xfrm>
                <a:off x="2608096" y="725499"/>
                <a:ext cx="27919" cy="73188"/>
              </a:xfrm>
              <a:custGeom>
                <a:avLst/>
                <a:gdLst/>
                <a:ahLst/>
                <a:cxnLst/>
                <a:rect l="l" t="t" r="r" b="b"/>
                <a:pathLst>
                  <a:path w="17422" h="45671" extrusionOk="0">
                    <a:moveTo>
                      <a:pt x="10704" y="0"/>
                    </a:moveTo>
                    <a:cubicBezTo>
                      <a:pt x="10214" y="0"/>
                      <a:pt x="9691" y="405"/>
                      <a:pt x="9141" y="1292"/>
                    </a:cubicBezTo>
                    <a:cubicBezTo>
                      <a:pt x="9141" y="1292"/>
                      <a:pt x="1" y="43656"/>
                      <a:pt x="9141" y="45624"/>
                    </a:cubicBezTo>
                    <a:cubicBezTo>
                      <a:pt x="9291" y="45655"/>
                      <a:pt x="9438" y="45671"/>
                      <a:pt x="9582" y="45671"/>
                    </a:cubicBezTo>
                    <a:cubicBezTo>
                      <a:pt x="17422" y="45671"/>
                      <a:pt x="15906" y="0"/>
                      <a:pt x="107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9"/>
              <p:cNvSpPr/>
              <p:nvPr/>
            </p:nvSpPr>
            <p:spPr>
              <a:xfrm>
                <a:off x="2871949" y="-535678"/>
                <a:ext cx="486174" cy="125346"/>
              </a:xfrm>
              <a:custGeom>
                <a:avLst/>
                <a:gdLst/>
                <a:ahLst/>
                <a:cxnLst/>
                <a:rect l="l" t="t" r="r" b="b"/>
                <a:pathLst>
                  <a:path w="303385" h="78219" extrusionOk="0">
                    <a:moveTo>
                      <a:pt x="267492" y="1"/>
                    </a:moveTo>
                    <a:cubicBezTo>
                      <a:pt x="232367" y="3537"/>
                      <a:pt x="197509" y="8740"/>
                      <a:pt x="162917" y="15612"/>
                    </a:cubicBezTo>
                    <a:cubicBezTo>
                      <a:pt x="159927" y="15253"/>
                      <a:pt x="156959" y="14987"/>
                      <a:pt x="154057" y="14987"/>
                    </a:cubicBezTo>
                    <a:cubicBezTo>
                      <a:pt x="146987" y="14987"/>
                      <a:pt x="140306" y="16565"/>
                      <a:pt x="134630" y="22217"/>
                    </a:cubicBezTo>
                    <a:cubicBezTo>
                      <a:pt x="94568" y="31423"/>
                      <a:pt x="56808" y="47001"/>
                      <a:pt x="19348" y="63513"/>
                    </a:cubicBezTo>
                    <a:cubicBezTo>
                      <a:pt x="14611" y="65581"/>
                      <a:pt x="9841" y="67849"/>
                      <a:pt x="5338" y="70384"/>
                    </a:cubicBezTo>
                    <a:cubicBezTo>
                      <a:pt x="3036" y="71719"/>
                      <a:pt x="1" y="73787"/>
                      <a:pt x="2036" y="76956"/>
                    </a:cubicBezTo>
                    <a:cubicBezTo>
                      <a:pt x="2645" y="77890"/>
                      <a:pt x="3441" y="78218"/>
                      <a:pt x="4316" y="78218"/>
                    </a:cubicBezTo>
                    <a:cubicBezTo>
                      <a:pt x="5692" y="78218"/>
                      <a:pt x="7261" y="77406"/>
                      <a:pt x="8607" y="76856"/>
                    </a:cubicBezTo>
                    <a:cubicBezTo>
                      <a:pt x="20482" y="72019"/>
                      <a:pt x="32457" y="67316"/>
                      <a:pt x="44199" y="62245"/>
                    </a:cubicBezTo>
                    <a:cubicBezTo>
                      <a:pt x="70351" y="50904"/>
                      <a:pt x="96636" y="39963"/>
                      <a:pt x="124757" y="34525"/>
                    </a:cubicBezTo>
                    <a:cubicBezTo>
                      <a:pt x="127187" y="35498"/>
                      <a:pt x="129491" y="35937"/>
                      <a:pt x="131689" y="35937"/>
                    </a:cubicBezTo>
                    <a:cubicBezTo>
                      <a:pt x="137031" y="35937"/>
                      <a:pt x="141752" y="33341"/>
                      <a:pt x="146172" y="29488"/>
                    </a:cubicBezTo>
                    <a:cubicBezTo>
                      <a:pt x="188302" y="17680"/>
                      <a:pt x="231333" y="11275"/>
                      <a:pt x="274964" y="8707"/>
                    </a:cubicBezTo>
                    <a:cubicBezTo>
                      <a:pt x="284404" y="7039"/>
                      <a:pt x="293877" y="5405"/>
                      <a:pt x="303384" y="3737"/>
                    </a:cubicBezTo>
                    <a:cubicBezTo>
                      <a:pt x="303251" y="2502"/>
                      <a:pt x="303084" y="1235"/>
                      <a:pt x="3029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9"/>
              <p:cNvSpPr/>
              <p:nvPr/>
            </p:nvSpPr>
            <p:spPr>
              <a:xfrm>
                <a:off x="2919043" y="-427598"/>
                <a:ext cx="423791" cy="48009"/>
              </a:xfrm>
              <a:custGeom>
                <a:avLst/>
                <a:gdLst/>
                <a:ahLst/>
                <a:cxnLst/>
                <a:rect l="l" t="t" r="r" b="b"/>
                <a:pathLst>
                  <a:path w="264456" h="29959" extrusionOk="0">
                    <a:moveTo>
                      <a:pt x="191226" y="0"/>
                    </a:moveTo>
                    <a:cubicBezTo>
                      <a:pt x="159156" y="0"/>
                      <a:pt x="127175" y="2008"/>
                      <a:pt x="95335" y="6509"/>
                    </a:cubicBezTo>
                    <a:cubicBezTo>
                      <a:pt x="91670" y="6103"/>
                      <a:pt x="88005" y="5661"/>
                      <a:pt x="84409" y="5661"/>
                    </a:cubicBezTo>
                    <a:cubicBezTo>
                      <a:pt x="78840" y="5661"/>
                      <a:pt x="73435" y="6720"/>
                      <a:pt x="68449" y="10612"/>
                    </a:cubicBezTo>
                    <a:cubicBezTo>
                      <a:pt x="45700" y="17150"/>
                      <a:pt x="21749" y="19184"/>
                      <a:pt x="0" y="29725"/>
                    </a:cubicBezTo>
                    <a:cubicBezTo>
                      <a:pt x="2034" y="29886"/>
                      <a:pt x="4054" y="29959"/>
                      <a:pt x="6063" y="29959"/>
                    </a:cubicBezTo>
                    <a:cubicBezTo>
                      <a:pt x="23270" y="29959"/>
                      <a:pt x="39661" y="24585"/>
                      <a:pt x="56507" y="22553"/>
                    </a:cubicBezTo>
                    <a:cubicBezTo>
                      <a:pt x="58928" y="23777"/>
                      <a:pt x="61219" y="24266"/>
                      <a:pt x="63422" y="24266"/>
                    </a:cubicBezTo>
                    <a:cubicBezTo>
                      <a:pt x="69449" y="24266"/>
                      <a:pt x="74822" y="20604"/>
                      <a:pt x="80391" y="18284"/>
                    </a:cubicBezTo>
                    <a:cubicBezTo>
                      <a:pt x="118413" y="10321"/>
                      <a:pt x="156696" y="7959"/>
                      <a:pt x="195125" y="7959"/>
                    </a:cubicBezTo>
                    <a:cubicBezTo>
                      <a:pt x="218190" y="7959"/>
                      <a:pt x="241309" y="8810"/>
                      <a:pt x="264456" y="9811"/>
                    </a:cubicBezTo>
                    <a:cubicBezTo>
                      <a:pt x="252748" y="3673"/>
                      <a:pt x="240439" y="1438"/>
                      <a:pt x="227696" y="838"/>
                    </a:cubicBezTo>
                    <a:cubicBezTo>
                      <a:pt x="215529" y="288"/>
                      <a:pt x="203371" y="0"/>
                      <a:pt x="191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9"/>
              <p:cNvSpPr/>
              <p:nvPr/>
            </p:nvSpPr>
            <p:spPr>
              <a:xfrm>
                <a:off x="2898997" y="-332305"/>
                <a:ext cx="355369" cy="56831"/>
              </a:xfrm>
              <a:custGeom>
                <a:avLst/>
                <a:gdLst/>
                <a:ahLst/>
                <a:cxnLst/>
                <a:rect l="l" t="t" r="r" b="b"/>
                <a:pathLst>
                  <a:path w="221759" h="35464" extrusionOk="0">
                    <a:moveTo>
                      <a:pt x="55598" y="1"/>
                    </a:moveTo>
                    <a:cubicBezTo>
                      <a:pt x="55130" y="1"/>
                      <a:pt x="54655" y="77"/>
                      <a:pt x="54173" y="248"/>
                    </a:cubicBezTo>
                    <a:cubicBezTo>
                      <a:pt x="47023" y="2857"/>
                      <a:pt x="39711" y="3305"/>
                      <a:pt x="32373" y="3305"/>
                    </a:cubicBezTo>
                    <a:cubicBezTo>
                      <a:pt x="28522" y="3305"/>
                      <a:pt x="24664" y="3182"/>
                      <a:pt x="20818" y="3182"/>
                    </a:cubicBezTo>
                    <a:cubicBezTo>
                      <a:pt x="16060" y="3182"/>
                      <a:pt x="11321" y="3371"/>
                      <a:pt x="6639" y="4218"/>
                    </a:cubicBezTo>
                    <a:cubicBezTo>
                      <a:pt x="4570" y="5586"/>
                      <a:pt x="1" y="4718"/>
                      <a:pt x="1735" y="9555"/>
                    </a:cubicBezTo>
                    <a:cubicBezTo>
                      <a:pt x="3942" y="9525"/>
                      <a:pt x="6149" y="9509"/>
                      <a:pt x="8354" y="9509"/>
                    </a:cubicBezTo>
                    <a:cubicBezTo>
                      <a:pt x="30248" y="9509"/>
                      <a:pt x="52061" y="11003"/>
                      <a:pt x="73820" y="13791"/>
                    </a:cubicBezTo>
                    <a:cubicBezTo>
                      <a:pt x="114516" y="15960"/>
                      <a:pt x="154044" y="25800"/>
                      <a:pt x="194072" y="32705"/>
                    </a:cubicBezTo>
                    <a:cubicBezTo>
                      <a:pt x="200025" y="33715"/>
                      <a:pt x="206006" y="35463"/>
                      <a:pt x="212121" y="35463"/>
                    </a:cubicBezTo>
                    <a:cubicBezTo>
                      <a:pt x="215293" y="35463"/>
                      <a:pt x="218501" y="34993"/>
                      <a:pt x="221759" y="33706"/>
                    </a:cubicBezTo>
                    <a:cubicBezTo>
                      <a:pt x="170222" y="18195"/>
                      <a:pt x="117384" y="9688"/>
                      <a:pt x="63980" y="4185"/>
                    </a:cubicBezTo>
                    <a:cubicBezTo>
                      <a:pt x="61165" y="2921"/>
                      <a:pt x="58499" y="1"/>
                      <a:pt x="55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9"/>
              <p:cNvSpPr/>
              <p:nvPr/>
            </p:nvSpPr>
            <p:spPr>
              <a:xfrm>
                <a:off x="1727034" y="-529873"/>
                <a:ext cx="486173" cy="125357"/>
              </a:xfrm>
              <a:custGeom>
                <a:avLst/>
                <a:gdLst/>
                <a:ahLst/>
                <a:cxnLst/>
                <a:rect l="l" t="t" r="r" b="b"/>
                <a:pathLst>
                  <a:path w="303384" h="78226" extrusionOk="0">
                    <a:moveTo>
                      <a:pt x="434" y="1"/>
                    </a:moveTo>
                    <a:cubicBezTo>
                      <a:pt x="267" y="1235"/>
                      <a:pt x="100" y="2502"/>
                      <a:pt x="0" y="3737"/>
                    </a:cubicBezTo>
                    <a:cubicBezTo>
                      <a:pt x="9507" y="5404"/>
                      <a:pt x="18947" y="7039"/>
                      <a:pt x="28420" y="8707"/>
                    </a:cubicBezTo>
                    <a:cubicBezTo>
                      <a:pt x="72052" y="11309"/>
                      <a:pt x="115082" y="17680"/>
                      <a:pt x="157212" y="29488"/>
                    </a:cubicBezTo>
                    <a:cubicBezTo>
                      <a:pt x="161625" y="33358"/>
                      <a:pt x="166339" y="35943"/>
                      <a:pt x="171671" y="35943"/>
                    </a:cubicBezTo>
                    <a:cubicBezTo>
                      <a:pt x="173877" y="35943"/>
                      <a:pt x="176188" y="35501"/>
                      <a:pt x="178628" y="34525"/>
                    </a:cubicBezTo>
                    <a:cubicBezTo>
                      <a:pt x="206748" y="39996"/>
                      <a:pt x="233033" y="50904"/>
                      <a:pt x="259185" y="62245"/>
                    </a:cubicBezTo>
                    <a:cubicBezTo>
                      <a:pt x="270927" y="67349"/>
                      <a:pt x="282902" y="72019"/>
                      <a:pt x="294777" y="76856"/>
                    </a:cubicBezTo>
                    <a:cubicBezTo>
                      <a:pt x="296129" y="77409"/>
                      <a:pt x="297708" y="78226"/>
                      <a:pt x="299080" y="78226"/>
                    </a:cubicBezTo>
                    <a:cubicBezTo>
                      <a:pt x="299942" y="78226"/>
                      <a:pt x="300723" y="77903"/>
                      <a:pt x="301315" y="76989"/>
                    </a:cubicBezTo>
                    <a:cubicBezTo>
                      <a:pt x="303383" y="73820"/>
                      <a:pt x="300315" y="71719"/>
                      <a:pt x="298046" y="70384"/>
                    </a:cubicBezTo>
                    <a:cubicBezTo>
                      <a:pt x="293543" y="67849"/>
                      <a:pt x="288773" y="65581"/>
                      <a:pt x="284036" y="63513"/>
                    </a:cubicBezTo>
                    <a:cubicBezTo>
                      <a:pt x="246576" y="47001"/>
                      <a:pt x="208816" y="31423"/>
                      <a:pt x="168721" y="22216"/>
                    </a:cubicBezTo>
                    <a:cubicBezTo>
                      <a:pt x="163043" y="16586"/>
                      <a:pt x="156399" y="14998"/>
                      <a:pt x="149379" y="14998"/>
                    </a:cubicBezTo>
                    <a:cubicBezTo>
                      <a:pt x="146459" y="14998"/>
                      <a:pt x="143475" y="15273"/>
                      <a:pt x="140467" y="15645"/>
                    </a:cubicBezTo>
                    <a:cubicBezTo>
                      <a:pt x="105842" y="8740"/>
                      <a:pt x="70984" y="3536"/>
                      <a:pt x="35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9"/>
              <p:cNvSpPr/>
              <p:nvPr/>
            </p:nvSpPr>
            <p:spPr>
              <a:xfrm>
                <a:off x="1742267" y="-421774"/>
                <a:ext cx="423738" cy="48029"/>
              </a:xfrm>
              <a:custGeom>
                <a:avLst/>
                <a:gdLst/>
                <a:ahLst/>
                <a:cxnLst/>
                <a:rect l="l" t="t" r="r" b="b"/>
                <a:pathLst>
                  <a:path w="264423" h="29971" extrusionOk="0">
                    <a:moveTo>
                      <a:pt x="73534" y="1"/>
                    </a:moveTo>
                    <a:cubicBezTo>
                      <a:pt x="61288" y="1"/>
                      <a:pt x="49029" y="296"/>
                      <a:pt x="36760" y="859"/>
                    </a:cubicBezTo>
                    <a:cubicBezTo>
                      <a:pt x="24018" y="1426"/>
                      <a:pt x="11709" y="3694"/>
                      <a:pt x="1" y="9799"/>
                    </a:cubicBezTo>
                    <a:cubicBezTo>
                      <a:pt x="23092" y="8800"/>
                      <a:pt x="46155" y="7956"/>
                      <a:pt x="69163" y="7956"/>
                    </a:cubicBezTo>
                    <a:cubicBezTo>
                      <a:pt x="107646" y="7956"/>
                      <a:pt x="145976" y="10318"/>
                      <a:pt x="184032" y="18272"/>
                    </a:cubicBezTo>
                    <a:cubicBezTo>
                      <a:pt x="189667" y="20574"/>
                      <a:pt x="195049" y="24262"/>
                      <a:pt x="201078" y="24262"/>
                    </a:cubicBezTo>
                    <a:cubicBezTo>
                      <a:pt x="203258" y="24262"/>
                      <a:pt x="205524" y="23780"/>
                      <a:pt x="207916" y="22575"/>
                    </a:cubicBezTo>
                    <a:cubicBezTo>
                      <a:pt x="224799" y="24580"/>
                      <a:pt x="241253" y="29971"/>
                      <a:pt x="258482" y="29971"/>
                    </a:cubicBezTo>
                    <a:cubicBezTo>
                      <a:pt x="260452" y="29971"/>
                      <a:pt x="262431" y="29900"/>
                      <a:pt x="264423" y="29746"/>
                    </a:cubicBezTo>
                    <a:cubicBezTo>
                      <a:pt x="242708" y="19206"/>
                      <a:pt x="218724" y="17137"/>
                      <a:pt x="196008" y="10599"/>
                    </a:cubicBezTo>
                    <a:cubicBezTo>
                      <a:pt x="191006" y="6716"/>
                      <a:pt x="185584" y="5658"/>
                      <a:pt x="179996" y="5658"/>
                    </a:cubicBezTo>
                    <a:cubicBezTo>
                      <a:pt x="176417" y="5658"/>
                      <a:pt x="172769" y="6093"/>
                      <a:pt x="169122" y="6496"/>
                    </a:cubicBezTo>
                    <a:cubicBezTo>
                      <a:pt x="137382" y="2010"/>
                      <a:pt x="105502" y="1"/>
                      <a:pt x="735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9"/>
              <p:cNvSpPr/>
              <p:nvPr/>
            </p:nvSpPr>
            <p:spPr>
              <a:xfrm>
                <a:off x="1830790" y="-326553"/>
                <a:ext cx="355316" cy="56829"/>
              </a:xfrm>
              <a:custGeom>
                <a:avLst/>
                <a:gdLst/>
                <a:ahLst/>
                <a:cxnLst/>
                <a:rect l="l" t="t" r="r" b="b"/>
                <a:pathLst>
                  <a:path w="221726" h="35463" extrusionOk="0">
                    <a:moveTo>
                      <a:pt x="166160" y="0"/>
                    </a:moveTo>
                    <a:cubicBezTo>
                      <a:pt x="163252" y="0"/>
                      <a:pt x="160565" y="2920"/>
                      <a:pt x="157780" y="4184"/>
                    </a:cubicBezTo>
                    <a:cubicBezTo>
                      <a:pt x="104375" y="9688"/>
                      <a:pt x="51537" y="18194"/>
                      <a:pt x="0" y="33705"/>
                    </a:cubicBezTo>
                    <a:cubicBezTo>
                      <a:pt x="3259" y="34993"/>
                      <a:pt x="6466" y="35463"/>
                      <a:pt x="9638" y="35463"/>
                    </a:cubicBezTo>
                    <a:cubicBezTo>
                      <a:pt x="15753" y="35463"/>
                      <a:pt x="21734" y="33715"/>
                      <a:pt x="27687" y="32704"/>
                    </a:cubicBezTo>
                    <a:cubicBezTo>
                      <a:pt x="67682" y="25799"/>
                      <a:pt x="107210" y="15959"/>
                      <a:pt x="147939" y="13791"/>
                    </a:cubicBezTo>
                    <a:cubicBezTo>
                      <a:pt x="169668" y="11003"/>
                      <a:pt x="191478" y="9509"/>
                      <a:pt x="213397" y="9509"/>
                    </a:cubicBezTo>
                    <a:cubicBezTo>
                      <a:pt x="215605" y="9509"/>
                      <a:pt x="217814" y="9524"/>
                      <a:pt x="220024" y="9555"/>
                    </a:cubicBezTo>
                    <a:cubicBezTo>
                      <a:pt x="221725" y="4718"/>
                      <a:pt x="217189" y="5585"/>
                      <a:pt x="215121" y="4217"/>
                    </a:cubicBezTo>
                    <a:cubicBezTo>
                      <a:pt x="210438" y="3371"/>
                      <a:pt x="205700" y="3181"/>
                      <a:pt x="200941" y="3181"/>
                    </a:cubicBezTo>
                    <a:cubicBezTo>
                      <a:pt x="197096" y="3181"/>
                      <a:pt x="193237" y="3305"/>
                      <a:pt x="189386" y="3305"/>
                    </a:cubicBezTo>
                    <a:cubicBezTo>
                      <a:pt x="182048" y="3305"/>
                      <a:pt x="174736" y="2856"/>
                      <a:pt x="167587" y="248"/>
                    </a:cubicBezTo>
                    <a:cubicBezTo>
                      <a:pt x="167104" y="76"/>
                      <a:pt x="166629" y="0"/>
                      <a:pt x="166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9"/>
              <p:cNvSpPr/>
              <p:nvPr/>
            </p:nvSpPr>
            <p:spPr>
              <a:xfrm>
                <a:off x="2207563" y="-444004"/>
                <a:ext cx="104448" cy="103336"/>
              </a:xfrm>
              <a:custGeom>
                <a:avLst/>
                <a:gdLst/>
                <a:ahLst/>
                <a:cxnLst/>
                <a:rect l="l" t="t" r="r" b="b"/>
                <a:pathLst>
                  <a:path w="65178" h="64484" extrusionOk="0">
                    <a:moveTo>
                      <a:pt x="35371" y="0"/>
                    </a:moveTo>
                    <a:cubicBezTo>
                      <a:pt x="15532" y="0"/>
                      <a:pt x="630" y="13834"/>
                      <a:pt x="331" y="32591"/>
                    </a:cubicBezTo>
                    <a:cubicBezTo>
                      <a:pt x="0" y="50424"/>
                      <a:pt x="12566" y="64484"/>
                      <a:pt x="28752" y="64484"/>
                    </a:cubicBezTo>
                    <a:cubicBezTo>
                      <a:pt x="28885" y="64484"/>
                      <a:pt x="29019" y="64483"/>
                      <a:pt x="29152" y="64481"/>
                    </a:cubicBezTo>
                    <a:cubicBezTo>
                      <a:pt x="47532" y="64281"/>
                      <a:pt x="64978" y="46134"/>
                      <a:pt x="65111" y="27087"/>
                    </a:cubicBezTo>
                    <a:cubicBezTo>
                      <a:pt x="65178" y="11943"/>
                      <a:pt x="52302" y="68"/>
                      <a:pt x="35657" y="1"/>
                    </a:cubicBezTo>
                    <a:cubicBezTo>
                      <a:pt x="35561" y="1"/>
                      <a:pt x="35466" y="0"/>
                      <a:pt x="3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9"/>
              <p:cNvSpPr/>
              <p:nvPr/>
            </p:nvSpPr>
            <p:spPr>
              <a:xfrm>
                <a:off x="2785411" y="-458704"/>
                <a:ext cx="104448" cy="103336"/>
              </a:xfrm>
              <a:custGeom>
                <a:avLst/>
                <a:gdLst/>
                <a:ahLst/>
                <a:cxnLst/>
                <a:rect l="l" t="t" r="r" b="b"/>
                <a:pathLst>
                  <a:path w="65178" h="64484" extrusionOk="0">
                    <a:moveTo>
                      <a:pt x="35371" y="0"/>
                    </a:moveTo>
                    <a:cubicBezTo>
                      <a:pt x="15532" y="0"/>
                      <a:pt x="630" y="13834"/>
                      <a:pt x="331" y="32591"/>
                    </a:cubicBezTo>
                    <a:cubicBezTo>
                      <a:pt x="0" y="50424"/>
                      <a:pt x="12566" y="64483"/>
                      <a:pt x="28752" y="64483"/>
                    </a:cubicBezTo>
                    <a:cubicBezTo>
                      <a:pt x="28885" y="64483"/>
                      <a:pt x="29018" y="64482"/>
                      <a:pt x="29152" y="64481"/>
                    </a:cubicBezTo>
                    <a:cubicBezTo>
                      <a:pt x="47532" y="64280"/>
                      <a:pt x="64977" y="46134"/>
                      <a:pt x="65111" y="27087"/>
                    </a:cubicBezTo>
                    <a:cubicBezTo>
                      <a:pt x="65177" y="11943"/>
                      <a:pt x="52302" y="68"/>
                      <a:pt x="35656" y="1"/>
                    </a:cubicBezTo>
                    <a:cubicBezTo>
                      <a:pt x="35561" y="0"/>
                      <a:pt x="35466" y="0"/>
                      <a:pt x="3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9"/>
              <p:cNvSpPr/>
              <p:nvPr/>
            </p:nvSpPr>
            <p:spPr>
              <a:xfrm>
                <a:off x="2304313" y="-575614"/>
                <a:ext cx="81091" cy="118216"/>
              </a:xfrm>
              <a:custGeom>
                <a:avLst/>
                <a:gdLst/>
                <a:ahLst/>
                <a:cxnLst/>
                <a:rect l="l" t="t" r="r" b="b"/>
                <a:pathLst>
                  <a:path w="50603" h="73770" extrusionOk="0">
                    <a:moveTo>
                      <a:pt x="44809" y="0"/>
                    </a:moveTo>
                    <a:cubicBezTo>
                      <a:pt x="40816" y="0"/>
                      <a:pt x="41329" y="4988"/>
                      <a:pt x="40629" y="7976"/>
                    </a:cubicBezTo>
                    <a:cubicBezTo>
                      <a:pt x="36927" y="23687"/>
                      <a:pt x="33191" y="39465"/>
                      <a:pt x="25585" y="53876"/>
                    </a:cubicBezTo>
                    <a:cubicBezTo>
                      <a:pt x="24645" y="55627"/>
                      <a:pt x="24082" y="58419"/>
                      <a:pt x="21783" y="58419"/>
                    </a:cubicBezTo>
                    <a:cubicBezTo>
                      <a:pt x="21718" y="58419"/>
                      <a:pt x="21651" y="58417"/>
                      <a:pt x="21582" y="58412"/>
                    </a:cubicBezTo>
                    <a:cubicBezTo>
                      <a:pt x="18980" y="58179"/>
                      <a:pt x="19081" y="55143"/>
                      <a:pt x="18447" y="53275"/>
                    </a:cubicBezTo>
                    <a:cubicBezTo>
                      <a:pt x="14344" y="41200"/>
                      <a:pt x="13944" y="28391"/>
                      <a:pt x="10841" y="16115"/>
                    </a:cubicBezTo>
                    <a:cubicBezTo>
                      <a:pt x="10006" y="12839"/>
                      <a:pt x="9542" y="7552"/>
                      <a:pt x="5577" y="7552"/>
                    </a:cubicBezTo>
                    <a:cubicBezTo>
                      <a:pt x="5425" y="7552"/>
                      <a:pt x="5267" y="7560"/>
                      <a:pt x="5104" y="7576"/>
                    </a:cubicBezTo>
                    <a:cubicBezTo>
                      <a:pt x="0" y="8043"/>
                      <a:pt x="634" y="13814"/>
                      <a:pt x="834" y="17483"/>
                    </a:cubicBezTo>
                    <a:cubicBezTo>
                      <a:pt x="1802" y="33394"/>
                      <a:pt x="3670" y="49172"/>
                      <a:pt x="9907" y="64050"/>
                    </a:cubicBezTo>
                    <a:cubicBezTo>
                      <a:pt x="12579" y="70484"/>
                      <a:pt x="15885" y="73769"/>
                      <a:pt x="19528" y="73769"/>
                    </a:cubicBezTo>
                    <a:cubicBezTo>
                      <a:pt x="22571" y="73769"/>
                      <a:pt x="25848" y="71479"/>
                      <a:pt x="29188" y="66818"/>
                    </a:cubicBezTo>
                    <a:cubicBezTo>
                      <a:pt x="41463" y="49706"/>
                      <a:pt x="46600" y="29992"/>
                      <a:pt x="49002" y="9844"/>
                    </a:cubicBezTo>
                    <a:cubicBezTo>
                      <a:pt x="48301" y="5975"/>
                      <a:pt x="50603" y="604"/>
                      <a:pt x="45433" y="37"/>
                    </a:cubicBezTo>
                    <a:cubicBezTo>
                      <a:pt x="45213" y="12"/>
                      <a:pt x="45006" y="0"/>
                      <a:pt x="448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9"/>
              <p:cNvSpPr/>
              <p:nvPr/>
            </p:nvSpPr>
            <p:spPr>
              <a:xfrm>
                <a:off x="2729386" y="-596830"/>
                <a:ext cx="81093" cy="118263"/>
              </a:xfrm>
              <a:custGeom>
                <a:avLst/>
                <a:gdLst/>
                <a:ahLst/>
                <a:cxnLst/>
                <a:rect l="l" t="t" r="r" b="b"/>
                <a:pathLst>
                  <a:path w="50604" h="73799" extrusionOk="0">
                    <a:moveTo>
                      <a:pt x="44811" y="1"/>
                    </a:moveTo>
                    <a:cubicBezTo>
                      <a:pt x="40783" y="1"/>
                      <a:pt x="41329" y="5009"/>
                      <a:pt x="40596" y="8006"/>
                    </a:cubicBezTo>
                    <a:cubicBezTo>
                      <a:pt x="36893" y="23717"/>
                      <a:pt x="33191" y="39495"/>
                      <a:pt x="25552" y="53905"/>
                    </a:cubicBezTo>
                    <a:cubicBezTo>
                      <a:pt x="24612" y="55656"/>
                      <a:pt x="24050" y="58415"/>
                      <a:pt x="21752" y="58415"/>
                    </a:cubicBezTo>
                    <a:cubicBezTo>
                      <a:pt x="21686" y="58415"/>
                      <a:pt x="21618" y="58413"/>
                      <a:pt x="21549" y="58409"/>
                    </a:cubicBezTo>
                    <a:cubicBezTo>
                      <a:pt x="18947" y="58208"/>
                      <a:pt x="19047" y="55173"/>
                      <a:pt x="18413" y="53272"/>
                    </a:cubicBezTo>
                    <a:cubicBezTo>
                      <a:pt x="14344" y="41230"/>
                      <a:pt x="13910" y="28387"/>
                      <a:pt x="10841" y="16145"/>
                    </a:cubicBezTo>
                    <a:cubicBezTo>
                      <a:pt x="9972" y="12828"/>
                      <a:pt x="9538" y="7552"/>
                      <a:pt x="5516" y="7552"/>
                    </a:cubicBezTo>
                    <a:cubicBezTo>
                      <a:pt x="5372" y="7552"/>
                      <a:pt x="5224" y="7558"/>
                      <a:pt x="5071" y="7572"/>
                    </a:cubicBezTo>
                    <a:cubicBezTo>
                      <a:pt x="0" y="8039"/>
                      <a:pt x="601" y="13843"/>
                      <a:pt x="834" y="17513"/>
                    </a:cubicBezTo>
                    <a:cubicBezTo>
                      <a:pt x="1768" y="33391"/>
                      <a:pt x="3670" y="49202"/>
                      <a:pt x="9874" y="64079"/>
                    </a:cubicBezTo>
                    <a:cubicBezTo>
                      <a:pt x="12546" y="70514"/>
                      <a:pt x="15862" y="73799"/>
                      <a:pt x="19514" y="73799"/>
                    </a:cubicBezTo>
                    <a:cubicBezTo>
                      <a:pt x="22564" y="73799"/>
                      <a:pt x="25848" y="71508"/>
                      <a:pt x="29188" y="66848"/>
                    </a:cubicBezTo>
                    <a:cubicBezTo>
                      <a:pt x="41430" y="49736"/>
                      <a:pt x="46567" y="30022"/>
                      <a:pt x="48969" y="9874"/>
                    </a:cubicBezTo>
                    <a:cubicBezTo>
                      <a:pt x="48268" y="6004"/>
                      <a:pt x="50603" y="634"/>
                      <a:pt x="45399" y="33"/>
                    </a:cubicBezTo>
                    <a:cubicBezTo>
                      <a:pt x="45193" y="11"/>
                      <a:pt x="44997" y="1"/>
                      <a:pt x="448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9"/>
              <p:cNvSpPr/>
              <p:nvPr/>
            </p:nvSpPr>
            <p:spPr>
              <a:xfrm>
                <a:off x="2243385" y="-317867"/>
                <a:ext cx="544227" cy="186997"/>
              </a:xfrm>
              <a:custGeom>
                <a:avLst/>
                <a:gdLst/>
                <a:ahLst/>
                <a:cxnLst/>
                <a:rect l="l" t="t" r="r" b="b"/>
                <a:pathLst>
                  <a:path w="339611" h="116691" extrusionOk="0">
                    <a:moveTo>
                      <a:pt x="195992" y="1"/>
                    </a:moveTo>
                    <a:cubicBezTo>
                      <a:pt x="194495" y="1"/>
                      <a:pt x="193140" y="1067"/>
                      <a:pt x="192872" y="2584"/>
                    </a:cubicBezTo>
                    <a:lnTo>
                      <a:pt x="192839" y="2884"/>
                    </a:lnTo>
                    <a:cubicBezTo>
                      <a:pt x="190704" y="14593"/>
                      <a:pt x="185367" y="25634"/>
                      <a:pt x="178395" y="35474"/>
                    </a:cubicBezTo>
                    <a:cubicBezTo>
                      <a:pt x="171390" y="45315"/>
                      <a:pt x="163051" y="54288"/>
                      <a:pt x="153777" y="62127"/>
                    </a:cubicBezTo>
                    <a:cubicBezTo>
                      <a:pt x="144504" y="69999"/>
                      <a:pt x="134330" y="76837"/>
                      <a:pt x="123623" y="82441"/>
                    </a:cubicBezTo>
                    <a:cubicBezTo>
                      <a:pt x="112948" y="88145"/>
                      <a:pt x="101607" y="92582"/>
                      <a:pt x="90032" y="95117"/>
                    </a:cubicBezTo>
                    <a:cubicBezTo>
                      <a:pt x="84228" y="96451"/>
                      <a:pt x="78357" y="97085"/>
                      <a:pt x="72553" y="97185"/>
                    </a:cubicBezTo>
                    <a:cubicBezTo>
                      <a:pt x="71977" y="97202"/>
                      <a:pt x="71397" y="97210"/>
                      <a:pt x="70814" y="97210"/>
                    </a:cubicBezTo>
                    <a:cubicBezTo>
                      <a:pt x="65632" y="97210"/>
                      <a:pt x="60265" y="96550"/>
                      <a:pt x="55707" y="95350"/>
                    </a:cubicBezTo>
                    <a:cubicBezTo>
                      <a:pt x="53306" y="94817"/>
                      <a:pt x="49403" y="93482"/>
                      <a:pt x="47401" y="92615"/>
                    </a:cubicBezTo>
                    <a:cubicBezTo>
                      <a:pt x="44633" y="91581"/>
                      <a:pt x="42031" y="90313"/>
                      <a:pt x="39396" y="89013"/>
                    </a:cubicBezTo>
                    <a:cubicBezTo>
                      <a:pt x="34259" y="86311"/>
                      <a:pt x="29455" y="83108"/>
                      <a:pt x="25286" y="79339"/>
                    </a:cubicBezTo>
                    <a:cubicBezTo>
                      <a:pt x="16946" y="71834"/>
                      <a:pt x="11576" y="61626"/>
                      <a:pt x="10375" y="50151"/>
                    </a:cubicBezTo>
                    <a:cubicBezTo>
                      <a:pt x="9775" y="44447"/>
                      <a:pt x="10041" y="38576"/>
                      <a:pt x="10909" y="32706"/>
                    </a:cubicBezTo>
                    <a:cubicBezTo>
                      <a:pt x="11876" y="26868"/>
                      <a:pt x="13511" y="20897"/>
                      <a:pt x="15612" y="15460"/>
                    </a:cubicBezTo>
                    <a:cubicBezTo>
                      <a:pt x="16212" y="14059"/>
                      <a:pt x="15679" y="12391"/>
                      <a:pt x="14278" y="11590"/>
                    </a:cubicBezTo>
                    <a:cubicBezTo>
                      <a:pt x="13769" y="11303"/>
                      <a:pt x="13219" y="11165"/>
                      <a:pt x="12679" y="11165"/>
                    </a:cubicBezTo>
                    <a:cubicBezTo>
                      <a:pt x="11592" y="11165"/>
                      <a:pt x="10543" y="11722"/>
                      <a:pt x="9941" y="12725"/>
                    </a:cubicBezTo>
                    <a:cubicBezTo>
                      <a:pt x="6539" y="18562"/>
                      <a:pt x="4271" y="24633"/>
                      <a:pt x="2536" y="31071"/>
                    </a:cubicBezTo>
                    <a:cubicBezTo>
                      <a:pt x="768" y="37476"/>
                      <a:pt x="1" y="44214"/>
                      <a:pt x="268" y="51052"/>
                    </a:cubicBezTo>
                    <a:cubicBezTo>
                      <a:pt x="601" y="57890"/>
                      <a:pt x="2069" y="64795"/>
                      <a:pt x="4904" y="71233"/>
                    </a:cubicBezTo>
                    <a:cubicBezTo>
                      <a:pt x="7740" y="77638"/>
                      <a:pt x="12043" y="83342"/>
                      <a:pt x="17013" y="88179"/>
                    </a:cubicBezTo>
                    <a:cubicBezTo>
                      <a:pt x="21950" y="93082"/>
                      <a:pt x="27721" y="96918"/>
                      <a:pt x="33625" y="100087"/>
                    </a:cubicBezTo>
                    <a:cubicBezTo>
                      <a:pt x="36627" y="101622"/>
                      <a:pt x="39629" y="103089"/>
                      <a:pt x="42731" y="104290"/>
                    </a:cubicBezTo>
                    <a:cubicBezTo>
                      <a:pt x="46534" y="105858"/>
                      <a:pt x="48636" y="106458"/>
                      <a:pt x="52305" y="107426"/>
                    </a:cubicBezTo>
                    <a:cubicBezTo>
                      <a:pt x="58448" y="108954"/>
                      <a:pt x="64192" y="109535"/>
                      <a:pt x="70032" y="109535"/>
                    </a:cubicBezTo>
                    <a:cubicBezTo>
                      <a:pt x="70947" y="109535"/>
                      <a:pt x="71865" y="109521"/>
                      <a:pt x="72786" y="109494"/>
                    </a:cubicBezTo>
                    <a:cubicBezTo>
                      <a:pt x="79491" y="109260"/>
                      <a:pt x="86162" y="108460"/>
                      <a:pt x="92600" y="106925"/>
                    </a:cubicBezTo>
                    <a:cubicBezTo>
                      <a:pt x="118419" y="100921"/>
                      <a:pt x="141369" y="87311"/>
                      <a:pt x="160516" y="69966"/>
                    </a:cubicBezTo>
                    <a:cubicBezTo>
                      <a:pt x="165319" y="65663"/>
                      <a:pt x="169822" y="60959"/>
                      <a:pt x="174059" y="56089"/>
                    </a:cubicBezTo>
                    <a:cubicBezTo>
                      <a:pt x="178362" y="51252"/>
                      <a:pt x="182131" y="45915"/>
                      <a:pt x="185633" y="40411"/>
                    </a:cubicBezTo>
                    <a:cubicBezTo>
                      <a:pt x="188437" y="35933"/>
                      <a:pt x="190986" y="31216"/>
                      <a:pt x="193104" y="26301"/>
                    </a:cubicBezTo>
                    <a:lnTo>
                      <a:pt x="193104" y="26301"/>
                    </a:lnTo>
                    <a:cubicBezTo>
                      <a:pt x="193359" y="28666"/>
                      <a:pt x="193666" y="31032"/>
                      <a:pt x="194006" y="33406"/>
                    </a:cubicBezTo>
                    <a:cubicBezTo>
                      <a:pt x="195674" y="43313"/>
                      <a:pt x="198343" y="53220"/>
                      <a:pt x="202712" y="62594"/>
                    </a:cubicBezTo>
                    <a:cubicBezTo>
                      <a:pt x="206915" y="72000"/>
                      <a:pt x="212753" y="80940"/>
                      <a:pt x="220158" y="88512"/>
                    </a:cubicBezTo>
                    <a:cubicBezTo>
                      <a:pt x="227397" y="96284"/>
                      <a:pt x="236436" y="102322"/>
                      <a:pt x="246043" y="106792"/>
                    </a:cubicBezTo>
                    <a:cubicBezTo>
                      <a:pt x="250747" y="108994"/>
                      <a:pt x="256050" y="110795"/>
                      <a:pt x="260520" y="112096"/>
                    </a:cubicBezTo>
                    <a:cubicBezTo>
                      <a:pt x="265424" y="113497"/>
                      <a:pt x="270694" y="114764"/>
                      <a:pt x="275731" y="115632"/>
                    </a:cubicBezTo>
                    <a:cubicBezTo>
                      <a:pt x="280056" y="116242"/>
                      <a:pt x="284428" y="116690"/>
                      <a:pt x="288884" y="116690"/>
                    </a:cubicBezTo>
                    <a:cubicBezTo>
                      <a:pt x="289789" y="116690"/>
                      <a:pt x="290697" y="116672"/>
                      <a:pt x="291609" y="116632"/>
                    </a:cubicBezTo>
                    <a:cubicBezTo>
                      <a:pt x="296980" y="116432"/>
                      <a:pt x="302550" y="115798"/>
                      <a:pt x="307887" y="113930"/>
                    </a:cubicBezTo>
                    <a:cubicBezTo>
                      <a:pt x="313225" y="112129"/>
                      <a:pt x="318395" y="109427"/>
                      <a:pt x="322765" y="105758"/>
                    </a:cubicBezTo>
                    <a:cubicBezTo>
                      <a:pt x="327101" y="102022"/>
                      <a:pt x="330637" y="97519"/>
                      <a:pt x="333172" y="92682"/>
                    </a:cubicBezTo>
                    <a:cubicBezTo>
                      <a:pt x="335674" y="87812"/>
                      <a:pt x="337308" y="82675"/>
                      <a:pt x="338276" y="77571"/>
                    </a:cubicBezTo>
                    <a:cubicBezTo>
                      <a:pt x="339243" y="72401"/>
                      <a:pt x="339610" y="67397"/>
                      <a:pt x="339110" y="61993"/>
                    </a:cubicBezTo>
                    <a:cubicBezTo>
                      <a:pt x="338976" y="60592"/>
                      <a:pt x="337909" y="59391"/>
                      <a:pt x="336441" y="59158"/>
                    </a:cubicBezTo>
                    <a:cubicBezTo>
                      <a:pt x="336282" y="59133"/>
                      <a:pt x="336123" y="59121"/>
                      <a:pt x="335965" y="59121"/>
                    </a:cubicBezTo>
                    <a:cubicBezTo>
                      <a:pt x="334445" y="59121"/>
                      <a:pt x="333080" y="60251"/>
                      <a:pt x="332839" y="61793"/>
                    </a:cubicBezTo>
                    <a:lnTo>
                      <a:pt x="332805" y="62060"/>
                    </a:lnTo>
                    <a:cubicBezTo>
                      <a:pt x="332171" y="66330"/>
                      <a:pt x="331004" y="70966"/>
                      <a:pt x="329503" y="75136"/>
                    </a:cubicBezTo>
                    <a:cubicBezTo>
                      <a:pt x="327968" y="79339"/>
                      <a:pt x="325900" y="83242"/>
                      <a:pt x="323432" y="86678"/>
                    </a:cubicBezTo>
                    <a:cubicBezTo>
                      <a:pt x="318562" y="93649"/>
                      <a:pt x="311657" y="98152"/>
                      <a:pt x="303818" y="100020"/>
                    </a:cubicBezTo>
                    <a:cubicBezTo>
                      <a:pt x="300376" y="100874"/>
                      <a:pt x="296726" y="101312"/>
                      <a:pt x="292961" y="101312"/>
                    </a:cubicBezTo>
                    <a:cubicBezTo>
                      <a:pt x="292457" y="101312"/>
                      <a:pt x="291950" y="101304"/>
                      <a:pt x="291442" y="101288"/>
                    </a:cubicBezTo>
                    <a:cubicBezTo>
                      <a:pt x="287206" y="101288"/>
                      <a:pt x="282803" y="100487"/>
                      <a:pt x="278433" y="99854"/>
                    </a:cubicBezTo>
                    <a:cubicBezTo>
                      <a:pt x="273930" y="98986"/>
                      <a:pt x="269794" y="97952"/>
                      <a:pt x="265424" y="96618"/>
                    </a:cubicBezTo>
                    <a:cubicBezTo>
                      <a:pt x="260620" y="95084"/>
                      <a:pt x="256751" y="93783"/>
                      <a:pt x="252681" y="91981"/>
                    </a:cubicBezTo>
                    <a:cubicBezTo>
                      <a:pt x="244676" y="88445"/>
                      <a:pt x="237404" y="83509"/>
                      <a:pt x="231066" y="77471"/>
                    </a:cubicBezTo>
                    <a:cubicBezTo>
                      <a:pt x="224695" y="71433"/>
                      <a:pt x="219391" y="64161"/>
                      <a:pt x="215021" y="56289"/>
                    </a:cubicBezTo>
                    <a:cubicBezTo>
                      <a:pt x="210651" y="48383"/>
                      <a:pt x="207216" y="39777"/>
                      <a:pt x="204580" y="30871"/>
                    </a:cubicBezTo>
                    <a:cubicBezTo>
                      <a:pt x="203246" y="26401"/>
                      <a:pt x="202079" y="21864"/>
                      <a:pt x="201211" y="17228"/>
                    </a:cubicBezTo>
                    <a:cubicBezTo>
                      <a:pt x="200377" y="12625"/>
                      <a:pt x="199577" y="7854"/>
                      <a:pt x="199143" y="3351"/>
                    </a:cubicBezTo>
                    <a:cubicBezTo>
                      <a:pt x="199210" y="1750"/>
                      <a:pt x="198142" y="349"/>
                      <a:pt x="196541" y="49"/>
                    </a:cubicBezTo>
                    <a:cubicBezTo>
                      <a:pt x="196357" y="16"/>
                      <a:pt x="196174" y="1"/>
                      <a:pt x="1959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9"/>
              <p:cNvSpPr/>
              <p:nvPr/>
            </p:nvSpPr>
            <p:spPr>
              <a:xfrm>
                <a:off x="2483450" y="-369621"/>
                <a:ext cx="145289" cy="65755"/>
              </a:xfrm>
              <a:custGeom>
                <a:avLst/>
                <a:gdLst/>
                <a:ahLst/>
                <a:cxnLst/>
                <a:rect l="l" t="t" r="r" b="b"/>
                <a:pathLst>
                  <a:path w="90664" h="41033" extrusionOk="0">
                    <a:moveTo>
                      <a:pt x="34918" y="1"/>
                    </a:moveTo>
                    <a:cubicBezTo>
                      <a:pt x="29360" y="1"/>
                      <a:pt x="24208" y="877"/>
                      <a:pt x="20182" y="3057"/>
                    </a:cubicBezTo>
                    <a:cubicBezTo>
                      <a:pt x="1" y="14032"/>
                      <a:pt x="21850" y="35247"/>
                      <a:pt x="45033" y="40651"/>
                    </a:cubicBezTo>
                    <a:cubicBezTo>
                      <a:pt x="46128" y="40905"/>
                      <a:pt x="47521" y="41033"/>
                      <a:pt x="49118" y="41033"/>
                    </a:cubicBezTo>
                    <a:cubicBezTo>
                      <a:pt x="62604" y="41033"/>
                      <a:pt x="90663" y="31915"/>
                      <a:pt x="77123" y="12798"/>
                    </a:cubicBezTo>
                    <a:cubicBezTo>
                      <a:pt x="74332" y="8840"/>
                      <a:pt x="52574" y="1"/>
                      <a:pt x="34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9"/>
              <p:cNvSpPr/>
              <p:nvPr/>
            </p:nvSpPr>
            <p:spPr>
              <a:xfrm>
                <a:off x="2280686" y="-43118"/>
                <a:ext cx="505683" cy="540727"/>
              </a:xfrm>
              <a:custGeom>
                <a:avLst/>
                <a:gdLst/>
                <a:ahLst/>
                <a:cxnLst/>
                <a:rect l="l" t="t" r="r" b="b"/>
                <a:pathLst>
                  <a:path w="315559" h="337427" extrusionOk="0">
                    <a:moveTo>
                      <a:pt x="284948" y="0"/>
                    </a:moveTo>
                    <a:cubicBezTo>
                      <a:pt x="280901" y="0"/>
                      <a:pt x="276597" y="635"/>
                      <a:pt x="272128" y="1952"/>
                    </a:cubicBezTo>
                    <a:cubicBezTo>
                      <a:pt x="255850" y="6756"/>
                      <a:pt x="242574" y="16629"/>
                      <a:pt x="230231" y="27904"/>
                    </a:cubicBezTo>
                    <a:cubicBezTo>
                      <a:pt x="201844" y="53756"/>
                      <a:pt x="177093" y="82610"/>
                      <a:pt x="157946" y="117835"/>
                    </a:cubicBezTo>
                    <a:cubicBezTo>
                      <a:pt x="150274" y="108095"/>
                      <a:pt x="143736" y="99589"/>
                      <a:pt x="137065" y="91149"/>
                    </a:cubicBezTo>
                    <a:cubicBezTo>
                      <a:pt x="122388" y="72769"/>
                      <a:pt x="106743" y="55457"/>
                      <a:pt x="86729" y="42615"/>
                    </a:cubicBezTo>
                    <a:cubicBezTo>
                      <a:pt x="74212" y="34583"/>
                      <a:pt x="62594" y="30675"/>
                      <a:pt x="52292" y="30675"/>
                    </a:cubicBezTo>
                    <a:cubicBezTo>
                      <a:pt x="32172" y="30675"/>
                      <a:pt x="17067" y="45577"/>
                      <a:pt x="10074" y="73770"/>
                    </a:cubicBezTo>
                    <a:cubicBezTo>
                      <a:pt x="0" y="114433"/>
                      <a:pt x="9007" y="151793"/>
                      <a:pt x="26653" y="188152"/>
                    </a:cubicBezTo>
                    <a:cubicBezTo>
                      <a:pt x="53005" y="242524"/>
                      <a:pt x="90865" y="287557"/>
                      <a:pt x="137232" y="325984"/>
                    </a:cubicBezTo>
                    <a:cubicBezTo>
                      <a:pt x="146334" y="333540"/>
                      <a:pt x="154153" y="337426"/>
                      <a:pt x="161663" y="337426"/>
                    </a:cubicBezTo>
                    <a:cubicBezTo>
                      <a:pt x="170033" y="337426"/>
                      <a:pt x="178018" y="332600"/>
                      <a:pt x="186967" y="322648"/>
                    </a:cubicBezTo>
                    <a:cubicBezTo>
                      <a:pt x="231632" y="272879"/>
                      <a:pt x="267358" y="217740"/>
                      <a:pt x="290174" y="154528"/>
                    </a:cubicBezTo>
                    <a:cubicBezTo>
                      <a:pt x="304384" y="115133"/>
                      <a:pt x="315526" y="74971"/>
                      <a:pt x="315559" y="32874"/>
                    </a:cubicBezTo>
                    <a:cubicBezTo>
                      <a:pt x="315559" y="12275"/>
                      <a:pt x="302740" y="0"/>
                      <a:pt x="284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9"/>
              <p:cNvSpPr/>
              <p:nvPr/>
            </p:nvSpPr>
            <p:spPr>
              <a:xfrm>
                <a:off x="2152768" y="124226"/>
                <a:ext cx="324420" cy="416581"/>
              </a:xfrm>
              <a:custGeom>
                <a:avLst/>
                <a:gdLst/>
                <a:ahLst/>
                <a:cxnLst/>
                <a:rect l="l" t="t" r="r" b="b"/>
                <a:pathLst>
                  <a:path w="202446" h="259957" extrusionOk="0">
                    <a:moveTo>
                      <a:pt x="126776" y="0"/>
                    </a:moveTo>
                    <a:cubicBezTo>
                      <a:pt x="84364" y="0"/>
                      <a:pt x="106880" y="133488"/>
                      <a:pt x="27821" y="139432"/>
                    </a:cubicBezTo>
                    <a:cubicBezTo>
                      <a:pt x="27854" y="139465"/>
                      <a:pt x="34258" y="212417"/>
                      <a:pt x="1" y="254781"/>
                    </a:cubicBezTo>
                    <a:cubicBezTo>
                      <a:pt x="1" y="254781"/>
                      <a:pt x="18378" y="259957"/>
                      <a:pt x="45958" y="259957"/>
                    </a:cubicBezTo>
                    <a:cubicBezTo>
                      <a:pt x="70161" y="259957"/>
                      <a:pt x="101451" y="255971"/>
                      <a:pt x="133629" y="241004"/>
                    </a:cubicBezTo>
                    <a:cubicBezTo>
                      <a:pt x="202445" y="208981"/>
                      <a:pt x="195574" y="26551"/>
                      <a:pt x="137899" y="2534"/>
                    </a:cubicBezTo>
                    <a:cubicBezTo>
                      <a:pt x="133749" y="804"/>
                      <a:pt x="130067" y="0"/>
                      <a:pt x="126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9"/>
              <p:cNvSpPr/>
              <p:nvPr/>
            </p:nvSpPr>
            <p:spPr>
              <a:xfrm>
                <a:off x="2197402" y="116549"/>
                <a:ext cx="376430" cy="468297"/>
              </a:xfrm>
              <a:custGeom>
                <a:avLst/>
                <a:gdLst/>
                <a:ahLst/>
                <a:cxnLst/>
                <a:rect l="l" t="t" r="r" b="b"/>
                <a:pathLst>
                  <a:path w="234902" h="292229" extrusionOk="0">
                    <a:moveTo>
                      <a:pt x="103126" y="0"/>
                    </a:moveTo>
                    <a:cubicBezTo>
                      <a:pt x="69161" y="0"/>
                      <a:pt x="68560" y="40539"/>
                      <a:pt x="51805" y="87582"/>
                    </a:cubicBezTo>
                    <a:cubicBezTo>
                      <a:pt x="34459" y="136284"/>
                      <a:pt x="1" y="144256"/>
                      <a:pt x="1" y="144256"/>
                    </a:cubicBezTo>
                    <a:cubicBezTo>
                      <a:pt x="975" y="144294"/>
                      <a:pt x="1934" y="144313"/>
                      <a:pt x="2878" y="144313"/>
                    </a:cubicBezTo>
                    <a:cubicBezTo>
                      <a:pt x="79120" y="144313"/>
                      <a:pt x="59395" y="20824"/>
                      <a:pt x="93345" y="20824"/>
                    </a:cubicBezTo>
                    <a:cubicBezTo>
                      <a:pt x="94083" y="20824"/>
                      <a:pt x="94846" y="20882"/>
                      <a:pt x="95636" y="21001"/>
                    </a:cubicBezTo>
                    <a:cubicBezTo>
                      <a:pt x="133229" y="26605"/>
                      <a:pt x="150875" y="119438"/>
                      <a:pt x="140435" y="185919"/>
                    </a:cubicBezTo>
                    <a:cubicBezTo>
                      <a:pt x="130060" y="252367"/>
                      <a:pt x="28755" y="292229"/>
                      <a:pt x="28755" y="292229"/>
                    </a:cubicBezTo>
                    <a:lnTo>
                      <a:pt x="28755" y="292229"/>
                    </a:lnTo>
                    <a:cubicBezTo>
                      <a:pt x="234902" y="243193"/>
                      <a:pt x="144504" y="3155"/>
                      <a:pt x="106844" y="153"/>
                    </a:cubicBezTo>
                    <a:cubicBezTo>
                      <a:pt x="105562" y="51"/>
                      <a:pt x="104323" y="0"/>
                      <a:pt x="103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9"/>
              <p:cNvSpPr/>
              <p:nvPr/>
            </p:nvSpPr>
            <p:spPr>
              <a:xfrm>
                <a:off x="2310655" y="151378"/>
                <a:ext cx="73039" cy="84674"/>
              </a:xfrm>
              <a:custGeom>
                <a:avLst/>
                <a:gdLst/>
                <a:ahLst/>
                <a:cxnLst/>
                <a:rect l="l" t="t" r="r" b="b"/>
                <a:pathLst>
                  <a:path w="45578" h="52839" extrusionOk="0">
                    <a:moveTo>
                      <a:pt x="45578" y="1"/>
                    </a:moveTo>
                    <a:lnTo>
                      <a:pt x="45578" y="1"/>
                    </a:lnTo>
                    <a:cubicBezTo>
                      <a:pt x="1" y="19238"/>
                      <a:pt x="23972" y="52839"/>
                      <a:pt x="23995" y="52839"/>
                    </a:cubicBezTo>
                    <a:lnTo>
                      <a:pt x="23995" y="52839"/>
                    </a:lnTo>
                    <a:cubicBezTo>
                      <a:pt x="23996" y="52839"/>
                      <a:pt x="23996" y="52839"/>
                      <a:pt x="23996" y="52839"/>
                    </a:cubicBezTo>
                    <a:cubicBezTo>
                      <a:pt x="26364" y="20016"/>
                      <a:pt x="45577" y="2"/>
                      <a:pt x="45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9"/>
              <p:cNvSpPr/>
              <p:nvPr/>
            </p:nvSpPr>
            <p:spPr>
              <a:xfrm>
                <a:off x="2343210" y="189919"/>
                <a:ext cx="73092" cy="84620"/>
              </a:xfrm>
              <a:custGeom>
                <a:avLst/>
                <a:gdLst/>
                <a:ahLst/>
                <a:cxnLst/>
                <a:rect l="l" t="t" r="r" b="b"/>
                <a:pathLst>
                  <a:path w="45611" h="52805" extrusionOk="0">
                    <a:moveTo>
                      <a:pt x="45610" y="0"/>
                    </a:moveTo>
                    <a:lnTo>
                      <a:pt x="45610" y="0"/>
                    </a:lnTo>
                    <a:cubicBezTo>
                      <a:pt x="0" y="19205"/>
                      <a:pt x="23971" y="52805"/>
                      <a:pt x="24028" y="52805"/>
                    </a:cubicBezTo>
                    <a:cubicBezTo>
                      <a:pt x="24028" y="52805"/>
                      <a:pt x="24028" y="52805"/>
                      <a:pt x="24028" y="52805"/>
                    </a:cubicBezTo>
                    <a:cubicBezTo>
                      <a:pt x="26397" y="20016"/>
                      <a:pt x="45609" y="2"/>
                      <a:pt x="45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9"/>
              <p:cNvSpPr/>
              <p:nvPr/>
            </p:nvSpPr>
            <p:spPr>
              <a:xfrm>
                <a:off x="2596282" y="89306"/>
                <a:ext cx="384664" cy="394316"/>
              </a:xfrm>
              <a:custGeom>
                <a:avLst/>
                <a:gdLst/>
                <a:ahLst/>
                <a:cxnLst/>
                <a:rect l="l" t="t" r="r" b="b"/>
                <a:pathLst>
                  <a:path w="240040" h="246063" extrusionOk="0">
                    <a:moveTo>
                      <a:pt x="65486" y="0"/>
                    </a:moveTo>
                    <a:cubicBezTo>
                      <a:pt x="61087" y="0"/>
                      <a:pt x="56339" y="1640"/>
                      <a:pt x="51104" y="5311"/>
                    </a:cubicBezTo>
                    <a:cubicBezTo>
                      <a:pt x="1" y="41170"/>
                      <a:pt x="35927" y="225302"/>
                      <a:pt x="110080" y="241780"/>
                    </a:cubicBezTo>
                    <a:cubicBezTo>
                      <a:pt x="123791" y="244822"/>
                      <a:pt x="136877" y="246062"/>
                      <a:pt x="149099" y="246062"/>
                    </a:cubicBezTo>
                    <a:cubicBezTo>
                      <a:pt x="202948" y="246062"/>
                      <a:pt x="240039" y="221999"/>
                      <a:pt x="240039" y="221999"/>
                    </a:cubicBezTo>
                    <a:cubicBezTo>
                      <a:pt x="197509" y="187975"/>
                      <a:pt x="191571" y="115323"/>
                      <a:pt x="191571" y="115290"/>
                    </a:cubicBezTo>
                    <a:cubicBezTo>
                      <a:pt x="188444" y="115736"/>
                      <a:pt x="185426" y="115950"/>
                      <a:pt x="182511" y="115950"/>
                    </a:cubicBezTo>
                    <a:cubicBezTo>
                      <a:pt x="114664" y="115950"/>
                      <a:pt x="102464" y="0"/>
                      <a:pt x="654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9"/>
              <p:cNvSpPr/>
              <p:nvPr/>
            </p:nvSpPr>
            <p:spPr>
              <a:xfrm>
                <a:off x="2564102" y="82521"/>
                <a:ext cx="339440" cy="433100"/>
              </a:xfrm>
              <a:custGeom>
                <a:avLst/>
                <a:gdLst/>
                <a:ahLst/>
                <a:cxnLst/>
                <a:rect l="l" t="t" r="r" b="b"/>
                <a:pathLst>
                  <a:path w="211819" h="270265" extrusionOk="0">
                    <a:moveTo>
                      <a:pt x="84044" y="1"/>
                    </a:moveTo>
                    <a:cubicBezTo>
                      <a:pt x="80592" y="1"/>
                      <a:pt x="76861" y="590"/>
                      <a:pt x="72786" y="1839"/>
                    </a:cubicBezTo>
                    <a:cubicBezTo>
                      <a:pt x="36627" y="12881"/>
                      <a:pt x="1" y="266729"/>
                      <a:pt x="211819" y="270265"/>
                    </a:cubicBezTo>
                    <a:cubicBezTo>
                      <a:pt x="211819" y="270265"/>
                      <a:pt x="104342" y="253119"/>
                      <a:pt x="79858" y="190475"/>
                    </a:cubicBezTo>
                    <a:cubicBezTo>
                      <a:pt x="55441" y="127796"/>
                      <a:pt x="52639" y="33295"/>
                      <a:pt x="88197" y="19752"/>
                    </a:cubicBezTo>
                    <a:cubicBezTo>
                      <a:pt x="89917" y="19095"/>
                      <a:pt x="91566" y="18784"/>
                      <a:pt x="93158" y="18784"/>
                    </a:cubicBezTo>
                    <a:cubicBezTo>
                      <a:pt x="122095" y="18784"/>
                      <a:pt x="131813" y="121745"/>
                      <a:pt x="192309" y="121745"/>
                    </a:cubicBezTo>
                    <a:cubicBezTo>
                      <a:pt x="197229" y="121745"/>
                      <a:pt x="202486" y="121064"/>
                      <a:pt x="208116" y="119590"/>
                    </a:cubicBezTo>
                    <a:cubicBezTo>
                      <a:pt x="208116" y="119590"/>
                      <a:pt x="172758" y="119190"/>
                      <a:pt x="145371" y="75392"/>
                    </a:cubicBezTo>
                    <a:cubicBezTo>
                      <a:pt x="121074" y="36475"/>
                      <a:pt x="111192" y="1"/>
                      <a:pt x="84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9"/>
              <p:cNvSpPr/>
              <p:nvPr/>
            </p:nvSpPr>
            <p:spPr>
              <a:xfrm>
                <a:off x="2673418" y="122513"/>
                <a:ext cx="78099" cy="75265"/>
              </a:xfrm>
              <a:custGeom>
                <a:avLst/>
                <a:gdLst/>
                <a:ahLst/>
                <a:cxnLst/>
                <a:rect l="l" t="t" r="r" b="b"/>
                <a:pathLst>
                  <a:path w="48736" h="46967" extrusionOk="0">
                    <a:moveTo>
                      <a:pt x="0" y="0"/>
                    </a:moveTo>
                    <a:cubicBezTo>
                      <a:pt x="1" y="1"/>
                      <a:pt x="23084" y="15445"/>
                      <a:pt x="32490" y="46967"/>
                    </a:cubicBezTo>
                    <a:lnTo>
                      <a:pt x="32490" y="46967"/>
                    </a:lnTo>
                    <a:cubicBezTo>
                      <a:pt x="32490" y="46967"/>
                      <a:pt x="48735" y="894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2650004" y="167093"/>
                <a:ext cx="77862" cy="75266"/>
              </a:xfrm>
              <a:custGeom>
                <a:avLst/>
                <a:gdLst/>
                <a:ahLst/>
                <a:cxnLst/>
                <a:rect l="l" t="t" r="r" b="b"/>
                <a:pathLst>
                  <a:path w="48588" h="46968" extrusionOk="0">
                    <a:moveTo>
                      <a:pt x="1" y="1"/>
                    </a:moveTo>
                    <a:cubicBezTo>
                      <a:pt x="2" y="1"/>
                      <a:pt x="23051" y="15446"/>
                      <a:pt x="32491" y="46967"/>
                    </a:cubicBezTo>
                    <a:lnTo>
                      <a:pt x="32491" y="46967"/>
                    </a:lnTo>
                    <a:cubicBezTo>
                      <a:pt x="32501" y="46788"/>
                      <a:pt x="48587" y="8953"/>
                      <a:pt x="1" y="1"/>
                    </a:cubicBezTo>
                    <a:close/>
                    <a:moveTo>
                      <a:pt x="32491" y="46967"/>
                    </a:moveTo>
                    <a:cubicBezTo>
                      <a:pt x="32491" y="46968"/>
                      <a:pt x="32491" y="46968"/>
                      <a:pt x="32491" y="46968"/>
                    </a:cubicBezTo>
                    <a:cubicBezTo>
                      <a:pt x="32491" y="46968"/>
                      <a:pt x="32491" y="46967"/>
                      <a:pt x="32491" y="469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9"/>
            <p:cNvGrpSpPr/>
            <p:nvPr/>
          </p:nvGrpSpPr>
          <p:grpSpPr>
            <a:xfrm>
              <a:off x="6317854" y="436235"/>
              <a:ext cx="539585" cy="555342"/>
              <a:chOff x="2861722" y="503611"/>
              <a:chExt cx="684578" cy="704570"/>
            </a:xfrm>
          </p:grpSpPr>
          <p:sp>
            <p:nvSpPr>
              <p:cNvPr id="858" name="Google Shape;858;p49"/>
              <p:cNvSpPr/>
              <p:nvPr/>
            </p:nvSpPr>
            <p:spPr>
              <a:xfrm>
                <a:off x="2861722" y="503611"/>
                <a:ext cx="684578" cy="704570"/>
              </a:xfrm>
              <a:custGeom>
                <a:avLst/>
                <a:gdLst/>
                <a:ahLst/>
                <a:cxnLst/>
                <a:rect l="l" t="t" r="r" b="b"/>
                <a:pathLst>
                  <a:path w="427194" h="439669" extrusionOk="0">
                    <a:moveTo>
                      <a:pt x="249189" y="0"/>
                    </a:moveTo>
                    <a:cubicBezTo>
                      <a:pt x="81038" y="0"/>
                      <a:pt x="0" y="439669"/>
                      <a:pt x="98579" y="439669"/>
                    </a:cubicBezTo>
                    <a:cubicBezTo>
                      <a:pt x="101454" y="439669"/>
                      <a:pt x="104482" y="439294"/>
                      <a:pt x="107666" y="438525"/>
                    </a:cubicBezTo>
                    <a:cubicBezTo>
                      <a:pt x="220613" y="411205"/>
                      <a:pt x="427194" y="5281"/>
                      <a:pt x="252102" y="44"/>
                    </a:cubicBezTo>
                    <a:cubicBezTo>
                      <a:pt x="251128" y="15"/>
                      <a:pt x="250157" y="0"/>
                      <a:pt x="249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9"/>
              <p:cNvSpPr/>
              <p:nvPr/>
            </p:nvSpPr>
            <p:spPr>
              <a:xfrm>
                <a:off x="2888991" y="542582"/>
                <a:ext cx="614599" cy="633390"/>
              </a:xfrm>
              <a:custGeom>
                <a:avLst/>
                <a:gdLst/>
                <a:ahLst/>
                <a:cxnLst/>
                <a:rect l="l" t="t" r="r" b="b"/>
                <a:pathLst>
                  <a:path w="383525" h="395251" extrusionOk="0">
                    <a:moveTo>
                      <a:pt x="225917" y="0"/>
                    </a:moveTo>
                    <a:cubicBezTo>
                      <a:pt x="79997" y="0"/>
                      <a:pt x="0" y="395251"/>
                      <a:pt x="86978" y="395251"/>
                    </a:cubicBezTo>
                    <a:cubicBezTo>
                      <a:pt x="89254" y="395251"/>
                      <a:pt x="91644" y="394980"/>
                      <a:pt x="94151" y="394425"/>
                    </a:cubicBezTo>
                    <a:cubicBezTo>
                      <a:pt x="193455" y="372442"/>
                      <a:pt x="383524" y="9249"/>
                      <a:pt x="230715" y="142"/>
                    </a:cubicBezTo>
                    <a:cubicBezTo>
                      <a:pt x="229108" y="47"/>
                      <a:pt x="227509" y="0"/>
                      <a:pt x="225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9"/>
              <p:cNvSpPr/>
              <p:nvPr/>
            </p:nvSpPr>
            <p:spPr>
              <a:xfrm>
                <a:off x="2975421" y="771539"/>
                <a:ext cx="334716" cy="310100"/>
              </a:xfrm>
              <a:custGeom>
                <a:avLst/>
                <a:gdLst/>
                <a:ahLst/>
                <a:cxnLst/>
                <a:rect l="l" t="t" r="r" b="b"/>
                <a:pathLst>
                  <a:path w="208871" h="193510" extrusionOk="0">
                    <a:moveTo>
                      <a:pt x="123044" y="1"/>
                    </a:moveTo>
                    <a:cubicBezTo>
                      <a:pt x="43556" y="1"/>
                      <a:pt x="0" y="193510"/>
                      <a:pt x="47365" y="193510"/>
                    </a:cubicBezTo>
                    <a:cubicBezTo>
                      <a:pt x="48601" y="193510"/>
                      <a:pt x="49898" y="193378"/>
                      <a:pt x="51258" y="193108"/>
                    </a:cubicBezTo>
                    <a:cubicBezTo>
                      <a:pt x="105330" y="182300"/>
                      <a:pt x="208871" y="4506"/>
                      <a:pt x="125645" y="70"/>
                    </a:cubicBezTo>
                    <a:cubicBezTo>
                      <a:pt x="124774" y="24"/>
                      <a:pt x="123907" y="1"/>
                      <a:pt x="123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9"/>
              <p:cNvSpPr/>
              <p:nvPr/>
            </p:nvSpPr>
            <p:spPr>
              <a:xfrm>
                <a:off x="3084443" y="611935"/>
                <a:ext cx="126588" cy="121961"/>
              </a:xfrm>
              <a:custGeom>
                <a:avLst/>
                <a:gdLst/>
                <a:ahLst/>
                <a:cxnLst/>
                <a:rect l="l" t="t" r="r" b="b"/>
                <a:pathLst>
                  <a:path w="78994" h="76107" extrusionOk="0">
                    <a:moveTo>
                      <a:pt x="46501" y="0"/>
                    </a:moveTo>
                    <a:cubicBezTo>
                      <a:pt x="16467" y="0"/>
                      <a:pt x="1" y="76106"/>
                      <a:pt x="17919" y="76106"/>
                    </a:cubicBezTo>
                    <a:cubicBezTo>
                      <a:pt x="18385" y="76106"/>
                      <a:pt x="18873" y="76055"/>
                      <a:pt x="19384" y="75950"/>
                    </a:cubicBezTo>
                    <a:cubicBezTo>
                      <a:pt x="39832" y="71713"/>
                      <a:pt x="78994" y="1763"/>
                      <a:pt x="47505" y="29"/>
                    </a:cubicBezTo>
                    <a:cubicBezTo>
                      <a:pt x="47169" y="10"/>
                      <a:pt x="46834" y="0"/>
                      <a:pt x="46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9"/>
              <p:cNvSpPr/>
              <p:nvPr/>
            </p:nvSpPr>
            <p:spPr>
              <a:xfrm>
                <a:off x="3165408" y="616679"/>
                <a:ext cx="126583" cy="121963"/>
              </a:xfrm>
              <a:custGeom>
                <a:avLst/>
                <a:gdLst/>
                <a:ahLst/>
                <a:cxnLst/>
                <a:rect l="l" t="t" r="r" b="b"/>
                <a:pathLst>
                  <a:path w="78991" h="76108" extrusionOk="0">
                    <a:moveTo>
                      <a:pt x="46550" y="0"/>
                    </a:moveTo>
                    <a:cubicBezTo>
                      <a:pt x="16478" y="0"/>
                      <a:pt x="1" y="76107"/>
                      <a:pt x="17906" y="76107"/>
                    </a:cubicBezTo>
                    <a:cubicBezTo>
                      <a:pt x="18374" y="76107"/>
                      <a:pt x="18866" y="76055"/>
                      <a:pt x="19382" y="75948"/>
                    </a:cubicBezTo>
                    <a:cubicBezTo>
                      <a:pt x="39863" y="71679"/>
                      <a:pt x="78991" y="1762"/>
                      <a:pt x="47535" y="27"/>
                    </a:cubicBezTo>
                    <a:cubicBezTo>
                      <a:pt x="47205" y="9"/>
                      <a:pt x="46876" y="0"/>
                      <a:pt x="46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9"/>
              <p:cNvSpPr/>
              <p:nvPr/>
            </p:nvSpPr>
            <p:spPr>
              <a:xfrm>
                <a:off x="3217461" y="660204"/>
                <a:ext cx="143672" cy="113870"/>
              </a:xfrm>
              <a:custGeom>
                <a:avLst/>
                <a:gdLst/>
                <a:ahLst/>
                <a:cxnLst/>
                <a:rect l="l" t="t" r="r" b="b"/>
                <a:pathLst>
                  <a:path w="89655" h="71058" extrusionOk="0">
                    <a:moveTo>
                      <a:pt x="55065" y="1"/>
                    </a:moveTo>
                    <a:cubicBezTo>
                      <a:pt x="25873" y="1"/>
                      <a:pt x="1" y="71058"/>
                      <a:pt x="19221" y="71058"/>
                    </a:cubicBezTo>
                    <a:cubicBezTo>
                      <a:pt x="19358" y="71058"/>
                      <a:pt x="19497" y="71054"/>
                      <a:pt x="19638" y="71047"/>
                    </a:cubicBezTo>
                    <a:cubicBezTo>
                      <a:pt x="40486" y="70046"/>
                      <a:pt x="89655" y="6968"/>
                      <a:pt x="58799" y="396"/>
                    </a:cubicBezTo>
                    <a:cubicBezTo>
                      <a:pt x="57551" y="129"/>
                      <a:pt x="56305" y="1"/>
                      <a:pt x="55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64" name="Google Shape;864;p49"/>
          <p:cNvSpPr/>
          <p:nvPr/>
        </p:nvSpPr>
        <p:spPr>
          <a:xfrm rot="2293565">
            <a:off x="4571578" y="34070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rot="2293565">
            <a:off x="903303" y="47099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9"/>
          <p:cNvSpPr/>
          <p:nvPr/>
        </p:nvSpPr>
        <p:spPr>
          <a:xfrm rot="2293565">
            <a:off x="5874503" y="3845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9"/>
          <p:cNvSpPr/>
          <p:nvPr/>
        </p:nvSpPr>
        <p:spPr>
          <a:xfrm rot="2293565">
            <a:off x="8843153" y="19452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rot="2293565">
            <a:off x="252978" y="2257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37"/>
          <p:cNvSpPr txBox="1">
            <a:spLocks noGrp="1"/>
          </p:cNvSpPr>
          <p:nvPr>
            <p:ph type="subTitle" idx="1"/>
          </p:nvPr>
        </p:nvSpPr>
        <p:spPr>
          <a:xfrm>
            <a:off x="2089863" y="598905"/>
            <a:ext cx="4884199" cy="122601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t>AI LÀ NHÀ NGÔN NGỮ HỌC?</a:t>
            </a:r>
            <a:endParaRPr sz="3600" b="1" dirty="0"/>
          </a:p>
        </p:txBody>
      </p:sp>
      <p:grpSp>
        <p:nvGrpSpPr>
          <p:cNvPr id="263" name="Google Shape;263;p37"/>
          <p:cNvGrpSpPr/>
          <p:nvPr/>
        </p:nvGrpSpPr>
        <p:grpSpPr>
          <a:xfrm>
            <a:off x="6764941" y="283888"/>
            <a:ext cx="2263474" cy="4507781"/>
            <a:chOff x="3896903" y="644256"/>
            <a:chExt cx="1560802" cy="3108386"/>
          </a:xfrm>
        </p:grpSpPr>
        <p:sp>
          <p:nvSpPr>
            <p:cNvPr id="264" name="Google Shape;264;p37"/>
            <p:cNvSpPr/>
            <p:nvPr/>
          </p:nvSpPr>
          <p:spPr>
            <a:xfrm>
              <a:off x="3896903" y="1357836"/>
              <a:ext cx="848685" cy="747486"/>
            </a:xfrm>
            <a:custGeom>
              <a:avLst/>
              <a:gdLst/>
              <a:ahLst/>
              <a:cxnLst/>
              <a:rect l="l" t="t" r="r" b="b"/>
              <a:pathLst>
                <a:path w="1102188" h="970761" extrusionOk="0">
                  <a:moveTo>
                    <a:pt x="281533" y="1"/>
                  </a:moveTo>
                  <a:cubicBezTo>
                    <a:pt x="206996" y="1"/>
                    <a:pt x="142481" y="21783"/>
                    <a:pt x="96235" y="67614"/>
                  </a:cubicBezTo>
                  <a:cubicBezTo>
                    <a:pt x="0" y="162749"/>
                    <a:pt x="7072" y="337674"/>
                    <a:pt x="97169" y="518337"/>
                  </a:cubicBezTo>
                  <a:cubicBezTo>
                    <a:pt x="141501" y="607034"/>
                    <a:pt x="205580" y="697265"/>
                    <a:pt x="287639" y="780158"/>
                  </a:cubicBezTo>
                  <a:cubicBezTo>
                    <a:pt x="368163" y="861483"/>
                    <a:pt x="455859" y="925729"/>
                    <a:pt x="542421" y="970761"/>
                  </a:cubicBezTo>
                  <a:cubicBezTo>
                    <a:pt x="629950" y="927597"/>
                    <a:pt x="719014" y="865219"/>
                    <a:pt x="801206" y="785662"/>
                  </a:cubicBezTo>
                  <a:cubicBezTo>
                    <a:pt x="885032" y="704604"/>
                    <a:pt x="951079" y="615740"/>
                    <a:pt x="997312" y="528077"/>
                  </a:cubicBezTo>
                  <a:cubicBezTo>
                    <a:pt x="1091379" y="349349"/>
                    <a:pt x="1102187" y="174624"/>
                    <a:pt x="1008053" y="77455"/>
                  </a:cubicBezTo>
                  <a:cubicBezTo>
                    <a:pt x="960990" y="28890"/>
                    <a:pt x="893837" y="5779"/>
                    <a:pt x="815761" y="5779"/>
                  </a:cubicBezTo>
                  <a:cubicBezTo>
                    <a:pt x="736012" y="5779"/>
                    <a:pt x="644866" y="29891"/>
                    <a:pt x="552094" y="75620"/>
                  </a:cubicBezTo>
                  <a:cubicBezTo>
                    <a:pt x="457103" y="26205"/>
                    <a:pt x="363289" y="1"/>
                    <a:pt x="281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7"/>
            <p:cNvSpPr/>
            <p:nvPr/>
          </p:nvSpPr>
          <p:spPr>
            <a:xfrm>
              <a:off x="3995970" y="1470462"/>
              <a:ext cx="147048" cy="165121"/>
            </a:xfrm>
            <a:custGeom>
              <a:avLst/>
              <a:gdLst/>
              <a:ahLst/>
              <a:cxnLst/>
              <a:rect l="l" t="t" r="r" b="b"/>
              <a:pathLst>
                <a:path w="190971" h="214443" extrusionOk="0">
                  <a:moveTo>
                    <a:pt x="120435" y="1"/>
                  </a:moveTo>
                  <a:cubicBezTo>
                    <a:pt x="86414" y="1"/>
                    <a:pt x="48046" y="29121"/>
                    <a:pt x="26553" y="74723"/>
                  </a:cubicBezTo>
                  <a:cubicBezTo>
                    <a:pt x="1" y="131163"/>
                    <a:pt x="9307" y="191440"/>
                    <a:pt x="47368" y="209386"/>
                  </a:cubicBezTo>
                  <a:cubicBezTo>
                    <a:pt x="54649" y="212813"/>
                    <a:pt x="62456" y="214443"/>
                    <a:pt x="70508" y="214443"/>
                  </a:cubicBezTo>
                  <a:cubicBezTo>
                    <a:pt x="104544" y="214443"/>
                    <a:pt x="142945" y="185319"/>
                    <a:pt x="164418" y="139703"/>
                  </a:cubicBezTo>
                  <a:cubicBezTo>
                    <a:pt x="190970" y="83296"/>
                    <a:pt x="181664" y="22986"/>
                    <a:pt x="143603" y="5073"/>
                  </a:cubicBezTo>
                  <a:cubicBezTo>
                    <a:pt x="136313" y="1635"/>
                    <a:pt x="128496" y="1"/>
                    <a:pt x="120435"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7"/>
            <p:cNvSpPr/>
            <p:nvPr/>
          </p:nvSpPr>
          <p:spPr>
            <a:xfrm>
              <a:off x="4304164" y="2083641"/>
              <a:ext cx="333880" cy="1669001"/>
            </a:xfrm>
            <a:custGeom>
              <a:avLst/>
              <a:gdLst/>
              <a:ahLst/>
              <a:cxnLst/>
              <a:rect l="l" t="t" r="r" b="b"/>
              <a:pathLst>
                <a:path w="433610" h="2167534" extrusionOk="0">
                  <a:moveTo>
                    <a:pt x="12386" y="1"/>
                  </a:moveTo>
                  <a:cubicBezTo>
                    <a:pt x="12085" y="1"/>
                    <a:pt x="11781" y="12"/>
                    <a:pt x="11475" y="36"/>
                  </a:cubicBezTo>
                  <a:cubicBezTo>
                    <a:pt x="4904" y="503"/>
                    <a:pt x="0" y="6207"/>
                    <a:pt x="500" y="12712"/>
                  </a:cubicBezTo>
                  <a:cubicBezTo>
                    <a:pt x="634" y="14746"/>
                    <a:pt x="16245" y="218892"/>
                    <a:pt x="91065" y="525612"/>
                  </a:cubicBezTo>
                  <a:cubicBezTo>
                    <a:pt x="162116" y="816820"/>
                    <a:pt x="409793" y="1983389"/>
                    <a:pt x="387077" y="2154078"/>
                  </a:cubicBezTo>
                  <a:cubicBezTo>
                    <a:pt x="386176" y="2160482"/>
                    <a:pt x="390612" y="2166353"/>
                    <a:pt x="396950" y="2167354"/>
                  </a:cubicBezTo>
                  <a:cubicBezTo>
                    <a:pt x="397017" y="2167354"/>
                    <a:pt x="397150" y="2167387"/>
                    <a:pt x="397250" y="2167421"/>
                  </a:cubicBezTo>
                  <a:cubicBezTo>
                    <a:pt x="397795" y="2167497"/>
                    <a:pt x="398337" y="2167534"/>
                    <a:pt x="398872" y="2167534"/>
                  </a:cubicBezTo>
                  <a:cubicBezTo>
                    <a:pt x="404662" y="2167534"/>
                    <a:pt x="409733" y="2163201"/>
                    <a:pt x="410527" y="2157247"/>
                  </a:cubicBezTo>
                  <a:cubicBezTo>
                    <a:pt x="433610" y="1983756"/>
                    <a:pt x="185332" y="812150"/>
                    <a:pt x="114082" y="520041"/>
                  </a:cubicBezTo>
                  <a:cubicBezTo>
                    <a:pt x="39829" y="215390"/>
                    <a:pt x="24317" y="13012"/>
                    <a:pt x="24151" y="11010"/>
                  </a:cubicBezTo>
                  <a:cubicBezTo>
                    <a:pt x="23705" y="4778"/>
                    <a:pt x="18532" y="1"/>
                    <a:pt x="12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7"/>
            <p:cNvSpPr/>
            <p:nvPr/>
          </p:nvSpPr>
          <p:spPr>
            <a:xfrm>
              <a:off x="4225979" y="2020105"/>
              <a:ext cx="189068" cy="174874"/>
            </a:xfrm>
            <a:custGeom>
              <a:avLst/>
              <a:gdLst/>
              <a:ahLst/>
              <a:cxnLst/>
              <a:rect l="l" t="t" r="r" b="b"/>
              <a:pathLst>
                <a:path w="245543" h="227109" extrusionOk="0">
                  <a:moveTo>
                    <a:pt x="82730" y="1"/>
                  </a:moveTo>
                  <a:cubicBezTo>
                    <a:pt x="55682" y="1"/>
                    <a:pt x="35210" y="13145"/>
                    <a:pt x="36861" y="53964"/>
                  </a:cubicBezTo>
                  <a:cubicBezTo>
                    <a:pt x="36861" y="53964"/>
                    <a:pt x="52272" y="169947"/>
                    <a:pt x="1" y="212744"/>
                  </a:cubicBezTo>
                  <a:cubicBezTo>
                    <a:pt x="1" y="212744"/>
                    <a:pt x="90046" y="227108"/>
                    <a:pt x="161388" y="227108"/>
                  </a:cubicBezTo>
                  <a:cubicBezTo>
                    <a:pt x="202976" y="227108"/>
                    <a:pt x="238209" y="222227"/>
                    <a:pt x="245543" y="206773"/>
                  </a:cubicBezTo>
                  <a:cubicBezTo>
                    <a:pt x="245543" y="206773"/>
                    <a:pt x="184232" y="89055"/>
                    <a:pt x="202045" y="43023"/>
                  </a:cubicBezTo>
                  <a:cubicBezTo>
                    <a:pt x="202088" y="43001"/>
                    <a:pt x="131652" y="1"/>
                    <a:pt x="82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7"/>
            <p:cNvSpPr/>
            <p:nvPr/>
          </p:nvSpPr>
          <p:spPr>
            <a:xfrm>
              <a:off x="4242752" y="2057255"/>
              <a:ext cx="149127" cy="40065"/>
            </a:xfrm>
            <a:custGeom>
              <a:avLst/>
              <a:gdLst/>
              <a:ahLst/>
              <a:cxnLst/>
              <a:rect l="l" t="t" r="r" b="b"/>
              <a:pathLst>
                <a:path w="193672" h="52033" extrusionOk="0">
                  <a:moveTo>
                    <a:pt x="180106" y="0"/>
                  </a:moveTo>
                  <a:cubicBezTo>
                    <a:pt x="178065" y="0"/>
                    <a:pt x="176001" y="530"/>
                    <a:pt x="174124" y="1647"/>
                  </a:cubicBezTo>
                  <a:cubicBezTo>
                    <a:pt x="139458" y="22134"/>
                    <a:pt x="107989" y="28323"/>
                    <a:pt x="82617" y="28323"/>
                  </a:cubicBezTo>
                  <a:cubicBezTo>
                    <a:pt x="45319" y="28323"/>
                    <a:pt x="21194" y="14949"/>
                    <a:pt x="19447" y="13956"/>
                  </a:cubicBezTo>
                  <a:cubicBezTo>
                    <a:pt x="17577" y="12889"/>
                    <a:pt x="15540" y="12381"/>
                    <a:pt x="13532" y="12381"/>
                  </a:cubicBezTo>
                  <a:cubicBezTo>
                    <a:pt x="9449" y="12381"/>
                    <a:pt x="5482" y="14481"/>
                    <a:pt x="3269" y="18259"/>
                  </a:cubicBezTo>
                  <a:cubicBezTo>
                    <a:pt x="0" y="23930"/>
                    <a:pt x="1868" y="31168"/>
                    <a:pt x="7539" y="34471"/>
                  </a:cubicBezTo>
                  <a:cubicBezTo>
                    <a:pt x="9040" y="35338"/>
                    <a:pt x="26853" y="45412"/>
                    <a:pt x="55406" y="49915"/>
                  </a:cubicBezTo>
                  <a:cubicBezTo>
                    <a:pt x="63658" y="51208"/>
                    <a:pt x="72813" y="52033"/>
                    <a:pt x="82739" y="52033"/>
                  </a:cubicBezTo>
                  <a:cubicBezTo>
                    <a:pt x="111731" y="52033"/>
                    <a:pt x="147301" y="44998"/>
                    <a:pt x="186166" y="22062"/>
                  </a:cubicBezTo>
                  <a:cubicBezTo>
                    <a:pt x="191804" y="18726"/>
                    <a:pt x="193672" y="11454"/>
                    <a:pt x="190336" y="5817"/>
                  </a:cubicBezTo>
                  <a:cubicBezTo>
                    <a:pt x="188117" y="2090"/>
                    <a:pt x="184158" y="0"/>
                    <a:pt x="180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7"/>
            <p:cNvSpPr/>
            <p:nvPr/>
          </p:nvSpPr>
          <p:spPr>
            <a:xfrm>
              <a:off x="4299900" y="644256"/>
              <a:ext cx="847375" cy="782620"/>
            </a:xfrm>
            <a:custGeom>
              <a:avLst/>
              <a:gdLst/>
              <a:ahLst/>
              <a:cxnLst/>
              <a:rect l="l" t="t" r="r" b="b"/>
              <a:pathLst>
                <a:path w="1100487" h="1016390" extrusionOk="0">
                  <a:moveTo>
                    <a:pt x="269759" y="0"/>
                  </a:moveTo>
                  <a:cubicBezTo>
                    <a:pt x="228364" y="0"/>
                    <a:pt x="189586" y="9445"/>
                    <a:pt x="155112" y="29316"/>
                  </a:cubicBezTo>
                  <a:cubicBezTo>
                    <a:pt x="37794" y="96731"/>
                    <a:pt x="1" y="267687"/>
                    <a:pt x="41063" y="465362"/>
                  </a:cubicBezTo>
                  <a:cubicBezTo>
                    <a:pt x="61278" y="562398"/>
                    <a:pt x="100272" y="666005"/>
                    <a:pt x="158481" y="767078"/>
                  </a:cubicBezTo>
                  <a:cubicBezTo>
                    <a:pt x="215588" y="866249"/>
                    <a:pt x="283970" y="950776"/>
                    <a:pt x="356188" y="1016390"/>
                  </a:cubicBezTo>
                  <a:cubicBezTo>
                    <a:pt x="451823" y="997009"/>
                    <a:pt x="553830" y="959382"/>
                    <a:pt x="653668" y="903475"/>
                  </a:cubicBezTo>
                  <a:cubicBezTo>
                    <a:pt x="755407" y="846468"/>
                    <a:pt x="841935" y="777419"/>
                    <a:pt x="908983" y="704366"/>
                  </a:cubicBezTo>
                  <a:cubicBezTo>
                    <a:pt x="1045447" y="555560"/>
                    <a:pt x="1100487" y="389341"/>
                    <a:pt x="1034206" y="271390"/>
                  </a:cubicBezTo>
                  <a:cubicBezTo>
                    <a:pt x="984269" y="182469"/>
                    <a:pt x="875330" y="137856"/>
                    <a:pt x="739885" y="137856"/>
                  </a:cubicBezTo>
                  <a:cubicBezTo>
                    <a:pt x="693836" y="137856"/>
                    <a:pt x="644724" y="143013"/>
                    <a:pt x="593825" y="153339"/>
                  </a:cubicBezTo>
                  <a:cubicBezTo>
                    <a:pt x="486498" y="55820"/>
                    <a:pt x="370395" y="0"/>
                    <a:pt x="269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4397298" y="753734"/>
              <a:ext cx="161431" cy="153111"/>
            </a:xfrm>
            <a:custGeom>
              <a:avLst/>
              <a:gdLst/>
              <a:ahLst/>
              <a:cxnLst/>
              <a:rect l="l" t="t" r="r" b="b"/>
              <a:pathLst>
                <a:path w="209650" h="198845" extrusionOk="0">
                  <a:moveTo>
                    <a:pt x="139324" y="0"/>
                  </a:moveTo>
                  <a:cubicBezTo>
                    <a:pt x="109158" y="0"/>
                    <a:pt x="73574" y="18138"/>
                    <a:pt x="46467" y="50454"/>
                  </a:cubicBezTo>
                  <a:cubicBezTo>
                    <a:pt x="6371" y="98188"/>
                    <a:pt x="0" y="158865"/>
                    <a:pt x="32223" y="185918"/>
                  </a:cubicBezTo>
                  <a:cubicBezTo>
                    <a:pt x="42672" y="194681"/>
                    <a:pt x="55886" y="198845"/>
                    <a:pt x="70341" y="198845"/>
                  </a:cubicBezTo>
                  <a:cubicBezTo>
                    <a:pt x="100511" y="198845"/>
                    <a:pt x="136087" y="180708"/>
                    <a:pt x="163217" y="148391"/>
                  </a:cubicBezTo>
                  <a:cubicBezTo>
                    <a:pt x="203279" y="100657"/>
                    <a:pt x="209650" y="39980"/>
                    <a:pt x="177427" y="12927"/>
                  </a:cubicBezTo>
                  <a:cubicBezTo>
                    <a:pt x="166989" y="4164"/>
                    <a:pt x="153779" y="0"/>
                    <a:pt x="139324"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7"/>
            <p:cNvSpPr/>
            <p:nvPr/>
          </p:nvSpPr>
          <p:spPr>
            <a:xfrm>
              <a:off x="4527547" y="1410088"/>
              <a:ext cx="106311" cy="2252462"/>
            </a:xfrm>
            <a:custGeom>
              <a:avLst/>
              <a:gdLst/>
              <a:ahLst/>
              <a:cxnLst/>
              <a:rect l="l" t="t" r="r" b="b"/>
              <a:pathLst>
                <a:path w="138066" h="2925275" extrusionOk="0">
                  <a:moveTo>
                    <a:pt x="64330" y="1"/>
                  </a:moveTo>
                  <a:cubicBezTo>
                    <a:pt x="58876" y="1"/>
                    <a:pt x="54009" y="4006"/>
                    <a:pt x="52938" y="9594"/>
                  </a:cubicBezTo>
                  <a:cubicBezTo>
                    <a:pt x="52504" y="11595"/>
                    <a:pt x="13243" y="212506"/>
                    <a:pt x="3636" y="528065"/>
                  </a:cubicBezTo>
                  <a:cubicBezTo>
                    <a:pt x="0" y="646983"/>
                    <a:pt x="17780" y="983624"/>
                    <a:pt x="38294" y="1373403"/>
                  </a:cubicBezTo>
                  <a:cubicBezTo>
                    <a:pt x="72052" y="2014596"/>
                    <a:pt x="114082" y="2812567"/>
                    <a:pt x="73186" y="2908803"/>
                  </a:cubicBezTo>
                  <a:cubicBezTo>
                    <a:pt x="70617" y="2914840"/>
                    <a:pt x="73453" y="2921812"/>
                    <a:pt x="79457" y="2924347"/>
                  </a:cubicBezTo>
                  <a:cubicBezTo>
                    <a:pt x="80358" y="2924714"/>
                    <a:pt x="81292" y="2924981"/>
                    <a:pt x="82226" y="2925148"/>
                  </a:cubicBezTo>
                  <a:cubicBezTo>
                    <a:pt x="82813" y="2925233"/>
                    <a:pt x="83401" y="2925275"/>
                    <a:pt x="83985" y="2925275"/>
                  </a:cubicBezTo>
                  <a:cubicBezTo>
                    <a:pt x="88640" y="2925275"/>
                    <a:pt x="93049" y="2922607"/>
                    <a:pt x="95035" y="2918043"/>
                  </a:cubicBezTo>
                  <a:cubicBezTo>
                    <a:pt x="138066" y="2816703"/>
                    <a:pt x="97637" y="2049254"/>
                    <a:pt x="61978" y="1372136"/>
                  </a:cubicBezTo>
                  <a:cubicBezTo>
                    <a:pt x="41463" y="982891"/>
                    <a:pt x="23751" y="646750"/>
                    <a:pt x="27320" y="528799"/>
                  </a:cubicBezTo>
                  <a:cubicBezTo>
                    <a:pt x="36827" y="215408"/>
                    <a:pt x="75788" y="16165"/>
                    <a:pt x="76155" y="14197"/>
                  </a:cubicBezTo>
                  <a:cubicBezTo>
                    <a:pt x="77456" y="7793"/>
                    <a:pt x="73286" y="1588"/>
                    <a:pt x="66848" y="287"/>
                  </a:cubicBezTo>
                  <a:cubicBezTo>
                    <a:pt x="66003" y="93"/>
                    <a:pt x="65160" y="1"/>
                    <a:pt x="64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7"/>
            <p:cNvSpPr/>
            <p:nvPr/>
          </p:nvSpPr>
          <p:spPr>
            <a:xfrm>
              <a:off x="4468446" y="1340924"/>
              <a:ext cx="184805" cy="194741"/>
            </a:xfrm>
            <a:custGeom>
              <a:avLst/>
              <a:gdLst/>
              <a:ahLst/>
              <a:cxnLst/>
              <a:rect l="l" t="t" r="r" b="b"/>
              <a:pathLst>
                <a:path w="240006" h="252911" extrusionOk="0">
                  <a:moveTo>
                    <a:pt x="240005" y="75668"/>
                  </a:moveTo>
                  <a:lnTo>
                    <a:pt x="240005" y="75668"/>
                  </a:lnTo>
                  <a:cubicBezTo>
                    <a:pt x="240005" y="75668"/>
                    <a:pt x="240005" y="75668"/>
                    <a:pt x="240005" y="75668"/>
                  </a:cubicBezTo>
                  <a:lnTo>
                    <a:pt x="240005" y="75668"/>
                  </a:lnTo>
                  <a:cubicBezTo>
                    <a:pt x="240005" y="75668"/>
                    <a:pt x="240005" y="75668"/>
                    <a:pt x="240005" y="75668"/>
                  </a:cubicBezTo>
                  <a:close/>
                  <a:moveTo>
                    <a:pt x="119747" y="1"/>
                  </a:moveTo>
                  <a:cubicBezTo>
                    <a:pt x="100795" y="1"/>
                    <a:pt x="85061" y="11207"/>
                    <a:pt x="77823" y="42244"/>
                  </a:cubicBezTo>
                  <a:cubicBezTo>
                    <a:pt x="77823" y="42244"/>
                    <a:pt x="61811" y="158193"/>
                    <a:pt x="0" y="185479"/>
                  </a:cubicBezTo>
                  <a:cubicBezTo>
                    <a:pt x="0" y="185479"/>
                    <a:pt x="147893" y="252910"/>
                    <a:pt x="212454" y="252910"/>
                  </a:cubicBezTo>
                  <a:cubicBezTo>
                    <a:pt x="224430" y="252910"/>
                    <a:pt x="233539" y="250590"/>
                    <a:pt x="238304" y="245089"/>
                  </a:cubicBezTo>
                  <a:cubicBezTo>
                    <a:pt x="238304" y="245089"/>
                    <a:pt x="210517" y="115296"/>
                    <a:pt x="240005" y="75668"/>
                  </a:cubicBezTo>
                  <a:lnTo>
                    <a:pt x="240005" y="75668"/>
                  </a:lnTo>
                  <a:cubicBezTo>
                    <a:pt x="240005" y="75668"/>
                    <a:pt x="240005" y="75668"/>
                    <a:pt x="240005" y="75668"/>
                  </a:cubicBezTo>
                  <a:cubicBezTo>
                    <a:pt x="239960" y="75668"/>
                    <a:pt x="168993" y="1"/>
                    <a:pt x="119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4513343" y="1377756"/>
              <a:ext cx="146405" cy="49104"/>
            </a:xfrm>
            <a:custGeom>
              <a:avLst/>
              <a:gdLst/>
              <a:ahLst/>
              <a:cxnLst/>
              <a:rect l="l" t="t" r="r" b="b"/>
              <a:pathLst>
                <a:path w="190137" h="63772" extrusionOk="0">
                  <a:moveTo>
                    <a:pt x="13029" y="0"/>
                  </a:moveTo>
                  <a:cubicBezTo>
                    <a:pt x="10051" y="0"/>
                    <a:pt x="7068" y="1118"/>
                    <a:pt x="4771" y="3383"/>
                  </a:cubicBezTo>
                  <a:cubicBezTo>
                    <a:pt x="101" y="7953"/>
                    <a:pt x="1" y="15458"/>
                    <a:pt x="4571" y="20128"/>
                  </a:cubicBezTo>
                  <a:cubicBezTo>
                    <a:pt x="6372" y="21996"/>
                    <a:pt x="37194" y="52785"/>
                    <a:pt x="92667" y="61491"/>
                  </a:cubicBezTo>
                  <a:cubicBezTo>
                    <a:pt x="101869" y="62933"/>
                    <a:pt x="111740" y="63771"/>
                    <a:pt x="122266" y="63771"/>
                  </a:cubicBezTo>
                  <a:cubicBezTo>
                    <a:pt x="139747" y="63771"/>
                    <a:pt x="159034" y="61458"/>
                    <a:pt x="180063" y="55753"/>
                  </a:cubicBezTo>
                  <a:cubicBezTo>
                    <a:pt x="186367" y="54052"/>
                    <a:pt x="190137" y="47514"/>
                    <a:pt x="188402" y="41176"/>
                  </a:cubicBezTo>
                  <a:cubicBezTo>
                    <a:pt x="186975" y="35916"/>
                    <a:pt x="182169" y="32440"/>
                    <a:pt x="176916" y="32440"/>
                  </a:cubicBezTo>
                  <a:cubicBezTo>
                    <a:pt x="175906" y="32440"/>
                    <a:pt x="174880" y="32568"/>
                    <a:pt x="173858" y="32837"/>
                  </a:cubicBezTo>
                  <a:cubicBezTo>
                    <a:pt x="154998" y="37940"/>
                    <a:pt x="137761" y="40002"/>
                    <a:pt x="122220" y="40002"/>
                  </a:cubicBezTo>
                  <a:cubicBezTo>
                    <a:pt x="58625" y="40002"/>
                    <a:pt x="23413" y="5480"/>
                    <a:pt x="21483" y="3550"/>
                  </a:cubicBezTo>
                  <a:cubicBezTo>
                    <a:pt x="19178" y="1194"/>
                    <a:pt x="16106" y="0"/>
                    <a:pt x="130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4581870" y="1948472"/>
              <a:ext cx="246628" cy="1714085"/>
            </a:xfrm>
            <a:custGeom>
              <a:avLst/>
              <a:gdLst/>
              <a:ahLst/>
              <a:cxnLst/>
              <a:rect l="l" t="t" r="r" b="b"/>
              <a:pathLst>
                <a:path w="320296" h="2226084" extrusionOk="0">
                  <a:moveTo>
                    <a:pt x="306980" y="0"/>
                  </a:moveTo>
                  <a:cubicBezTo>
                    <a:pt x="302118" y="0"/>
                    <a:pt x="297515" y="2959"/>
                    <a:pt x="295779" y="7827"/>
                  </a:cubicBezTo>
                  <a:cubicBezTo>
                    <a:pt x="295045" y="9762"/>
                    <a:pt x="226462" y="202700"/>
                    <a:pt x="170356" y="513389"/>
                  </a:cubicBezTo>
                  <a:cubicBezTo>
                    <a:pt x="147339" y="640847"/>
                    <a:pt x="129927" y="920447"/>
                    <a:pt x="111514" y="1216459"/>
                  </a:cubicBezTo>
                  <a:cubicBezTo>
                    <a:pt x="85061" y="1641764"/>
                    <a:pt x="55107" y="2123775"/>
                    <a:pt x="3436" y="2208002"/>
                  </a:cubicBezTo>
                  <a:cubicBezTo>
                    <a:pt x="1" y="2213606"/>
                    <a:pt x="1769" y="2220878"/>
                    <a:pt x="7339" y="2224314"/>
                  </a:cubicBezTo>
                  <a:cubicBezTo>
                    <a:pt x="8740" y="2225181"/>
                    <a:pt x="10175" y="2225682"/>
                    <a:pt x="11676" y="2225949"/>
                  </a:cubicBezTo>
                  <a:cubicBezTo>
                    <a:pt x="12272" y="2226039"/>
                    <a:pt x="12871" y="2226084"/>
                    <a:pt x="13467" y="2226084"/>
                  </a:cubicBezTo>
                  <a:cubicBezTo>
                    <a:pt x="17471" y="2226084"/>
                    <a:pt x="21353" y="2224061"/>
                    <a:pt x="23618" y="2220345"/>
                  </a:cubicBezTo>
                  <a:cubicBezTo>
                    <a:pt x="78357" y="2131114"/>
                    <a:pt x="107211" y="1666882"/>
                    <a:pt x="135130" y="1217927"/>
                  </a:cubicBezTo>
                  <a:cubicBezTo>
                    <a:pt x="153477" y="922582"/>
                    <a:pt x="170856" y="643683"/>
                    <a:pt x="193639" y="517559"/>
                  </a:cubicBezTo>
                  <a:cubicBezTo>
                    <a:pt x="249412" y="208971"/>
                    <a:pt x="317394" y="17735"/>
                    <a:pt x="318061" y="15866"/>
                  </a:cubicBezTo>
                  <a:cubicBezTo>
                    <a:pt x="320296" y="9662"/>
                    <a:pt x="317060" y="2891"/>
                    <a:pt x="310889" y="656"/>
                  </a:cubicBezTo>
                  <a:cubicBezTo>
                    <a:pt x="309601" y="212"/>
                    <a:pt x="308281" y="0"/>
                    <a:pt x="30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7"/>
            <p:cNvSpPr/>
            <p:nvPr/>
          </p:nvSpPr>
          <p:spPr>
            <a:xfrm>
              <a:off x="4701100" y="1877334"/>
              <a:ext cx="195258" cy="204199"/>
            </a:xfrm>
            <a:custGeom>
              <a:avLst/>
              <a:gdLst/>
              <a:ahLst/>
              <a:cxnLst/>
              <a:rect l="l" t="t" r="r" b="b"/>
              <a:pathLst>
                <a:path w="253582" h="265193" extrusionOk="0">
                  <a:moveTo>
                    <a:pt x="139422" y="1"/>
                  </a:moveTo>
                  <a:cubicBezTo>
                    <a:pt x="123203" y="1"/>
                    <a:pt x="108531" y="9887"/>
                    <a:pt x="98137" y="36101"/>
                  </a:cubicBezTo>
                  <a:cubicBezTo>
                    <a:pt x="98137" y="36101"/>
                    <a:pt x="65147" y="148381"/>
                    <a:pt x="1" y="166227"/>
                  </a:cubicBezTo>
                  <a:cubicBezTo>
                    <a:pt x="1" y="166227"/>
                    <a:pt x="152307" y="265192"/>
                    <a:pt x="210336" y="265192"/>
                  </a:cubicBezTo>
                  <a:cubicBezTo>
                    <a:pt x="217382" y="265192"/>
                    <a:pt x="223038" y="263734"/>
                    <a:pt x="226863" y="260461"/>
                  </a:cubicBezTo>
                  <a:cubicBezTo>
                    <a:pt x="226863" y="260461"/>
                    <a:pt x="218557" y="128000"/>
                    <a:pt x="253582" y="93175"/>
                  </a:cubicBezTo>
                  <a:cubicBezTo>
                    <a:pt x="253582" y="93150"/>
                    <a:pt x="189209" y="1"/>
                    <a:pt x="139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7"/>
            <p:cNvSpPr/>
            <p:nvPr/>
          </p:nvSpPr>
          <p:spPr>
            <a:xfrm>
              <a:off x="4642924" y="1174833"/>
              <a:ext cx="814781" cy="784726"/>
            </a:xfrm>
            <a:custGeom>
              <a:avLst/>
              <a:gdLst/>
              <a:ahLst/>
              <a:cxnLst/>
              <a:rect l="l" t="t" r="r" b="b"/>
              <a:pathLst>
                <a:path w="1058157" h="1019125" extrusionOk="0">
                  <a:moveTo>
                    <a:pt x="268309" y="0"/>
                  </a:moveTo>
                  <a:cubicBezTo>
                    <a:pt x="243926" y="0"/>
                    <a:pt x="220057" y="3848"/>
                    <a:pt x="197041" y="11837"/>
                  </a:cubicBezTo>
                  <a:cubicBezTo>
                    <a:pt x="69150" y="56102"/>
                    <a:pt x="1" y="216917"/>
                    <a:pt x="3270" y="418795"/>
                  </a:cubicBezTo>
                  <a:cubicBezTo>
                    <a:pt x="4937" y="517933"/>
                    <a:pt x="23784" y="627011"/>
                    <a:pt x="62045" y="737190"/>
                  </a:cubicBezTo>
                  <a:cubicBezTo>
                    <a:pt x="99572" y="845267"/>
                    <a:pt x="150875" y="941136"/>
                    <a:pt x="209517" y="1019125"/>
                  </a:cubicBezTo>
                  <a:cubicBezTo>
                    <a:pt x="307087" y="1017991"/>
                    <a:pt x="414330" y="1000178"/>
                    <a:pt x="522841" y="963952"/>
                  </a:cubicBezTo>
                  <a:cubicBezTo>
                    <a:pt x="633486" y="926992"/>
                    <a:pt x="731423" y="875389"/>
                    <a:pt x="810946" y="816246"/>
                  </a:cubicBezTo>
                  <a:cubicBezTo>
                    <a:pt x="972962" y="695627"/>
                    <a:pt x="1058156" y="542750"/>
                    <a:pt x="1015226" y="414425"/>
                  </a:cubicBezTo>
                  <a:cubicBezTo>
                    <a:pt x="972485" y="286892"/>
                    <a:pt x="814575" y="215861"/>
                    <a:pt x="614492" y="215861"/>
                  </a:cubicBezTo>
                  <a:cubicBezTo>
                    <a:pt x="611261" y="215861"/>
                    <a:pt x="608019" y="215879"/>
                    <a:pt x="604766" y="215917"/>
                  </a:cubicBezTo>
                  <a:cubicBezTo>
                    <a:pt x="503701" y="81528"/>
                    <a:pt x="380550" y="0"/>
                    <a:pt x="2683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4759405" y="1908538"/>
              <a:ext cx="141089" cy="62814"/>
            </a:xfrm>
            <a:custGeom>
              <a:avLst/>
              <a:gdLst/>
              <a:ahLst/>
              <a:cxnLst/>
              <a:rect l="l" t="t" r="r" b="b"/>
              <a:pathLst>
                <a:path w="183232" h="81576" extrusionOk="0">
                  <a:moveTo>
                    <a:pt x="13411" y="1"/>
                  </a:moveTo>
                  <a:cubicBezTo>
                    <a:pt x="11012" y="1"/>
                    <a:pt x="8591" y="730"/>
                    <a:pt x="6505" y="2248"/>
                  </a:cubicBezTo>
                  <a:cubicBezTo>
                    <a:pt x="1201" y="6084"/>
                    <a:pt x="0" y="13523"/>
                    <a:pt x="3803" y="18793"/>
                  </a:cubicBezTo>
                  <a:cubicBezTo>
                    <a:pt x="5571" y="21229"/>
                    <a:pt x="40062" y="67795"/>
                    <a:pt x="112347" y="79137"/>
                  </a:cubicBezTo>
                  <a:cubicBezTo>
                    <a:pt x="122365" y="80690"/>
                    <a:pt x="133103" y="81576"/>
                    <a:pt x="144580" y="81576"/>
                  </a:cubicBezTo>
                  <a:cubicBezTo>
                    <a:pt x="153319" y="81576"/>
                    <a:pt x="162486" y="81062"/>
                    <a:pt x="172090" y="79937"/>
                  </a:cubicBezTo>
                  <a:cubicBezTo>
                    <a:pt x="178561" y="79170"/>
                    <a:pt x="183231" y="73299"/>
                    <a:pt x="182497" y="66794"/>
                  </a:cubicBezTo>
                  <a:cubicBezTo>
                    <a:pt x="181786" y="60791"/>
                    <a:pt x="176710" y="56338"/>
                    <a:pt x="170760" y="56338"/>
                  </a:cubicBezTo>
                  <a:cubicBezTo>
                    <a:pt x="170296" y="56338"/>
                    <a:pt x="169827" y="56365"/>
                    <a:pt x="169355" y="56420"/>
                  </a:cubicBezTo>
                  <a:cubicBezTo>
                    <a:pt x="160769" y="57419"/>
                    <a:pt x="152586" y="57876"/>
                    <a:pt x="144799" y="57876"/>
                  </a:cubicBezTo>
                  <a:cubicBezTo>
                    <a:pt x="62874" y="57876"/>
                    <a:pt x="24750" y="7290"/>
                    <a:pt x="22983" y="4884"/>
                  </a:cubicBezTo>
                  <a:cubicBezTo>
                    <a:pt x="20686" y="1699"/>
                    <a:pt x="17074" y="1"/>
                    <a:pt x="13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p:nvPr/>
          </p:nvSpPr>
          <p:spPr>
            <a:xfrm>
              <a:off x="4733798" y="1284184"/>
              <a:ext cx="175763" cy="142673"/>
            </a:xfrm>
            <a:custGeom>
              <a:avLst/>
              <a:gdLst/>
              <a:ahLst/>
              <a:cxnLst/>
              <a:rect l="l" t="t" r="r" b="b"/>
              <a:pathLst>
                <a:path w="228264" h="185290" extrusionOk="0">
                  <a:moveTo>
                    <a:pt x="150894" y="1"/>
                  </a:moveTo>
                  <a:cubicBezTo>
                    <a:pt x="124173" y="1"/>
                    <a:pt x="93121" y="11434"/>
                    <a:pt x="65981" y="33573"/>
                  </a:cubicBezTo>
                  <a:cubicBezTo>
                    <a:pt x="17646" y="73034"/>
                    <a:pt x="0" y="131409"/>
                    <a:pt x="26619" y="163999"/>
                  </a:cubicBezTo>
                  <a:cubicBezTo>
                    <a:pt x="38281" y="178309"/>
                    <a:pt x="56521" y="185290"/>
                    <a:pt x="77401" y="185290"/>
                  </a:cubicBezTo>
                  <a:cubicBezTo>
                    <a:pt x="104123" y="185290"/>
                    <a:pt x="135169" y="173857"/>
                    <a:pt x="162283" y="151724"/>
                  </a:cubicBezTo>
                  <a:cubicBezTo>
                    <a:pt x="210617" y="112262"/>
                    <a:pt x="228263" y="53887"/>
                    <a:pt x="201644" y="21264"/>
                  </a:cubicBezTo>
                  <a:cubicBezTo>
                    <a:pt x="189986" y="6973"/>
                    <a:pt x="171761" y="1"/>
                    <a:pt x="150894"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7"/>
            <p:cNvSpPr/>
            <p:nvPr/>
          </p:nvSpPr>
          <p:spPr>
            <a:xfrm>
              <a:off x="4546540" y="3402169"/>
              <a:ext cx="133038" cy="216728"/>
            </a:xfrm>
            <a:custGeom>
              <a:avLst/>
              <a:gdLst/>
              <a:ahLst/>
              <a:cxnLst/>
              <a:rect l="l" t="t" r="r" b="b"/>
              <a:pathLst>
                <a:path w="172776" h="281465" extrusionOk="0">
                  <a:moveTo>
                    <a:pt x="111517" y="106546"/>
                  </a:moveTo>
                  <a:cubicBezTo>
                    <a:pt x="119827" y="106546"/>
                    <a:pt x="127933" y="107406"/>
                    <a:pt x="131746" y="110400"/>
                  </a:cubicBezTo>
                  <a:cubicBezTo>
                    <a:pt x="151126" y="125597"/>
                    <a:pt x="130529" y="127438"/>
                    <a:pt x="119683" y="127438"/>
                  </a:cubicBezTo>
                  <a:cubicBezTo>
                    <a:pt x="117555" y="127438"/>
                    <a:pt x="115802" y="127367"/>
                    <a:pt x="114801" y="127312"/>
                  </a:cubicBezTo>
                  <a:cubicBezTo>
                    <a:pt x="105461" y="126812"/>
                    <a:pt x="95553" y="124443"/>
                    <a:pt x="86747" y="121174"/>
                  </a:cubicBezTo>
                  <a:cubicBezTo>
                    <a:pt x="80993" y="119047"/>
                    <a:pt x="75406" y="116227"/>
                    <a:pt x="70147" y="112841"/>
                  </a:cubicBezTo>
                  <a:lnTo>
                    <a:pt x="70147" y="112841"/>
                  </a:lnTo>
                  <a:cubicBezTo>
                    <a:pt x="75932" y="110295"/>
                    <a:pt x="82438" y="108584"/>
                    <a:pt x="89549" y="107898"/>
                  </a:cubicBezTo>
                  <a:cubicBezTo>
                    <a:pt x="94036" y="107473"/>
                    <a:pt x="102886" y="106546"/>
                    <a:pt x="111517" y="106546"/>
                  </a:cubicBezTo>
                  <a:close/>
                  <a:moveTo>
                    <a:pt x="94198" y="217846"/>
                  </a:moveTo>
                  <a:cubicBezTo>
                    <a:pt x="104758" y="217846"/>
                    <a:pt x="115062" y="220656"/>
                    <a:pt x="122185" y="226742"/>
                  </a:cubicBezTo>
                  <a:lnTo>
                    <a:pt x="122185" y="226742"/>
                  </a:lnTo>
                  <a:cubicBezTo>
                    <a:pt x="110994" y="224923"/>
                    <a:pt x="99778" y="222212"/>
                    <a:pt x="89332" y="218043"/>
                  </a:cubicBezTo>
                  <a:lnTo>
                    <a:pt x="89332" y="218043"/>
                  </a:lnTo>
                  <a:cubicBezTo>
                    <a:pt x="90953" y="217912"/>
                    <a:pt x="92579" y="217846"/>
                    <a:pt x="94198" y="217846"/>
                  </a:cubicBezTo>
                  <a:close/>
                  <a:moveTo>
                    <a:pt x="36564" y="1"/>
                  </a:moveTo>
                  <a:cubicBezTo>
                    <a:pt x="33734" y="1"/>
                    <a:pt x="30861" y="1193"/>
                    <a:pt x="28539" y="4057"/>
                  </a:cubicBezTo>
                  <a:cubicBezTo>
                    <a:pt x="1" y="39156"/>
                    <a:pt x="8666" y="80878"/>
                    <a:pt x="34402" y="110426"/>
                  </a:cubicBezTo>
                  <a:lnTo>
                    <a:pt x="34402" y="110426"/>
                  </a:lnTo>
                  <a:cubicBezTo>
                    <a:pt x="25349" y="120322"/>
                    <a:pt x="19396" y="133057"/>
                    <a:pt x="18298" y="148794"/>
                  </a:cubicBezTo>
                  <a:cubicBezTo>
                    <a:pt x="16295" y="177308"/>
                    <a:pt x="27313" y="199030"/>
                    <a:pt x="44952" y="215010"/>
                  </a:cubicBezTo>
                  <a:lnTo>
                    <a:pt x="44952" y="215010"/>
                  </a:lnTo>
                  <a:cubicBezTo>
                    <a:pt x="29309" y="229224"/>
                    <a:pt x="22973" y="250759"/>
                    <a:pt x="38046" y="276519"/>
                  </a:cubicBezTo>
                  <a:cubicBezTo>
                    <a:pt x="40088" y="280017"/>
                    <a:pt x="42992" y="281465"/>
                    <a:pt x="45944" y="281465"/>
                  </a:cubicBezTo>
                  <a:cubicBezTo>
                    <a:pt x="53406" y="281465"/>
                    <a:pt x="61164" y="272206"/>
                    <a:pt x="56025" y="263409"/>
                  </a:cubicBezTo>
                  <a:cubicBezTo>
                    <a:pt x="46938" y="247879"/>
                    <a:pt x="51580" y="235532"/>
                    <a:pt x="62042" y="227629"/>
                  </a:cubicBezTo>
                  <a:lnTo>
                    <a:pt x="62042" y="227629"/>
                  </a:lnTo>
                  <a:cubicBezTo>
                    <a:pt x="85212" y="241656"/>
                    <a:pt x="114167" y="249052"/>
                    <a:pt x="140285" y="251234"/>
                  </a:cubicBezTo>
                  <a:cubicBezTo>
                    <a:pt x="140592" y="251259"/>
                    <a:pt x="140902" y="251272"/>
                    <a:pt x="141214" y="251272"/>
                  </a:cubicBezTo>
                  <a:cubicBezTo>
                    <a:pt x="147512" y="251272"/>
                    <a:pt x="154587" y="246208"/>
                    <a:pt x="153061" y="239025"/>
                  </a:cubicBezTo>
                  <a:cubicBezTo>
                    <a:pt x="146639" y="209188"/>
                    <a:pt x="121751" y="196518"/>
                    <a:pt x="95973" y="196518"/>
                  </a:cubicBezTo>
                  <a:cubicBezTo>
                    <a:pt x="84984" y="196518"/>
                    <a:pt x="73833" y="198820"/>
                    <a:pt x="63883" y="203077"/>
                  </a:cubicBezTo>
                  <a:lnTo>
                    <a:pt x="63883" y="203077"/>
                  </a:lnTo>
                  <a:cubicBezTo>
                    <a:pt x="58788" y="198727"/>
                    <a:pt x="54231" y="193661"/>
                    <a:pt x="50388" y="187755"/>
                  </a:cubicBezTo>
                  <a:cubicBezTo>
                    <a:pt x="36005" y="165569"/>
                    <a:pt x="38195" y="142202"/>
                    <a:pt x="51609" y="126452"/>
                  </a:cubicBezTo>
                  <a:lnTo>
                    <a:pt x="51609" y="126452"/>
                  </a:lnTo>
                  <a:cubicBezTo>
                    <a:pt x="61972" y="134281"/>
                    <a:pt x="73729" y="140412"/>
                    <a:pt x="86180" y="144191"/>
                  </a:cubicBezTo>
                  <a:cubicBezTo>
                    <a:pt x="96584" y="147361"/>
                    <a:pt x="109657" y="150293"/>
                    <a:pt x="122296" y="150293"/>
                  </a:cubicBezTo>
                  <a:cubicBezTo>
                    <a:pt x="135593" y="150293"/>
                    <a:pt x="148409" y="147047"/>
                    <a:pt x="157131" y="137419"/>
                  </a:cubicBezTo>
                  <a:cubicBezTo>
                    <a:pt x="172775" y="120140"/>
                    <a:pt x="165337" y="98291"/>
                    <a:pt x="144822" y="90586"/>
                  </a:cubicBezTo>
                  <a:cubicBezTo>
                    <a:pt x="132634" y="86016"/>
                    <a:pt x="118774" y="83660"/>
                    <a:pt x="104801" y="83660"/>
                  </a:cubicBezTo>
                  <a:cubicBezTo>
                    <a:pt x="85956" y="83660"/>
                    <a:pt x="66906" y="87946"/>
                    <a:pt x="51484" y="96868"/>
                  </a:cubicBezTo>
                  <a:lnTo>
                    <a:pt x="51484" y="96868"/>
                  </a:lnTo>
                  <a:cubicBezTo>
                    <a:pt x="32060" y="74964"/>
                    <a:pt x="24586" y="44255"/>
                    <a:pt x="45818" y="18167"/>
                  </a:cubicBezTo>
                  <a:cubicBezTo>
                    <a:pt x="52502" y="9874"/>
                    <a:pt x="44709" y="1"/>
                    <a:pt x="36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37"/>
          <p:cNvSpPr/>
          <p:nvPr/>
        </p:nvSpPr>
        <p:spPr>
          <a:xfrm rot="2293565">
            <a:off x="1291553" y="14223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7"/>
          <p:cNvSpPr/>
          <p:nvPr/>
        </p:nvSpPr>
        <p:spPr>
          <a:xfrm rot="2293565">
            <a:off x="6359303" y="45995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7"/>
          <p:cNvSpPr/>
          <p:nvPr/>
        </p:nvSpPr>
        <p:spPr>
          <a:xfrm rot="2293565">
            <a:off x="4838232" y="447248"/>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7"/>
          <p:cNvSpPr/>
          <p:nvPr/>
        </p:nvSpPr>
        <p:spPr>
          <a:xfrm rot="2293565">
            <a:off x="594628" y="426948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085735" y="1714737"/>
            <a:ext cx="4675078" cy="2554545"/>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4 - 5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5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5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thưởng</a:t>
            </a:r>
            <a:r>
              <a:rPr lang="en-US" sz="2000" dirty="0">
                <a:latin typeface="Times New Roman" panose="02020603050405020304" pitchFamily="18" charset="0"/>
                <a:cs typeface="Times New Roman" panose="02020603050405020304" pitchFamily="18" charset="0"/>
              </a:rPr>
              <a:t> 10 </a:t>
            </a:r>
            <a:r>
              <a:rPr lang="en-US" sz="2000" dirty="0" err="1">
                <a:latin typeface="Times New Roman" panose="02020603050405020304" pitchFamily="18" charset="0"/>
                <a:cs typeface="Times New Roman" panose="02020603050405020304" pitchFamily="18" charset="0"/>
              </a:rPr>
              <a:t>sao</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90" name="Google Shape;290;p38"/>
          <p:cNvSpPr/>
          <p:nvPr/>
        </p:nvSpPr>
        <p:spPr>
          <a:xfrm rot="2293565">
            <a:off x="4571578" y="34070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8"/>
          <p:cNvSpPr/>
          <p:nvPr/>
        </p:nvSpPr>
        <p:spPr>
          <a:xfrm rot="2293565">
            <a:off x="903303" y="47099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8"/>
          <p:cNvSpPr/>
          <p:nvPr/>
        </p:nvSpPr>
        <p:spPr>
          <a:xfrm>
            <a:off x="5783775" y="4321300"/>
            <a:ext cx="1784100" cy="3300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8"/>
          <p:cNvSpPr/>
          <p:nvPr/>
        </p:nvSpPr>
        <p:spPr>
          <a:xfrm rot="2293565">
            <a:off x="5874503" y="3845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rot="2293565">
            <a:off x="8843153" y="19452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8"/>
          <p:cNvSpPr/>
          <p:nvPr/>
        </p:nvSpPr>
        <p:spPr>
          <a:xfrm rot="2293565">
            <a:off x="252978" y="2257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38"/>
          <p:cNvGrpSpPr/>
          <p:nvPr/>
        </p:nvGrpSpPr>
        <p:grpSpPr>
          <a:xfrm>
            <a:off x="5804412" y="2143873"/>
            <a:ext cx="2446040" cy="2327792"/>
            <a:chOff x="8244325" y="4043425"/>
            <a:chExt cx="476625" cy="453575"/>
          </a:xfrm>
        </p:grpSpPr>
        <p:sp>
          <p:nvSpPr>
            <p:cNvPr id="297" name="Google Shape;297;p38"/>
            <p:cNvSpPr/>
            <p:nvPr/>
          </p:nvSpPr>
          <p:spPr>
            <a:xfrm>
              <a:off x="8415375" y="4251600"/>
              <a:ext cx="44625" cy="245400"/>
            </a:xfrm>
            <a:custGeom>
              <a:avLst/>
              <a:gdLst/>
              <a:ahLst/>
              <a:cxnLst/>
              <a:rect l="l" t="t" r="r" b="b"/>
              <a:pathLst>
                <a:path w="1785" h="9816" extrusionOk="0">
                  <a:moveTo>
                    <a:pt x="297" y="1"/>
                  </a:moveTo>
                  <a:cubicBezTo>
                    <a:pt x="133" y="1"/>
                    <a:pt x="0" y="134"/>
                    <a:pt x="0" y="298"/>
                  </a:cubicBezTo>
                  <a:lnTo>
                    <a:pt x="0" y="9816"/>
                  </a:lnTo>
                  <a:lnTo>
                    <a:pt x="1785" y="9816"/>
                  </a:lnTo>
                  <a:lnTo>
                    <a:pt x="1785" y="298"/>
                  </a:lnTo>
                  <a:cubicBezTo>
                    <a:pt x="1785" y="134"/>
                    <a:pt x="1651" y="1"/>
                    <a:pt x="1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8415375" y="4251600"/>
              <a:ext cx="44625" cy="37500"/>
            </a:xfrm>
            <a:custGeom>
              <a:avLst/>
              <a:gdLst/>
              <a:ahLst/>
              <a:cxnLst/>
              <a:rect l="l" t="t" r="r" b="b"/>
              <a:pathLst>
                <a:path w="1785" h="1500" extrusionOk="0">
                  <a:moveTo>
                    <a:pt x="297" y="1"/>
                  </a:moveTo>
                  <a:cubicBezTo>
                    <a:pt x="133" y="1"/>
                    <a:pt x="0" y="134"/>
                    <a:pt x="0" y="298"/>
                  </a:cubicBezTo>
                  <a:lnTo>
                    <a:pt x="0" y="1499"/>
                  </a:lnTo>
                  <a:lnTo>
                    <a:pt x="1785" y="1499"/>
                  </a:lnTo>
                  <a:lnTo>
                    <a:pt x="1785" y="298"/>
                  </a:lnTo>
                  <a:cubicBezTo>
                    <a:pt x="1785" y="134"/>
                    <a:pt x="1651" y="1"/>
                    <a:pt x="1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8355900" y="4251600"/>
              <a:ext cx="74350" cy="245400"/>
            </a:xfrm>
            <a:custGeom>
              <a:avLst/>
              <a:gdLst/>
              <a:ahLst/>
              <a:cxnLst/>
              <a:rect l="l" t="t" r="r" b="b"/>
              <a:pathLst>
                <a:path w="2974" h="9816" extrusionOk="0">
                  <a:moveTo>
                    <a:pt x="297" y="1"/>
                  </a:moveTo>
                  <a:cubicBezTo>
                    <a:pt x="133" y="1"/>
                    <a:pt x="0" y="135"/>
                    <a:pt x="0" y="298"/>
                  </a:cubicBezTo>
                  <a:lnTo>
                    <a:pt x="0" y="9816"/>
                  </a:lnTo>
                  <a:lnTo>
                    <a:pt x="2974" y="9816"/>
                  </a:lnTo>
                  <a:lnTo>
                    <a:pt x="2974" y="298"/>
                  </a:lnTo>
                  <a:cubicBezTo>
                    <a:pt x="2974" y="134"/>
                    <a:pt x="2841" y="1"/>
                    <a:pt x="2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8"/>
            <p:cNvSpPr/>
            <p:nvPr/>
          </p:nvSpPr>
          <p:spPr>
            <a:xfrm>
              <a:off x="8355900" y="4251600"/>
              <a:ext cx="74350" cy="37500"/>
            </a:xfrm>
            <a:custGeom>
              <a:avLst/>
              <a:gdLst/>
              <a:ahLst/>
              <a:cxnLst/>
              <a:rect l="l" t="t" r="r" b="b"/>
              <a:pathLst>
                <a:path w="2974" h="1500" extrusionOk="0">
                  <a:moveTo>
                    <a:pt x="297" y="1"/>
                  </a:moveTo>
                  <a:cubicBezTo>
                    <a:pt x="133" y="1"/>
                    <a:pt x="0" y="134"/>
                    <a:pt x="0" y="298"/>
                  </a:cubicBezTo>
                  <a:lnTo>
                    <a:pt x="0" y="1499"/>
                  </a:lnTo>
                  <a:lnTo>
                    <a:pt x="2974" y="1499"/>
                  </a:lnTo>
                  <a:lnTo>
                    <a:pt x="2974" y="298"/>
                  </a:lnTo>
                  <a:cubicBezTo>
                    <a:pt x="2974" y="134"/>
                    <a:pt x="2840" y="1"/>
                    <a:pt x="2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8"/>
            <p:cNvSpPr/>
            <p:nvPr/>
          </p:nvSpPr>
          <p:spPr>
            <a:xfrm>
              <a:off x="8244325" y="4043425"/>
              <a:ext cx="476625" cy="223075"/>
            </a:xfrm>
            <a:custGeom>
              <a:avLst/>
              <a:gdLst/>
              <a:ahLst/>
              <a:cxnLst/>
              <a:rect l="l" t="t" r="r" b="b"/>
              <a:pathLst>
                <a:path w="19065" h="8923" extrusionOk="0">
                  <a:moveTo>
                    <a:pt x="298" y="1"/>
                  </a:moveTo>
                  <a:cubicBezTo>
                    <a:pt x="135" y="1"/>
                    <a:pt x="1" y="133"/>
                    <a:pt x="1" y="298"/>
                  </a:cubicBezTo>
                  <a:lnTo>
                    <a:pt x="1" y="8625"/>
                  </a:lnTo>
                  <a:cubicBezTo>
                    <a:pt x="1" y="8789"/>
                    <a:pt x="135" y="8922"/>
                    <a:pt x="298" y="8922"/>
                  </a:cubicBezTo>
                  <a:lnTo>
                    <a:pt x="14575" y="8922"/>
                  </a:lnTo>
                  <a:cubicBezTo>
                    <a:pt x="14653" y="8922"/>
                    <a:pt x="14730" y="8891"/>
                    <a:pt x="14785" y="8835"/>
                  </a:cubicBezTo>
                  <a:lnTo>
                    <a:pt x="18949" y="4671"/>
                  </a:lnTo>
                  <a:cubicBezTo>
                    <a:pt x="19065" y="4555"/>
                    <a:pt x="19065" y="4366"/>
                    <a:pt x="18949" y="4250"/>
                  </a:cubicBezTo>
                  <a:lnTo>
                    <a:pt x="18949" y="4252"/>
                  </a:lnTo>
                  <a:lnTo>
                    <a:pt x="14785" y="88"/>
                  </a:lnTo>
                  <a:cubicBezTo>
                    <a:pt x="14729" y="31"/>
                    <a:pt x="14653" y="1"/>
                    <a:pt x="14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8272175" y="4073625"/>
              <a:ext cx="16325" cy="13975"/>
            </a:xfrm>
            <a:custGeom>
              <a:avLst/>
              <a:gdLst/>
              <a:ahLst/>
              <a:cxnLst/>
              <a:rect l="l" t="t" r="r" b="b"/>
              <a:pathLst>
                <a:path w="653" h="559" extrusionOk="0">
                  <a:moveTo>
                    <a:pt x="374" y="0"/>
                  </a:moveTo>
                  <a:cubicBezTo>
                    <a:pt x="126" y="0"/>
                    <a:pt x="1" y="301"/>
                    <a:pt x="177" y="477"/>
                  </a:cubicBezTo>
                  <a:cubicBezTo>
                    <a:pt x="233" y="533"/>
                    <a:pt x="303" y="559"/>
                    <a:pt x="372" y="559"/>
                  </a:cubicBezTo>
                  <a:cubicBezTo>
                    <a:pt x="515" y="559"/>
                    <a:pt x="653" y="447"/>
                    <a:pt x="653" y="280"/>
                  </a:cubicBezTo>
                  <a:cubicBezTo>
                    <a:pt x="653" y="125"/>
                    <a:pt x="528"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8"/>
            <p:cNvSpPr/>
            <p:nvPr/>
          </p:nvSpPr>
          <p:spPr>
            <a:xfrm>
              <a:off x="8584950" y="4073625"/>
              <a:ext cx="16300" cy="13975"/>
            </a:xfrm>
            <a:custGeom>
              <a:avLst/>
              <a:gdLst/>
              <a:ahLst/>
              <a:cxnLst/>
              <a:rect l="l" t="t" r="r" b="b"/>
              <a:pathLst>
                <a:path w="652" h="559" extrusionOk="0">
                  <a:moveTo>
                    <a:pt x="373" y="0"/>
                  </a:moveTo>
                  <a:cubicBezTo>
                    <a:pt x="125" y="0"/>
                    <a:pt x="1" y="301"/>
                    <a:pt x="177" y="477"/>
                  </a:cubicBezTo>
                  <a:cubicBezTo>
                    <a:pt x="233" y="533"/>
                    <a:pt x="303" y="559"/>
                    <a:pt x="371" y="559"/>
                  </a:cubicBezTo>
                  <a:cubicBezTo>
                    <a:pt x="514" y="559"/>
                    <a:pt x="652" y="447"/>
                    <a:pt x="652" y="280"/>
                  </a:cubicBezTo>
                  <a:cubicBezTo>
                    <a:pt x="652" y="125"/>
                    <a:pt x="527" y="0"/>
                    <a:pt x="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8"/>
            <p:cNvSpPr/>
            <p:nvPr/>
          </p:nvSpPr>
          <p:spPr>
            <a:xfrm>
              <a:off x="8584950" y="4221850"/>
              <a:ext cx="16300" cy="14000"/>
            </a:xfrm>
            <a:custGeom>
              <a:avLst/>
              <a:gdLst/>
              <a:ahLst/>
              <a:cxnLst/>
              <a:rect l="l" t="t" r="r" b="b"/>
              <a:pathLst>
                <a:path w="652" h="560" extrusionOk="0">
                  <a:moveTo>
                    <a:pt x="373" y="1"/>
                  </a:moveTo>
                  <a:cubicBezTo>
                    <a:pt x="125" y="1"/>
                    <a:pt x="1" y="301"/>
                    <a:pt x="177" y="477"/>
                  </a:cubicBezTo>
                  <a:cubicBezTo>
                    <a:pt x="233" y="534"/>
                    <a:pt x="303" y="560"/>
                    <a:pt x="372" y="560"/>
                  </a:cubicBezTo>
                  <a:cubicBezTo>
                    <a:pt x="515" y="560"/>
                    <a:pt x="652" y="448"/>
                    <a:pt x="652" y="280"/>
                  </a:cubicBezTo>
                  <a:cubicBezTo>
                    <a:pt x="652" y="126"/>
                    <a:pt x="527" y="1"/>
                    <a:pt x="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8272175" y="4222800"/>
              <a:ext cx="16325" cy="13975"/>
            </a:xfrm>
            <a:custGeom>
              <a:avLst/>
              <a:gdLst/>
              <a:ahLst/>
              <a:cxnLst/>
              <a:rect l="l" t="t" r="r" b="b"/>
              <a:pathLst>
                <a:path w="653" h="559" extrusionOk="0">
                  <a:moveTo>
                    <a:pt x="374" y="0"/>
                  </a:moveTo>
                  <a:cubicBezTo>
                    <a:pt x="126" y="0"/>
                    <a:pt x="1" y="301"/>
                    <a:pt x="177" y="477"/>
                  </a:cubicBezTo>
                  <a:cubicBezTo>
                    <a:pt x="233" y="533"/>
                    <a:pt x="303" y="559"/>
                    <a:pt x="371" y="559"/>
                  </a:cubicBezTo>
                  <a:cubicBezTo>
                    <a:pt x="515" y="559"/>
                    <a:pt x="653" y="447"/>
                    <a:pt x="653" y="279"/>
                  </a:cubicBezTo>
                  <a:cubicBezTo>
                    <a:pt x="653" y="125"/>
                    <a:pt x="528"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8281525" y="4102900"/>
              <a:ext cx="67100" cy="104125"/>
            </a:xfrm>
            <a:custGeom>
              <a:avLst/>
              <a:gdLst/>
              <a:ahLst/>
              <a:cxnLst/>
              <a:rect l="l" t="t" r="r" b="b"/>
              <a:pathLst>
                <a:path w="2684" h="4165" extrusionOk="0">
                  <a:moveTo>
                    <a:pt x="298" y="1"/>
                  </a:moveTo>
                  <a:cubicBezTo>
                    <a:pt x="133" y="1"/>
                    <a:pt x="0" y="133"/>
                    <a:pt x="0" y="298"/>
                  </a:cubicBezTo>
                  <a:lnTo>
                    <a:pt x="0" y="3867"/>
                  </a:lnTo>
                  <a:cubicBezTo>
                    <a:pt x="0" y="4031"/>
                    <a:pt x="133" y="4164"/>
                    <a:pt x="298" y="4164"/>
                  </a:cubicBezTo>
                  <a:lnTo>
                    <a:pt x="2379" y="4164"/>
                  </a:lnTo>
                  <a:cubicBezTo>
                    <a:pt x="2381" y="4164"/>
                    <a:pt x="2383" y="4164"/>
                    <a:pt x="2385" y="4164"/>
                  </a:cubicBezTo>
                  <a:cubicBezTo>
                    <a:pt x="2550" y="4164"/>
                    <a:pt x="2683" y="4032"/>
                    <a:pt x="2683" y="3867"/>
                  </a:cubicBezTo>
                  <a:cubicBezTo>
                    <a:pt x="2683" y="3702"/>
                    <a:pt x="2550" y="3570"/>
                    <a:pt x="2385" y="3570"/>
                  </a:cubicBezTo>
                  <a:cubicBezTo>
                    <a:pt x="2383" y="3570"/>
                    <a:pt x="2381" y="3570"/>
                    <a:pt x="2379" y="3570"/>
                  </a:cubicBezTo>
                  <a:lnTo>
                    <a:pt x="595" y="3570"/>
                  </a:lnTo>
                  <a:lnTo>
                    <a:pt x="595" y="298"/>
                  </a:lnTo>
                  <a:cubicBezTo>
                    <a:pt x="595" y="133"/>
                    <a:pt x="462" y="1"/>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8"/>
            <p:cNvSpPr/>
            <p:nvPr/>
          </p:nvSpPr>
          <p:spPr>
            <a:xfrm>
              <a:off x="8526900" y="4102900"/>
              <a:ext cx="67100" cy="104125"/>
            </a:xfrm>
            <a:custGeom>
              <a:avLst/>
              <a:gdLst/>
              <a:ahLst/>
              <a:cxnLst/>
              <a:rect l="l" t="t" r="r" b="b"/>
              <a:pathLst>
                <a:path w="2684" h="4165" extrusionOk="0">
                  <a:moveTo>
                    <a:pt x="297" y="1"/>
                  </a:moveTo>
                  <a:cubicBezTo>
                    <a:pt x="133" y="1"/>
                    <a:pt x="0" y="133"/>
                    <a:pt x="0" y="298"/>
                  </a:cubicBezTo>
                  <a:lnTo>
                    <a:pt x="0" y="3867"/>
                  </a:lnTo>
                  <a:cubicBezTo>
                    <a:pt x="0" y="4032"/>
                    <a:pt x="133" y="4164"/>
                    <a:pt x="297" y="4164"/>
                  </a:cubicBezTo>
                  <a:lnTo>
                    <a:pt x="2379" y="4164"/>
                  </a:lnTo>
                  <a:cubicBezTo>
                    <a:pt x="2381" y="4164"/>
                    <a:pt x="2383" y="4164"/>
                    <a:pt x="2385" y="4164"/>
                  </a:cubicBezTo>
                  <a:cubicBezTo>
                    <a:pt x="2549" y="4164"/>
                    <a:pt x="2683" y="4032"/>
                    <a:pt x="2683" y="3867"/>
                  </a:cubicBezTo>
                  <a:cubicBezTo>
                    <a:pt x="2683" y="3702"/>
                    <a:pt x="2549" y="3570"/>
                    <a:pt x="2385" y="3570"/>
                  </a:cubicBezTo>
                  <a:cubicBezTo>
                    <a:pt x="2383" y="3570"/>
                    <a:pt x="2381" y="3570"/>
                    <a:pt x="2379" y="3570"/>
                  </a:cubicBezTo>
                  <a:lnTo>
                    <a:pt x="595" y="3570"/>
                  </a:lnTo>
                  <a:lnTo>
                    <a:pt x="595" y="2380"/>
                  </a:lnTo>
                  <a:lnTo>
                    <a:pt x="1487" y="2380"/>
                  </a:lnTo>
                  <a:cubicBezTo>
                    <a:pt x="1489" y="2380"/>
                    <a:pt x="1491" y="2380"/>
                    <a:pt x="1493" y="2380"/>
                  </a:cubicBezTo>
                  <a:cubicBezTo>
                    <a:pt x="1658" y="2380"/>
                    <a:pt x="1791" y="2247"/>
                    <a:pt x="1791" y="2082"/>
                  </a:cubicBezTo>
                  <a:cubicBezTo>
                    <a:pt x="1791" y="1918"/>
                    <a:pt x="1659" y="1785"/>
                    <a:pt x="1495" y="1785"/>
                  </a:cubicBezTo>
                  <a:cubicBezTo>
                    <a:pt x="1493" y="1785"/>
                    <a:pt x="1490" y="1785"/>
                    <a:pt x="1487" y="1785"/>
                  </a:cubicBezTo>
                  <a:lnTo>
                    <a:pt x="595" y="1785"/>
                  </a:lnTo>
                  <a:lnTo>
                    <a:pt x="595" y="595"/>
                  </a:lnTo>
                  <a:lnTo>
                    <a:pt x="2379" y="595"/>
                  </a:lnTo>
                  <a:cubicBezTo>
                    <a:pt x="2544" y="595"/>
                    <a:pt x="2676" y="463"/>
                    <a:pt x="2676" y="298"/>
                  </a:cubicBezTo>
                  <a:cubicBezTo>
                    <a:pt x="2676" y="133"/>
                    <a:pt x="2544" y="1"/>
                    <a:pt x="23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8"/>
            <p:cNvSpPr/>
            <p:nvPr/>
          </p:nvSpPr>
          <p:spPr>
            <a:xfrm>
              <a:off x="8322425" y="4116375"/>
              <a:ext cx="105175" cy="83200"/>
            </a:xfrm>
            <a:custGeom>
              <a:avLst/>
              <a:gdLst/>
              <a:ahLst/>
              <a:cxnLst/>
              <a:rect l="l" t="t" r="r" b="b"/>
              <a:pathLst>
                <a:path w="4207" h="3328" extrusionOk="0">
                  <a:moveTo>
                    <a:pt x="1217" y="1"/>
                  </a:moveTo>
                  <a:cubicBezTo>
                    <a:pt x="1002" y="1"/>
                    <a:pt x="812" y="68"/>
                    <a:pt x="661" y="171"/>
                  </a:cubicBezTo>
                  <a:cubicBezTo>
                    <a:pt x="157" y="514"/>
                    <a:pt x="1" y="1258"/>
                    <a:pt x="305" y="1867"/>
                  </a:cubicBezTo>
                  <a:cubicBezTo>
                    <a:pt x="825" y="2908"/>
                    <a:pt x="1961" y="3297"/>
                    <a:pt x="2010" y="3313"/>
                  </a:cubicBezTo>
                  <a:cubicBezTo>
                    <a:pt x="2040" y="3323"/>
                    <a:pt x="2072" y="3328"/>
                    <a:pt x="2104" y="3328"/>
                  </a:cubicBezTo>
                  <a:cubicBezTo>
                    <a:pt x="2135" y="3328"/>
                    <a:pt x="2167" y="3323"/>
                    <a:pt x="2198" y="3313"/>
                  </a:cubicBezTo>
                  <a:cubicBezTo>
                    <a:pt x="2245" y="3297"/>
                    <a:pt x="3381" y="2908"/>
                    <a:pt x="3903" y="1867"/>
                  </a:cubicBezTo>
                  <a:cubicBezTo>
                    <a:pt x="4207" y="1259"/>
                    <a:pt x="4050" y="514"/>
                    <a:pt x="3547" y="171"/>
                  </a:cubicBezTo>
                  <a:cubicBezTo>
                    <a:pt x="3396" y="68"/>
                    <a:pt x="3205" y="1"/>
                    <a:pt x="2990" y="1"/>
                  </a:cubicBezTo>
                  <a:cubicBezTo>
                    <a:pt x="2722" y="1"/>
                    <a:pt x="2416" y="106"/>
                    <a:pt x="2104" y="374"/>
                  </a:cubicBezTo>
                  <a:cubicBezTo>
                    <a:pt x="1791" y="106"/>
                    <a:pt x="1485" y="1"/>
                    <a:pt x="1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8"/>
            <p:cNvSpPr/>
            <p:nvPr/>
          </p:nvSpPr>
          <p:spPr>
            <a:xfrm>
              <a:off x="8421700" y="4102775"/>
              <a:ext cx="91275" cy="104250"/>
            </a:xfrm>
            <a:custGeom>
              <a:avLst/>
              <a:gdLst/>
              <a:ahLst/>
              <a:cxnLst/>
              <a:rect l="l" t="t" r="r" b="b"/>
              <a:pathLst>
                <a:path w="3651" h="4170" extrusionOk="0">
                  <a:moveTo>
                    <a:pt x="339" y="0"/>
                  </a:moveTo>
                  <a:cubicBezTo>
                    <a:pt x="301" y="0"/>
                    <a:pt x="262" y="8"/>
                    <a:pt x="224" y="23"/>
                  </a:cubicBezTo>
                  <a:cubicBezTo>
                    <a:pt x="71" y="87"/>
                    <a:pt x="0" y="265"/>
                    <a:pt x="68" y="418"/>
                  </a:cubicBezTo>
                  <a:lnTo>
                    <a:pt x="1554" y="3986"/>
                  </a:lnTo>
                  <a:cubicBezTo>
                    <a:pt x="1600" y="4098"/>
                    <a:pt x="1709" y="4169"/>
                    <a:pt x="1829" y="4169"/>
                  </a:cubicBezTo>
                  <a:cubicBezTo>
                    <a:pt x="1948" y="4169"/>
                    <a:pt x="2057" y="4096"/>
                    <a:pt x="2103" y="3986"/>
                  </a:cubicBezTo>
                  <a:lnTo>
                    <a:pt x="3590" y="418"/>
                  </a:lnTo>
                  <a:cubicBezTo>
                    <a:pt x="3650" y="266"/>
                    <a:pt x="3577" y="96"/>
                    <a:pt x="3428" y="33"/>
                  </a:cubicBezTo>
                  <a:cubicBezTo>
                    <a:pt x="3391" y="18"/>
                    <a:pt x="3352" y="10"/>
                    <a:pt x="3314" y="10"/>
                  </a:cubicBezTo>
                  <a:cubicBezTo>
                    <a:pt x="3199" y="10"/>
                    <a:pt x="3090" y="77"/>
                    <a:pt x="3041" y="188"/>
                  </a:cubicBezTo>
                  <a:lnTo>
                    <a:pt x="1829" y="3099"/>
                  </a:lnTo>
                  <a:lnTo>
                    <a:pt x="616" y="188"/>
                  </a:lnTo>
                  <a:cubicBezTo>
                    <a:pt x="570" y="71"/>
                    <a:pt x="458" y="0"/>
                    <a:pt x="3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p:cNvSpPr>
            <a:spLocks noGrp="1"/>
          </p:cNvSpPr>
          <p:nvPr>
            <p:ph type="subTitle" idx="1"/>
          </p:nvPr>
        </p:nvSpPr>
        <p:spPr>
          <a:xfrm>
            <a:off x="1066800" y="740303"/>
            <a:ext cx="5844457" cy="2471945"/>
          </a:xfrm>
        </p:spPr>
        <p:txBody>
          <a:bodyPr/>
          <a:lstStyle/>
          <a:p>
            <a:pPr lvl="0"/>
            <a:r>
              <a:rPr lang="en-US" sz="4800" b="1" dirty="0" err="1">
                <a:latin typeface="Times New Roman" panose="02020603050405020304" pitchFamily="18" charset="0"/>
                <a:cs typeface="Times New Roman" panose="02020603050405020304" pitchFamily="18" charset="0"/>
              </a:rPr>
              <a:t>Thử</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thách</a:t>
            </a:r>
            <a:r>
              <a:rPr lang="en-US" sz="4800" b="1"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pPr lvl="0"/>
            <a:r>
              <a:rPr lang="en-US" sz="4800" b="1" dirty="0" err="1">
                <a:latin typeface="Times New Roman" panose="02020603050405020304" pitchFamily="18" charset="0"/>
                <a:cs typeface="Times New Roman" panose="02020603050405020304" pitchFamily="18" charset="0"/>
              </a:rPr>
              <a:t>Dũng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cảm</a:t>
            </a:r>
            <a:r>
              <a:rPr lang="en-US" sz="4800" b="1"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pPr lvl="0"/>
            <a:r>
              <a:rPr lang="en-US" sz="4800" b="1" dirty="0" err="1">
                <a:latin typeface="Times New Roman" panose="02020603050405020304" pitchFamily="18" charset="0"/>
                <a:cs typeface="Times New Roman" panose="02020603050405020304" pitchFamily="18" charset="0"/>
              </a:rPr>
              <a:t>Khuyết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điểm</a:t>
            </a:r>
            <a:r>
              <a:rPr lang="en-US" sz="4800" b="1" dirty="0">
                <a:latin typeface="Times New Roman" panose="02020603050405020304" pitchFamily="18" charset="0"/>
                <a:cs typeface="Times New Roman" panose="02020603050405020304" pitchFamily="18" charset="0"/>
              </a:rPr>
              <a:t>: </a:t>
            </a:r>
          </a:p>
          <a:p>
            <a:pPr lvl="0"/>
            <a:r>
              <a:rPr lang="en-US" sz="4800" b="1" dirty="0" err="1">
                <a:latin typeface="Times New Roman" panose="02020603050405020304" pitchFamily="18" charset="0"/>
                <a:cs typeface="Times New Roman" panose="02020603050405020304" pitchFamily="18" charset="0"/>
              </a:rPr>
              <a:t>Thảo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nguyên</a:t>
            </a:r>
            <a:r>
              <a:rPr lang="en-US" sz="4800" b="1" dirty="0">
                <a:latin typeface="Times New Roman" panose="02020603050405020304" pitchFamily="18" charset="0"/>
                <a:cs typeface="Times New Roman" panose="02020603050405020304" pitchFamily="18" charset="0"/>
              </a:rPr>
              <a:t>: </a:t>
            </a:r>
          </a:p>
          <a:p>
            <a:pPr lvl="0"/>
            <a:r>
              <a:rPr lang="en-US" sz="4800" b="1" dirty="0" err="1">
                <a:latin typeface="Times New Roman" panose="02020603050405020304" pitchFamily="18" charset="0"/>
                <a:cs typeface="Times New Roman" panose="02020603050405020304" pitchFamily="18" charset="0"/>
              </a:rPr>
              <a:t>Tốt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bụng</a:t>
            </a:r>
            <a:r>
              <a:rPr lang="en-US" sz="4800" b="1"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90" name="Google Shape;290;p38"/>
          <p:cNvSpPr/>
          <p:nvPr/>
        </p:nvSpPr>
        <p:spPr>
          <a:xfrm rot="2293565">
            <a:off x="4571578" y="34070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8"/>
          <p:cNvSpPr/>
          <p:nvPr/>
        </p:nvSpPr>
        <p:spPr>
          <a:xfrm rot="2293565">
            <a:off x="903303" y="47099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8"/>
          <p:cNvSpPr/>
          <p:nvPr/>
        </p:nvSpPr>
        <p:spPr>
          <a:xfrm>
            <a:off x="5783775" y="4321300"/>
            <a:ext cx="1784100" cy="3300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8"/>
          <p:cNvSpPr/>
          <p:nvPr/>
        </p:nvSpPr>
        <p:spPr>
          <a:xfrm rot="2293565">
            <a:off x="5874503" y="3845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rot="2293565">
            <a:off x="8843153" y="19452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8"/>
          <p:cNvSpPr/>
          <p:nvPr/>
        </p:nvSpPr>
        <p:spPr>
          <a:xfrm rot="2293565">
            <a:off x="252978" y="2257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38"/>
          <p:cNvGrpSpPr/>
          <p:nvPr/>
        </p:nvGrpSpPr>
        <p:grpSpPr>
          <a:xfrm>
            <a:off x="7162800" y="2653588"/>
            <a:ext cx="2446040" cy="2327792"/>
            <a:chOff x="8244325" y="4043425"/>
            <a:chExt cx="476625" cy="453575"/>
          </a:xfrm>
        </p:grpSpPr>
        <p:sp>
          <p:nvSpPr>
            <p:cNvPr id="297" name="Google Shape;297;p38"/>
            <p:cNvSpPr/>
            <p:nvPr/>
          </p:nvSpPr>
          <p:spPr>
            <a:xfrm>
              <a:off x="8415375" y="4251600"/>
              <a:ext cx="44625" cy="245400"/>
            </a:xfrm>
            <a:custGeom>
              <a:avLst/>
              <a:gdLst/>
              <a:ahLst/>
              <a:cxnLst/>
              <a:rect l="l" t="t" r="r" b="b"/>
              <a:pathLst>
                <a:path w="1785" h="9816" extrusionOk="0">
                  <a:moveTo>
                    <a:pt x="297" y="1"/>
                  </a:moveTo>
                  <a:cubicBezTo>
                    <a:pt x="133" y="1"/>
                    <a:pt x="0" y="134"/>
                    <a:pt x="0" y="298"/>
                  </a:cubicBezTo>
                  <a:lnTo>
                    <a:pt x="0" y="9816"/>
                  </a:lnTo>
                  <a:lnTo>
                    <a:pt x="1785" y="9816"/>
                  </a:lnTo>
                  <a:lnTo>
                    <a:pt x="1785" y="298"/>
                  </a:lnTo>
                  <a:cubicBezTo>
                    <a:pt x="1785" y="134"/>
                    <a:pt x="1651" y="1"/>
                    <a:pt x="1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8415375" y="4251600"/>
              <a:ext cx="44625" cy="37500"/>
            </a:xfrm>
            <a:custGeom>
              <a:avLst/>
              <a:gdLst/>
              <a:ahLst/>
              <a:cxnLst/>
              <a:rect l="l" t="t" r="r" b="b"/>
              <a:pathLst>
                <a:path w="1785" h="1500" extrusionOk="0">
                  <a:moveTo>
                    <a:pt x="297" y="1"/>
                  </a:moveTo>
                  <a:cubicBezTo>
                    <a:pt x="133" y="1"/>
                    <a:pt x="0" y="134"/>
                    <a:pt x="0" y="298"/>
                  </a:cubicBezTo>
                  <a:lnTo>
                    <a:pt x="0" y="1499"/>
                  </a:lnTo>
                  <a:lnTo>
                    <a:pt x="1785" y="1499"/>
                  </a:lnTo>
                  <a:lnTo>
                    <a:pt x="1785" y="298"/>
                  </a:lnTo>
                  <a:cubicBezTo>
                    <a:pt x="1785" y="134"/>
                    <a:pt x="1651" y="1"/>
                    <a:pt x="1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8355900" y="4251600"/>
              <a:ext cx="74350" cy="245400"/>
            </a:xfrm>
            <a:custGeom>
              <a:avLst/>
              <a:gdLst/>
              <a:ahLst/>
              <a:cxnLst/>
              <a:rect l="l" t="t" r="r" b="b"/>
              <a:pathLst>
                <a:path w="2974" h="9816" extrusionOk="0">
                  <a:moveTo>
                    <a:pt x="297" y="1"/>
                  </a:moveTo>
                  <a:cubicBezTo>
                    <a:pt x="133" y="1"/>
                    <a:pt x="0" y="135"/>
                    <a:pt x="0" y="298"/>
                  </a:cubicBezTo>
                  <a:lnTo>
                    <a:pt x="0" y="9816"/>
                  </a:lnTo>
                  <a:lnTo>
                    <a:pt x="2974" y="9816"/>
                  </a:lnTo>
                  <a:lnTo>
                    <a:pt x="2974" y="298"/>
                  </a:lnTo>
                  <a:cubicBezTo>
                    <a:pt x="2974" y="134"/>
                    <a:pt x="2841" y="1"/>
                    <a:pt x="2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8"/>
            <p:cNvSpPr/>
            <p:nvPr/>
          </p:nvSpPr>
          <p:spPr>
            <a:xfrm>
              <a:off x="8355900" y="4251600"/>
              <a:ext cx="74350" cy="37500"/>
            </a:xfrm>
            <a:custGeom>
              <a:avLst/>
              <a:gdLst/>
              <a:ahLst/>
              <a:cxnLst/>
              <a:rect l="l" t="t" r="r" b="b"/>
              <a:pathLst>
                <a:path w="2974" h="1500" extrusionOk="0">
                  <a:moveTo>
                    <a:pt x="297" y="1"/>
                  </a:moveTo>
                  <a:cubicBezTo>
                    <a:pt x="133" y="1"/>
                    <a:pt x="0" y="134"/>
                    <a:pt x="0" y="298"/>
                  </a:cubicBezTo>
                  <a:lnTo>
                    <a:pt x="0" y="1499"/>
                  </a:lnTo>
                  <a:lnTo>
                    <a:pt x="2974" y="1499"/>
                  </a:lnTo>
                  <a:lnTo>
                    <a:pt x="2974" y="298"/>
                  </a:lnTo>
                  <a:cubicBezTo>
                    <a:pt x="2974" y="134"/>
                    <a:pt x="2840" y="1"/>
                    <a:pt x="26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8"/>
            <p:cNvSpPr/>
            <p:nvPr/>
          </p:nvSpPr>
          <p:spPr>
            <a:xfrm>
              <a:off x="8244325" y="4043425"/>
              <a:ext cx="476625" cy="223075"/>
            </a:xfrm>
            <a:custGeom>
              <a:avLst/>
              <a:gdLst/>
              <a:ahLst/>
              <a:cxnLst/>
              <a:rect l="l" t="t" r="r" b="b"/>
              <a:pathLst>
                <a:path w="19065" h="8923" extrusionOk="0">
                  <a:moveTo>
                    <a:pt x="298" y="1"/>
                  </a:moveTo>
                  <a:cubicBezTo>
                    <a:pt x="135" y="1"/>
                    <a:pt x="1" y="133"/>
                    <a:pt x="1" y="298"/>
                  </a:cubicBezTo>
                  <a:lnTo>
                    <a:pt x="1" y="8625"/>
                  </a:lnTo>
                  <a:cubicBezTo>
                    <a:pt x="1" y="8789"/>
                    <a:pt x="135" y="8922"/>
                    <a:pt x="298" y="8922"/>
                  </a:cubicBezTo>
                  <a:lnTo>
                    <a:pt x="14575" y="8922"/>
                  </a:lnTo>
                  <a:cubicBezTo>
                    <a:pt x="14653" y="8922"/>
                    <a:pt x="14730" y="8891"/>
                    <a:pt x="14785" y="8835"/>
                  </a:cubicBezTo>
                  <a:lnTo>
                    <a:pt x="18949" y="4671"/>
                  </a:lnTo>
                  <a:cubicBezTo>
                    <a:pt x="19065" y="4555"/>
                    <a:pt x="19065" y="4366"/>
                    <a:pt x="18949" y="4250"/>
                  </a:cubicBezTo>
                  <a:lnTo>
                    <a:pt x="18949" y="4252"/>
                  </a:lnTo>
                  <a:lnTo>
                    <a:pt x="14785" y="88"/>
                  </a:lnTo>
                  <a:cubicBezTo>
                    <a:pt x="14729" y="31"/>
                    <a:pt x="14653" y="1"/>
                    <a:pt x="14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8272175" y="4073625"/>
              <a:ext cx="16325" cy="13975"/>
            </a:xfrm>
            <a:custGeom>
              <a:avLst/>
              <a:gdLst/>
              <a:ahLst/>
              <a:cxnLst/>
              <a:rect l="l" t="t" r="r" b="b"/>
              <a:pathLst>
                <a:path w="653" h="559" extrusionOk="0">
                  <a:moveTo>
                    <a:pt x="374" y="0"/>
                  </a:moveTo>
                  <a:cubicBezTo>
                    <a:pt x="126" y="0"/>
                    <a:pt x="1" y="301"/>
                    <a:pt x="177" y="477"/>
                  </a:cubicBezTo>
                  <a:cubicBezTo>
                    <a:pt x="233" y="533"/>
                    <a:pt x="303" y="559"/>
                    <a:pt x="372" y="559"/>
                  </a:cubicBezTo>
                  <a:cubicBezTo>
                    <a:pt x="515" y="559"/>
                    <a:pt x="653" y="447"/>
                    <a:pt x="653" y="280"/>
                  </a:cubicBezTo>
                  <a:cubicBezTo>
                    <a:pt x="653" y="125"/>
                    <a:pt x="528"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8"/>
            <p:cNvSpPr/>
            <p:nvPr/>
          </p:nvSpPr>
          <p:spPr>
            <a:xfrm>
              <a:off x="8584950" y="4073625"/>
              <a:ext cx="16300" cy="13975"/>
            </a:xfrm>
            <a:custGeom>
              <a:avLst/>
              <a:gdLst/>
              <a:ahLst/>
              <a:cxnLst/>
              <a:rect l="l" t="t" r="r" b="b"/>
              <a:pathLst>
                <a:path w="652" h="559" extrusionOk="0">
                  <a:moveTo>
                    <a:pt x="373" y="0"/>
                  </a:moveTo>
                  <a:cubicBezTo>
                    <a:pt x="125" y="0"/>
                    <a:pt x="1" y="301"/>
                    <a:pt x="177" y="477"/>
                  </a:cubicBezTo>
                  <a:cubicBezTo>
                    <a:pt x="233" y="533"/>
                    <a:pt x="303" y="559"/>
                    <a:pt x="371" y="559"/>
                  </a:cubicBezTo>
                  <a:cubicBezTo>
                    <a:pt x="514" y="559"/>
                    <a:pt x="652" y="447"/>
                    <a:pt x="652" y="280"/>
                  </a:cubicBezTo>
                  <a:cubicBezTo>
                    <a:pt x="652" y="125"/>
                    <a:pt x="527" y="0"/>
                    <a:pt x="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8"/>
            <p:cNvSpPr/>
            <p:nvPr/>
          </p:nvSpPr>
          <p:spPr>
            <a:xfrm>
              <a:off x="8584950" y="4221850"/>
              <a:ext cx="16300" cy="14000"/>
            </a:xfrm>
            <a:custGeom>
              <a:avLst/>
              <a:gdLst/>
              <a:ahLst/>
              <a:cxnLst/>
              <a:rect l="l" t="t" r="r" b="b"/>
              <a:pathLst>
                <a:path w="652" h="560" extrusionOk="0">
                  <a:moveTo>
                    <a:pt x="373" y="1"/>
                  </a:moveTo>
                  <a:cubicBezTo>
                    <a:pt x="125" y="1"/>
                    <a:pt x="1" y="301"/>
                    <a:pt x="177" y="477"/>
                  </a:cubicBezTo>
                  <a:cubicBezTo>
                    <a:pt x="233" y="534"/>
                    <a:pt x="303" y="560"/>
                    <a:pt x="372" y="560"/>
                  </a:cubicBezTo>
                  <a:cubicBezTo>
                    <a:pt x="515" y="560"/>
                    <a:pt x="652" y="448"/>
                    <a:pt x="652" y="280"/>
                  </a:cubicBezTo>
                  <a:cubicBezTo>
                    <a:pt x="652" y="126"/>
                    <a:pt x="527" y="1"/>
                    <a:pt x="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8272175" y="4222800"/>
              <a:ext cx="16325" cy="13975"/>
            </a:xfrm>
            <a:custGeom>
              <a:avLst/>
              <a:gdLst/>
              <a:ahLst/>
              <a:cxnLst/>
              <a:rect l="l" t="t" r="r" b="b"/>
              <a:pathLst>
                <a:path w="653" h="559" extrusionOk="0">
                  <a:moveTo>
                    <a:pt x="374" y="0"/>
                  </a:moveTo>
                  <a:cubicBezTo>
                    <a:pt x="126" y="0"/>
                    <a:pt x="1" y="301"/>
                    <a:pt x="177" y="477"/>
                  </a:cubicBezTo>
                  <a:cubicBezTo>
                    <a:pt x="233" y="533"/>
                    <a:pt x="303" y="559"/>
                    <a:pt x="371" y="559"/>
                  </a:cubicBezTo>
                  <a:cubicBezTo>
                    <a:pt x="515" y="559"/>
                    <a:pt x="653" y="447"/>
                    <a:pt x="653" y="279"/>
                  </a:cubicBezTo>
                  <a:cubicBezTo>
                    <a:pt x="653" y="125"/>
                    <a:pt x="528"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8281525" y="4102900"/>
              <a:ext cx="67100" cy="104125"/>
            </a:xfrm>
            <a:custGeom>
              <a:avLst/>
              <a:gdLst/>
              <a:ahLst/>
              <a:cxnLst/>
              <a:rect l="l" t="t" r="r" b="b"/>
              <a:pathLst>
                <a:path w="2684" h="4165" extrusionOk="0">
                  <a:moveTo>
                    <a:pt x="298" y="1"/>
                  </a:moveTo>
                  <a:cubicBezTo>
                    <a:pt x="133" y="1"/>
                    <a:pt x="0" y="133"/>
                    <a:pt x="0" y="298"/>
                  </a:cubicBezTo>
                  <a:lnTo>
                    <a:pt x="0" y="3867"/>
                  </a:lnTo>
                  <a:cubicBezTo>
                    <a:pt x="0" y="4031"/>
                    <a:pt x="133" y="4164"/>
                    <a:pt x="298" y="4164"/>
                  </a:cubicBezTo>
                  <a:lnTo>
                    <a:pt x="2379" y="4164"/>
                  </a:lnTo>
                  <a:cubicBezTo>
                    <a:pt x="2381" y="4164"/>
                    <a:pt x="2383" y="4164"/>
                    <a:pt x="2385" y="4164"/>
                  </a:cubicBezTo>
                  <a:cubicBezTo>
                    <a:pt x="2550" y="4164"/>
                    <a:pt x="2683" y="4032"/>
                    <a:pt x="2683" y="3867"/>
                  </a:cubicBezTo>
                  <a:cubicBezTo>
                    <a:pt x="2683" y="3702"/>
                    <a:pt x="2550" y="3570"/>
                    <a:pt x="2385" y="3570"/>
                  </a:cubicBezTo>
                  <a:cubicBezTo>
                    <a:pt x="2383" y="3570"/>
                    <a:pt x="2381" y="3570"/>
                    <a:pt x="2379" y="3570"/>
                  </a:cubicBezTo>
                  <a:lnTo>
                    <a:pt x="595" y="3570"/>
                  </a:lnTo>
                  <a:lnTo>
                    <a:pt x="595" y="298"/>
                  </a:lnTo>
                  <a:cubicBezTo>
                    <a:pt x="595" y="133"/>
                    <a:pt x="462" y="1"/>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8"/>
            <p:cNvSpPr/>
            <p:nvPr/>
          </p:nvSpPr>
          <p:spPr>
            <a:xfrm>
              <a:off x="8526900" y="4102900"/>
              <a:ext cx="67100" cy="104125"/>
            </a:xfrm>
            <a:custGeom>
              <a:avLst/>
              <a:gdLst/>
              <a:ahLst/>
              <a:cxnLst/>
              <a:rect l="l" t="t" r="r" b="b"/>
              <a:pathLst>
                <a:path w="2684" h="4165" extrusionOk="0">
                  <a:moveTo>
                    <a:pt x="297" y="1"/>
                  </a:moveTo>
                  <a:cubicBezTo>
                    <a:pt x="133" y="1"/>
                    <a:pt x="0" y="133"/>
                    <a:pt x="0" y="298"/>
                  </a:cubicBezTo>
                  <a:lnTo>
                    <a:pt x="0" y="3867"/>
                  </a:lnTo>
                  <a:cubicBezTo>
                    <a:pt x="0" y="4032"/>
                    <a:pt x="133" y="4164"/>
                    <a:pt x="297" y="4164"/>
                  </a:cubicBezTo>
                  <a:lnTo>
                    <a:pt x="2379" y="4164"/>
                  </a:lnTo>
                  <a:cubicBezTo>
                    <a:pt x="2381" y="4164"/>
                    <a:pt x="2383" y="4164"/>
                    <a:pt x="2385" y="4164"/>
                  </a:cubicBezTo>
                  <a:cubicBezTo>
                    <a:pt x="2549" y="4164"/>
                    <a:pt x="2683" y="4032"/>
                    <a:pt x="2683" y="3867"/>
                  </a:cubicBezTo>
                  <a:cubicBezTo>
                    <a:pt x="2683" y="3702"/>
                    <a:pt x="2549" y="3570"/>
                    <a:pt x="2385" y="3570"/>
                  </a:cubicBezTo>
                  <a:cubicBezTo>
                    <a:pt x="2383" y="3570"/>
                    <a:pt x="2381" y="3570"/>
                    <a:pt x="2379" y="3570"/>
                  </a:cubicBezTo>
                  <a:lnTo>
                    <a:pt x="595" y="3570"/>
                  </a:lnTo>
                  <a:lnTo>
                    <a:pt x="595" y="2380"/>
                  </a:lnTo>
                  <a:lnTo>
                    <a:pt x="1487" y="2380"/>
                  </a:lnTo>
                  <a:cubicBezTo>
                    <a:pt x="1489" y="2380"/>
                    <a:pt x="1491" y="2380"/>
                    <a:pt x="1493" y="2380"/>
                  </a:cubicBezTo>
                  <a:cubicBezTo>
                    <a:pt x="1658" y="2380"/>
                    <a:pt x="1791" y="2247"/>
                    <a:pt x="1791" y="2082"/>
                  </a:cubicBezTo>
                  <a:cubicBezTo>
                    <a:pt x="1791" y="1918"/>
                    <a:pt x="1659" y="1785"/>
                    <a:pt x="1495" y="1785"/>
                  </a:cubicBezTo>
                  <a:cubicBezTo>
                    <a:pt x="1493" y="1785"/>
                    <a:pt x="1490" y="1785"/>
                    <a:pt x="1487" y="1785"/>
                  </a:cubicBezTo>
                  <a:lnTo>
                    <a:pt x="595" y="1785"/>
                  </a:lnTo>
                  <a:lnTo>
                    <a:pt x="595" y="595"/>
                  </a:lnTo>
                  <a:lnTo>
                    <a:pt x="2379" y="595"/>
                  </a:lnTo>
                  <a:cubicBezTo>
                    <a:pt x="2544" y="595"/>
                    <a:pt x="2676" y="463"/>
                    <a:pt x="2676" y="298"/>
                  </a:cubicBezTo>
                  <a:cubicBezTo>
                    <a:pt x="2676" y="133"/>
                    <a:pt x="2544" y="1"/>
                    <a:pt x="23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8"/>
            <p:cNvSpPr/>
            <p:nvPr/>
          </p:nvSpPr>
          <p:spPr>
            <a:xfrm>
              <a:off x="8322425" y="4116375"/>
              <a:ext cx="105175" cy="83200"/>
            </a:xfrm>
            <a:custGeom>
              <a:avLst/>
              <a:gdLst/>
              <a:ahLst/>
              <a:cxnLst/>
              <a:rect l="l" t="t" r="r" b="b"/>
              <a:pathLst>
                <a:path w="4207" h="3328" extrusionOk="0">
                  <a:moveTo>
                    <a:pt x="1217" y="1"/>
                  </a:moveTo>
                  <a:cubicBezTo>
                    <a:pt x="1002" y="1"/>
                    <a:pt x="812" y="68"/>
                    <a:pt x="661" y="171"/>
                  </a:cubicBezTo>
                  <a:cubicBezTo>
                    <a:pt x="157" y="514"/>
                    <a:pt x="1" y="1258"/>
                    <a:pt x="305" y="1867"/>
                  </a:cubicBezTo>
                  <a:cubicBezTo>
                    <a:pt x="825" y="2908"/>
                    <a:pt x="1961" y="3297"/>
                    <a:pt x="2010" y="3313"/>
                  </a:cubicBezTo>
                  <a:cubicBezTo>
                    <a:pt x="2040" y="3323"/>
                    <a:pt x="2072" y="3328"/>
                    <a:pt x="2104" y="3328"/>
                  </a:cubicBezTo>
                  <a:cubicBezTo>
                    <a:pt x="2135" y="3328"/>
                    <a:pt x="2167" y="3323"/>
                    <a:pt x="2198" y="3313"/>
                  </a:cubicBezTo>
                  <a:cubicBezTo>
                    <a:pt x="2245" y="3297"/>
                    <a:pt x="3381" y="2908"/>
                    <a:pt x="3903" y="1867"/>
                  </a:cubicBezTo>
                  <a:cubicBezTo>
                    <a:pt x="4207" y="1259"/>
                    <a:pt x="4050" y="514"/>
                    <a:pt x="3547" y="171"/>
                  </a:cubicBezTo>
                  <a:cubicBezTo>
                    <a:pt x="3396" y="68"/>
                    <a:pt x="3205" y="1"/>
                    <a:pt x="2990" y="1"/>
                  </a:cubicBezTo>
                  <a:cubicBezTo>
                    <a:pt x="2722" y="1"/>
                    <a:pt x="2416" y="106"/>
                    <a:pt x="2104" y="374"/>
                  </a:cubicBezTo>
                  <a:cubicBezTo>
                    <a:pt x="1791" y="106"/>
                    <a:pt x="1485" y="1"/>
                    <a:pt x="1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8"/>
            <p:cNvSpPr/>
            <p:nvPr/>
          </p:nvSpPr>
          <p:spPr>
            <a:xfrm>
              <a:off x="8421700" y="4102775"/>
              <a:ext cx="91275" cy="104250"/>
            </a:xfrm>
            <a:custGeom>
              <a:avLst/>
              <a:gdLst/>
              <a:ahLst/>
              <a:cxnLst/>
              <a:rect l="l" t="t" r="r" b="b"/>
              <a:pathLst>
                <a:path w="3651" h="4170" extrusionOk="0">
                  <a:moveTo>
                    <a:pt x="339" y="0"/>
                  </a:moveTo>
                  <a:cubicBezTo>
                    <a:pt x="301" y="0"/>
                    <a:pt x="262" y="8"/>
                    <a:pt x="224" y="23"/>
                  </a:cubicBezTo>
                  <a:cubicBezTo>
                    <a:pt x="71" y="87"/>
                    <a:pt x="0" y="265"/>
                    <a:pt x="68" y="418"/>
                  </a:cubicBezTo>
                  <a:lnTo>
                    <a:pt x="1554" y="3986"/>
                  </a:lnTo>
                  <a:cubicBezTo>
                    <a:pt x="1600" y="4098"/>
                    <a:pt x="1709" y="4169"/>
                    <a:pt x="1829" y="4169"/>
                  </a:cubicBezTo>
                  <a:cubicBezTo>
                    <a:pt x="1948" y="4169"/>
                    <a:pt x="2057" y="4096"/>
                    <a:pt x="2103" y="3986"/>
                  </a:cubicBezTo>
                  <a:lnTo>
                    <a:pt x="3590" y="418"/>
                  </a:lnTo>
                  <a:cubicBezTo>
                    <a:pt x="3650" y="266"/>
                    <a:pt x="3577" y="96"/>
                    <a:pt x="3428" y="33"/>
                  </a:cubicBezTo>
                  <a:cubicBezTo>
                    <a:pt x="3391" y="18"/>
                    <a:pt x="3352" y="10"/>
                    <a:pt x="3314" y="10"/>
                  </a:cubicBezTo>
                  <a:cubicBezTo>
                    <a:pt x="3199" y="10"/>
                    <a:pt x="3090" y="77"/>
                    <a:pt x="3041" y="188"/>
                  </a:cubicBezTo>
                  <a:lnTo>
                    <a:pt x="1829" y="3099"/>
                  </a:lnTo>
                  <a:lnTo>
                    <a:pt x="616" y="188"/>
                  </a:lnTo>
                  <a:cubicBezTo>
                    <a:pt x="570" y="71"/>
                    <a:pt x="458" y="0"/>
                    <a:pt x="3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400513" y="125176"/>
            <a:ext cx="6592301" cy="4708981"/>
          </a:xfrm>
          <a:prstGeom prst="rect">
            <a:avLst/>
          </a:prstGeom>
        </p:spPr>
        <p:txBody>
          <a:bodyPr wrap="square">
            <a:spAutoFit/>
          </a:bodyPr>
          <a:lstStyle/>
          <a:p>
            <a:pPr marL="342900" lvl="0" indent="-342900" algn="just">
              <a:lnSpc>
                <a:spcPct val="125000"/>
              </a:lnSpc>
              <a:buFont typeface="Times New Roman" panose="02020603050405020304" pitchFamily="18" charset="0"/>
              <a:buChar char="-"/>
            </a:pPr>
            <a:r>
              <a:rPr lang="en-US" sz="2400" b="1" dirty="0" err="1">
                <a:latin typeface="Times New Roman" panose="02020603050405020304" pitchFamily="18" charset="0"/>
                <a:ea typeface="Times New Roman" panose="02020603050405020304" pitchFamily="18" charset="0"/>
              </a:rPr>
              <a:t>Thử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thách</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rõ</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endParaRPr lang="en-US" sz="2000" dirty="0">
              <a:latin typeface="Calibri" panose="020F0502020204030204" pitchFamily="34" charset="0"/>
              <a:ea typeface="Times New Roman" panose="02020603050405020304" pitchFamily="18" charset="0"/>
            </a:endParaRPr>
          </a:p>
          <a:p>
            <a:pPr marL="342900" lvl="0" indent="-342900" algn="just">
              <a:lnSpc>
                <a:spcPct val="125000"/>
              </a:lnSpc>
              <a:buFont typeface="Times New Roman" panose="02020603050405020304" pitchFamily="18" charset="0"/>
              <a:buChar char="-"/>
            </a:pPr>
            <a:r>
              <a:rPr lang="en-US" sz="2400" b="1" dirty="0" err="1">
                <a:latin typeface="Times New Roman" panose="02020603050405020304" pitchFamily="18" charset="0"/>
                <a:ea typeface="Times New Roman" panose="02020603050405020304" pitchFamily="18" charset="0"/>
              </a:rPr>
              <a:t>Dũng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cảm</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nhát</a:t>
            </a:r>
            <a:endParaRPr lang="en-US" sz="2000" dirty="0">
              <a:latin typeface="Calibri" panose="020F0502020204030204" pitchFamily="34" charset="0"/>
              <a:ea typeface="Times New Roman" panose="02020603050405020304" pitchFamily="18" charset="0"/>
            </a:endParaRPr>
          </a:p>
          <a:p>
            <a:pPr marL="342900" lvl="0" indent="-342900" algn="just">
              <a:lnSpc>
                <a:spcPct val="125000"/>
              </a:lnSpc>
              <a:buFont typeface="Times New Roman" panose="02020603050405020304" pitchFamily="18" charset="0"/>
              <a:buChar char="-"/>
            </a:pPr>
            <a:r>
              <a:rPr lang="en-US" sz="2400" b="1" dirty="0" err="1">
                <a:latin typeface="Times New Roman" panose="02020603050405020304" pitchFamily="18" charset="0"/>
                <a:ea typeface="Times New Roman" panose="02020603050405020304" pitchFamily="18" charset="0"/>
              </a:rPr>
              <a:t>Khuyết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sót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endParaRPr lang="en-US" sz="2000" dirty="0">
              <a:latin typeface="Calibri" panose="020F0502020204030204" pitchFamily="34" charset="0"/>
              <a:ea typeface="Times New Roman" panose="02020603050405020304" pitchFamily="18" charset="0"/>
            </a:endParaRPr>
          </a:p>
          <a:p>
            <a:pPr marL="342900" lvl="0" indent="-342900" algn="just">
              <a:lnSpc>
                <a:spcPct val="125000"/>
              </a:lnSpc>
              <a:buFont typeface="Times New Roman" panose="02020603050405020304" pitchFamily="18" charset="0"/>
              <a:buChar char="-"/>
            </a:pPr>
            <a:r>
              <a:rPr lang="en-US" sz="2400" b="1" dirty="0" err="1">
                <a:latin typeface="Times New Roman" panose="02020603050405020304" pitchFamily="18" charset="0"/>
                <a:ea typeface="Times New Roman" panose="02020603050405020304" pitchFamily="18" charset="0"/>
              </a:rPr>
              <a:t>Thảo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nguyên</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thảo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cỏ</a:t>
            </a:r>
            <a:r>
              <a:rPr lang="en-US" sz="2400" dirty="0">
                <a:latin typeface="Times New Roman" panose="02020603050405020304" pitchFamily="18" charset="0"/>
                <a:ea typeface="Times New Roman" panose="02020603050405020304" pitchFamily="18" charset="0"/>
              </a:rPr>
              <a:t>.</a:t>
            </a:r>
            <a:endParaRPr lang="en-US" sz="2000" dirty="0">
              <a:latin typeface="Calibri" panose="020F0502020204030204" pitchFamily="34" charset="0"/>
              <a:ea typeface="Times New Roman" panose="02020603050405020304" pitchFamily="18" charset="0"/>
            </a:endParaRPr>
          </a:p>
          <a:p>
            <a:pPr marL="342900" lvl="0" indent="-342900" algn="just">
              <a:lnSpc>
                <a:spcPct val="125000"/>
              </a:lnSpc>
              <a:buFont typeface="Times New Roman" panose="02020603050405020304" pitchFamily="18" charset="0"/>
              <a:buChar char="-"/>
            </a:pPr>
            <a:r>
              <a:rPr lang="en-US" sz="2400" b="1" dirty="0" err="1">
                <a:latin typeface="Times New Roman" panose="02020603050405020304" pitchFamily="18" charset="0"/>
                <a:ea typeface="Times New Roman" panose="02020603050405020304" pitchFamily="18" charset="0"/>
              </a:rPr>
              <a:t>Tốt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bụng</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rPr>
              <a:t>, hay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sẵn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endParaRPr lang="en-US" sz="20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65383062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6" name="Google Shape;346;p40"/>
          <p:cNvGrpSpPr/>
          <p:nvPr/>
        </p:nvGrpSpPr>
        <p:grpSpPr>
          <a:xfrm>
            <a:off x="2723700" y="3669458"/>
            <a:ext cx="2132264" cy="1693663"/>
            <a:chOff x="2665363" y="2736375"/>
            <a:chExt cx="2647801" cy="2232850"/>
          </a:xfrm>
        </p:grpSpPr>
        <p:sp>
          <p:nvSpPr>
            <p:cNvPr id="347" name="Google Shape;347;p40"/>
            <p:cNvSpPr/>
            <p:nvPr/>
          </p:nvSpPr>
          <p:spPr>
            <a:xfrm>
              <a:off x="3049413" y="4711825"/>
              <a:ext cx="1151400" cy="2574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2665363" y="2736375"/>
              <a:ext cx="1641804" cy="2110964"/>
            </a:xfrm>
            <a:custGeom>
              <a:avLst/>
              <a:gdLst/>
              <a:ahLst/>
              <a:cxnLst/>
              <a:rect l="l" t="t" r="r" b="b"/>
              <a:pathLst>
                <a:path w="1092715" h="1404968" extrusionOk="0">
                  <a:moveTo>
                    <a:pt x="518070" y="0"/>
                  </a:moveTo>
                  <a:cubicBezTo>
                    <a:pt x="467101" y="35092"/>
                    <a:pt x="381440" y="142102"/>
                    <a:pt x="349917" y="223594"/>
                  </a:cubicBezTo>
                  <a:cubicBezTo>
                    <a:pt x="329969" y="275097"/>
                    <a:pt x="0" y="1206764"/>
                    <a:pt x="366762" y="1384024"/>
                  </a:cubicBezTo>
                  <a:cubicBezTo>
                    <a:pt x="398129" y="1399192"/>
                    <a:pt x="512531" y="1404968"/>
                    <a:pt x="636792" y="1404968"/>
                  </a:cubicBezTo>
                  <a:cubicBezTo>
                    <a:pt x="777880" y="1404968"/>
                    <a:pt x="931676" y="1397522"/>
                    <a:pt x="991075" y="1387927"/>
                  </a:cubicBezTo>
                  <a:cubicBezTo>
                    <a:pt x="1037642" y="1380388"/>
                    <a:pt x="1070632" y="1255599"/>
                    <a:pt x="1076002" y="1220307"/>
                  </a:cubicBezTo>
                  <a:cubicBezTo>
                    <a:pt x="1092714" y="1111029"/>
                    <a:pt x="1009988" y="887869"/>
                    <a:pt x="957084" y="775889"/>
                  </a:cubicBezTo>
                  <a:cubicBezTo>
                    <a:pt x="859381" y="569308"/>
                    <a:pt x="889869" y="401755"/>
                    <a:pt x="885666" y="300382"/>
                  </a:cubicBezTo>
                  <a:cubicBezTo>
                    <a:pt x="885666" y="300382"/>
                    <a:pt x="965623" y="191738"/>
                    <a:pt x="957117" y="133229"/>
                  </a:cubicBezTo>
                  <a:cubicBezTo>
                    <a:pt x="948104" y="132838"/>
                    <a:pt x="939089" y="132640"/>
                    <a:pt x="930135" y="132640"/>
                  </a:cubicBezTo>
                  <a:cubicBezTo>
                    <a:pt x="850514" y="132640"/>
                    <a:pt x="775685" y="148312"/>
                    <a:pt x="748969" y="183365"/>
                  </a:cubicBezTo>
                  <a:cubicBezTo>
                    <a:pt x="748969" y="183365"/>
                    <a:pt x="690355" y="170435"/>
                    <a:pt x="613951" y="170435"/>
                  </a:cubicBezTo>
                  <a:cubicBezTo>
                    <a:pt x="592795" y="170435"/>
                    <a:pt x="570275" y="171426"/>
                    <a:pt x="547258" y="173958"/>
                  </a:cubicBezTo>
                  <a:cubicBezTo>
                    <a:pt x="547258" y="173958"/>
                    <a:pt x="569074" y="38995"/>
                    <a:pt x="5180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4231592" y="3506874"/>
              <a:ext cx="1081572" cy="1136237"/>
            </a:xfrm>
            <a:custGeom>
              <a:avLst/>
              <a:gdLst/>
              <a:ahLst/>
              <a:cxnLst/>
              <a:rect l="l" t="t" r="r" b="b"/>
              <a:pathLst>
                <a:path w="719848" h="756231" extrusionOk="0">
                  <a:moveTo>
                    <a:pt x="484265" y="1"/>
                  </a:moveTo>
                  <a:cubicBezTo>
                    <a:pt x="459691" y="1"/>
                    <a:pt x="435336" y="4071"/>
                    <a:pt x="412495" y="12164"/>
                  </a:cubicBezTo>
                  <a:cubicBezTo>
                    <a:pt x="329769" y="41519"/>
                    <a:pt x="326533" y="102829"/>
                    <a:pt x="348082" y="124111"/>
                  </a:cubicBezTo>
                  <a:cubicBezTo>
                    <a:pt x="357815" y="133728"/>
                    <a:pt x="367318" y="137219"/>
                    <a:pt x="377031" y="137219"/>
                  </a:cubicBezTo>
                  <a:cubicBezTo>
                    <a:pt x="400809" y="137219"/>
                    <a:pt x="425851" y="116300"/>
                    <a:pt x="458628" y="113103"/>
                  </a:cubicBezTo>
                  <a:cubicBezTo>
                    <a:pt x="466965" y="112290"/>
                    <a:pt x="474850" y="111867"/>
                    <a:pt x="482307" y="111867"/>
                  </a:cubicBezTo>
                  <a:cubicBezTo>
                    <a:pt x="532642" y="111867"/>
                    <a:pt x="563445" y="131118"/>
                    <a:pt x="581749" y="179317"/>
                  </a:cubicBezTo>
                  <a:cubicBezTo>
                    <a:pt x="603298" y="236058"/>
                    <a:pt x="581749" y="318050"/>
                    <a:pt x="507863" y="371622"/>
                  </a:cubicBezTo>
                  <a:cubicBezTo>
                    <a:pt x="416164" y="438169"/>
                    <a:pt x="362492" y="427695"/>
                    <a:pt x="221625" y="491407"/>
                  </a:cubicBezTo>
                  <a:cubicBezTo>
                    <a:pt x="91866" y="550116"/>
                    <a:pt x="16579" y="610693"/>
                    <a:pt x="0" y="661663"/>
                  </a:cubicBezTo>
                  <a:lnTo>
                    <a:pt x="0" y="756230"/>
                  </a:lnTo>
                  <a:cubicBezTo>
                    <a:pt x="0" y="756230"/>
                    <a:pt x="52838" y="668134"/>
                    <a:pt x="227796" y="579671"/>
                  </a:cubicBezTo>
                  <a:cubicBezTo>
                    <a:pt x="389912" y="497712"/>
                    <a:pt x="486081" y="519861"/>
                    <a:pt x="618675" y="399975"/>
                  </a:cubicBezTo>
                  <a:cubicBezTo>
                    <a:pt x="698899" y="327457"/>
                    <a:pt x="719848" y="156501"/>
                    <a:pt x="652666" y="77311"/>
                  </a:cubicBezTo>
                  <a:cubicBezTo>
                    <a:pt x="608689" y="25515"/>
                    <a:pt x="545788" y="1"/>
                    <a:pt x="484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3369981" y="3372361"/>
              <a:ext cx="510264" cy="175336"/>
            </a:xfrm>
            <a:custGeom>
              <a:avLst/>
              <a:gdLst/>
              <a:ahLst/>
              <a:cxnLst/>
              <a:rect l="l" t="t" r="r" b="b"/>
              <a:pathLst>
                <a:path w="339610" h="116696" extrusionOk="0">
                  <a:moveTo>
                    <a:pt x="196055" y="0"/>
                  </a:moveTo>
                  <a:cubicBezTo>
                    <a:pt x="194519" y="0"/>
                    <a:pt x="193145" y="1048"/>
                    <a:pt x="192904" y="2608"/>
                  </a:cubicBezTo>
                  <a:lnTo>
                    <a:pt x="192838" y="2875"/>
                  </a:lnTo>
                  <a:cubicBezTo>
                    <a:pt x="190736" y="14617"/>
                    <a:pt x="185399" y="25658"/>
                    <a:pt x="178427" y="35499"/>
                  </a:cubicBezTo>
                  <a:cubicBezTo>
                    <a:pt x="171422" y="45339"/>
                    <a:pt x="163083" y="54312"/>
                    <a:pt x="153776" y="62151"/>
                  </a:cubicBezTo>
                  <a:cubicBezTo>
                    <a:pt x="144537" y="70023"/>
                    <a:pt x="134363" y="76862"/>
                    <a:pt x="123622" y="82432"/>
                  </a:cubicBezTo>
                  <a:cubicBezTo>
                    <a:pt x="112947" y="88170"/>
                    <a:pt x="101606" y="92573"/>
                    <a:pt x="90031" y="95108"/>
                  </a:cubicBezTo>
                  <a:cubicBezTo>
                    <a:pt x="84227" y="96442"/>
                    <a:pt x="78356" y="97076"/>
                    <a:pt x="72552" y="97210"/>
                  </a:cubicBezTo>
                  <a:cubicBezTo>
                    <a:pt x="71976" y="97226"/>
                    <a:pt x="71396" y="97235"/>
                    <a:pt x="70814" y="97235"/>
                  </a:cubicBezTo>
                  <a:cubicBezTo>
                    <a:pt x="65637" y="97235"/>
                    <a:pt x="60295" y="96574"/>
                    <a:pt x="55706" y="95375"/>
                  </a:cubicBezTo>
                  <a:cubicBezTo>
                    <a:pt x="53338" y="94841"/>
                    <a:pt x="49402" y="93507"/>
                    <a:pt x="47401" y="92606"/>
                  </a:cubicBezTo>
                  <a:cubicBezTo>
                    <a:pt x="44665" y="91572"/>
                    <a:pt x="42030" y="90338"/>
                    <a:pt x="39395" y="89037"/>
                  </a:cubicBezTo>
                  <a:cubicBezTo>
                    <a:pt x="34291" y="86335"/>
                    <a:pt x="29488" y="83099"/>
                    <a:pt x="25318" y="79363"/>
                  </a:cubicBezTo>
                  <a:cubicBezTo>
                    <a:pt x="16979" y="71858"/>
                    <a:pt x="11608" y="61651"/>
                    <a:pt x="10374" y="50176"/>
                  </a:cubicBezTo>
                  <a:cubicBezTo>
                    <a:pt x="9807" y="44472"/>
                    <a:pt x="10041" y="38568"/>
                    <a:pt x="10941" y="32697"/>
                  </a:cubicBezTo>
                  <a:cubicBezTo>
                    <a:pt x="11875" y="26859"/>
                    <a:pt x="13510" y="20888"/>
                    <a:pt x="15645" y="15484"/>
                  </a:cubicBezTo>
                  <a:cubicBezTo>
                    <a:pt x="16212" y="14050"/>
                    <a:pt x="15678" y="12382"/>
                    <a:pt x="14310" y="11615"/>
                  </a:cubicBezTo>
                  <a:cubicBezTo>
                    <a:pt x="13792" y="11311"/>
                    <a:pt x="13228" y="11166"/>
                    <a:pt x="12675" y="11166"/>
                  </a:cubicBezTo>
                  <a:cubicBezTo>
                    <a:pt x="11591" y="11166"/>
                    <a:pt x="10548" y="11722"/>
                    <a:pt x="9974" y="12716"/>
                  </a:cubicBezTo>
                  <a:cubicBezTo>
                    <a:pt x="6538" y="18553"/>
                    <a:pt x="4303" y="24658"/>
                    <a:pt x="2535" y="31062"/>
                  </a:cubicBezTo>
                  <a:cubicBezTo>
                    <a:pt x="801" y="37500"/>
                    <a:pt x="0" y="44205"/>
                    <a:pt x="300" y="51043"/>
                  </a:cubicBezTo>
                  <a:cubicBezTo>
                    <a:pt x="634" y="57881"/>
                    <a:pt x="2068" y="64820"/>
                    <a:pt x="4904" y="71224"/>
                  </a:cubicBezTo>
                  <a:cubicBezTo>
                    <a:pt x="7739" y="77662"/>
                    <a:pt x="12042" y="83366"/>
                    <a:pt x="17012" y="88203"/>
                  </a:cubicBezTo>
                  <a:cubicBezTo>
                    <a:pt x="21982" y="93073"/>
                    <a:pt x="27720" y="96909"/>
                    <a:pt x="33657" y="100078"/>
                  </a:cubicBezTo>
                  <a:cubicBezTo>
                    <a:pt x="36660" y="101613"/>
                    <a:pt x="39662" y="103080"/>
                    <a:pt x="42731" y="104281"/>
                  </a:cubicBezTo>
                  <a:cubicBezTo>
                    <a:pt x="46533" y="105882"/>
                    <a:pt x="48668" y="106449"/>
                    <a:pt x="52337" y="107417"/>
                  </a:cubicBezTo>
                  <a:cubicBezTo>
                    <a:pt x="58454" y="108975"/>
                    <a:pt x="64221" y="109560"/>
                    <a:pt x="70050" y="109560"/>
                  </a:cubicBezTo>
                  <a:cubicBezTo>
                    <a:pt x="70959" y="109560"/>
                    <a:pt x="71871" y="109545"/>
                    <a:pt x="72785" y="109518"/>
                  </a:cubicBezTo>
                  <a:cubicBezTo>
                    <a:pt x="79523" y="109251"/>
                    <a:pt x="86195" y="108451"/>
                    <a:pt x="92599" y="106916"/>
                  </a:cubicBezTo>
                  <a:cubicBezTo>
                    <a:pt x="118418" y="100912"/>
                    <a:pt x="141401" y="87336"/>
                    <a:pt x="160515" y="69990"/>
                  </a:cubicBezTo>
                  <a:cubicBezTo>
                    <a:pt x="165318" y="65687"/>
                    <a:pt x="169821" y="60984"/>
                    <a:pt x="174091" y="56080"/>
                  </a:cubicBezTo>
                  <a:cubicBezTo>
                    <a:pt x="178361" y="51243"/>
                    <a:pt x="182130" y="45906"/>
                    <a:pt x="185633" y="40402"/>
                  </a:cubicBezTo>
                  <a:cubicBezTo>
                    <a:pt x="188443" y="35928"/>
                    <a:pt x="190996" y="31203"/>
                    <a:pt x="193120" y="26276"/>
                  </a:cubicBezTo>
                  <a:lnTo>
                    <a:pt x="193120" y="26276"/>
                  </a:lnTo>
                  <a:cubicBezTo>
                    <a:pt x="193371" y="28646"/>
                    <a:pt x="193672" y="31018"/>
                    <a:pt x="194005" y="33397"/>
                  </a:cubicBezTo>
                  <a:cubicBezTo>
                    <a:pt x="195673" y="43338"/>
                    <a:pt x="198342" y="53211"/>
                    <a:pt x="202745" y="62585"/>
                  </a:cubicBezTo>
                  <a:cubicBezTo>
                    <a:pt x="206948" y="72025"/>
                    <a:pt x="212785" y="80931"/>
                    <a:pt x="220157" y="88537"/>
                  </a:cubicBezTo>
                  <a:cubicBezTo>
                    <a:pt x="227429" y="96275"/>
                    <a:pt x="236469" y="102347"/>
                    <a:pt x="246042" y="106783"/>
                  </a:cubicBezTo>
                  <a:cubicBezTo>
                    <a:pt x="250779" y="109018"/>
                    <a:pt x="256050" y="110786"/>
                    <a:pt x="260519" y="112087"/>
                  </a:cubicBezTo>
                  <a:cubicBezTo>
                    <a:pt x="265456" y="113521"/>
                    <a:pt x="270693" y="114755"/>
                    <a:pt x="275730" y="115623"/>
                  </a:cubicBezTo>
                  <a:cubicBezTo>
                    <a:pt x="279998" y="116248"/>
                    <a:pt x="284266" y="116696"/>
                    <a:pt x="288642" y="116696"/>
                  </a:cubicBezTo>
                  <a:cubicBezTo>
                    <a:pt x="289636" y="116696"/>
                    <a:pt x="290635" y="116673"/>
                    <a:pt x="291642" y="116623"/>
                  </a:cubicBezTo>
                  <a:cubicBezTo>
                    <a:pt x="297012" y="116423"/>
                    <a:pt x="302549" y="115789"/>
                    <a:pt x="307887" y="113921"/>
                  </a:cubicBezTo>
                  <a:cubicBezTo>
                    <a:pt x="313224" y="112120"/>
                    <a:pt x="318394" y="109418"/>
                    <a:pt x="322764" y="105749"/>
                  </a:cubicBezTo>
                  <a:cubicBezTo>
                    <a:pt x="327100" y="102046"/>
                    <a:pt x="330670" y="97543"/>
                    <a:pt x="333205" y="92706"/>
                  </a:cubicBezTo>
                  <a:cubicBezTo>
                    <a:pt x="335706" y="87836"/>
                    <a:pt x="337308" y="82699"/>
                    <a:pt x="338275" y="77562"/>
                  </a:cubicBezTo>
                  <a:cubicBezTo>
                    <a:pt x="339242" y="72392"/>
                    <a:pt x="339609" y="67388"/>
                    <a:pt x="339109" y="62018"/>
                  </a:cubicBezTo>
                  <a:cubicBezTo>
                    <a:pt x="338975" y="60583"/>
                    <a:pt x="337908" y="59382"/>
                    <a:pt x="336440" y="59182"/>
                  </a:cubicBezTo>
                  <a:cubicBezTo>
                    <a:pt x="336264" y="59151"/>
                    <a:pt x="336089" y="59136"/>
                    <a:pt x="335916" y="59136"/>
                  </a:cubicBezTo>
                  <a:cubicBezTo>
                    <a:pt x="334416" y="59136"/>
                    <a:pt x="333080" y="60262"/>
                    <a:pt x="332871" y="61817"/>
                  </a:cubicBezTo>
                  <a:lnTo>
                    <a:pt x="332804" y="62051"/>
                  </a:lnTo>
                  <a:cubicBezTo>
                    <a:pt x="332204" y="66354"/>
                    <a:pt x="331036" y="70991"/>
                    <a:pt x="329535" y="75160"/>
                  </a:cubicBezTo>
                  <a:cubicBezTo>
                    <a:pt x="328001" y="79363"/>
                    <a:pt x="325899" y="83233"/>
                    <a:pt x="323431" y="86702"/>
                  </a:cubicBezTo>
                  <a:cubicBezTo>
                    <a:pt x="318561" y="93674"/>
                    <a:pt x="311689" y="98177"/>
                    <a:pt x="303850" y="100045"/>
                  </a:cubicBezTo>
                  <a:cubicBezTo>
                    <a:pt x="300404" y="100892"/>
                    <a:pt x="296779" y="101304"/>
                    <a:pt x="293042" y="101304"/>
                  </a:cubicBezTo>
                  <a:cubicBezTo>
                    <a:pt x="292511" y="101304"/>
                    <a:pt x="291977" y="101296"/>
                    <a:pt x="291441" y="101279"/>
                  </a:cubicBezTo>
                  <a:cubicBezTo>
                    <a:pt x="287205" y="101279"/>
                    <a:pt x="282835" y="100512"/>
                    <a:pt x="278466" y="99878"/>
                  </a:cubicBezTo>
                  <a:cubicBezTo>
                    <a:pt x="273962" y="99011"/>
                    <a:pt x="269826" y="97943"/>
                    <a:pt x="265456" y="96609"/>
                  </a:cubicBezTo>
                  <a:cubicBezTo>
                    <a:pt x="260653" y="95075"/>
                    <a:pt x="256783" y="93774"/>
                    <a:pt x="252680" y="92006"/>
                  </a:cubicBezTo>
                  <a:cubicBezTo>
                    <a:pt x="244675" y="88437"/>
                    <a:pt x="237436" y="83533"/>
                    <a:pt x="231098" y="77495"/>
                  </a:cubicBezTo>
                  <a:cubicBezTo>
                    <a:pt x="224694" y="71424"/>
                    <a:pt x="219423" y="64186"/>
                    <a:pt x="215020" y="56314"/>
                  </a:cubicBezTo>
                  <a:cubicBezTo>
                    <a:pt x="210650" y="48375"/>
                    <a:pt x="207248" y="39802"/>
                    <a:pt x="204613" y="30862"/>
                  </a:cubicBezTo>
                  <a:cubicBezTo>
                    <a:pt x="203279" y="26392"/>
                    <a:pt x="202111" y="21856"/>
                    <a:pt x="201244" y="17219"/>
                  </a:cubicBezTo>
                  <a:cubicBezTo>
                    <a:pt x="200410" y="12649"/>
                    <a:pt x="199609" y="7846"/>
                    <a:pt x="199142" y="3342"/>
                  </a:cubicBezTo>
                  <a:cubicBezTo>
                    <a:pt x="199242" y="1775"/>
                    <a:pt x="198142" y="340"/>
                    <a:pt x="196574" y="40"/>
                  </a:cubicBezTo>
                  <a:cubicBezTo>
                    <a:pt x="196400" y="13"/>
                    <a:pt x="196227" y="0"/>
                    <a:pt x="196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3595094" y="3323888"/>
              <a:ext cx="136247" cy="61645"/>
            </a:xfrm>
            <a:custGeom>
              <a:avLst/>
              <a:gdLst/>
              <a:ahLst/>
              <a:cxnLst/>
              <a:rect l="l" t="t" r="r" b="b"/>
              <a:pathLst>
                <a:path w="90680" h="41028" extrusionOk="0">
                  <a:moveTo>
                    <a:pt x="34967" y="1"/>
                  </a:moveTo>
                  <a:cubicBezTo>
                    <a:pt x="29389" y="1"/>
                    <a:pt x="24218" y="882"/>
                    <a:pt x="20182" y="3076"/>
                  </a:cubicBezTo>
                  <a:cubicBezTo>
                    <a:pt x="1" y="14051"/>
                    <a:pt x="21850" y="35266"/>
                    <a:pt x="45033" y="40636"/>
                  </a:cubicBezTo>
                  <a:cubicBezTo>
                    <a:pt x="46140" y="40897"/>
                    <a:pt x="47552" y="41028"/>
                    <a:pt x="49171" y="41028"/>
                  </a:cubicBezTo>
                  <a:cubicBezTo>
                    <a:pt x="62683" y="41028"/>
                    <a:pt x="90679" y="31906"/>
                    <a:pt x="77156" y="12783"/>
                  </a:cubicBezTo>
                  <a:cubicBezTo>
                    <a:pt x="74368" y="8829"/>
                    <a:pt x="52625" y="1"/>
                    <a:pt x="34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3084966" y="4344858"/>
              <a:ext cx="314248" cy="543675"/>
            </a:xfrm>
            <a:custGeom>
              <a:avLst/>
              <a:gdLst/>
              <a:ahLst/>
              <a:cxnLst/>
              <a:rect l="l" t="t" r="r" b="b"/>
              <a:pathLst>
                <a:path w="209150" h="361847" extrusionOk="0">
                  <a:moveTo>
                    <a:pt x="152943" y="1"/>
                  </a:moveTo>
                  <a:lnTo>
                    <a:pt x="0" y="109713"/>
                  </a:lnTo>
                  <a:cubicBezTo>
                    <a:pt x="1034" y="131762"/>
                    <a:pt x="37327" y="221059"/>
                    <a:pt x="42564" y="221059"/>
                  </a:cubicBezTo>
                  <a:cubicBezTo>
                    <a:pt x="46684" y="221059"/>
                    <a:pt x="47062" y="202774"/>
                    <a:pt x="48451" y="202774"/>
                  </a:cubicBezTo>
                  <a:cubicBezTo>
                    <a:pt x="48580" y="202774"/>
                    <a:pt x="48718" y="202933"/>
                    <a:pt x="48868" y="203280"/>
                  </a:cubicBezTo>
                  <a:cubicBezTo>
                    <a:pt x="51470" y="209284"/>
                    <a:pt x="63079" y="222627"/>
                    <a:pt x="75654" y="240406"/>
                  </a:cubicBezTo>
                  <a:cubicBezTo>
                    <a:pt x="110846" y="289908"/>
                    <a:pt x="148173" y="330838"/>
                    <a:pt x="148173" y="330838"/>
                  </a:cubicBezTo>
                  <a:cubicBezTo>
                    <a:pt x="148173" y="330838"/>
                    <a:pt x="116116" y="333306"/>
                    <a:pt x="123989" y="342980"/>
                  </a:cubicBezTo>
                  <a:cubicBezTo>
                    <a:pt x="125877" y="345274"/>
                    <a:pt x="129755" y="346010"/>
                    <a:pt x="133955" y="346010"/>
                  </a:cubicBezTo>
                  <a:cubicBezTo>
                    <a:pt x="141480" y="346010"/>
                    <a:pt x="150040" y="343647"/>
                    <a:pt x="150041" y="343647"/>
                  </a:cubicBezTo>
                  <a:lnTo>
                    <a:pt x="150041" y="343647"/>
                  </a:lnTo>
                  <a:cubicBezTo>
                    <a:pt x="150041" y="343648"/>
                    <a:pt x="147005" y="356990"/>
                    <a:pt x="158180" y="360826"/>
                  </a:cubicBezTo>
                  <a:cubicBezTo>
                    <a:pt x="160272" y="361540"/>
                    <a:pt x="162135" y="361847"/>
                    <a:pt x="163797" y="361847"/>
                  </a:cubicBezTo>
                  <a:cubicBezTo>
                    <a:pt x="173816" y="361847"/>
                    <a:pt x="176525" y="350714"/>
                    <a:pt x="177914" y="350714"/>
                  </a:cubicBezTo>
                  <a:cubicBezTo>
                    <a:pt x="177930" y="350714"/>
                    <a:pt x="177945" y="350716"/>
                    <a:pt x="177961" y="350719"/>
                  </a:cubicBezTo>
                  <a:cubicBezTo>
                    <a:pt x="179916" y="351116"/>
                    <a:pt x="184137" y="361780"/>
                    <a:pt x="191930" y="361780"/>
                  </a:cubicBezTo>
                  <a:cubicBezTo>
                    <a:pt x="192647" y="361780"/>
                    <a:pt x="193394" y="361690"/>
                    <a:pt x="194172" y="361493"/>
                  </a:cubicBezTo>
                  <a:cubicBezTo>
                    <a:pt x="209150" y="357724"/>
                    <a:pt x="203879" y="329737"/>
                    <a:pt x="203879" y="329737"/>
                  </a:cubicBezTo>
                  <a:cubicBezTo>
                    <a:pt x="203879" y="329737"/>
                    <a:pt x="164484" y="98405"/>
                    <a:pt x="152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3081307" y="4344358"/>
              <a:ext cx="319761" cy="550794"/>
            </a:xfrm>
            <a:custGeom>
              <a:avLst/>
              <a:gdLst/>
              <a:ahLst/>
              <a:cxnLst/>
              <a:rect l="l" t="t" r="r" b="b"/>
              <a:pathLst>
                <a:path w="212819" h="366585" extrusionOk="0">
                  <a:moveTo>
                    <a:pt x="45741" y="217066"/>
                  </a:moveTo>
                  <a:cubicBezTo>
                    <a:pt x="45749" y="217067"/>
                    <a:pt x="45758" y="217068"/>
                    <a:pt x="45766" y="217068"/>
                  </a:cubicBezTo>
                  <a:lnTo>
                    <a:pt x="45766" y="217068"/>
                  </a:lnTo>
                  <a:cubicBezTo>
                    <a:pt x="45800" y="217075"/>
                    <a:pt x="45836" y="217082"/>
                    <a:pt x="45873" y="217089"/>
                  </a:cubicBezTo>
                  <a:lnTo>
                    <a:pt x="45833" y="217089"/>
                  </a:lnTo>
                  <a:lnTo>
                    <a:pt x="45741" y="217066"/>
                  </a:lnTo>
                  <a:close/>
                  <a:moveTo>
                    <a:pt x="43158" y="217684"/>
                  </a:moveTo>
                  <a:cubicBezTo>
                    <a:pt x="43129" y="217742"/>
                    <a:pt x="43097" y="217771"/>
                    <a:pt x="43087" y="217771"/>
                  </a:cubicBezTo>
                  <a:cubicBezTo>
                    <a:pt x="43078" y="217771"/>
                    <a:pt x="43092" y="217742"/>
                    <a:pt x="43158" y="217684"/>
                  </a:cubicBezTo>
                  <a:close/>
                  <a:moveTo>
                    <a:pt x="43972" y="225549"/>
                  </a:moveTo>
                  <a:lnTo>
                    <a:pt x="43998" y="225562"/>
                  </a:lnTo>
                  <a:lnTo>
                    <a:pt x="44065" y="225562"/>
                  </a:lnTo>
                  <a:cubicBezTo>
                    <a:pt x="44028" y="225557"/>
                    <a:pt x="43997" y="225552"/>
                    <a:pt x="43972" y="225549"/>
                  </a:cubicBezTo>
                  <a:close/>
                  <a:moveTo>
                    <a:pt x="157880" y="0"/>
                  </a:moveTo>
                  <a:lnTo>
                    <a:pt x="152943" y="501"/>
                  </a:lnTo>
                  <a:cubicBezTo>
                    <a:pt x="153877" y="9574"/>
                    <a:pt x="154577" y="18614"/>
                    <a:pt x="155645" y="27653"/>
                  </a:cubicBezTo>
                  <a:lnTo>
                    <a:pt x="158780" y="54806"/>
                  </a:lnTo>
                  <a:cubicBezTo>
                    <a:pt x="160882" y="72852"/>
                    <a:pt x="163250" y="90899"/>
                    <a:pt x="165752" y="108912"/>
                  </a:cubicBezTo>
                  <a:cubicBezTo>
                    <a:pt x="170722" y="145004"/>
                    <a:pt x="175792" y="181030"/>
                    <a:pt x="181463" y="216922"/>
                  </a:cubicBezTo>
                  <a:lnTo>
                    <a:pt x="189936" y="270827"/>
                  </a:lnTo>
                  <a:lnTo>
                    <a:pt x="194239" y="297780"/>
                  </a:lnTo>
                  <a:cubicBezTo>
                    <a:pt x="195673" y="306787"/>
                    <a:pt x="196974" y="315793"/>
                    <a:pt x="198909" y="324666"/>
                  </a:cubicBezTo>
                  <a:lnTo>
                    <a:pt x="200443" y="331338"/>
                  </a:lnTo>
                  <a:cubicBezTo>
                    <a:pt x="200944" y="333206"/>
                    <a:pt x="201277" y="335340"/>
                    <a:pt x="201577" y="337375"/>
                  </a:cubicBezTo>
                  <a:cubicBezTo>
                    <a:pt x="202145" y="341478"/>
                    <a:pt x="202345" y="345681"/>
                    <a:pt x="201744" y="349417"/>
                  </a:cubicBezTo>
                  <a:cubicBezTo>
                    <a:pt x="201110" y="353220"/>
                    <a:pt x="199643" y="356255"/>
                    <a:pt x="196974" y="357690"/>
                  </a:cubicBezTo>
                  <a:cubicBezTo>
                    <a:pt x="195738" y="358294"/>
                    <a:pt x="194705" y="358718"/>
                    <a:pt x="193522" y="358718"/>
                  </a:cubicBezTo>
                  <a:cubicBezTo>
                    <a:pt x="193268" y="358718"/>
                    <a:pt x="193008" y="358698"/>
                    <a:pt x="192738" y="358657"/>
                  </a:cubicBezTo>
                  <a:cubicBezTo>
                    <a:pt x="191237" y="358424"/>
                    <a:pt x="189402" y="357556"/>
                    <a:pt x="187801" y="356222"/>
                  </a:cubicBezTo>
                  <a:cubicBezTo>
                    <a:pt x="186166" y="354888"/>
                    <a:pt x="184799" y="353220"/>
                    <a:pt x="183331" y="351318"/>
                  </a:cubicBezTo>
                  <a:cubicBezTo>
                    <a:pt x="182931" y="350818"/>
                    <a:pt x="182664" y="350351"/>
                    <a:pt x="181763" y="349717"/>
                  </a:cubicBezTo>
                  <a:cubicBezTo>
                    <a:pt x="181396" y="349551"/>
                    <a:pt x="181463" y="349350"/>
                    <a:pt x="180296" y="349317"/>
                  </a:cubicBezTo>
                  <a:lnTo>
                    <a:pt x="180162" y="349317"/>
                  </a:lnTo>
                  <a:cubicBezTo>
                    <a:pt x="179962" y="349350"/>
                    <a:pt x="179762" y="349417"/>
                    <a:pt x="179562" y="349517"/>
                  </a:cubicBezTo>
                  <a:cubicBezTo>
                    <a:pt x="179061" y="349751"/>
                    <a:pt x="178961" y="349884"/>
                    <a:pt x="178895" y="349984"/>
                  </a:cubicBezTo>
                  <a:cubicBezTo>
                    <a:pt x="178461" y="350384"/>
                    <a:pt x="178294" y="350651"/>
                    <a:pt x="178094" y="350918"/>
                  </a:cubicBezTo>
                  <a:cubicBezTo>
                    <a:pt x="177394" y="351986"/>
                    <a:pt x="176826" y="352886"/>
                    <a:pt x="176126" y="353720"/>
                  </a:cubicBezTo>
                  <a:cubicBezTo>
                    <a:pt x="173850" y="356635"/>
                    <a:pt x="170881" y="357909"/>
                    <a:pt x="168296" y="357909"/>
                  </a:cubicBezTo>
                  <a:cubicBezTo>
                    <a:pt x="167774" y="357909"/>
                    <a:pt x="167268" y="357857"/>
                    <a:pt x="166786" y="357756"/>
                  </a:cubicBezTo>
                  <a:cubicBezTo>
                    <a:pt x="165418" y="357590"/>
                    <a:pt x="163417" y="357056"/>
                    <a:pt x="162216" y="356589"/>
                  </a:cubicBezTo>
                  <a:lnTo>
                    <a:pt x="160615" y="355988"/>
                  </a:lnTo>
                  <a:cubicBezTo>
                    <a:pt x="160415" y="355822"/>
                    <a:pt x="160215" y="355688"/>
                    <a:pt x="159948" y="355588"/>
                  </a:cubicBezTo>
                  <a:cubicBezTo>
                    <a:pt x="159447" y="355255"/>
                    <a:pt x="158814" y="354888"/>
                    <a:pt x="158313" y="354387"/>
                  </a:cubicBezTo>
                  <a:cubicBezTo>
                    <a:pt x="156212" y="352486"/>
                    <a:pt x="154811" y="348550"/>
                    <a:pt x="153877" y="344180"/>
                  </a:cubicBezTo>
                  <a:lnTo>
                    <a:pt x="153443" y="342379"/>
                  </a:lnTo>
                  <a:lnTo>
                    <a:pt x="152242" y="342646"/>
                  </a:lnTo>
                  <a:cubicBezTo>
                    <a:pt x="147572" y="343680"/>
                    <a:pt x="142769" y="344380"/>
                    <a:pt x="138065" y="344480"/>
                  </a:cubicBezTo>
                  <a:cubicBezTo>
                    <a:pt x="135730" y="344480"/>
                    <a:pt x="133395" y="344313"/>
                    <a:pt x="131361" y="343713"/>
                  </a:cubicBezTo>
                  <a:cubicBezTo>
                    <a:pt x="130360" y="343413"/>
                    <a:pt x="129426" y="343013"/>
                    <a:pt x="128792" y="342479"/>
                  </a:cubicBezTo>
                  <a:cubicBezTo>
                    <a:pt x="128525" y="342179"/>
                    <a:pt x="128258" y="341978"/>
                    <a:pt x="128058" y="341578"/>
                  </a:cubicBezTo>
                  <a:cubicBezTo>
                    <a:pt x="127625" y="340978"/>
                    <a:pt x="127691" y="340844"/>
                    <a:pt x="127591" y="340577"/>
                  </a:cubicBezTo>
                  <a:cubicBezTo>
                    <a:pt x="127558" y="340077"/>
                    <a:pt x="127591" y="339977"/>
                    <a:pt x="128092" y="339377"/>
                  </a:cubicBezTo>
                  <a:cubicBezTo>
                    <a:pt x="128625" y="338876"/>
                    <a:pt x="129526" y="338343"/>
                    <a:pt x="130493" y="337909"/>
                  </a:cubicBezTo>
                  <a:cubicBezTo>
                    <a:pt x="132395" y="337075"/>
                    <a:pt x="134663" y="336475"/>
                    <a:pt x="136931" y="336008"/>
                  </a:cubicBezTo>
                  <a:cubicBezTo>
                    <a:pt x="141501" y="335074"/>
                    <a:pt x="146338" y="334573"/>
                    <a:pt x="151008" y="334340"/>
                  </a:cubicBezTo>
                  <a:lnTo>
                    <a:pt x="157479" y="334173"/>
                  </a:lnTo>
                  <a:lnTo>
                    <a:pt x="153143" y="328836"/>
                  </a:lnTo>
                  <a:cubicBezTo>
                    <a:pt x="137432" y="309322"/>
                    <a:pt x="121520" y="289841"/>
                    <a:pt x="106209" y="269994"/>
                  </a:cubicBezTo>
                  <a:cubicBezTo>
                    <a:pt x="98537" y="260086"/>
                    <a:pt x="90865" y="250146"/>
                    <a:pt x="83560" y="239972"/>
                  </a:cubicBezTo>
                  <a:cubicBezTo>
                    <a:pt x="76221" y="229665"/>
                    <a:pt x="68216" y="219624"/>
                    <a:pt x="60744" y="209750"/>
                  </a:cubicBezTo>
                  <a:cubicBezTo>
                    <a:pt x="58942" y="207282"/>
                    <a:pt x="57108" y="204747"/>
                    <a:pt x="55840" y="202479"/>
                  </a:cubicBezTo>
                  <a:lnTo>
                    <a:pt x="55306" y="201378"/>
                  </a:lnTo>
                  <a:lnTo>
                    <a:pt x="55173" y="201111"/>
                  </a:lnTo>
                  <a:lnTo>
                    <a:pt x="55173" y="201111"/>
                  </a:lnTo>
                  <a:cubicBezTo>
                    <a:pt x="55180" y="201121"/>
                    <a:pt x="55184" y="201125"/>
                    <a:pt x="55186" y="201125"/>
                  </a:cubicBezTo>
                  <a:cubicBezTo>
                    <a:pt x="55201" y="201125"/>
                    <a:pt x="54751" y="200388"/>
                    <a:pt x="54472" y="200110"/>
                  </a:cubicBezTo>
                  <a:cubicBezTo>
                    <a:pt x="54306" y="199943"/>
                    <a:pt x="54072" y="199743"/>
                    <a:pt x="53872" y="199576"/>
                  </a:cubicBezTo>
                  <a:cubicBezTo>
                    <a:pt x="53705" y="199443"/>
                    <a:pt x="53538" y="199243"/>
                    <a:pt x="52838" y="198943"/>
                  </a:cubicBezTo>
                  <a:cubicBezTo>
                    <a:pt x="52109" y="198671"/>
                    <a:pt x="51453" y="198559"/>
                    <a:pt x="50866" y="198559"/>
                  </a:cubicBezTo>
                  <a:cubicBezTo>
                    <a:pt x="49143" y="198559"/>
                    <a:pt x="48014" y="199522"/>
                    <a:pt x="47367" y="200244"/>
                  </a:cubicBezTo>
                  <a:cubicBezTo>
                    <a:pt x="47034" y="200611"/>
                    <a:pt x="46633" y="201378"/>
                    <a:pt x="46567" y="201545"/>
                  </a:cubicBezTo>
                  <a:cubicBezTo>
                    <a:pt x="45866" y="203413"/>
                    <a:pt x="45933" y="203946"/>
                    <a:pt x="45699" y="204914"/>
                  </a:cubicBezTo>
                  <a:lnTo>
                    <a:pt x="44999" y="209650"/>
                  </a:lnTo>
                  <a:cubicBezTo>
                    <a:pt x="44803" y="210882"/>
                    <a:pt x="44590" y="212183"/>
                    <a:pt x="44351" y="213400"/>
                  </a:cubicBezTo>
                  <a:lnTo>
                    <a:pt x="44351" y="213400"/>
                  </a:lnTo>
                  <a:cubicBezTo>
                    <a:pt x="41514" y="208423"/>
                    <a:pt x="38941" y="202985"/>
                    <a:pt x="36460" y="197608"/>
                  </a:cubicBezTo>
                  <a:cubicBezTo>
                    <a:pt x="33824" y="191938"/>
                    <a:pt x="31323" y="186200"/>
                    <a:pt x="28921" y="180429"/>
                  </a:cubicBezTo>
                  <a:cubicBezTo>
                    <a:pt x="24084" y="168888"/>
                    <a:pt x="19447" y="157213"/>
                    <a:pt x="15144" y="145438"/>
                  </a:cubicBezTo>
                  <a:cubicBezTo>
                    <a:pt x="13009" y="139567"/>
                    <a:pt x="10975" y="133663"/>
                    <a:pt x="9140" y="127692"/>
                  </a:cubicBezTo>
                  <a:cubicBezTo>
                    <a:pt x="7372" y="121754"/>
                    <a:pt x="5537" y="115650"/>
                    <a:pt x="5004" y="109879"/>
                  </a:cubicBezTo>
                  <a:lnTo>
                    <a:pt x="0" y="110146"/>
                  </a:lnTo>
                  <a:cubicBezTo>
                    <a:pt x="434" y="116984"/>
                    <a:pt x="2068" y="123055"/>
                    <a:pt x="3636" y="129259"/>
                  </a:cubicBezTo>
                  <a:cubicBezTo>
                    <a:pt x="5271" y="135431"/>
                    <a:pt x="7139" y="141502"/>
                    <a:pt x="9040" y="147539"/>
                  </a:cubicBezTo>
                  <a:cubicBezTo>
                    <a:pt x="12909" y="159615"/>
                    <a:pt x="17179" y="171523"/>
                    <a:pt x="21849" y="183298"/>
                  </a:cubicBezTo>
                  <a:cubicBezTo>
                    <a:pt x="24184" y="189202"/>
                    <a:pt x="26619" y="195073"/>
                    <a:pt x="29121" y="200911"/>
                  </a:cubicBezTo>
                  <a:cubicBezTo>
                    <a:pt x="31656" y="206748"/>
                    <a:pt x="34191" y="212552"/>
                    <a:pt x="37360" y="218323"/>
                  </a:cubicBezTo>
                  <a:cubicBezTo>
                    <a:pt x="38194" y="219824"/>
                    <a:pt x="38995" y="221259"/>
                    <a:pt x="40296" y="222927"/>
                  </a:cubicBezTo>
                  <a:cubicBezTo>
                    <a:pt x="40629" y="223327"/>
                    <a:pt x="40996" y="223794"/>
                    <a:pt x="41763" y="224428"/>
                  </a:cubicBezTo>
                  <a:cubicBezTo>
                    <a:pt x="41763" y="224461"/>
                    <a:pt x="42597" y="225061"/>
                    <a:pt x="43031" y="225228"/>
                  </a:cubicBezTo>
                  <a:cubicBezTo>
                    <a:pt x="43298" y="225328"/>
                    <a:pt x="43565" y="225428"/>
                    <a:pt x="43865" y="225495"/>
                  </a:cubicBezTo>
                  <a:lnTo>
                    <a:pt x="43947" y="225536"/>
                  </a:lnTo>
                  <a:lnTo>
                    <a:pt x="43947" y="225536"/>
                  </a:lnTo>
                  <a:cubicBezTo>
                    <a:pt x="43924" y="225534"/>
                    <a:pt x="43907" y="225533"/>
                    <a:pt x="43899" y="225533"/>
                  </a:cubicBezTo>
                  <a:cubicBezTo>
                    <a:pt x="43879" y="225533"/>
                    <a:pt x="43898" y="225538"/>
                    <a:pt x="43972" y="225549"/>
                  </a:cubicBezTo>
                  <a:lnTo>
                    <a:pt x="43972" y="225549"/>
                  </a:lnTo>
                  <a:lnTo>
                    <a:pt x="43947" y="225536"/>
                  </a:lnTo>
                  <a:lnTo>
                    <a:pt x="43947" y="225536"/>
                  </a:lnTo>
                  <a:cubicBezTo>
                    <a:pt x="44164" y="225551"/>
                    <a:pt x="44957" y="225632"/>
                    <a:pt x="45108" y="225632"/>
                  </a:cubicBezTo>
                  <a:cubicBezTo>
                    <a:pt x="45126" y="225632"/>
                    <a:pt x="45135" y="225631"/>
                    <a:pt x="45132" y="225628"/>
                  </a:cubicBezTo>
                  <a:lnTo>
                    <a:pt x="45733" y="225595"/>
                  </a:lnTo>
                  <a:cubicBezTo>
                    <a:pt x="46133" y="225562"/>
                    <a:pt x="46567" y="225462"/>
                    <a:pt x="46900" y="225328"/>
                  </a:cubicBezTo>
                  <a:cubicBezTo>
                    <a:pt x="49836" y="224094"/>
                    <a:pt x="50336" y="222493"/>
                    <a:pt x="50970" y="221492"/>
                  </a:cubicBezTo>
                  <a:cubicBezTo>
                    <a:pt x="52164" y="218870"/>
                    <a:pt x="52690" y="216670"/>
                    <a:pt x="53080" y="214578"/>
                  </a:cubicBezTo>
                  <a:lnTo>
                    <a:pt x="53080" y="214578"/>
                  </a:lnTo>
                  <a:cubicBezTo>
                    <a:pt x="53210" y="214759"/>
                    <a:pt x="53341" y="214940"/>
                    <a:pt x="53472" y="215121"/>
                  </a:cubicBezTo>
                  <a:cubicBezTo>
                    <a:pt x="61077" y="225462"/>
                    <a:pt x="68683" y="235169"/>
                    <a:pt x="75854" y="245509"/>
                  </a:cubicBezTo>
                  <a:cubicBezTo>
                    <a:pt x="83160" y="255850"/>
                    <a:pt x="90665" y="266091"/>
                    <a:pt x="98437" y="276031"/>
                  </a:cubicBezTo>
                  <a:cubicBezTo>
                    <a:pt x="106343" y="285972"/>
                    <a:pt x="114115" y="295879"/>
                    <a:pt x="122521" y="305386"/>
                  </a:cubicBezTo>
                  <a:cubicBezTo>
                    <a:pt x="129396" y="313402"/>
                    <a:pt x="136434" y="321233"/>
                    <a:pt x="143809" y="328839"/>
                  </a:cubicBezTo>
                  <a:lnTo>
                    <a:pt x="143809" y="328839"/>
                  </a:lnTo>
                  <a:cubicBezTo>
                    <a:pt x="141028" y="329348"/>
                    <a:pt x="138285" y="329969"/>
                    <a:pt x="135530" y="330737"/>
                  </a:cubicBezTo>
                  <a:cubicBezTo>
                    <a:pt x="133095" y="331471"/>
                    <a:pt x="130627" y="332305"/>
                    <a:pt x="128192" y="333572"/>
                  </a:cubicBezTo>
                  <a:cubicBezTo>
                    <a:pt x="126957" y="334240"/>
                    <a:pt x="125723" y="335007"/>
                    <a:pt x="124589" y="336308"/>
                  </a:cubicBezTo>
                  <a:cubicBezTo>
                    <a:pt x="123388" y="337509"/>
                    <a:pt x="122588" y="339977"/>
                    <a:pt x="123288" y="341845"/>
                  </a:cubicBezTo>
                  <a:cubicBezTo>
                    <a:pt x="123588" y="342746"/>
                    <a:pt x="124222" y="343746"/>
                    <a:pt x="124522" y="344080"/>
                  </a:cubicBezTo>
                  <a:cubicBezTo>
                    <a:pt x="124989" y="344747"/>
                    <a:pt x="125657" y="345381"/>
                    <a:pt x="126257" y="345848"/>
                  </a:cubicBezTo>
                  <a:cubicBezTo>
                    <a:pt x="127591" y="346815"/>
                    <a:pt x="129026" y="347249"/>
                    <a:pt x="130360" y="347582"/>
                  </a:cubicBezTo>
                  <a:cubicBezTo>
                    <a:pt x="132129" y="347976"/>
                    <a:pt x="133856" y="348111"/>
                    <a:pt x="135549" y="348111"/>
                  </a:cubicBezTo>
                  <a:cubicBezTo>
                    <a:pt x="136441" y="348111"/>
                    <a:pt x="137324" y="348074"/>
                    <a:pt x="138199" y="348016"/>
                  </a:cubicBezTo>
                  <a:cubicBezTo>
                    <a:pt x="142334" y="347662"/>
                    <a:pt x="146314" y="346909"/>
                    <a:pt x="150247" y="345902"/>
                  </a:cubicBezTo>
                  <a:lnTo>
                    <a:pt x="150247" y="345902"/>
                  </a:lnTo>
                  <a:cubicBezTo>
                    <a:pt x="148653" y="350010"/>
                    <a:pt x="148620" y="354948"/>
                    <a:pt x="151442" y="359558"/>
                  </a:cubicBezTo>
                  <a:cubicBezTo>
                    <a:pt x="152342" y="360892"/>
                    <a:pt x="153310" y="362093"/>
                    <a:pt x="154677" y="363094"/>
                  </a:cubicBezTo>
                  <a:cubicBezTo>
                    <a:pt x="155411" y="363594"/>
                    <a:pt x="156178" y="364061"/>
                    <a:pt x="156912" y="364528"/>
                  </a:cubicBezTo>
                  <a:lnTo>
                    <a:pt x="158447" y="365262"/>
                  </a:lnTo>
                  <a:cubicBezTo>
                    <a:pt x="160724" y="366173"/>
                    <a:pt x="162772" y="366585"/>
                    <a:pt x="164997" y="366585"/>
                  </a:cubicBezTo>
                  <a:cubicBezTo>
                    <a:pt x="165704" y="366585"/>
                    <a:pt x="166430" y="366543"/>
                    <a:pt x="167186" y="366463"/>
                  </a:cubicBezTo>
                  <a:cubicBezTo>
                    <a:pt x="170188" y="366096"/>
                    <a:pt x="173124" y="364561"/>
                    <a:pt x="175125" y="362527"/>
                  </a:cubicBezTo>
                  <a:cubicBezTo>
                    <a:pt x="177227" y="360525"/>
                    <a:pt x="178394" y="358090"/>
                    <a:pt x="179528" y="355955"/>
                  </a:cubicBezTo>
                  <a:cubicBezTo>
                    <a:pt x="179879" y="355128"/>
                    <a:pt x="180287" y="354301"/>
                    <a:pt x="180666" y="353573"/>
                  </a:cubicBezTo>
                  <a:lnTo>
                    <a:pt x="180666" y="353573"/>
                  </a:lnTo>
                  <a:lnTo>
                    <a:pt x="184599" y="359257"/>
                  </a:lnTo>
                  <a:cubicBezTo>
                    <a:pt x="186100" y="361226"/>
                    <a:pt x="187901" y="363294"/>
                    <a:pt x="190736" y="364561"/>
                  </a:cubicBezTo>
                  <a:cubicBezTo>
                    <a:pt x="192168" y="365192"/>
                    <a:pt x="193800" y="365492"/>
                    <a:pt x="195409" y="365492"/>
                  </a:cubicBezTo>
                  <a:cubicBezTo>
                    <a:pt x="196950" y="365492"/>
                    <a:pt x="198471" y="365217"/>
                    <a:pt x="199776" y="364695"/>
                  </a:cubicBezTo>
                  <a:cubicBezTo>
                    <a:pt x="205780" y="362593"/>
                    <a:pt x="209216" y="356722"/>
                    <a:pt x="210651" y="351852"/>
                  </a:cubicBezTo>
                  <a:cubicBezTo>
                    <a:pt x="212285" y="346782"/>
                    <a:pt x="212752" y="341745"/>
                    <a:pt x="212819" y="336841"/>
                  </a:cubicBezTo>
                  <a:cubicBezTo>
                    <a:pt x="212819" y="334373"/>
                    <a:pt x="212752" y="331938"/>
                    <a:pt x="212452" y="329369"/>
                  </a:cubicBezTo>
                  <a:lnTo>
                    <a:pt x="211718" y="322565"/>
                  </a:lnTo>
                  <a:cubicBezTo>
                    <a:pt x="210584" y="313558"/>
                    <a:pt x="208883" y="304652"/>
                    <a:pt x="207315" y="295679"/>
                  </a:cubicBezTo>
                  <a:lnTo>
                    <a:pt x="202645" y="268826"/>
                  </a:lnTo>
                  <a:lnTo>
                    <a:pt x="193472" y="215088"/>
                  </a:lnTo>
                  <a:lnTo>
                    <a:pt x="175259" y="107577"/>
                  </a:lnTo>
                  <a:cubicBezTo>
                    <a:pt x="169388" y="71718"/>
                    <a:pt x="163217" y="35993"/>
                    <a:pt x="157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3525620" y="4306963"/>
              <a:ext cx="405015" cy="583971"/>
            </a:xfrm>
            <a:custGeom>
              <a:avLst/>
              <a:gdLst/>
              <a:ahLst/>
              <a:cxnLst/>
              <a:rect l="l" t="t" r="r" b="b"/>
              <a:pathLst>
                <a:path w="269561" h="388666" extrusionOk="0">
                  <a:moveTo>
                    <a:pt x="1" y="1"/>
                  </a:moveTo>
                  <a:cubicBezTo>
                    <a:pt x="2" y="4"/>
                    <a:pt x="58343" y="307088"/>
                    <a:pt x="72519" y="352787"/>
                  </a:cubicBezTo>
                  <a:cubicBezTo>
                    <a:pt x="72519" y="352787"/>
                    <a:pt x="74888" y="365396"/>
                    <a:pt x="76055" y="370933"/>
                  </a:cubicBezTo>
                  <a:cubicBezTo>
                    <a:pt x="77223" y="376437"/>
                    <a:pt x="79191" y="388212"/>
                    <a:pt x="88264" y="388646"/>
                  </a:cubicBezTo>
                  <a:cubicBezTo>
                    <a:pt x="88508" y="388659"/>
                    <a:pt x="88748" y="388666"/>
                    <a:pt x="88982" y="388666"/>
                  </a:cubicBezTo>
                  <a:cubicBezTo>
                    <a:pt x="99158" y="388666"/>
                    <a:pt x="100327" y="376219"/>
                    <a:pt x="102674" y="375436"/>
                  </a:cubicBezTo>
                  <a:cubicBezTo>
                    <a:pt x="102727" y="375418"/>
                    <a:pt x="102782" y="375410"/>
                    <a:pt x="102839" y="375410"/>
                  </a:cubicBezTo>
                  <a:cubicBezTo>
                    <a:pt x="104994" y="375410"/>
                    <a:pt x="109916" y="388020"/>
                    <a:pt x="121126" y="388020"/>
                  </a:cubicBezTo>
                  <a:cubicBezTo>
                    <a:pt x="122813" y="388020"/>
                    <a:pt x="124642" y="387735"/>
                    <a:pt x="126625" y="387078"/>
                  </a:cubicBezTo>
                  <a:cubicBezTo>
                    <a:pt x="137266" y="383575"/>
                    <a:pt x="132796" y="367931"/>
                    <a:pt x="133596" y="366763"/>
                  </a:cubicBezTo>
                  <a:cubicBezTo>
                    <a:pt x="133670" y="366653"/>
                    <a:pt x="133793" y="366603"/>
                    <a:pt x="133962" y="366603"/>
                  </a:cubicBezTo>
                  <a:cubicBezTo>
                    <a:pt x="135757" y="366603"/>
                    <a:pt x="142680" y="372342"/>
                    <a:pt x="149029" y="372342"/>
                  </a:cubicBezTo>
                  <a:cubicBezTo>
                    <a:pt x="152883" y="372342"/>
                    <a:pt x="156526" y="370226"/>
                    <a:pt x="158681" y="363428"/>
                  </a:cubicBezTo>
                  <a:cubicBezTo>
                    <a:pt x="161850" y="353421"/>
                    <a:pt x="135965" y="348784"/>
                    <a:pt x="135164" y="348050"/>
                  </a:cubicBezTo>
                  <a:cubicBezTo>
                    <a:pt x="135164" y="348050"/>
                    <a:pt x="179729" y="250647"/>
                    <a:pt x="193906" y="198610"/>
                  </a:cubicBezTo>
                  <a:cubicBezTo>
                    <a:pt x="193906" y="198610"/>
                    <a:pt x="195155" y="217834"/>
                    <a:pt x="203126" y="217834"/>
                  </a:cubicBezTo>
                  <a:cubicBezTo>
                    <a:pt x="203698" y="217834"/>
                    <a:pt x="204304" y="217735"/>
                    <a:pt x="204947" y="217523"/>
                  </a:cubicBezTo>
                  <a:cubicBezTo>
                    <a:pt x="219124" y="212820"/>
                    <a:pt x="263289" y="115083"/>
                    <a:pt x="269560" y="67749"/>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3525620" y="4306963"/>
              <a:ext cx="404764" cy="593780"/>
            </a:xfrm>
            <a:custGeom>
              <a:avLst/>
              <a:gdLst/>
              <a:ahLst/>
              <a:cxnLst/>
              <a:rect l="l" t="t" r="r" b="b"/>
              <a:pathLst>
                <a:path w="269394" h="395195" extrusionOk="0">
                  <a:moveTo>
                    <a:pt x="202935" y="213544"/>
                  </a:moveTo>
                  <a:cubicBezTo>
                    <a:pt x="202954" y="213547"/>
                    <a:pt x="202842" y="213593"/>
                    <a:pt x="202833" y="213593"/>
                  </a:cubicBezTo>
                  <a:cubicBezTo>
                    <a:pt x="202828" y="213593"/>
                    <a:pt x="202852" y="213581"/>
                    <a:pt x="202935" y="213544"/>
                  </a:cubicBezTo>
                  <a:close/>
                  <a:moveTo>
                    <a:pt x="137312" y="342015"/>
                  </a:moveTo>
                  <a:cubicBezTo>
                    <a:pt x="137319" y="342015"/>
                    <a:pt x="137399" y="342043"/>
                    <a:pt x="137523" y="342096"/>
                  </a:cubicBezTo>
                  <a:lnTo>
                    <a:pt x="137523" y="342096"/>
                  </a:lnTo>
                  <a:lnTo>
                    <a:pt x="137466" y="342079"/>
                  </a:lnTo>
                  <a:cubicBezTo>
                    <a:pt x="137351" y="342035"/>
                    <a:pt x="137305" y="342015"/>
                    <a:pt x="137312" y="342015"/>
                  </a:cubicBezTo>
                  <a:close/>
                  <a:moveTo>
                    <a:pt x="152310" y="361426"/>
                  </a:moveTo>
                  <a:lnTo>
                    <a:pt x="152310" y="361460"/>
                  </a:lnTo>
                  <a:lnTo>
                    <a:pt x="152300" y="361470"/>
                  </a:lnTo>
                  <a:lnTo>
                    <a:pt x="152300" y="361470"/>
                  </a:lnTo>
                  <a:cubicBezTo>
                    <a:pt x="152303" y="361455"/>
                    <a:pt x="152306" y="361441"/>
                    <a:pt x="152310" y="361426"/>
                  </a:cubicBezTo>
                  <a:close/>
                  <a:moveTo>
                    <a:pt x="152335" y="360732"/>
                  </a:moveTo>
                  <a:cubicBezTo>
                    <a:pt x="152347" y="360732"/>
                    <a:pt x="152342" y="360785"/>
                    <a:pt x="152310" y="360926"/>
                  </a:cubicBezTo>
                  <a:lnTo>
                    <a:pt x="152195" y="361710"/>
                  </a:lnTo>
                  <a:lnTo>
                    <a:pt x="152195" y="361710"/>
                  </a:lnTo>
                  <a:lnTo>
                    <a:pt x="152176" y="361760"/>
                  </a:lnTo>
                  <a:cubicBezTo>
                    <a:pt x="152143" y="361560"/>
                    <a:pt x="152143" y="361293"/>
                    <a:pt x="152176" y="361093"/>
                  </a:cubicBezTo>
                  <a:cubicBezTo>
                    <a:pt x="152221" y="360958"/>
                    <a:pt x="152312" y="360732"/>
                    <a:pt x="152335" y="360732"/>
                  </a:cubicBezTo>
                  <a:close/>
                  <a:moveTo>
                    <a:pt x="152115" y="362258"/>
                  </a:moveTo>
                  <a:lnTo>
                    <a:pt x="152110" y="362294"/>
                  </a:lnTo>
                  <a:lnTo>
                    <a:pt x="152095" y="362369"/>
                  </a:lnTo>
                  <a:lnTo>
                    <a:pt x="152095" y="362369"/>
                  </a:lnTo>
                  <a:cubicBezTo>
                    <a:pt x="152095" y="362368"/>
                    <a:pt x="152095" y="362368"/>
                    <a:pt x="152094" y="362368"/>
                  </a:cubicBezTo>
                  <a:lnTo>
                    <a:pt x="152094" y="362368"/>
                  </a:lnTo>
                  <a:cubicBezTo>
                    <a:pt x="152092" y="362368"/>
                    <a:pt x="152040" y="362583"/>
                    <a:pt x="152039" y="362583"/>
                  </a:cubicBezTo>
                  <a:cubicBezTo>
                    <a:pt x="152039" y="362583"/>
                    <a:pt x="152057" y="362505"/>
                    <a:pt x="152115" y="362258"/>
                  </a:cubicBezTo>
                  <a:close/>
                  <a:moveTo>
                    <a:pt x="124110" y="380801"/>
                  </a:moveTo>
                  <a:lnTo>
                    <a:pt x="123956" y="380873"/>
                  </a:lnTo>
                  <a:lnTo>
                    <a:pt x="123923" y="380873"/>
                  </a:lnTo>
                  <a:cubicBezTo>
                    <a:pt x="123992" y="380847"/>
                    <a:pt x="124054" y="380823"/>
                    <a:pt x="124110" y="380801"/>
                  </a:cubicBezTo>
                  <a:close/>
                  <a:moveTo>
                    <a:pt x="102089" y="381938"/>
                  </a:moveTo>
                  <a:cubicBezTo>
                    <a:pt x="102093" y="381938"/>
                    <a:pt x="102092" y="381939"/>
                    <a:pt x="102085" y="381940"/>
                  </a:cubicBezTo>
                  <a:lnTo>
                    <a:pt x="102085" y="381940"/>
                  </a:lnTo>
                  <a:cubicBezTo>
                    <a:pt x="102005" y="381950"/>
                    <a:pt x="101937" y="381959"/>
                    <a:pt x="101880" y="381966"/>
                  </a:cubicBezTo>
                  <a:lnTo>
                    <a:pt x="101880" y="381966"/>
                  </a:lnTo>
                  <a:cubicBezTo>
                    <a:pt x="101871" y="381966"/>
                    <a:pt x="101863" y="381965"/>
                    <a:pt x="101855" y="381965"/>
                  </a:cubicBezTo>
                  <a:lnTo>
                    <a:pt x="101855" y="381965"/>
                  </a:lnTo>
                  <a:cubicBezTo>
                    <a:pt x="101965" y="381951"/>
                    <a:pt x="102072" y="381938"/>
                    <a:pt x="102089" y="381938"/>
                  </a:cubicBezTo>
                  <a:close/>
                  <a:moveTo>
                    <a:pt x="1" y="1"/>
                  </a:moveTo>
                  <a:cubicBezTo>
                    <a:pt x="4404" y="29722"/>
                    <a:pt x="9474" y="59310"/>
                    <a:pt x="13878" y="88798"/>
                  </a:cubicBezTo>
                  <a:cubicBezTo>
                    <a:pt x="18681" y="118452"/>
                    <a:pt x="24085" y="148007"/>
                    <a:pt x="29355" y="177595"/>
                  </a:cubicBezTo>
                  <a:cubicBezTo>
                    <a:pt x="34826" y="207116"/>
                    <a:pt x="40230" y="236637"/>
                    <a:pt x="46167" y="266091"/>
                  </a:cubicBezTo>
                  <a:lnTo>
                    <a:pt x="55240" y="310290"/>
                  </a:lnTo>
                  <a:cubicBezTo>
                    <a:pt x="56875" y="317695"/>
                    <a:pt x="58376" y="325033"/>
                    <a:pt x="60111" y="332405"/>
                  </a:cubicBezTo>
                  <a:cubicBezTo>
                    <a:pt x="61723" y="339645"/>
                    <a:pt x="63660" y="346949"/>
                    <a:pt x="65698" y="354319"/>
                  </a:cubicBezTo>
                  <a:lnTo>
                    <a:pt x="65698" y="354319"/>
                  </a:lnTo>
                  <a:lnTo>
                    <a:pt x="67716" y="364795"/>
                  </a:lnTo>
                  <a:cubicBezTo>
                    <a:pt x="68450" y="368465"/>
                    <a:pt x="69050" y="371934"/>
                    <a:pt x="69918" y="375770"/>
                  </a:cubicBezTo>
                  <a:cubicBezTo>
                    <a:pt x="70885" y="379673"/>
                    <a:pt x="72019" y="383976"/>
                    <a:pt x="75188" y="388412"/>
                  </a:cubicBezTo>
                  <a:cubicBezTo>
                    <a:pt x="76789" y="390580"/>
                    <a:pt x="79191" y="392749"/>
                    <a:pt x="82193" y="393983"/>
                  </a:cubicBezTo>
                  <a:cubicBezTo>
                    <a:pt x="84244" y="394913"/>
                    <a:pt x="86687" y="395195"/>
                    <a:pt x="88644" y="395195"/>
                  </a:cubicBezTo>
                  <a:cubicBezTo>
                    <a:pt x="89425" y="395195"/>
                    <a:pt x="90128" y="395150"/>
                    <a:pt x="90699" y="395084"/>
                  </a:cubicBezTo>
                  <a:cubicBezTo>
                    <a:pt x="97046" y="394398"/>
                    <a:pt x="101236" y="390200"/>
                    <a:pt x="103604" y="386482"/>
                  </a:cubicBezTo>
                  <a:lnTo>
                    <a:pt x="103604" y="386482"/>
                  </a:lnTo>
                  <a:cubicBezTo>
                    <a:pt x="105055" y="388006"/>
                    <a:pt x="106722" y="389516"/>
                    <a:pt x="108645" y="390814"/>
                  </a:cubicBezTo>
                  <a:cubicBezTo>
                    <a:pt x="112022" y="393164"/>
                    <a:pt x="116536" y="394552"/>
                    <a:pt x="120841" y="394552"/>
                  </a:cubicBezTo>
                  <a:cubicBezTo>
                    <a:pt x="121852" y="394552"/>
                    <a:pt x="122852" y="394475"/>
                    <a:pt x="123823" y="394316"/>
                  </a:cubicBezTo>
                  <a:cubicBezTo>
                    <a:pt x="125124" y="394216"/>
                    <a:pt x="126291" y="393816"/>
                    <a:pt x="127492" y="393549"/>
                  </a:cubicBezTo>
                  <a:lnTo>
                    <a:pt x="127959" y="393416"/>
                  </a:lnTo>
                  <a:lnTo>
                    <a:pt x="128159" y="393382"/>
                  </a:lnTo>
                  <a:lnTo>
                    <a:pt x="128293" y="393316"/>
                  </a:lnTo>
                  <a:lnTo>
                    <a:pt x="128993" y="393082"/>
                  </a:lnTo>
                  <a:lnTo>
                    <a:pt x="129627" y="392782"/>
                  </a:lnTo>
                  <a:cubicBezTo>
                    <a:pt x="130094" y="392582"/>
                    <a:pt x="130394" y="392482"/>
                    <a:pt x="130995" y="392148"/>
                  </a:cubicBezTo>
                  <a:cubicBezTo>
                    <a:pt x="134630" y="390180"/>
                    <a:pt x="136432" y="387778"/>
                    <a:pt x="137899" y="385110"/>
                  </a:cubicBezTo>
                  <a:cubicBezTo>
                    <a:pt x="139272" y="382258"/>
                    <a:pt x="139863" y="379559"/>
                    <a:pt x="140086" y="377038"/>
                  </a:cubicBezTo>
                  <a:lnTo>
                    <a:pt x="140086" y="377038"/>
                  </a:lnTo>
                  <a:cubicBezTo>
                    <a:pt x="142591" y="378083"/>
                    <a:pt x="145477" y="378918"/>
                    <a:pt x="149055" y="378918"/>
                  </a:cubicBezTo>
                  <a:cubicBezTo>
                    <a:pt x="149303" y="378918"/>
                    <a:pt x="149554" y="378914"/>
                    <a:pt x="149808" y="378905"/>
                  </a:cubicBezTo>
                  <a:cubicBezTo>
                    <a:pt x="152910" y="378772"/>
                    <a:pt x="156413" y="377404"/>
                    <a:pt x="158748" y="375236"/>
                  </a:cubicBezTo>
                  <a:cubicBezTo>
                    <a:pt x="161116" y="373101"/>
                    <a:pt x="162517" y="370666"/>
                    <a:pt x="163518" y="368431"/>
                  </a:cubicBezTo>
                  <a:cubicBezTo>
                    <a:pt x="163785" y="367898"/>
                    <a:pt x="164018" y="367297"/>
                    <a:pt x="164185" y="366763"/>
                  </a:cubicBezTo>
                  <a:lnTo>
                    <a:pt x="164485" y="365929"/>
                  </a:lnTo>
                  <a:lnTo>
                    <a:pt x="164619" y="365496"/>
                  </a:lnTo>
                  <a:lnTo>
                    <a:pt x="164652" y="365429"/>
                  </a:lnTo>
                  <a:lnTo>
                    <a:pt x="164919" y="364262"/>
                  </a:lnTo>
                  <a:lnTo>
                    <a:pt x="164952" y="364095"/>
                  </a:lnTo>
                  <a:lnTo>
                    <a:pt x="165152" y="362727"/>
                  </a:lnTo>
                  <a:cubicBezTo>
                    <a:pt x="165186" y="362627"/>
                    <a:pt x="165186" y="361793"/>
                    <a:pt x="165152" y="361159"/>
                  </a:cubicBezTo>
                  <a:cubicBezTo>
                    <a:pt x="165119" y="360492"/>
                    <a:pt x="165019" y="359825"/>
                    <a:pt x="164919" y="359158"/>
                  </a:cubicBezTo>
                  <a:cubicBezTo>
                    <a:pt x="163651" y="354488"/>
                    <a:pt x="161283" y="352587"/>
                    <a:pt x="159315" y="350952"/>
                  </a:cubicBezTo>
                  <a:cubicBezTo>
                    <a:pt x="155245" y="347816"/>
                    <a:pt x="151409" y="346415"/>
                    <a:pt x="147606" y="345048"/>
                  </a:cubicBezTo>
                  <a:cubicBezTo>
                    <a:pt x="146390" y="344635"/>
                    <a:pt x="145146" y="344223"/>
                    <a:pt x="143919" y="343847"/>
                  </a:cubicBezTo>
                  <a:lnTo>
                    <a:pt x="143919" y="343847"/>
                  </a:lnTo>
                  <a:cubicBezTo>
                    <a:pt x="148360" y="333839"/>
                    <a:pt x="152587" y="323810"/>
                    <a:pt x="156813" y="313759"/>
                  </a:cubicBezTo>
                  <a:cubicBezTo>
                    <a:pt x="162017" y="301383"/>
                    <a:pt x="167120" y="288941"/>
                    <a:pt x="172024" y="276432"/>
                  </a:cubicBezTo>
                  <a:cubicBezTo>
                    <a:pt x="176994" y="263923"/>
                    <a:pt x="181764" y="251381"/>
                    <a:pt x="186167" y="238638"/>
                  </a:cubicBezTo>
                  <a:cubicBezTo>
                    <a:pt x="188743" y="231241"/>
                    <a:pt x="191251" y="223821"/>
                    <a:pt x="193580" y="216321"/>
                  </a:cubicBezTo>
                  <a:lnTo>
                    <a:pt x="193580" y="216321"/>
                  </a:lnTo>
                  <a:cubicBezTo>
                    <a:pt x="193994" y="216998"/>
                    <a:pt x="194472" y="217678"/>
                    <a:pt x="195040" y="218357"/>
                  </a:cubicBezTo>
                  <a:cubicBezTo>
                    <a:pt x="195974" y="219458"/>
                    <a:pt x="197142" y="220659"/>
                    <a:pt x="198943" y="221393"/>
                  </a:cubicBezTo>
                  <a:cubicBezTo>
                    <a:pt x="200043" y="221954"/>
                    <a:pt x="201520" y="222270"/>
                    <a:pt x="202834" y="222270"/>
                  </a:cubicBezTo>
                  <a:cubicBezTo>
                    <a:pt x="203393" y="222270"/>
                    <a:pt x="203922" y="222213"/>
                    <a:pt x="204380" y="222093"/>
                  </a:cubicBezTo>
                  <a:lnTo>
                    <a:pt x="205681" y="221826"/>
                  </a:lnTo>
                  <a:lnTo>
                    <a:pt x="206015" y="221726"/>
                  </a:lnTo>
                  <a:lnTo>
                    <a:pt x="206115" y="221726"/>
                  </a:lnTo>
                  <a:lnTo>
                    <a:pt x="206682" y="221493"/>
                  </a:lnTo>
                  <a:lnTo>
                    <a:pt x="206782" y="221459"/>
                  </a:lnTo>
                  <a:lnTo>
                    <a:pt x="207116" y="221293"/>
                  </a:lnTo>
                  <a:cubicBezTo>
                    <a:pt x="207616" y="220992"/>
                    <a:pt x="207849" y="220959"/>
                    <a:pt x="208617" y="220392"/>
                  </a:cubicBezTo>
                  <a:cubicBezTo>
                    <a:pt x="209284" y="219958"/>
                    <a:pt x="209884" y="219458"/>
                    <a:pt x="210518" y="218958"/>
                  </a:cubicBezTo>
                  <a:lnTo>
                    <a:pt x="211786" y="217690"/>
                  </a:lnTo>
                  <a:cubicBezTo>
                    <a:pt x="213387" y="216022"/>
                    <a:pt x="214654" y="214354"/>
                    <a:pt x="215889" y="212653"/>
                  </a:cubicBezTo>
                  <a:cubicBezTo>
                    <a:pt x="218324" y="209217"/>
                    <a:pt x="220492" y="205781"/>
                    <a:pt x="222493" y="202279"/>
                  </a:cubicBezTo>
                  <a:cubicBezTo>
                    <a:pt x="230499" y="188202"/>
                    <a:pt x="237004" y="173759"/>
                    <a:pt x="243008" y="158981"/>
                  </a:cubicBezTo>
                  <a:cubicBezTo>
                    <a:pt x="249012" y="144237"/>
                    <a:pt x="254383" y="129293"/>
                    <a:pt x="259053" y="114116"/>
                  </a:cubicBezTo>
                  <a:cubicBezTo>
                    <a:pt x="263723" y="98972"/>
                    <a:pt x="267726" y="83527"/>
                    <a:pt x="269393" y="67749"/>
                  </a:cubicBezTo>
                  <a:lnTo>
                    <a:pt x="269393" y="67749"/>
                  </a:lnTo>
                  <a:cubicBezTo>
                    <a:pt x="266525" y="83360"/>
                    <a:pt x="261388" y="98304"/>
                    <a:pt x="256051" y="113115"/>
                  </a:cubicBezTo>
                  <a:cubicBezTo>
                    <a:pt x="250547" y="127926"/>
                    <a:pt x="244409" y="142436"/>
                    <a:pt x="237704" y="156680"/>
                  </a:cubicBezTo>
                  <a:cubicBezTo>
                    <a:pt x="230966" y="170856"/>
                    <a:pt x="223894" y="185000"/>
                    <a:pt x="215688" y="198176"/>
                  </a:cubicBezTo>
                  <a:cubicBezTo>
                    <a:pt x="213654" y="201478"/>
                    <a:pt x="211485" y="204681"/>
                    <a:pt x="209184" y="207616"/>
                  </a:cubicBezTo>
                  <a:cubicBezTo>
                    <a:pt x="208050" y="209050"/>
                    <a:pt x="206849" y="210485"/>
                    <a:pt x="205681" y="211619"/>
                  </a:cubicBezTo>
                  <a:lnTo>
                    <a:pt x="204847" y="212386"/>
                  </a:lnTo>
                  <a:cubicBezTo>
                    <a:pt x="204647" y="212520"/>
                    <a:pt x="204514" y="212620"/>
                    <a:pt x="204380" y="212786"/>
                  </a:cubicBezTo>
                  <a:cubicBezTo>
                    <a:pt x="204447" y="212887"/>
                    <a:pt x="203680" y="213153"/>
                    <a:pt x="203313" y="213354"/>
                  </a:cubicBezTo>
                  <a:lnTo>
                    <a:pt x="203179" y="213354"/>
                  </a:lnTo>
                  <a:cubicBezTo>
                    <a:pt x="203099" y="213354"/>
                    <a:pt x="203049" y="213361"/>
                    <a:pt x="203010" y="213361"/>
                  </a:cubicBezTo>
                  <a:cubicBezTo>
                    <a:pt x="202886" y="213361"/>
                    <a:pt x="202860" y="213285"/>
                    <a:pt x="202279" y="212653"/>
                  </a:cubicBezTo>
                  <a:cubicBezTo>
                    <a:pt x="201645" y="211852"/>
                    <a:pt x="200978" y="210351"/>
                    <a:pt x="200477" y="208784"/>
                  </a:cubicBezTo>
                  <a:cubicBezTo>
                    <a:pt x="199477" y="205648"/>
                    <a:pt x="198876" y="201779"/>
                    <a:pt x="198643" y="198343"/>
                  </a:cubicBezTo>
                  <a:lnTo>
                    <a:pt x="196708" y="171957"/>
                  </a:lnTo>
                  <a:lnTo>
                    <a:pt x="189136" y="197375"/>
                  </a:lnTo>
                  <a:cubicBezTo>
                    <a:pt x="181631" y="222660"/>
                    <a:pt x="171423" y="247411"/>
                    <a:pt x="161316" y="272062"/>
                  </a:cubicBezTo>
                  <a:cubicBezTo>
                    <a:pt x="151142" y="296713"/>
                    <a:pt x="140268" y="321131"/>
                    <a:pt x="129160" y="345381"/>
                  </a:cubicBezTo>
                  <a:lnTo>
                    <a:pt x="127259" y="349584"/>
                  </a:lnTo>
                  <a:lnTo>
                    <a:pt x="130728" y="352920"/>
                  </a:lnTo>
                  <a:cubicBezTo>
                    <a:pt x="131686" y="353847"/>
                    <a:pt x="133760" y="354603"/>
                    <a:pt x="133822" y="354603"/>
                  </a:cubicBezTo>
                  <a:cubicBezTo>
                    <a:pt x="133826" y="354603"/>
                    <a:pt x="133819" y="354598"/>
                    <a:pt x="133797" y="354588"/>
                  </a:cubicBezTo>
                  <a:lnTo>
                    <a:pt x="133797" y="354588"/>
                  </a:lnTo>
                  <a:lnTo>
                    <a:pt x="134664" y="354822"/>
                  </a:lnTo>
                  <a:lnTo>
                    <a:pt x="136065" y="355222"/>
                  </a:lnTo>
                  <a:lnTo>
                    <a:pt x="138600" y="355922"/>
                  </a:lnTo>
                  <a:cubicBezTo>
                    <a:pt x="140268" y="356389"/>
                    <a:pt x="141902" y="356923"/>
                    <a:pt x="143470" y="357457"/>
                  </a:cubicBezTo>
                  <a:cubicBezTo>
                    <a:pt x="146572" y="358558"/>
                    <a:pt x="149641" y="359959"/>
                    <a:pt x="151342" y="361326"/>
                  </a:cubicBezTo>
                  <a:cubicBezTo>
                    <a:pt x="151701" y="361505"/>
                    <a:pt x="151948" y="361762"/>
                    <a:pt x="152104" y="361963"/>
                  </a:cubicBezTo>
                  <a:lnTo>
                    <a:pt x="152104" y="361963"/>
                  </a:lnTo>
                  <a:lnTo>
                    <a:pt x="152010" y="362227"/>
                  </a:lnTo>
                  <a:cubicBezTo>
                    <a:pt x="151909" y="362560"/>
                    <a:pt x="151776" y="362861"/>
                    <a:pt x="151643" y="363094"/>
                  </a:cubicBezTo>
                  <a:cubicBezTo>
                    <a:pt x="151176" y="364195"/>
                    <a:pt x="150609" y="364962"/>
                    <a:pt x="150242" y="365262"/>
                  </a:cubicBezTo>
                  <a:cubicBezTo>
                    <a:pt x="149841" y="365596"/>
                    <a:pt x="149775" y="365596"/>
                    <a:pt x="149174" y="365696"/>
                  </a:cubicBezTo>
                  <a:cubicBezTo>
                    <a:pt x="149084" y="365708"/>
                    <a:pt x="148986" y="365715"/>
                    <a:pt x="148879" y="365715"/>
                  </a:cubicBezTo>
                  <a:cubicBezTo>
                    <a:pt x="147554" y="365715"/>
                    <a:pt x="144959" y="364776"/>
                    <a:pt x="142336" y="363294"/>
                  </a:cubicBezTo>
                  <a:lnTo>
                    <a:pt x="140001" y="362027"/>
                  </a:lnTo>
                  <a:cubicBezTo>
                    <a:pt x="139000" y="361526"/>
                    <a:pt x="138600" y="361059"/>
                    <a:pt x="136065" y="360225"/>
                  </a:cubicBezTo>
                  <a:cubicBezTo>
                    <a:pt x="135398" y="360092"/>
                    <a:pt x="135231" y="360025"/>
                    <a:pt x="134130" y="359925"/>
                  </a:cubicBezTo>
                  <a:cubicBezTo>
                    <a:pt x="134065" y="359923"/>
                    <a:pt x="134000" y="359922"/>
                    <a:pt x="133934" y="359922"/>
                  </a:cubicBezTo>
                  <a:cubicBezTo>
                    <a:pt x="132939" y="359922"/>
                    <a:pt x="131764" y="360157"/>
                    <a:pt x="130794" y="360626"/>
                  </a:cubicBezTo>
                  <a:cubicBezTo>
                    <a:pt x="130394" y="360792"/>
                    <a:pt x="129627" y="361360"/>
                    <a:pt x="129627" y="361360"/>
                  </a:cubicBezTo>
                  <a:lnTo>
                    <a:pt x="129560" y="361393"/>
                  </a:lnTo>
                  <a:lnTo>
                    <a:pt x="129483" y="361418"/>
                  </a:lnTo>
                  <a:lnTo>
                    <a:pt x="129483" y="361418"/>
                  </a:lnTo>
                  <a:cubicBezTo>
                    <a:pt x="129666" y="361221"/>
                    <a:pt x="129788" y="361088"/>
                    <a:pt x="129785" y="361088"/>
                  </a:cubicBezTo>
                  <a:lnTo>
                    <a:pt x="129785" y="361088"/>
                  </a:lnTo>
                  <a:cubicBezTo>
                    <a:pt x="129783" y="361088"/>
                    <a:pt x="129688" y="361187"/>
                    <a:pt x="129460" y="361426"/>
                  </a:cubicBezTo>
                  <a:lnTo>
                    <a:pt x="129483" y="361418"/>
                  </a:lnTo>
                  <a:lnTo>
                    <a:pt x="129483" y="361418"/>
                  </a:lnTo>
                  <a:cubicBezTo>
                    <a:pt x="128948" y="361997"/>
                    <a:pt x="127892" y="363134"/>
                    <a:pt x="127917" y="363134"/>
                  </a:cubicBezTo>
                  <a:cubicBezTo>
                    <a:pt x="127918" y="363134"/>
                    <a:pt x="127921" y="363132"/>
                    <a:pt x="127926" y="363127"/>
                  </a:cubicBezTo>
                  <a:lnTo>
                    <a:pt x="127926" y="363127"/>
                  </a:lnTo>
                  <a:lnTo>
                    <a:pt x="127726" y="363528"/>
                  </a:lnTo>
                  <a:cubicBezTo>
                    <a:pt x="127459" y="364028"/>
                    <a:pt x="127259" y="364562"/>
                    <a:pt x="127092" y="365096"/>
                  </a:cubicBezTo>
                  <a:cubicBezTo>
                    <a:pt x="126925" y="365596"/>
                    <a:pt x="126825" y="366230"/>
                    <a:pt x="126792" y="366697"/>
                  </a:cubicBezTo>
                  <a:lnTo>
                    <a:pt x="126792" y="367064"/>
                  </a:lnTo>
                  <a:cubicBezTo>
                    <a:pt x="126792" y="368231"/>
                    <a:pt x="126825" y="368631"/>
                    <a:pt x="126892" y="369232"/>
                  </a:cubicBezTo>
                  <a:lnTo>
                    <a:pt x="127092" y="371867"/>
                  </a:lnTo>
                  <a:cubicBezTo>
                    <a:pt x="127292" y="375036"/>
                    <a:pt x="126958" y="377871"/>
                    <a:pt x="126258" y="379139"/>
                  </a:cubicBezTo>
                  <a:cubicBezTo>
                    <a:pt x="126024" y="379695"/>
                    <a:pt x="125456" y="380097"/>
                    <a:pt x="125613" y="380097"/>
                  </a:cubicBezTo>
                  <a:cubicBezTo>
                    <a:pt x="125635" y="380097"/>
                    <a:pt x="125671" y="380089"/>
                    <a:pt x="125724" y="380073"/>
                  </a:cubicBezTo>
                  <a:lnTo>
                    <a:pt x="125724" y="380073"/>
                  </a:lnTo>
                  <a:cubicBezTo>
                    <a:pt x="125557" y="380140"/>
                    <a:pt x="124957" y="380406"/>
                    <a:pt x="124590" y="380573"/>
                  </a:cubicBezTo>
                  <a:lnTo>
                    <a:pt x="124300" y="380711"/>
                  </a:lnTo>
                  <a:lnTo>
                    <a:pt x="124300" y="380711"/>
                  </a:lnTo>
                  <a:lnTo>
                    <a:pt x="124123" y="380740"/>
                  </a:lnTo>
                  <a:cubicBezTo>
                    <a:pt x="123556" y="380807"/>
                    <a:pt x="122955" y="381107"/>
                    <a:pt x="122422" y="381107"/>
                  </a:cubicBezTo>
                  <a:cubicBezTo>
                    <a:pt x="121996" y="381159"/>
                    <a:pt x="121589" y="381186"/>
                    <a:pt x="121194" y="381186"/>
                  </a:cubicBezTo>
                  <a:cubicBezTo>
                    <a:pt x="119576" y="381186"/>
                    <a:pt x="118166" y="380738"/>
                    <a:pt x="116584" y="379773"/>
                  </a:cubicBezTo>
                  <a:cubicBezTo>
                    <a:pt x="114583" y="378438"/>
                    <a:pt x="112782" y="376404"/>
                    <a:pt x="110447" y="373401"/>
                  </a:cubicBezTo>
                  <a:lnTo>
                    <a:pt x="109346" y="372034"/>
                  </a:lnTo>
                  <a:lnTo>
                    <a:pt x="108512" y="371133"/>
                  </a:lnTo>
                  <a:cubicBezTo>
                    <a:pt x="108579" y="371133"/>
                    <a:pt x="107711" y="370333"/>
                    <a:pt x="107011" y="369966"/>
                  </a:cubicBezTo>
                  <a:cubicBezTo>
                    <a:pt x="106244" y="369532"/>
                    <a:pt x="105376" y="369198"/>
                    <a:pt x="104576" y="368965"/>
                  </a:cubicBezTo>
                  <a:cubicBezTo>
                    <a:pt x="104242" y="368898"/>
                    <a:pt x="103608" y="368765"/>
                    <a:pt x="103542" y="368765"/>
                  </a:cubicBezTo>
                  <a:lnTo>
                    <a:pt x="103108" y="368765"/>
                  </a:lnTo>
                  <a:cubicBezTo>
                    <a:pt x="102957" y="368782"/>
                    <a:pt x="102887" y="368789"/>
                    <a:pt x="102868" y="368789"/>
                  </a:cubicBezTo>
                  <a:cubicBezTo>
                    <a:pt x="102807" y="368789"/>
                    <a:pt x="103318" y="368715"/>
                    <a:pt x="103307" y="368715"/>
                  </a:cubicBezTo>
                  <a:lnTo>
                    <a:pt x="103307" y="368715"/>
                  </a:lnTo>
                  <a:cubicBezTo>
                    <a:pt x="103295" y="368715"/>
                    <a:pt x="102745" y="368791"/>
                    <a:pt x="100506" y="369098"/>
                  </a:cubicBezTo>
                  <a:lnTo>
                    <a:pt x="100239" y="369232"/>
                  </a:lnTo>
                  <a:cubicBezTo>
                    <a:pt x="98838" y="369732"/>
                    <a:pt x="97204" y="371200"/>
                    <a:pt x="97070" y="371467"/>
                  </a:cubicBezTo>
                  <a:cubicBezTo>
                    <a:pt x="96003" y="372801"/>
                    <a:pt x="95836" y="373301"/>
                    <a:pt x="95402" y="374035"/>
                  </a:cubicBezTo>
                  <a:cubicBezTo>
                    <a:pt x="94335" y="376237"/>
                    <a:pt x="93835" y="377571"/>
                    <a:pt x="93101" y="378772"/>
                  </a:cubicBezTo>
                  <a:cubicBezTo>
                    <a:pt x="91867" y="381140"/>
                    <a:pt x="90432" y="381807"/>
                    <a:pt x="90065" y="381908"/>
                  </a:cubicBezTo>
                  <a:cubicBezTo>
                    <a:pt x="89426" y="381948"/>
                    <a:pt x="88959" y="381976"/>
                    <a:pt x="88598" y="381976"/>
                  </a:cubicBezTo>
                  <a:cubicBezTo>
                    <a:pt x="87453" y="381976"/>
                    <a:pt x="87379" y="381689"/>
                    <a:pt x="86263" y="380573"/>
                  </a:cubicBezTo>
                  <a:cubicBezTo>
                    <a:pt x="85062" y="379039"/>
                    <a:pt x="83994" y="376137"/>
                    <a:pt x="83260" y="372934"/>
                  </a:cubicBezTo>
                  <a:cubicBezTo>
                    <a:pt x="82527" y="369599"/>
                    <a:pt x="81826" y="365796"/>
                    <a:pt x="81092" y="362294"/>
                  </a:cubicBezTo>
                  <a:lnTo>
                    <a:pt x="78991" y="351586"/>
                  </a:lnTo>
                  <a:lnTo>
                    <a:pt x="78891" y="351252"/>
                  </a:lnTo>
                  <a:lnTo>
                    <a:pt x="78757" y="350852"/>
                  </a:lnTo>
                  <a:cubicBezTo>
                    <a:pt x="76756" y="343880"/>
                    <a:pt x="74921" y="336775"/>
                    <a:pt x="73187" y="329503"/>
                  </a:cubicBezTo>
                  <a:cubicBezTo>
                    <a:pt x="71319" y="322265"/>
                    <a:pt x="69684" y="314926"/>
                    <a:pt x="67983" y="307688"/>
                  </a:cubicBezTo>
                  <a:lnTo>
                    <a:pt x="58176" y="263823"/>
                  </a:lnTo>
                  <a:lnTo>
                    <a:pt x="39029" y="175893"/>
                  </a:lnTo>
                  <a:lnTo>
                    <a:pt x="19715" y="87897"/>
                  </a:lnTo>
                  <a:cubicBezTo>
                    <a:pt x="13144" y="58643"/>
                    <a:pt x="6839" y="2928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3448879" y="3221993"/>
              <a:ext cx="75981" cy="110883"/>
            </a:xfrm>
            <a:custGeom>
              <a:avLst/>
              <a:gdLst/>
              <a:ahLst/>
              <a:cxnLst/>
              <a:rect l="l" t="t" r="r" b="b"/>
              <a:pathLst>
                <a:path w="50570" h="73799" extrusionOk="0">
                  <a:moveTo>
                    <a:pt x="44810" y="0"/>
                  </a:moveTo>
                  <a:cubicBezTo>
                    <a:pt x="40783" y="0"/>
                    <a:pt x="41329" y="5009"/>
                    <a:pt x="40596" y="8006"/>
                  </a:cubicBezTo>
                  <a:cubicBezTo>
                    <a:pt x="36893" y="23717"/>
                    <a:pt x="33191" y="39495"/>
                    <a:pt x="25552" y="53905"/>
                  </a:cubicBezTo>
                  <a:cubicBezTo>
                    <a:pt x="24611" y="55656"/>
                    <a:pt x="24049" y="58415"/>
                    <a:pt x="21752" y="58415"/>
                  </a:cubicBezTo>
                  <a:cubicBezTo>
                    <a:pt x="21686" y="58415"/>
                    <a:pt x="21618" y="58413"/>
                    <a:pt x="21549" y="58408"/>
                  </a:cubicBezTo>
                  <a:cubicBezTo>
                    <a:pt x="18980" y="58208"/>
                    <a:pt x="19047" y="55173"/>
                    <a:pt x="18413" y="53271"/>
                  </a:cubicBezTo>
                  <a:cubicBezTo>
                    <a:pt x="14344" y="41229"/>
                    <a:pt x="13910" y="28387"/>
                    <a:pt x="10841" y="16145"/>
                  </a:cubicBezTo>
                  <a:cubicBezTo>
                    <a:pt x="10004" y="12828"/>
                    <a:pt x="9540" y="7551"/>
                    <a:pt x="5516" y="7551"/>
                  </a:cubicBezTo>
                  <a:cubicBezTo>
                    <a:pt x="5372" y="7551"/>
                    <a:pt x="5224" y="7558"/>
                    <a:pt x="5070" y="7572"/>
                  </a:cubicBezTo>
                  <a:cubicBezTo>
                    <a:pt x="0" y="8039"/>
                    <a:pt x="634" y="13843"/>
                    <a:pt x="834" y="17512"/>
                  </a:cubicBezTo>
                  <a:cubicBezTo>
                    <a:pt x="1801" y="33391"/>
                    <a:pt x="3669" y="49202"/>
                    <a:pt x="9874" y="64079"/>
                  </a:cubicBezTo>
                  <a:cubicBezTo>
                    <a:pt x="12564" y="70514"/>
                    <a:pt x="15878" y="73799"/>
                    <a:pt x="19525" y="73799"/>
                  </a:cubicBezTo>
                  <a:cubicBezTo>
                    <a:pt x="22571" y="73799"/>
                    <a:pt x="25848" y="71508"/>
                    <a:pt x="29188" y="66848"/>
                  </a:cubicBezTo>
                  <a:cubicBezTo>
                    <a:pt x="41430" y="49736"/>
                    <a:pt x="46567" y="30021"/>
                    <a:pt x="49002" y="9874"/>
                  </a:cubicBezTo>
                  <a:cubicBezTo>
                    <a:pt x="48268" y="5971"/>
                    <a:pt x="50570" y="634"/>
                    <a:pt x="45399" y="33"/>
                  </a:cubicBezTo>
                  <a:cubicBezTo>
                    <a:pt x="45193" y="11"/>
                    <a:pt x="44997" y="0"/>
                    <a:pt x="448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3773493" y="3246053"/>
              <a:ext cx="75981" cy="110884"/>
            </a:xfrm>
            <a:custGeom>
              <a:avLst/>
              <a:gdLst/>
              <a:ahLst/>
              <a:cxnLst/>
              <a:rect l="l" t="t" r="r" b="b"/>
              <a:pathLst>
                <a:path w="50570" h="73800" extrusionOk="0">
                  <a:moveTo>
                    <a:pt x="44810" y="1"/>
                  </a:moveTo>
                  <a:cubicBezTo>
                    <a:pt x="40783" y="1"/>
                    <a:pt x="41329" y="5009"/>
                    <a:pt x="40596" y="8006"/>
                  </a:cubicBezTo>
                  <a:cubicBezTo>
                    <a:pt x="36893" y="23717"/>
                    <a:pt x="33190" y="39495"/>
                    <a:pt x="25552" y="53906"/>
                  </a:cubicBezTo>
                  <a:cubicBezTo>
                    <a:pt x="24611" y="55657"/>
                    <a:pt x="24049" y="58416"/>
                    <a:pt x="21752" y="58416"/>
                  </a:cubicBezTo>
                  <a:cubicBezTo>
                    <a:pt x="21686" y="58416"/>
                    <a:pt x="21618" y="58414"/>
                    <a:pt x="21549" y="58409"/>
                  </a:cubicBezTo>
                  <a:cubicBezTo>
                    <a:pt x="18980" y="58209"/>
                    <a:pt x="19047" y="55173"/>
                    <a:pt x="18413" y="53305"/>
                  </a:cubicBezTo>
                  <a:cubicBezTo>
                    <a:pt x="14344" y="41230"/>
                    <a:pt x="13943" y="28387"/>
                    <a:pt x="10841" y="16145"/>
                  </a:cubicBezTo>
                  <a:cubicBezTo>
                    <a:pt x="10006" y="12837"/>
                    <a:pt x="9542" y="7582"/>
                    <a:pt x="5550" y="7582"/>
                  </a:cubicBezTo>
                  <a:cubicBezTo>
                    <a:pt x="5395" y="7582"/>
                    <a:pt x="5236" y="7590"/>
                    <a:pt x="5070" y="7606"/>
                  </a:cubicBezTo>
                  <a:cubicBezTo>
                    <a:pt x="0" y="8040"/>
                    <a:pt x="634" y="13844"/>
                    <a:pt x="834" y="17513"/>
                  </a:cubicBezTo>
                  <a:cubicBezTo>
                    <a:pt x="1801" y="33391"/>
                    <a:pt x="3669" y="49202"/>
                    <a:pt x="9874" y="64080"/>
                  </a:cubicBezTo>
                  <a:cubicBezTo>
                    <a:pt x="12564" y="70514"/>
                    <a:pt x="15878" y="73799"/>
                    <a:pt x="19525" y="73799"/>
                  </a:cubicBezTo>
                  <a:cubicBezTo>
                    <a:pt x="22571" y="73799"/>
                    <a:pt x="25848" y="71508"/>
                    <a:pt x="29188" y="66848"/>
                  </a:cubicBezTo>
                  <a:cubicBezTo>
                    <a:pt x="41463" y="49736"/>
                    <a:pt x="46567" y="30022"/>
                    <a:pt x="49002" y="9874"/>
                  </a:cubicBezTo>
                  <a:cubicBezTo>
                    <a:pt x="48301" y="6005"/>
                    <a:pt x="50570" y="634"/>
                    <a:pt x="45399" y="34"/>
                  </a:cubicBezTo>
                  <a:cubicBezTo>
                    <a:pt x="45193" y="12"/>
                    <a:pt x="44997" y="1"/>
                    <a:pt x="44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3626173" y="3551984"/>
              <a:ext cx="76934" cy="75963"/>
            </a:xfrm>
            <a:custGeom>
              <a:avLst/>
              <a:gdLst/>
              <a:ahLst/>
              <a:cxnLst/>
              <a:rect l="l" t="t" r="r" b="b"/>
              <a:pathLst>
                <a:path w="51204" h="50558" extrusionOk="0">
                  <a:moveTo>
                    <a:pt x="44940" y="0"/>
                  </a:moveTo>
                  <a:cubicBezTo>
                    <a:pt x="41744" y="0"/>
                    <a:pt x="40486" y="3323"/>
                    <a:pt x="39662" y="6163"/>
                  </a:cubicBezTo>
                  <a:cubicBezTo>
                    <a:pt x="36960" y="15503"/>
                    <a:pt x="32924" y="24276"/>
                    <a:pt x="28754" y="33048"/>
                  </a:cubicBezTo>
                  <a:cubicBezTo>
                    <a:pt x="27453" y="35784"/>
                    <a:pt x="27187" y="40053"/>
                    <a:pt x="23084" y="40087"/>
                  </a:cubicBezTo>
                  <a:cubicBezTo>
                    <a:pt x="23066" y="40087"/>
                    <a:pt x="23048" y="40087"/>
                    <a:pt x="23030" y="40087"/>
                  </a:cubicBezTo>
                  <a:cubicBezTo>
                    <a:pt x="18502" y="40087"/>
                    <a:pt x="17073" y="35904"/>
                    <a:pt x="15511" y="32615"/>
                  </a:cubicBezTo>
                  <a:cubicBezTo>
                    <a:pt x="12142" y="25510"/>
                    <a:pt x="11909" y="17537"/>
                    <a:pt x="10141" y="9932"/>
                  </a:cubicBezTo>
                  <a:cubicBezTo>
                    <a:pt x="9468" y="6985"/>
                    <a:pt x="9472" y="2839"/>
                    <a:pt x="5664" y="2839"/>
                  </a:cubicBezTo>
                  <a:cubicBezTo>
                    <a:pt x="5506" y="2839"/>
                    <a:pt x="5342" y="2846"/>
                    <a:pt x="5171" y="2860"/>
                  </a:cubicBezTo>
                  <a:cubicBezTo>
                    <a:pt x="0" y="3327"/>
                    <a:pt x="2169" y="8164"/>
                    <a:pt x="1501" y="11533"/>
                  </a:cubicBezTo>
                  <a:cubicBezTo>
                    <a:pt x="3169" y="23342"/>
                    <a:pt x="3937" y="35584"/>
                    <a:pt x="12543" y="45257"/>
                  </a:cubicBezTo>
                  <a:cubicBezTo>
                    <a:pt x="15678" y="48794"/>
                    <a:pt x="19735" y="50557"/>
                    <a:pt x="23643" y="50557"/>
                  </a:cubicBezTo>
                  <a:cubicBezTo>
                    <a:pt x="28175" y="50557"/>
                    <a:pt x="32505" y="48185"/>
                    <a:pt x="34959" y="43456"/>
                  </a:cubicBezTo>
                  <a:cubicBezTo>
                    <a:pt x="40663" y="32515"/>
                    <a:pt x="46100" y="21340"/>
                    <a:pt x="49236" y="9231"/>
                  </a:cubicBezTo>
                  <a:cubicBezTo>
                    <a:pt x="50136" y="5729"/>
                    <a:pt x="51204" y="1826"/>
                    <a:pt x="46801" y="325"/>
                  </a:cubicBezTo>
                  <a:cubicBezTo>
                    <a:pt x="46116" y="102"/>
                    <a:pt x="45498" y="0"/>
                    <a:pt x="449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3811337" y="3746942"/>
              <a:ext cx="25362" cy="72159"/>
            </a:xfrm>
            <a:custGeom>
              <a:avLst/>
              <a:gdLst/>
              <a:ahLst/>
              <a:cxnLst/>
              <a:rect l="l" t="t" r="r" b="b"/>
              <a:pathLst>
                <a:path w="16880" h="48026" extrusionOk="0">
                  <a:moveTo>
                    <a:pt x="5581" y="1"/>
                  </a:moveTo>
                  <a:cubicBezTo>
                    <a:pt x="5340" y="1"/>
                    <a:pt x="5093" y="15"/>
                    <a:pt x="4838" y="45"/>
                  </a:cubicBezTo>
                  <a:cubicBezTo>
                    <a:pt x="1902" y="412"/>
                    <a:pt x="735" y="2514"/>
                    <a:pt x="668" y="5116"/>
                  </a:cubicBezTo>
                  <a:cubicBezTo>
                    <a:pt x="368" y="17191"/>
                    <a:pt x="1" y="29300"/>
                    <a:pt x="3003" y="41108"/>
                  </a:cubicBezTo>
                  <a:cubicBezTo>
                    <a:pt x="3927" y="44687"/>
                    <a:pt x="5998" y="48026"/>
                    <a:pt x="10026" y="48026"/>
                  </a:cubicBezTo>
                  <a:cubicBezTo>
                    <a:pt x="10504" y="48026"/>
                    <a:pt x="11009" y="47979"/>
                    <a:pt x="11542" y="47880"/>
                  </a:cubicBezTo>
                  <a:cubicBezTo>
                    <a:pt x="16146" y="46979"/>
                    <a:pt x="16880" y="43143"/>
                    <a:pt x="16679" y="37772"/>
                  </a:cubicBezTo>
                  <a:cubicBezTo>
                    <a:pt x="14545" y="31868"/>
                    <a:pt x="15946" y="24129"/>
                    <a:pt x="14111" y="16857"/>
                  </a:cubicBezTo>
                  <a:cubicBezTo>
                    <a:pt x="13010" y="12421"/>
                    <a:pt x="11876" y="8018"/>
                    <a:pt x="10442" y="3715"/>
                  </a:cubicBezTo>
                  <a:cubicBezTo>
                    <a:pt x="9713" y="1499"/>
                    <a:pt x="8017" y="1"/>
                    <a:pt x="5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3636650" y="3759589"/>
              <a:ext cx="23957" cy="67171"/>
            </a:xfrm>
            <a:custGeom>
              <a:avLst/>
              <a:gdLst/>
              <a:ahLst/>
              <a:cxnLst/>
              <a:rect l="l" t="t" r="r" b="b"/>
              <a:pathLst>
                <a:path w="15945" h="44706" extrusionOk="0">
                  <a:moveTo>
                    <a:pt x="7499" y="1"/>
                  </a:moveTo>
                  <a:cubicBezTo>
                    <a:pt x="4423" y="1"/>
                    <a:pt x="2856" y="2177"/>
                    <a:pt x="2001" y="4872"/>
                  </a:cubicBezTo>
                  <a:cubicBezTo>
                    <a:pt x="33" y="11177"/>
                    <a:pt x="133" y="17648"/>
                    <a:pt x="0" y="24153"/>
                  </a:cubicBezTo>
                  <a:cubicBezTo>
                    <a:pt x="267" y="28989"/>
                    <a:pt x="200" y="33860"/>
                    <a:pt x="867" y="38630"/>
                  </a:cubicBezTo>
                  <a:cubicBezTo>
                    <a:pt x="1334" y="41999"/>
                    <a:pt x="3369" y="44567"/>
                    <a:pt x="7339" y="44701"/>
                  </a:cubicBezTo>
                  <a:cubicBezTo>
                    <a:pt x="7443" y="44704"/>
                    <a:pt x="7545" y="44706"/>
                    <a:pt x="7647" y="44706"/>
                  </a:cubicBezTo>
                  <a:cubicBezTo>
                    <a:pt x="11433" y="44706"/>
                    <a:pt x="13719" y="42310"/>
                    <a:pt x="14043" y="38997"/>
                  </a:cubicBezTo>
                  <a:cubicBezTo>
                    <a:pt x="15144" y="27488"/>
                    <a:pt x="15945" y="15880"/>
                    <a:pt x="12776" y="4505"/>
                  </a:cubicBezTo>
                  <a:cubicBezTo>
                    <a:pt x="12109" y="2104"/>
                    <a:pt x="10374" y="102"/>
                    <a:pt x="7639" y="2"/>
                  </a:cubicBezTo>
                  <a:cubicBezTo>
                    <a:pt x="7592" y="1"/>
                    <a:pt x="7545" y="1"/>
                    <a:pt x="7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3208378" y="3737783"/>
              <a:ext cx="27164" cy="71633"/>
            </a:xfrm>
            <a:custGeom>
              <a:avLst/>
              <a:gdLst/>
              <a:ahLst/>
              <a:cxnLst/>
              <a:rect l="l" t="t" r="r" b="b"/>
              <a:pathLst>
                <a:path w="18079" h="47676" extrusionOk="0">
                  <a:moveTo>
                    <a:pt x="11331" y="1"/>
                  </a:moveTo>
                  <a:cubicBezTo>
                    <a:pt x="7354" y="1"/>
                    <a:pt x="6215" y="4504"/>
                    <a:pt x="5102" y="7842"/>
                  </a:cubicBezTo>
                  <a:cubicBezTo>
                    <a:pt x="1900" y="17315"/>
                    <a:pt x="1466" y="27289"/>
                    <a:pt x="99" y="35662"/>
                  </a:cubicBezTo>
                  <a:cubicBezTo>
                    <a:pt x="1" y="43796"/>
                    <a:pt x="1886" y="47675"/>
                    <a:pt x="5724" y="47675"/>
                  </a:cubicBezTo>
                  <a:cubicBezTo>
                    <a:pt x="5805" y="47675"/>
                    <a:pt x="5887" y="47674"/>
                    <a:pt x="5969" y="47670"/>
                  </a:cubicBezTo>
                  <a:cubicBezTo>
                    <a:pt x="12407" y="47370"/>
                    <a:pt x="12174" y="41866"/>
                    <a:pt x="12808" y="37563"/>
                  </a:cubicBezTo>
                  <a:cubicBezTo>
                    <a:pt x="14142" y="28556"/>
                    <a:pt x="15243" y="19517"/>
                    <a:pt x="15977" y="10477"/>
                  </a:cubicBezTo>
                  <a:cubicBezTo>
                    <a:pt x="16310" y="6774"/>
                    <a:pt x="18078" y="1437"/>
                    <a:pt x="12741" y="169"/>
                  </a:cubicBezTo>
                  <a:cubicBezTo>
                    <a:pt x="12235" y="54"/>
                    <a:pt x="11766" y="1"/>
                    <a:pt x="11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3411890" y="4193125"/>
              <a:ext cx="27212" cy="71633"/>
            </a:xfrm>
            <a:custGeom>
              <a:avLst/>
              <a:gdLst/>
              <a:ahLst/>
              <a:cxnLst/>
              <a:rect l="l" t="t" r="r" b="b"/>
              <a:pathLst>
                <a:path w="18111" h="47676" extrusionOk="0">
                  <a:moveTo>
                    <a:pt x="11365" y="0"/>
                  </a:moveTo>
                  <a:cubicBezTo>
                    <a:pt x="7393" y="0"/>
                    <a:pt x="6277" y="4504"/>
                    <a:pt x="5135" y="7842"/>
                  </a:cubicBezTo>
                  <a:cubicBezTo>
                    <a:pt x="1932" y="17282"/>
                    <a:pt x="1499" y="27255"/>
                    <a:pt x="131" y="35628"/>
                  </a:cubicBezTo>
                  <a:cubicBezTo>
                    <a:pt x="0" y="43764"/>
                    <a:pt x="1918" y="47675"/>
                    <a:pt x="5759" y="47675"/>
                  </a:cubicBezTo>
                  <a:cubicBezTo>
                    <a:pt x="5839" y="47675"/>
                    <a:pt x="5920" y="47673"/>
                    <a:pt x="6002" y="47670"/>
                  </a:cubicBezTo>
                  <a:cubicBezTo>
                    <a:pt x="12440" y="47370"/>
                    <a:pt x="12240" y="41866"/>
                    <a:pt x="12840" y="37563"/>
                  </a:cubicBezTo>
                  <a:cubicBezTo>
                    <a:pt x="14174" y="28556"/>
                    <a:pt x="15275" y="19517"/>
                    <a:pt x="16009" y="10443"/>
                  </a:cubicBezTo>
                  <a:cubicBezTo>
                    <a:pt x="16343" y="6741"/>
                    <a:pt x="18111" y="1404"/>
                    <a:pt x="12773" y="169"/>
                  </a:cubicBezTo>
                  <a:cubicBezTo>
                    <a:pt x="12267" y="54"/>
                    <a:pt x="11799" y="0"/>
                    <a:pt x="11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3485821" y="3763934"/>
              <a:ext cx="23758" cy="62594"/>
            </a:xfrm>
            <a:custGeom>
              <a:avLst/>
              <a:gdLst/>
              <a:ahLst/>
              <a:cxnLst/>
              <a:rect l="l" t="t" r="r" b="b"/>
              <a:pathLst>
                <a:path w="15812" h="41660" extrusionOk="0">
                  <a:moveTo>
                    <a:pt x="5182" y="1"/>
                  </a:moveTo>
                  <a:cubicBezTo>
                    <a:pt x="4827" y="1"/>
                    <a:pt x="4456" y="37"/>
                    <a:pt x="4070" y="112"/>
                  </a:cubicBezTo>
                  <a:cubicBezTo>
                    <a:pt x="734" y="813"/>
                    <a:pt x="134" y="3448"/>
                    <a:pt x="134" y="6283"/>
                  </a:cubicBezTo>
                  <a:lnTo>
                    <a:pt x="134" y="19960"/>
                  </a:lnTo>
                  <a:cubicBezTo>
                    <a:pt x="134" y="24763"/>
                    <a:pt x="0" y="29600"/>
                    <a:pt x="134" y="34370"/>
                  </a:cubicBezTo>
                  <a:cubicBezTo>
                    <a:pt x="267" y="37906"/>
                    <a:pt x="1802" y="40775"/>
                    <a:pt x="5471" y="41508"/>
                  </a:cubicBezTo>
                  <a:cubicBezTo>
                    <a:pt x="5995" y="41611"/>
                    <a:pt x="6495" y="41659"/>
                    <a:pt x="6972" y="41659"/>
                  </a:cubicBezTo>
                  <a:cubicBezTo>
                    <a:pt x="10375" y="41659"/>
                    <a:pt x="12541" y="39177"/>
                    <a:pt x="13243" y="36105"/>
                  </a:cubicBezTo>
                  <a:cubicBezTo>
                    <a:pt x="15812" y="24863"/>
                    <a:pt x="15445" y="13789"/>
                    <a:pt x="9941" y="3314"/>
                  </a:cubicBezTo>
                  <a:cubicBezTo>
                    <a:pt x="8938" y="1338"/>
                    <a:pt x="7345" y="1"/>
                    <a:pt x="5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3341960" y="3762397"/>
              <a:ext cx="26714" cy="57002"/>
            </a:xfrm>
            <a:custGeom>
              <a:avLst/>
              <a:gdLst/>
              <a:ahLst/>
              <a:cxnLst/>
              <a:rect l="l" t="t" r="r" b="b"/>
              <a:pathLst>
                <a:path w="17780" h="37938" extrusionOk="0">
                  <a:moveTo>
                    <a:pt x="10011" y="1"/>
                  </a:moveTo>
                  <a:cubicBezTo>
                    <a:pt x="7250" y="1"/>
                    <a:pt x="5798" y="2187"/>
                    <a:pt x="4971" y="4471"/>
                  </a:cubicBezTo>
                  <a:cubicBezTo>
                    <a:pt x="2302" y="11776"/>
                    <a:pt x="1135" y="19448"/>
                    <a:pt x="334" y="25353"/>
                  </a:cubicBezTo>
                  <a:cubicBezTo>
                    <a:pt x="100" y="31290"/>
                    <a:pt x="0" y="35460"/>
                    <a:pt x="4637" y="37428"/>
                  </a:cubicBezTo>
                  <a:cubicBezTo>
                    <a:pt x="5459" y="37772"/>
                    <a:pt x="6299" y="37938"/>
                    <a:pt x="7104" y="37938"/>
                  </a:cubicBezTo>
                  <a:cubicBezTo>
                    <a:pt x="9107" y="37938"/>
                    <a:pt x="10885" y="36907"/>
                    <a:pt x="11575" y="35026"/>
                  </a:cubicBezTo>
                  <a:cubicBezTo>
                    <a:pt x="15111" y="25252"/>
                    <a:pt x="17780" y="15145"/>
                    <a:pt x="15011" y="4604"/>
                  </a:cubicBezTo>
                  <a:cubicBezTo>
                    <a:pt x="14411" y="2269"/>
                    <a:pt x="12843" y="68"/>
                    <a:pt x="10074" y="1"/>
                  </a:cubicBezTo>
                  <a:cubicBezTo>
                    <a:pt x="10053" y="1"/>
                    <a:pt x="10032" y="1"/>
                    <a:pt x="100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3652638" y="4042499"/>
              <a:ext cx="26615" cy="56963"/>
            </a:xfrm>
            <a:custGeom>
              <a:avLst/>
              <a:gdLst/>
              <a:ahLst/>
              <a:cxnLst/>
              <a:rect l="l" t="t" r="r" b="b"/>
              <a:pathLst>
                <a:path w="17714" h="37912" extrusionOk="0">
                  <a:moveTo>
                    <a:pt x="9945" y="1"/>
                  </a:moveTo>
                  <a:cubicBezTo>
                    <a:pt x="7184" y="1"/>
                    <a:pt x="5732" y="2187"/>
                    <a:pt x="4905" y="4471"/>
                  </a:cubicBezTo>
                  <a:cubicBezTo>
                    <a:pt x="2236" y="11743"/>
                    <a:pt x="1068" y="19415"/>
                    <a:pt x="301" y="25353"/>
                  </a:cubicBezTo>
                  <a:cubicBezTo>
                    <a:pt x="68" y="31257"/>
                    <a:pt x="1" y="35427"/>
                    <a:pt x="4571" y="37395"/>
                  </a:cubicBezTo>
                  <a:cubicBezTo>
                    <a:pt x="5402" y="37743"/>
                    <a:pt x="6253" y="37911"/>
                    <a:pt x="7066" y="37911"/>
                  </a:cubicBezTo>
                  <a:cubicBezTo>
                    <a:pt x="9058" y="37911"/>
                    <a:pt x="10822" y="36898"/>
                    <a:pt x="11509" y="35026"/>
                  </a:cubicBezTo>
                  <a:cubicBezTo>
                    <a:pt x="15045" y="25219"/>
                    <a:pt x="17714" y="15145"/>
                    <a:pt x="14945" y="4571"/>
                  </a:cubicBezTo>
                  <a:cubicBezTo>
                    <a:pt x="14345" y="2236"/>
                    <a:pt x="12777" y="34"/>
                    <a:pt x="10008" y="1"/>
                  </a:cubicBezTo>
                  <a:cubicBezTo>
                    <a:pt x="9987" y="1"/>
                    <a:pt x="9966" y="1"/>
                    <a:pt x="9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3551686" y="4195833"/>
              <a:ext cx="26665" cy="56954"/>
            </a:xfrm>
            <a:custGeom>
              <a:avLst/>
              <a:gdLst/>
              <a:ahLst/>
              <a:cxnLst/>
              <a:rect l="l" t="t" r="r" b="b"/>
              <a:pathLst>
                <a:path w="17747" h="37906" extrusionOk="0">
                  <a:moveTo>
                    <a:pt x="9921" y="0"/>
                  </a:moveTo>
                  <a:cubicBezTo>
                    <a:pt x="7230" y="0"/>
                    <a:pt x="5793" y="2203"/>
                    <a:pt x="4971" y="4438"/>
                  </a:cubicBezTo>
                  <a:cubicBezTo>
                    <a:pt x="2302" y="11744"/>
                    <a:pt x="1135" y="19416"/>
                    <a:pt x="334" y="25353"/>
                  </a:cubicBezTo>
                  <a:cubicBezTo>
                    <a:pt x="134" y="31258"/>
                    <a:pt x="1" y="35427"/>
                    <a:pt x="4637" y="37395"/>
                  </a:cubicBezTo>
                  <a:cubicBezTo>
                    <a:pt x="5461" y="37740"/>
                    <a:pt x="6301" y="37906"/>
                    <a:pt x="7103" y="37906"/>
                  </a:cubicBezTo>
                  <a:cubicBezTo>
                    <a:pt x="9095" y="37906"/>
                    <a:pt x="10853" y="36882"/>
                    <a:pt x="11542" y="35027"/>
                  </a:cubicBezTo>
                  <a:cubicBezTo>
                    <a:pt x="15078" y="25220"/>
                    <a:pt x="17747" y="15113"/>
                    <a:pt x="15011" y="4572"/>
                  </a:cubicBezTo>
                  <a:cubicBezTo>
                    <a:pt x="14378" y="2237"/>
                    <a:pt x="12843" y="35"/>
                    <a:pt x="10041" y="2"/>
                  </a:cubicBezTo>
                  <a:cubicBezTo>
                    <a:pt x="10001" y="1"/>
                    <a:pt x="9961" y="0"/>
                    <a:pt x="99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3738706" y="3906593"/>
              <a:ext cx="25361" cy="72123"/>
            </a:xfrm>
            <a:custGeom>
              <a:avLst/>
              <a:gdLst/>
              <a:ahLst/>
              <a:cxnLst/>
              <a:rect l="l" t="t" r="r" b="b"/>
              <a:pathLst>
                <a:path w="16879" h="48002" extrusionOk="0">
                  <a:moveTo>
                    <a:pt x="5581" y="0"/>
                  </a:moveTo>
                  <a:cubicBezTo>
                    <a:pt x="5340" y="0"/>
                    <a:pt x="5092" y="15"/>
                    <a:pt x="4837" y="45"/>
                  </a:cubicBezTo>
                  <a:cubicBezTo>
                    <a:pt x="1935" y="412"/>
                    <a:pt x="767" y="2480"/>
                    <a:pt x="667" y="5115"/>
                  </a:cubicBezTo>
                  <a:cubicBezTo>
                    <a:pt x="367" y="17191"/>
                    <a:pt x="0" y="29299"/>
                    <a:pt x="3002" y="41108"/>
                  </a:cubicBezTo>
                  <a:cubicBezTo>
                    <a:pt x="3924" y="44674"/>
                    <a:pt x="5983" y="48002"/>
                    <a:pt x="9983" y="48002"/>
                  </a:cubicBezTo>
                  <a:cubicBezTo>
                    <a:pt x="10473" y="48002"/>
                    <a:pt x="10992" y="47952"/>
                    <a:pt x="11542" y="47846"/>
                  </a:cubicBezTo>
                  <a:cubicBezTo>
                    <a:pt x="16145" y="46979"/>
                    <a:pt x="16879" y="43143"/>
                    <a:pt x="16679" y="37772"/>
                  </a:cubicBezTo>
                  <a:cubicBezTo>
                    <a:pt x="14577" y="31868"/>
                    <a:pt x="15945" y="24129"/>
                    <a:pt x="14110" y="16857"/>
                  </a:cubicBezTo>
                  <a:cubicBezTo>
                    <a:pt x="13010" y="12421"/>
                    <a:pt x="11875" y="8017"/>
                    <a:pt x="10441" y="3714"/>
                  </a:cubicBezTo>
                  <a:cubicBezTo>
                    <a:pt x="9712" y="1498"/>
                    <a:pt x="8017" y="0"/>
                    <a:pt x="55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3999709" y="4210205"/>
              <a:ext cx="25362" cy="72171"/>
            </a:xfrm>
            <a:custGeom>
              <a:avLst/>
              <a:gdLst/>
              <a:ahLst/>
              <a:cxnLst/>
              <a:rect l="l" t="t" r="r" b="b"/>
              <a:pathLst>
                <a:path w="16880" h="48034" extrusionOk="0">
                  <a:moveTo>
                    <a:pt x="5569" y="1"/>
                  </a:moveTo>
                  <a:cubicBezTo>
                    <a:pt x="5333" y="1"/>
                    <a:pt x="5089" y="15"/>
                    <a:pt x="4838" y="45"/>
                  </a:cubicBezTo>
                  <a:cubicBezTo>
                    <a:pt x="1902" y="445"/>
                    <a:pt x="735" y="2513"/>
                    <a:pt x="668" y="5148"/>
                  </a:cubicBezTo>
                  <a:cubicBezTo>
                    <a:pt x="368" y="17190"/>
                    <a:pt x="1" y="29332"/>
                    <a:pt x="2970" y="41141"/>
                  </a:cubicBezTo>
                  <a:cubicBezTo>
                    <a:pt x="3921" y="44680"/>
                    <a:pt x="5987" y="48033"/>
                    <a:pt x="9993" y="48033"/>
                  </a:cubicBezTo>
                  <a:cubicBezTo>
                    <a:pt x="10480" y="48033"/>
                    <a:pt x="10996" y="47984"/>
                    <a:pt x="11543" y="47879"/>
                  </a:cubicBezTo>
                  <a:cubicBezTo>
                    <a:pt x="16112" y="47012"/>
                    <a:pt x="16880" y="43176"/>
                    <a:pt x="16680" y="37805"/>
                  </a:cubicBezTo>
                  <a:cubicBezTo>
                    <a:pt x="14511" y="31868"/>
                    <a:pt x="15912" y="24162"/>
                    <a:pt x="14078" y="16857"/>
                  </a:cubicBezTo>
                  <a:cubicBezTo>
                    <a:pt x="12977" y="12454"/>
                    <a:pt x="11876" y="8017"/>
                    <a:pt x="10408" y="3714"/>
                  </a:cubicBezTo>
                  <a:cubicBezTo>
                    <a:pt x="9679" y="1525"/>
                    <a:pt x="8007" y="1"/>
                    <a:pt x="5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3715196" y="4268249"/>
              <a:ext cx="25412" cy="72123"/>
            </a:xfrm>
            <a:custGeom>
              <a:avLst/>
              <a:gdLst/>
              <a:ahLst/>
              <a:cxnLst/>
              <a:rect l="l" t="t" r="r" b="b"/>
              <a:pathLst>
                <a:path w="16913" h="48002" extrusionOk="0">
                  <a:moveTo>
                    <a:pt x="5589" y="1"/>
                  </a:moveTo>
                  <a:cubicBezTo>
                    <a:pt x="5346" y="1"/>
                    <a:pt x="5095" y="15"/>
                    <a:pt x="4838" y="45"/>
                  </a:cubicBezTo>
                  <a:cubicBezTo>
                    <a:pt x="1935" y="412"/>
                    <a:pt x="768" y="2480"/>
                    <a:pt x="668" y="5116"/>
                  </a:cubicBezTo>
                  <a:cubicBezTo>
                    <a:pt x="401" y="17191"/>
                    <a:pt x="1" y="29300"/>
                    <a:pt x="3003" y="41108"/>
                  </a:cubicBezTo>
                  <a:cubicBezTo>
                    <a:pt x="3954" y="44674"/>
                    <a:pt x="5990" y="48002"/>
                    <a:pt x="10008" y="48002"/>
                  </a:cubicBezTo>
                  <a:cubicBezTo>
                    <a:pt x="10500" y="48002"/>
                    <a:pt x="11022" y="47952"/>
                    <a:pt x="11576" y="47846"/>
                  </a:cubicBezTo>
                  <a:cubicBezTo>
                    <a:pt x="16146" y="46979"/>
                    <a:pt x="16913" y="43143"/>
                    <a:pt x="16679" y="37772"/>
                  </a:cubicBezTo>
                  <a:cubicBezTo>
                    <a:pt x="14578" y="31868"/>
                    <a:pt x="15979" y="24129"/>
                    <a:pt x="14111" y="16857"/>
                  </a:cubicBezTo>
                  <a:cubicBezTo>
                    <a:pt x="13010" y="12421"/>
                    <a:pt x="11909" y="8018"/>
                    <a:pt x="10442" y="3715"/>
                  </a:cubicBezTo>
                  <a:cubicBezTo>
                    <a:pt x="9713" y="1499"/>
                    <a:pt x="8045" y="1"/>
                    <a:pt x="5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4127079" y="4283640"/>
              <a:ext cx="25362" cy="72170"/>
            </a:xfrm>
            <a:custGeom>
              <a:avLst/>
              <a:gdLst/>
              <a:ahLst/>
              <a:cxnLst/>
              <a:rect l="l" t="t" r="r" b="b"/>
              <a:pathLst>
                <a:path w="16880" h="48033" extrusionOk="0">
                  <a:moveTo>
                    <a:pt x="5569" y="0"/>
                  </a:moveTo>
                  <a:cubicBezTo>
                    <a:pt x="5332" y="0"/>
                    <a:pt x="5088" y="15"/>
                    <a:pt x="4837" y="44"/>
                  </a:cubicBezTo>
                  <a:cubicBezTo>
                    <a:pt x="1902" y="411"/>
                    <a:pt x="734" y="2512"/>
                    <a:pt x="668" y="5148"/>
                  </a:cubicBezTo>
                  <a:cubicBezTo>
                    <a:pt x="367" y="17190"/>
                    <a:pt x="0" y="29332"/>
                    <a:pt x="3003" y="41140"/>
                  </a:cubicBezTo>
                  <a:cubicBezTo>
                    <a:pt x="3925" y="44679"/>
                    <a:pt x="5987" y="48033"/>
                    <a:pt x="9993" y="48033"/>
                  </a:cubicBezTo>
                  <a:cubicBezTo>
                    <a:pt x="10480" y="48033"/>
                    <a:pt x="10996" y="47983"/>
                    <a:pt x="11542" y="47878"/>
                  </a:cubicBezTo>
                  <a:cubicBezTo>
                    <a:pt x="16145" y="47011"/>
                    <a:pt x="16879" y="43175"/>
                    <a:pt x="16679" y="37804"/>
                  </a:cubicBezTo>
                  <a:cubicBezTo>
                    <a:pt x="14511" y="31833"/>
                    <a:pt x="15912" y="24128"/>
                    <a:pt x="14077" y="16856"/>
                  </a:cubicBezTo>
                  <a:cubicBezTo>
                    <a:pt x="13010" y="12453"/>
                    <a:pt x="11876" y="8016"/>
                    <a:pt x="10408" y="3713"/>
                  </a:cubicBezTo>
                  <a:cubicBezTo>
                    <a:pt x="9709" y="1524"/>
                    <a:pt x="8012"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3564017" y="3919239"/>
              <a:ext cx="23959" cy="67171"/>
            </a:xfrm>
            <a:custGeom>
              <a:avLst/>
              <a:gdLst/>
              <a:ahLst/>
              <a:cxnLst/>
              <a:rect l="l" t="t" r="r" b="b"/>
              <a:pathLst>
                <a:path w="15946" h="44706" extrusionOk="0">
                  <a:moveTo>
                    <a:pt x="7500" y="0"/>
                  </a:moveTo>
                  <a:cubicBezTo>
                    <a:pt x="4424" y="0"/>
                    <a:pt x="2889" y="2177"/>
                    <a:pt x="2002" y="4872"/>
                  </a:cubicBezTo>
                  <a:cubicBezTo>
                    <a:pt x="67" y="11176"/>
                    <a:pt x="134" y="17648"/>
                    <a:pt x="1" y="24152"/>
                  </a:cubicBezTo>
                  <a:cubicBezTo>
                    <a:pt x="267" y="28989"/>
                    <a:pt x="167" y="33859"/>
                    <a:pt x="901" y="38629"/>
                  </a:cubicBezTo>
                  <a:cubicBezTo>
                    <a:pt x="1335" y="41998"/>
                    <a:pt x="3403" y="44567"/>
                    <a:pt x="7339" y="44700"/>
                  </a:cubicBezTo>
                  <a:cubicBezTo>
                    <a:pt x="7443" y="44704"/>
                    <a:pt x="7546" y="44706"/>
                    <a:pt x="7648" y="44706"/>
                  </a:cubicBezTo>
                  <a:cubicBezTo>
                    <a:pt x="11435" y="44706"/>
                    <a:pt x="13752" y="42310"/>
                    <a:pt x="14077" y="38996"/>
                  </a:cubicBezTo>
                  <a:cubicBezTo>
                    <a:pt x="15145" y="27488"/>
                    <a:pt x="15945" y="15880"/>
                    <a:pt x="12776" y="4505"/>
                  </a:cubicBezTo>
                  <a:cubicBezTo>
                    <a:pt x="12109" y="2103"/>
                    <a:pt x="10408" y="102"/>
                    <a:pt x="7639" y="2"/>
                  </a:cubicBezTo>
                  <a:cubicBezTo>
                    <a:pt x="7592" y="1"/>
                    <a:pt x="7546" y="0"/>
                    <a:pt x="7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3135796" y="3897434"/>
              <a:ext cx="27113" cy="71636"/>
            </a:xfrm>
            <a:custGeom>
              <a:avLst/>
              <a:gdLst/>
              <a:ahLst/>
              <a:cxnLst/>
              <a:rect l="l" t="t" r="r" b="b"/>
              <a:pathLst>
                <a:path w="18045" h="47678" extrusionOk="0">
                  <a:moveTo>
                    <a:pt x="11299" y="0"/>
                  </a:moveTo>
                  <a:cubicBezTo>
                    <a:pt x="7327" y="0"/>
                    <a:pt x="6211" y="4504"/>
                    <a:pt x="5069" y="7841"/>
                  </a:cubicBezTo>
                  <a:cubicBezTo>
                    <a:pt x="1866" y="17315"/>
                    <a:pt x="1433" y="27289"/>
                    <a:pt x="65" y="35661"/>
                  </a:cubicBezTo>
                  <a:cubicBezTo>
                    <a:pt x="0" y="43765"/>
                    <a:pt x="1840" y="47677"/>
                    <a:pt x="5647" y="47677"/>
                  </a:cubicBezTo>
                  <a:cubicBezTo>
                    <a:pt x="5742" y="47677"/>
                    <a:pt x="5838" y="47675"/>
                    <a:pt x="5936" y="47670"/>
                  </a:cubicBezTo>
                  <a:cubicBezTo>
                    <a:pt x="12374" y="47370"/>
                    <a:pt x="12174" y="41866"/>
                    <a:pt x="12774" y="37563"/>
                  </a:cubicBezTo>
                  <a:cubicBezTo>
                    <a:pt x="14108" y="28556"/>
                    <a:pt x="15209" y="19516"/>
                    <a:pt x="15943" y="10477"/>
                  </a:cubicBezTo>
                  <a:cubicBezTo>
                    <a:pt x="16277" y="6774"/>
                    <a:pt x="18045" y="1437"/>
                    <a:pt x="12707" y="169"/>
                  </a:cubicBezTo>
                  <a:cubicBezTo>
                    <a:pt x="12201" y="54"/>
                    <a:pt x="11733" y="0"/>
                    <a:pt x="1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4938119" y="3516126"/>
              <a:ext cx="27161" cy="71590"/>
            </a:xfrm>
            <a:custGeom>
              <a:avLst/>
              <a:gdLst/>
              <a:ahLst/>
              <a:cxnLst/>
              <a:rect l="l" t="t" r="r" b="b"/>
              <a:pathLst>
                <a:path w="18077" h="47647" extrusionOk="0">
                  <a:moveTo>
                    <a:pt x="11332" y="0"/>
                  </a:moveTo>
                  <a:cubicBezTo>
                    <a:pt x="7385" y="0"/>
                    <a:pt x="6246" y="4476"/>
                    <a:pt x="5134" y="7842"/>
                  </a:cubicBezTo>
                  <a:cubicBezTo>
                    <a:pt x="1899" y="17282"/>
                    <a:pt x="1498" y="27256"/>
                    <a:pt x="131" y="35629"/>
                  </a:cubicBezTo>
                  <a:cubicBezTo>
                    <a:pt x="1" y="43702"/>
                    <a:pt x="1888" y="47647"/>
                    <a:pt x="5670" y="47647"/>
                  </a:cubicBezTo>
                  <a:cubicBezTo>
                    <a:pt x="5779" y="47647"/>
                    <a:pt x="5890" y="47644"/>
                    <a:pt x="6002" y="47637"/>
                  </a:cubicBezTo>
                  <a:cubicBezTo>
                    <a:pt x="12406" y="47370"/>
                    <a:pt x="12206" y="41866"/>
                    <a:pt x="12840" y="37563"/>
                  </a:cubicBezTo>
                  <a:cubicBezTo>
                    <a:pt x="14174" y="28557"/>
                    <a:pt x="15241" y="19517"/>
                    <a:pt x="16009" y="10444"/>
                  </a:cubicBezTo>
                  <a:cubicBezTo>
                    <a:pt x="16342" y="6741"/>
                    <a:pt x="18077" y="1404"/>
                    <a:pt x="12740" y="170"/>
                  </a:cubicBezTo>
                  <a:cubicBezTo>
                    <a:pt x="12234" y="54"/>
                    <a:pt x="11766" y="0"/>
                    <a:pt x="11332" y="0"/>
                  </a:cubicBezTo>
                  <a:close/>
                </a:path>
              </a:pathLst>
            </a:custGeom>
            <a:solidFill>
              <a:srgbClr val="FFF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4995713" y="3551966"/>
              <a:ext cx="27162" cy="71591"/>
            </a:xfrm>
            <a:custGeom>
              <a:avLst/>
              <a:gdLst/>
              <a:ahLst/>
              <a:cxnLst/>
              <a:rect l="l" t="t" r="r" b="b"/>
              <a:pathLst>
                <a:path w="18078" h="47648" extrusionOk="0">
                  <a:moveTo>
                    <a:pt x="11324" y="0"/>
                  </a:moveTo>
                  <a:cubicBezTo>
                    <a:pt x="7358" y="0"/>
                    <a:pt x="6243" y="4477"/>
                    <a:pt x="5101" y="7842"/>
                  </a:cubicBezTo>
                  <a:cubicBezTo>
                    <a:pt x="1899" y="17283"/>
                    <a:pt x="1499" y="27256"/>
                    <a:pt x="98" y="35629"/>
                  </a:cubicBezTo>
                  <a:cubicBezTo>
                    <a:pt x="0" y="43703"/>
                    <a:pt x="1889" y="47647"/>
                    <a:pt x="5671" y="47647"/>
                  </a:cubicBezTo>
                  <a:cubicBezTo>
                    <a:pt x="5779" y="47647"/>
                    <a:pt x="5890" y="47644"/>
                    <a:pt x="6002" y="47638"/>
                  </a:cubicBezTo>
                  <a:cubicBezTo>
                    <a:pt x="12406" y="47371"/>
                    <a:pt x="12206" y="41867"/>
                    <a:pt x="12840" y="37564"/>
                  </a:cubicBezTo>
                  <a:cubicBezTo>
                    <a:pt x="14174" y="28557"/>
                    <a:pt x="15242" y="19484"/>
                    <a:pt x="16009" y="10444"/>
                  </a:cubicBezTo>
                  <a:cubicBezTo>
                    <a:pt x="16343" y="6742"/>
                    <a:pt x="18077" y="1404"/>
                    <a:pt x="12740" y="170"/>
                  </a:cubicBezTo>
                  <a:cubicBezTo>
                    <a:pt x="12231" y="55"/>
                    <a:pt x="11761" y="0"/>
                    <a:pt x="11324" y="0"/>
                  </a:cubicBezTo>
                  <a:close/>
                </a:path>
              </a:pathLst>
            </a:custGeom>
            <a:solidFill>
              <a:srgbClr val="FFF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4869394" y="3579785"/>
              <a:ext cx="27113" cy="71591"/>
            </a:xfrm>
            <a:custGeom>
              <a:avLst/>
              <a:gdLst/>
              <a:ahLst/>
              <a:cxnLst/>
              <a:rect l="l" t="t" r="r" b="b"/>
              <a:pathLst>
                <a:path w="18045" h="47648" extrusionOk="0">
                  <a:moveTo>
                    <a:pt x="11291" y="1"/>
                  </a:moveTo>
                  <a:cubicBezTo>
                    <a:pt x="7320" y="1"/>
                    <a:pt x="6181" y="4477"/>
                    <a:pt x="5069" y="7843"/>
                  </a:cubicBezTo>
                  <a:cubicBezTo>
                    <a:pt x="1867" y="17283"/>
                    <a:pt x="1433" y="27257"/>
                    <a:pt x="65" y="35629"/>
                  </a:cubicBezTo>
                  <a:cubicBezTo>
                    <a:pt x="0" y="43703"/>
                    <a:pt x="1827" y="47648"/>
                    <a:pt x="5605" y="47648"/>
                  </a:cubicBezTo>
                  <a:cubicBezTo>
                    <a:pt x="5714" y="47648"/>
                    <a:pt x="5824" y="47644"/>
                    <a:pt x="5936" y="47638"/>
                  </a:cubicBezTo>
                  <a:cubicBezTo>
                    <a:pt x="12374" y="47371"/>
                    <a:pt x="12141" y="41867"/>
                    <a:pt x="12774" y="37564"/>
                  </a:cubicBezTo>
                  <a:cubicBezTo>
                    <a:pt x="14109" y="28557"/>
                    <a:pt x="15209" y="19518"/>
                    <a:pt x="15943" y="10445"/>
                  </a:cubicBezTo>
                  <a:cubicBezTo>
                    <a:pt x="16277" y="6742"/>
                    <a:pt x="18045" y="1405"/>
                    <a:pt x="12708" y="171"/>
                  </a:cubicBezTo>
                  <a:cubicBezTo>
                    <a:pt x="12199" y="55"/>
                    <a:pt x="11728" y="1"/>
                    <a:pt x="11291" y="1"/>
                  </a:cubicBezTo>
                  <a:close/>
                </a:path>
              </a:pathLst>
            </a:custGeom>
            <a:solidFill>
              <a:srgbClr val="FFF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5081476" y="3561792"/>
              <a:ext cx="27113" cy="71636"/>
            </a:xfrm>
            <a:custGeom>
              <a:avLst/>
              <a:gdLst/>
              <a:ahLst/>
              <a:cxnLst/>
              <a:rect l="l" t="t" r="r" b="b"/>
              <a:pathLst>
                <a:path w="18045" h="47678" extrusionOk="0">
                  <a:moveTo>
                    <a:pt x="11299" y="0"/>
                  </a:moveTo>
                  <a:cubicBezTo>
                    <a:pt x="7327" y="0"/>
                    <a:pt x="6212" y="4504"/>
                    <a:pt x="5069" y="7841"/>
                  </a:cubicBezTo>
                  <a:cubicBezTo>
                    <a:pt x="1867" y="17315"/>
                    <a:pt x="1466" y="27255"/>
                    <a:pt x="65" y="35661"/>
                  </a:cubicBezTo>
                  <a:cubicBezTo>
                    <a:pt x="0" y="43734"/>
                    <a:pt x="1841" y="47677"/>
                    <a:pt x="5681" y="47677"/>
                  </a:cubicBezTo>
                  <a:cubicBezTo>
                    <a:pt x="5776" y="47677"/>
                    <a:pt x="5872" y="47675"/>
                    <a:pt x="5970" y="47670"/>
                  </a:cubicBezTo>
                  <a:cubicBezTo>
                    <a:pt x="12374" y="47370"/>
                    <a:pt x="12174" y="41866"/>
                    <a:pt x="12775" y="37563"/>
                  </a:cubicBezTo>
                  <a:cubicBezTo>
                    <a:pt x="14142" y="28556"/>
                    <a:pt x="15210" y="19516"/>
                    <a:pt x="15977" y="10477"/>
                  </a:cubicBezTo>
                  <a:cubicBezTo>
                    <a:pt x="16310" y="6741"/>
                    <a:pt x="18045" y="1403"/>
                    <a:pt x="12708" y="169"/>
                  </a:cubicBezTo>
                  <a:cubicBezTo>
                    <a:pt x="12202" y="54"/>
                    <a:pt x="11733" y="0"/>
                    <a:pt x="11299" y="0"/>
                  </a:cubicBezTo>
                  <a:close/>
                </a:path>
              </a:pathLst>
            </a:custGeom>
            <a:solidFill>
              <a:srgbClr val="FFF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3148076" y="4218889"/>
              <a:ext cx="27164" cy="71584"/>
            </a:xfrm>
            <a:custGeom>
              <a:avLst/>
              <a:gdLst/>
              <a:ahLst/>
              <a:cxnLst/>
              <a:rect l="l" t="t" r="r" b="b"/>
              <a:pathLst>
                <a:path w="18079" h="47643" extrusionOk="0">
                  <a:moveTo>
                    <a:pt x="11326" y="0"/>
                  </a:moveTo>
                  <a:cubicBezTo>
                    <a:pt x="7359" y="0"/>
                    <a:pt x="6245" y="4476"/>
                    <a:pt x="5103" y="7842"/>
                  </a:cubicBezTo>
                  <a:cubicBezTo>
                    <a:pt x="1900" y="17282"/>
                    <a:pt x="1500" y="27256"/>
                    <a:pt x="99" y="35629"/>
                  </a:cubicBezTo>
                  <a:cubicBezTo>
                    <a:pt x="1" y="43763"/>
                    <a:pt x="1919" y="47642"/>
                    <a:pt x="5758" y="47642"/>
                  </a:cubicBezTo>
                  <a:cubicBezTo>
                    <a:pt x="5839" y="47642"/>
                    <a:pt x="5921" y="47641"/>
                    <a:pt x="6003" y="47637"/>
                  </a:cubicBezTo>
                  <a:cubicBezTo>
                    <a:pt x="12408" y="47370"/>
                    <a:pt x="12208" y="41866"/>
                    <a:pt x="12841" y="37563"/>
                  </a:cubicBezTo>
                  <a:cubicBezTo>
                    <a:pt x="14142" y="28557"/>
                    <a:pt x="15243" y="19517"/>
                    <a:pt x="16010" y="10444"/>
                  </a:cubicBezTo>
                  <a:cubicBezTo>
                    <a:pt x="16311" y="6741"/>
                    <a:pt x="18078" y="1404"/>
                    <a:pt x="12741" y="170"/>
                  </a:cubicBezTo>
                  <a:cubicBezTo>
                    <a:pt x="12232" y="54"/>
                    <a:pt x="11762" y="0"/>
                    <a:pt x="11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3424317" y="4006847"/>
              <a:ext cx="23758" cy="62591"/>
            </a:xfrm>
            <a:custGeom>
              <a:avLst/>
              <a:gdLst/>
              <a:ahLst/>
              <a:cxnLst/>
              <a:rect l="l" t="t" r="r" b="b"/>
              <a:pathLst>
                <a:path w="15812" h="41658" extrusionOk="0">
                  <a:moveTo>
                    <a:pt x="5144" y="0"/>
                  </a:moveTo>
                  <a:cubicBezTo>
                    <a:pt x="4791" y="0"/>
                    <a:pt x="4422" y="36"/>
                    <a:pt x="4036" y="110"/>
                  </a:cubicBezTo>
                  <a:cubicBezTo>
                    <a:pt x="701" y="844"/>
                    <a:pt x="134" y="3446"/>
                    <a:pt x="134" y="6281"/>
                  </a:cubicBezTo>
                  <a:lnTo>
                    <a:pt x="134" y="19958"/>
                  </a:lnTo>
                  <a:cubicBezTo>
                    <a:pt x="134" y="24795"/>
                    <a:pt x="0" y="29631"/>
                    <a:pt x="134" y="34401"/>
                  </a:cubicBezTo>
                  <a:cubicBezTo>
                    <a:pt x="234" y="37904"/>
                    <a:pt x="1801" y="40773"/>
                    <a:pt x="5471" y="41507"/>
                  </a:cubicBezTo>
                  <a:cubicBezTo>
                    <a:pt x="5991" y="41609"/>
                    <a:pt x="6488" y="41657"/>
                    <a:pt x="6961" y="41657"/>
                  </a:cubicBezTo>
                  <a:cubicBezTo>
                    <a:pt x="10342" y="41657"/>
                    <a:pt x="12507" y="39175"/>
                    <a:pt x="13210" y="36103"/>
                  </a:cubicBezTo>
                  <a:cubicBezTo>
                    <a:pt x="15811" y="24895"/>
                    <a:pt x="15411" y="13787"/>
                    <a:pt x="9907" y="3313"/>
                  </a:cubicBezTo>
                  <a:cubicBezTo>
                    <a:pt x="8902" y="1360"/>
                    <a:pt x="7329" y="0"/>
                    <a:pt x="5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3940712" y="3968299"/>
              <a:ext cx="23758" cy="62639"/>
            </a:xfrm>
            <a:custGeom>
              <a:avLst/>
              <a:gdLst/>
              <a:ahLst/>
              <a:cxnLst/>
              <a:rect l="l" t="t" r="r" b="b"/>
              <a:pathLst>
                <a:path w="15812" h="41690" extrusionOk="0">
                  <a:moveTo>
                    <a:pt x="5166" y="1"/>
                  </a:moveTo>
                  <a:cubicBezTo>
                    <a:pt x="4816" y="1"/>
                    <a:pt x="4450" y="36"/>
                    <a:pt x="4070" y="111"/>
                  </a:cubicBezTo>
                  <a:cubicBezTo>
                    <a:pt x="734" y="844"/>
                    <a:pt x="134" y="3446"/>
                    <a:pt x="134" y="6315"/>
                  </a:cubicBezTo>
                  <a:lnTo>
                    <a:pt x="134" y="19991"/>
                  </a:lnTo>
                  <a:cubicBezTo>
                    <a:pt x="134" y="24828"/>
                    <a:pt x="1" y="29598"/>
                    <a:pt x="134" y="34402"/>
                  </a:cubicBezTo>
                  <a:cubicBezTo>
                    <a:pt x="267" y="37904"/>
                    <a:pt x="1802" y="40773"/>
                    <a:pt x="5471" y="41540"/>
                  </a:cubicBezTo>
                  <a:cubicBezTo>
                    <a:pt x="5990" y="41642"/>
                    <a:pt x="6487" y="41690"/>
                    <a:pt x="6959" y="41690"/>
                  </a:cubicBezTo>
                  <a:cubicBezTo>
                    <a:pt x="10370" y="41690"/>
                    <a:pt x="12540" y="39179"/>
                    <a:pt x="13243" y="36103"/>
                  </a:cubicBezTo>
                  <a:cubicBezTo>
                    <a:pt x="15812" y="24895"/>
                    <a:pt x="15445" y="13787"/>
                    <a:pt x="9941" y="3346"/>
                  </a:cubicBezTo>
                  <a:cubicBezTo>
                    <a:pt x="8936" y="1364"/>
                    <a:pt x="7337" y="1"/>
                    <a:pt x="5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3800862" y="4098458"/>
              <a:ext cx="23758" cy="62606"/>
            </a:xfrm>
            <a:custGeom>
              <a:avLst/>
              <a:gdLst/>
              <a:ahLst/>
              <a:cxnLst/>
              <a:rect l="l" t="t" r="r" b="b"/>
              <a:pathLst>
                <a:path w="15812" h="41668" extrusionOk="0">
                  <a:moveTo>
                    <a:pt x="5216" y="0"/>
                  </a:moveTo>
                  <a:cubicBezTo>
                    <a:pt x="4850" y="0"/>
                    <a:pt x="4468" y="40"/>
                    <a:pt x="4070" y="122"/>
                  </a:cubicBezTo>
                  <a:cubicBezTo>
                    <a:pt x="734" y="823"/>
                    <a:pt x="134" y="3458"/>
                    <a:pt x="134" y="6293"/>
                  </a:cubicBezTo>
                  <a:lnTo>
                    <a:pt x="134" y="19970"/>
                  </a:lnTo>
                  <a:cubicBezTo>
                    <a:pt x="134" y="24807"/>
                    <a:pt x="0" y="29643"/>
                    <a:pt x="134" y="34380"/>
                  </a:cubicBezTo>
                  <a:cubicBezTo>
                    <a:pt x="267" y="37883"/>
                    <a:pt x="1801" y="40751"/>
                    <a:pt x="5471" y="41519"/>
                  </a:cubicBezTo>
                  <a:cubicBezTo>
                    <a:pt x="5986" y="41620"/>
                    <a:pt x="6479" y="41668"/>
                    <a:pt x="6949" y="41668"/>
                  </a:cubicBezTo>
                  <a:cubicBezTo>
                    <a:pt x="10344" y="41668"/>
                    <a:pt x="12540" y="39158"/>
                    <a:pt x="13243" y="36081"/>
                  </a:cubicBezTo>
                  <a:cubicBezTo>
                    <a:pt x="15811" y="24873"/>
                    <a:pt x="15444" y="13799"/>
                    <a:pt x="9941" y="3325"/>
                  </a:cubicBezTo>
                  <a:cubicBezTo>
                    <a:pt x="8943" y="1358"/>
                    <a:pt x="7361" y="0"/>
                    <a:pt x="5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3269378" y="3922048"/>
              <a:ext cx="26665" cy="57002"/>
            </a:xfrm>
            <a:custGeom>
              <a:avLst/>
              <a:gdLst/>
              <a:ahLst/>
              <a:cxnLst/>
              <a:rect l="l" t="t" r="r" b="b"/>
              <a:pathLst>
                <a:path w="17747" h="37938" extrusionOk="0">
                  <a:moveTo>
                    <a:pt x="9978" y="0"/>
                  </a:moveTo>
                  <a:cubicBezTo>
                    <a:pt x="7217" y="0"/>
                    <a:pt x="5765" y="2186"/>
                    <a:pt x="4937" y="4471"/>
                  </a:cubicBezTo>
                  <a:cubicBezTo>
                    <a:pt x="2268" y="11776"/>
                    <a:pt x="1101" y="19448"/>
                    <a:pt x="334" y="25352"/>
                  </a:cubicBezTo>
                  <a:cubicBezTo>
                    <a:pt x="67" y="31290"/>
                    <a:pt x="0" y="35493"/>
                    <a:pt x="4603" y="37428"/>
                  </a:cubicBezTo>
                  <a:cubicBezTo>
                    <a:pt x="5435" y="37771"/>
                    <a:pt x="6279" y="37938"/>
                    <a:pt x="7085" y="37938"/>
                  </a:cubicBezTo>
                  <a:cubicBezTo>
                    <a:pt x="9091" y="37938"/>
                    <a:pt x="10851" y="36906"/>
                    <a:pt x="11542" y="35026"/>
                  </a:cubicBezTo>
                  <a:cubicBezTo>
                    <a:pt x="15078" y="25252"/>
                    <a:pt x="17746" y="15145"/>
                    <a:pt x="15011" y="4604"/>
                  </a:cubicBezTo>
                  <a:cubicBezTo>
                    <a:pt x="14377" y="2269"/>
                    <a:pt x="12843" y="67"/>
                    <a:pt x="10041" y="1"/>
                  </a:cubicBezTo>
                  <a:cubicBezTo>
                    <a:pt x="10020" y="1"/>
                    <a:pt x="9999" y="0"/>
                    <a:pt x="9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3220856" y="4013978"/>
              <a:ext cx="26714" cy="56984"/>
            </a:xfrm>
            <a:custGeom>
              <a:avLst/>
              <a:gdLst/>
              <a:ahLst/>
              <a:cxnLst/>
              <a:rect l="l" t="t" r="r" b="b"/>
              <a:pathLst>
                <a:path w="17780" h="37926" extrusionOk="0">
                  <a:moveTo>
                    <a:pt x="9979" y="1"/>
                  </a:moveTo>
                  <a:cubicBezTo>
                    <a:pt x="7250" y="1"/>
                    <a:pt x="5798" y="2186"/>
                    <a:pt x="4971" y="4471"/>
                  </a:cubicBezTo>
                  <a:cubicBezTo>
                    <a:pt x="2302" y="11776"/>
                    <a:pt x="1135" y="19448"/>
                    <a:pt x="334" y="25352"/>
                  </a:cubicBezTo>
                  <a:cubicBezTo>
                    <a:pt x="134" y="31290"/>
                    <a:pt x="0" y="35460"/>
                    <a:pt x="4637" y="37394"/>
                  </a:cubicBezTo>
                  <a:cubicBezTo>
                    <a:pt x="5471" y="37753"/>
                    <a:pt x="6324" y="37926"/>
                    <a:pt x="7138" y="37926"/>
                  </a:cubicBezTo>
                  <a:cubicBezTo>
                    <a:pt x="9125" y="37926"/>
                    <a:pt x="10879" y="36896"/>
                    <a:pt x="11542" y="35026"/>
                  </a:cubicBezTo>
                  <a:cubicBezTo>
                    <a:pt x="15111" y="25219"/>
                    <a:pt x="17780" y="15145"/>
                    <a:pt x="15011" y="4604"/>
                  </a:cubicBezTo>
                  <a:cubicBezTo>
                    <a:pt x="14377" y="2269"/>
                    <a:pt x="12843" y="34"/>
                    <a:pt x="10041" y="1"/>
                  </a:cubicBezTo>
                  <a:cubicBezTo>
                    <a:pt x="10020" y="1"/>
                    <a:pt x="10000" y="1"/>
                    <a:pt x="9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3859057" y="3328710"/>
              <a:ext cx="305778" cy="78862"/>
            </a:xfrm>
            <a:custGeom>
              <a:avLst/>
              <a:gdLst/>
              <a:ahLst/>
              <a:cxnLst/>
              <a:rect l="l" t="t" r="r" b="b"/>
              <a:pathLst>
                <a:path w="203513" h="52487" extrusionOk="0">
                  <a:moveTo>
                    <a:pt x="179396" y="0"/>
                  </a:moveTo>
                  <a:cubicBezTo>
                    <a:pt x="155845" y="2335"/>
                    <a:pt x="132495" y="5871"/>
                    <a:pt x="109279" y="10475"/>
                  </a:cubicBezTo>
                  <a:cubicBezTo>
                    <a:pt x="107260" y="10231"/>
                    <a:pt x="105259" y="10050"/>
                    <a:pt x="103303" y="10050"/>
                  </a:cubicBezTo>
                  <a:cubicBezTo>
                    <a:pt x="98568" y="10050"/>
                    <a:pt x="94099" y="11111"/>
                    <a:pt x="90299" y="14911"/>
                  </a:cubicBezTo>
                  <a:cubicBezTo>
                    <a:pt x="63446" y="21082"/>
                    <a:pt x="38095" y="31556"/>
                    <a:pt x="12977" y="42598"/>
                  </a:cubicBezTo>
                  <a:cubicBezTo>
                    <a:pt x="9808" y="44032"/>
                    <a:pt x="6639" y="45533"/>
                    <a:pt x="3603" y="47234"/>
                  </a:cubicBezTo>
                  <a:cubicBezTo>
                    <a:pt x="2069" y="48102"/>
                    <a:pt x="1" y="49536"/>
                    <a:pt x="1402" y="51671"/>
                  </a:cubicBezTo>
                  <a:cubicBezTo>
                    <a:pt x="1799" y="52274"/>
                    <a:pt x="2330" y="52487"/>
                    <a:pt x="2914" y="52487"/>
                  </a:cubicBezTo>
                  <a:cubicBezTo>
                    <a:pt x="3850" y="52487"/>
                    <a:pt x="4922" y="51940"/>
                    <a:pt x="5805" y="51571"/>
                  </a:cubicBezTo>
                  <a:cubicBezTo>
                    <a:pt x="13777" y="48335"/>
                    <a:pt x="21816" y="45199"/>
                    <a:pt x="29722" y="41764"/>
                  </a:cubicBezTo>
                  <a:cubicBezTo>
                    <a:pt x="47235" y="34192"/>
                    <a:pt x="64814" y="26853"/>
                    <a:pt x="83694" y="23184"/>
                  </a:cubicBezTo>
                  <a:cubicBezTo>
                    <a:pt x="85336" y="23839"/>
                    <a:pt x="86890" y="24136"/>
                    <a:pt x="88371" y="24136"/>
                  </a:cubicBezTo>
                  <a:cubicBezTo>
                    <a:pt x="91942" y="24136"/>
                    <a:pt x="95090" y="22409"/>
                    <a:pt x="98037" y="19815"/>
                  </a:cubicBezTo>
                  <a:cubicBezTo>
                    <a:pt x="126324" y="11876"/>
                    <a:pt x="155145" y="7639"/>
                    <a:pt x="184399" y="5871"/>
                  </a:cubicBezTo>
                  <a:cubicBezTo>
                    <a:pt x="190770" y="4737"/>
                    <a:pt x="197108" y="3670"/>
                    <a:pt x="203513" y="2536"/>
                  </a:cubicBezTo>
                  <a:cubicBezTo>
                    <a:pt x="203379" y="1668"/>
                    <a:pt x="203279" y="834"/>
                    <a:pt x="203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3888681" y="3396592"/>
              <a:ext cx="266386" cy="30212"/>
            </a:xfrm>
            <a:custGeom>
              <a:avLst/>
              <a:gdLst/>
              <a:ahLst/>
              <a:cxnLst/>
              <a:rect l="l" t="t" r="r" b="b"/>
              <a:pathLst>
                <a:path w="177295" h="20108" extrusionOk="0">
                  <a:moveTo>
                    <a:pt x="128164" y="0"/>
                  </a:moveTo>
                  <a:cubicBezTo>
                    <a:pt x="106676" y="0"/>
                    <a:pt x="85242" y="1340"/>
                    <a:pt x="63913" y="4363"/>
                  </a:cubicBezTo>
                  <a:cubicBezTo>
                    <a:pt x="61478" y="4078"/>
                    <a:pt x="59042" y="3788"/>
                    <a:pt x="56651" y="3788"/>
                  </a:cubicBezTo>
                  <a:cubicBezTo>
                    <a:pt x="52887" y="3788"/>
                    <a:pt x="49233" y="4507"/>
                    <a:pt x="45867" y="7098"/>
                  </a:cubicBezTo>
                  <a:cubicBezTo>
                    <a:pt x="30623" y="11501"/>
                    <a:pt x="14545" y="12869"/>
                    <a:pt x="1" y="19941"/>
                  </a:cubicBezTo>
                  <a:cubicBezTo>
                    <a:pt x="1404" y="20056"/>
                    <a:pt x="2798" y="20108"/>
                    <a:pt x="4183" y="20108"/>
                  </a:cubicBezTo>
                  <a:cubicBezTo>
                    <a:pt x="15676" y="20108"/>
                    <a:pt x="26612" y="16510"/>
                    <a:pt x="37895" y="15171"/>
                  </a:cubicBezTo>
                  <a:cubicBezTo>
                    <a:pt x="39508" y="15977"/>
                    <a:pt x="41033" y="16301"/>
                    <a:pt x="42500" y="16301"/>
                  </a:cubicBezTo>
                  <a:cubicBezTo>
                    <a:pt x="46555" y="16301"/>
                    <a:pt x="50158" y="13827"/>
                    <a:pt x="53906" y="12235"/>
                  </a:cubicBezTo>
                  <a:cubicBezTo>
                    <a:pt x="79401" y="6911"/>
                    <a:pt x="105092" y="5324"/>
                    <a:pt x="130905" y="5324"/>
                  </a:cubicBezTo>
                  <a:cubicBezTo>
                    <a:pt x="146330" y="5324"/>
                    <a:pt x="161798" y="5891"/>
                    <a:pt x="177294" y="6564"/>
                  </a:cubicBezTo>
                  <a:cubicBezTo>
                    <a:pt x="169455" y="2428"/>
                    <a:pt x="161183" y="927"/>
                    <a:pt x="152643" y="560"/>
                  </a:cubicBezTo>
                  <a:cubicBezTo>
                    <a:pt x="144477" y="193"/>
                    <a:pt x="136317" y="0"/>
                    <a:pt x="128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3876150" y="3456480"/>
              <a:ext cx="223232" cy="35711"/>
            </a:xfrm>
            <a:custGeom>
              <a:avLst/>
              <a:gdLst/>
              <a:ahLst/>
              <a:cxnLst/>
              <a:rect l="l" t="t" r="r" b="b"/>
              <a:pathLst>
                <a:path w="148574" h="23768" extrusionOk="0">
                  <a:moveTo>
                    <a:pt x="37219" y="0"/>
                  </a:moveTo>
                  <a:cubicBezTo>
                    <a:pt x="36904" y="0"/>
                    <a:pt x="36585" y="52"/>
                    <a:pt x="36260" y="168"/>
                  </a:cubicBezTo>
                  <a:cubicBezTo>
                    <a:pt x="31520" y="1915"/>
                    <a:pt x="26669" y="2223"/>
                    <a:pt x="21798" y="2223"/>
                  </a:cubicBezTo>
                  <a:cubicBezTo>
                    <a:pt x="19148" y="2223"/>
                    <a:pt x="16492" y="2132"/>
                    <a:pt x="13846" y="2132"/>
                  </a:cubicBezTo>
                  <a:cubicBezTo>
                    <a:pt x="10677" y="2132"/>
                    <a:pt x="7521" y="2262"/>
                    <a:pt x="4404" y="2836"/>
                  </a:cubicBezTo>
                  <a:cubicBezTo>
                    <a:pt x="3003" y="3737"/>
                    <a:pt x="1" y="3170"/>
                    <a:pt x="1101" y="6406"/>
                  </a:cubicBezTo>
                  <a:cubicBezTo>
                    <a:pt x="2456" y="6389"/>
                    <a:pt x="3810" y="6380"/>
                    <a:pt x="5163" y="6380"/>
                  </a:cubicBezTo>
                  <a:cubicBezTo>
                    <a:pt x="19977" y="6380"/>
                    <a:pt x="34734" y="7379"/>
                    <a:pt x="49436" y="9274"/>
                  </a:cubicBezTo>
                  <a:cubicBezTo>
                    <a:pt x="76755" y="10742"/>
                    <a:pt x="103274" y="17347"/>
                    <a:pt x="130027" y="21917"/>
                  </a:cubicBezTo>
                  <a:cubicBezTo>
                    <a:pt x="133999" y="22597"/>
                    <a:pt x="137999" y="23768"/>
                    <a:pt x="142095" y="23768"/>
                  </a:cubicBezTo>
                  <a:cubicBezTo>
                    <a:pt x="144226" y="23768"/>
                    <a:pt x="146382" y="23451"/>
                    <a:pt x="148573" y="22584"/>
                  </a:cubicBezTo>
                  <a:cubicBezTo>
                    <a:pt x="114015" y="12176"/>
                    <a:pt x="78623" y="6506"/>
                    <a:pt x="42798" y="2770"/>
                  </a:cubicBezTo>
                  <a:cubicBezTo>
                    <a:pt x="40932" y="1966"/>
                    <a:pt x="39164" y="0"/>
                    <a:pt x="37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3010478" y="3264599"/>
              <a:ext cx="305527" cy="77086"/>
            </a:xfrm>
            <a:custGeom>
              <a:avLst/>
              <a:gdLst/>
              <a:ahLst/>
              <a:cxnLst/>
              <a:rect l="l" t="t" r="r" b="b"/>
              <a:pathLst>
                <a:path w="203346" h="51305" extrusionOk="0">
                  <a:moveTo>
                    <a:pt x="334" y="1"/>
                  </a:moveTo>
                  <a:cubicBezTo>
                    <a:pt x="201" y="835"/>
                    <a:pt x="101" y="1635"/>
                    <a:pt x="0" y="2469"/>
                  </a:cubicBezTo>
                  <a:cubicBezTo>
                    <a:pt x="6338" y="3536"/>
                    <a:pt x="12710" y="4637"/>
                    <a:pt x="19047" y="5705"/>
                  </a:cubicBezTo>
                  <a:cubicBezTo>
                    <a:pt x="48302" y="7473"/>
                    <a:pt x="77122" y="11676"/>
                    <a:pt x="105409" y="19381"/>
                  </a:cubicBezTo>
                  <a:cubicBezTo>
                    <a:pt x="108374" y="21919"/>
                    <a:pt x="111541" y="23614"/>
                    <a:pt x="115138" y="23614"/>
                  </a:cubicBezTo>
                  <a:cubicBezTo>
                    <a:pt x="116600" y="23614"/>
                    <a:pt x="118133" y="23334"/>
                    <a:pt x="119753" y="22717"/>
                  </a:cubicBezTo>
                  <a:cubicBezTo>
                    <a:pt x="138599" y="26319"/>
                    <a:pt x="156179" y="33491"/>
                    <a:pt x="173691" y="40863"/>
                  </a:cubicBezTo>
                  <a:cubicBezTo>
                    <a:pt x="181563" y="44199"/>
                    <a:pt x="189569" y="47234"/>
                    <a:pt x="197542" y="50403"/>
                  </a:cubicBezTo>
                  <a:cubicBezTo>
                    <a:pt x="198443" y="50772"/>
                    <a:pt x="199496" y="51305"/>
                    <a:pt x="200429" y="51305"/>
                  </a:cubicBezTo>
                  <a:cubicBezTo>
                    <a:pt x="201015" y="51305"/>
                    <a:pt x="201554" y="51095"/>
                    <a:pt x="201978" y="50503"/>
                  </a:cubicBezTo>
                  <a:cubicBezTo>
                    <a:pt x="203346" y="48469"/>
                    <a:pt x="201311" y="47068"/>
                    <a:pt x="199743" y="46200"/>
                  </a:cubicBezTo>
                  <a:cubicBezTo>
                    <a:pt x="196741" y="44532"/>
                    <a:pt x="193572" y="43065"/>
                    <a:pt x="190370" y="41697"/>
                  </a:cubicBezTo>
                  <a:cubicBezTo>
                    <a:pt x="165285" y="30889"/>
                    <a:pt x="139967" y="20715"/>
                    <a:pt x="113148" y="14678"/>
                  </a:cubicBezTo>
                  <a:cubicBezTo>
                    <a:pt x="109326" y="10975"/>
                    <a:pt x="104829" y="9941"/>
                    <a:pt x="100065" y="9941"/>
                  </a:cubicBezTo>
                  <a:cubicBezTo>
                    <a:pt x="98134" y="9941"/>
                    <a:pt x="96159" y="10110"/>
                    <a:pt x="94168" y="10341"/>
                  </a:cubicBezTo>
                  <a:cubicBezTo>
                    <a:pt x="70985" y="5838"/>
                    <a:pt x="47601" y="2369"/>
                    <a:pt x="24084" y="34"/>
                  </a:cubicBezTo>
                  <a:cubicBezTo>
                    <a:pt x="16179" y="34"/>
                    <a:pt x="8240" y="1"/>
                    <a:pt x="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3019852" y="3330695"/>
              <a:ext cx="266434" cy="29656"/>
            </a:xfrm>
            <a:custGeom>
              <a:avLst/>
              <a:gdLst/>
              <a:ahLst/>
              <a:cxnLst/>
              <a:rect l="l" t="t" r="r" b="b"/>
              <a:pathLst>
                <a:path w="177327" h="19738" extrusionOk="0">
                  <a:moveTo>
                    <a:pt x="48350" y="0"/>
                  </a:moveTo>
                  <a:cubicBezTo>
                    <a:pt x="40468" y="0"/>
                    <a:pt x="32578" y="177"/>
                    <a:pt x="24685" y="514"/>
                  </a:cubicBezTo>
                  <a:cubicBezTo>
                    <a:pt x="16145" y="881"/>
                    <a:pt x="7873" y="2315"/>
                    <a:pt x="0" y="6318"/>
                  </a:cubicBezTo>
                  <a:cubicBezTo>
                    <a:pt x="15067" y="5723"/>
                    <a:pt x="30116" y="5217"/>
                    <a:pt x="45128" y="5217"/>
                  </a:cubicBezTo>
                  <a:cubicBezTo>
                    <a:pt x="71362" y="5217"/>
                    <a:pt x="97483" y="6764"/>
                    <a:pt x="123388" y="12089"/>
                  </a:cubicBezTo>
                  <a:cubicBezTo>
                    <a:pt x="127196" y="13538"/>
                    <a:pt x="130823" y="15929"/>
                    <a:pt x="134895" y="15929"/>
                  </a:cubicBezTo>
                  <a:cubicBezTo>
                    <a:pt x="136352" y="15929"/>
                    <a:pt x="137867" y="15623"/>
                    <a:pt x="139467" y="14858"/>
                  </a:cubicBezTo>
                  <a:cubicBezTo>
                    <a:pt x="150797" y="16207"/>
                    <a:pt x="161832" y="19737"/>
                    <a:pt x="173393" y="19737"/>
                  </a:cubicBezTo>
                  <a:cubicBezTo>
                    <a:pt x="174697" y="19737"/>
                    <a:pt x="176008" y="19692"/>
                    <a:pt x="177327" y="19594"/>
                  </a:cubicBezTo>
                  <a:cubicBezTo>
                    <a:pt x="162783" y="12723"/>
                    <a:pt x="146705" y="11355"/>
                    <a:pt x="131461" y="7052"/>
                  </a:cubicBezTo>
                  <a:cubicBezTo>
                    <a:pt x="128114" y="4517"/>
                    <a:pt x="124496" y="3819"/>
                    <a:pt x="120757" y="3819"/>
                  </a:cubicBezTo>
                  <a:cubicBezTo>
                    <a:pt x="118347" y="3819"/>
                    <a:pt x="115886" y="4109"/>
                    <a:pt x="113415" y="4384"/>
                  </a:cubicBezTo>
                  <a:cubicBezTo>
                    <a:pt x="91817" y="1347"/>
                    <a:pt x="70111" y="0"/>
                    <a:pt x="48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3075442" y="3389102"/>
              <a:ext cx="223383" cy="34347"/>
            </a:xfrm>
            <a:custGeom>
              <a:avLst/>
              <a:gdLst/>
              <a:ahLst/>
              <a:cxnLst/>
              <a:rect l="l" t="t" r="r" b="b"/>
              <a:pathLst>
                <a:path w="148674" h="22860" extrusionOk="0">
                  <a:moveTo>
                    <a:pt x="111389" y="1"/>
                  </a:moveTo>
                  <a:cubicBezTo>
                    <a:pt x="109449" y="1"/>
                    <a:pt x="107666" y="1881"/>
                    <a:pt x="105809" y="2709"/>
                  </a:cubicBezTo>
                  <a:cubicBezTo>
                    <a:pt x="69984" y="6211"/>
                    <a:pt x="34558" y="11682"/>
                    <a:pt x="0" y="21689"/>
                  </a:cubicBezTo>
                  <a:cubicBezTo>
                    <a:pt x="2197" y="22547"/>
                    <a:pt x="4359" y="22860"/>
                    <a:pt x="6494" y="22860"/>
                  </a:cubicBezTo>
                  <a:cubicBezTo>
                    <a:pt x="10585" y="22860"/>
                    <a:pt x="14580" y="21713"/>
                    <a:pt x="18547" y="21055"/>
                  </a:cubicBezTo>
                  <a:cubicBezTo>
                    <a:pt x="45366" y="16652"/>
                    <a:pt x="71885" y="10314"/>
                    <a:pt x="99205" y="8980"/>
                  </a:cubicBezTo>
                  <a:cubicBezTo>
                    <a:pt x="113497" y="7227"/>
                    <a:pt x="127815" y="6268"/>
                    <a:pt x="142207" y="6268"/>
                  </a:cubicBezTo>
                  <a:cubicBezTo>
                    <a:pt x="143972" y="6268"/>
                    <a:pt x="145738" y="6282"/>
                    <a:pt x="147506" y="6311"/>
                  </a:cubicBezTo>
                  <a:cubicBezTo>
                    <a:pt x="148673" y="3142"/>
                    <a:pt x="145638" y="3710"/>
                    <a:pt x="144237" y="2842"/>
                  </a:cubicBezTo>
                  <a:cubicBezTo>
                    <a:pt x="141003" y="2257"/>
                    <a:pt x="137728" y="2133"/>
                    <a:pt x="134440" y="2133"/>
                  </a:cubicBezTo>
                  <a:cubicBezTo>
                    <a:pt x="132026" y="2133"/>
                    <a:pt x="129605" y="2200"/>
                    <a:pt x="127189" y="2200"/>
                  </a:cubicBezTo>
                  <a:cubicBezTo>
                    <a:pt x="122202" y="2200"/>
                    <a:pt x="117233" y="1916"/>
                    <a:pt x="112381" y="174"/>
                  </a:cubicBezTo>
                  <a:cubicBezTo>
                    <a:pt x="112045" y="54"/>
                    <a:pt x="111715" y="1"/>
                    <a:pt x="111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3317101" y="3328810"/>
              <a:ext cx="97931" cy="96935"/>
            </a:xfrm>
            <a:custGeom>
              <a:avLst/>
              <a:gdLst/>
              <a:ahLst/>
              <a:cxnLst/>
              <a:rect l="l" t="t" r="r" b="b"/>
              <a:pathLst>
                <a:path w="65179" h="64516" extrusionOk="0">
                  <a:moveTo>
                    <a:pt x="35442" y="1"/>
                  </a:moveTo>
                  <a:cubicBezTo>
                    <a:pt x="15568" y="1"/>
                    <a:pt x="664" y="13812"/>
                    <a:pt x="332" y="32625"/>
                  </a:cubicBezTo>
                  <a:cubicBezTo>
                    <a:pt x="1" y="50478"/>
                    <a:pt x="12596" y="64516"/>
                    <a:pt x="28808" y="64516"/>
                  </a:cubicBezTo>
                  <a:cubicBezTo>
                    <a:pt x="28923" y="64516"/>
                    <a:pt x="29038" y="64515"/>
                    <a:pt x="29152" y="64514"/>
                  </a:cubicBezTo>
                  <a:cubicBezTo>
                    <a:pt x="47532" y="64314"/>
                    <a:pt x="64978" y="46168"/>
                    <a:pt x="65078" y="27121"/>
                  </a:cubicBezTo>
                  <a:cubicBezTo>
                    <a:pt x="65178" y="11976"/>
                    <a:pt x="52302" y="101"/>
                    <a:pt x="35657" y="1"/>
                  </a:cubicBezTo>
                  <a:cubicBezTo>
                    <a:pt x="35585" y="1"/>
                    <a:pt x="35514" y="1"/>
                    <a:pt x="35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3787331" y="3378334"/>
              <a:ext cx="97930" cy="96935"/>
            </a:xfrm>
            <a:custGeom>
              <a:avLst/>
              <a:gdLst/>
              <a:ahLst/>
              <a:cxnLst/>
              <a:rect l="l" t="t" r="r" b="b"/>
              <a:pathLst>
                <a:path w="65178" h="64516" extrusionOk="0">
                  <a:moveTo>
                    <a:pt x="35441" y="1"/>
                  </a:moveTo>
                  <a:cubicBezTo>
                    <a:pt x="15568" y="1"/>
                    <a:pt x="630" y="13812"/>
                    <a:pt x="331" y="32591"/>
                  </a:cubicBezTo>
                  <a:cubicBezTo>
                    <a:pt x="0" y="50445"/>
                    <a:pt x="12595" y="64516"/>
                    <a:pt x="28809" y="64516"/>
                  </a:cubicBezTo>
                  <a:cubicBezTo>
                    <a:pt x="28923" y="64516"/>
                    <a:pt x="29037" y="64515"/>
                    <a:pt x="29152" y="64514"/>
                  </a:cubicBezTo>
                  <a:cubicBezTo>
                    <a:pt x="47532" y="64280"/>
                    <a:pt x="64977" y="46167"/>
                    <a:pt x="65111" y="27087"/>
                  </a:cubicBezTo>
                  <a:cubicBezTo>
                    <a:pt x="65178" y="11976"/>
                    <a:pt x="52302" y="68"/>
                    <a:pt x="35657" y="1"/>
                  </a:cubicBezTo>
                  <a:cubicBezTo>
                    <a:pt x="35585" y="1"/>
                    <a:pt x="35513" y="1"/>
                    <a:pt x="35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40"/>
          <p:cNvGrpSpPr/>
          <p:nvPr/>
        </p:nvGrpSpPr>
        <p:grpSpPr>
          <a:xfrm>
            <a:off x="4023834" y="3891942"/>
            <a:ext cx="2076844" cy="1407252"/>
            <a:chOff x="4116051" y="2912467"/>
            <a:chExt cx="2379011" cy="2043883"/>
          </a:xfrm>
        </p:grpSpPr>
        <p:sp>
          <p:nvSpPr>
            <p:cNvPr id="392" name="Google Shape;392;p40"/>
            <p:cNvSpPr/>
            <p:nvPr/>
          </p:nvSpPr>
          <p:spPr>
            <a:xfrm>
              <a:off x="5343663" y="4698950"/>
              <a:ext cx="1151400" cy="257400"/>
            </a:xfrm>
            <a:prstGeom prst="ellipse">
              <a:avLst/>
            </a:prstGeom>
            <a:solidFill>
              <a:srgbClr val="FBB486">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4116051" y="3418596"/>
              <a:ext cx="1383389" cy="1110933"/>
            </a:xfrm>
            <a:custGeom>
              <a:avLst/>
              <a:gdLst/>
              <a:ahLst/>
              <a:cxnLst/>
              <a:rect l="l" t="t" r="r" b="b"/>
              <a:pathLst>
                <a:path w="920725" h="739390" extrusionOk="0">
                  <a:moveTo>
                    <a:pt x="223605" y="0"/>
                  </a:moveTo>
                  <a:cubicBezTo>
                    <a:pt x="158780" y="0"/>
                    <a:pt x="90540" y="31091"/>
                    <a:pt x="57909" y="89858"/>
                  </a:cubicBezTo>
                  <a:cubicBezTo>
                    <a:pt x="4204" y="186594"/>
                    <a:pt x="1" y="299608"/>
                    <a:pt x="56875" y="390473"/>
                  </a:cubicBezTo>
                  <a:cubicBezTo>
                    <a:pt x="130072" y="507356"/>
                    <a:pt x="245295" y="557555"/>
                    <a:pt x="436686" y="557555"/>
                  </a:cubicBezTo>
                  <a:cubicBezTo>
                    <a:pt x="464654" y="557555"/>
                    <a:pt x="494249" y="556483"/>
                    <a:pt x="525576" y="554391"/>
                  </a:cubicBezTo>
                  <a:cubicBezTo>
                    <a:pt x="533416" y="553868"/>
                    <a:pt x="541189" y="553616"/>
                    <a:pt x="548890" y="553616"/>
                  </a:cubicBezTo>
                  <a:cubicBezTo>
                    <a:pt x="758001" y="553616"/>
                    <a:pt x="914421" y="739390"/>
                    <a:pt x="914421" y="739390"/>
                  </a:cubicBezTo>
                  <a:lnTo>
                    <a:pt x="920725" y="660567"/>
                  </a:lnTo>
                  <a:cubicBezTo>
                    <a:pt x="842456" y="567366"/>
                    <a:pt x="776578" y="491872"/>
                    <a:pt x="579340" y="491872"/>
                  </a:cubicBezTo>
                  <a:cubicBezTo>
                    <a:pt x="554493" y="491872"/>
                    <a:pt x="527561" y="493070"/>
                    <a:pt x="498257" y="495582"/>
                  </a:cubicBezTo>
                  <a:cubicBezTo>
                    <a:pt x="480935" y="497067"/>
                    <a:pt x="464120" y="497787"/>
                    <a:pt x="447831" y="497787"/>
                  </a:cubicBezTo>
                  <a:cubicBezTo>
                    <a:pt x="256581" y="497787"/>
                    <a:pt x="137737" y="398448"/>
                    <a:pt x="120954" y="269620"/>
                  </a:cubicBezTo>
                  <a:cubicBezTo>
                    <a:pt x="111514" y="197102"/>
                    <a:pt x="131762" y="109472"/>
                    <a:pt x="223194" y="103168"/>
                  </a:cubicBezTo>
                  <a:cubicBezTo>
                    <a:pt x="224739" y="103061"/>
                    <a:pt x="226262" y="103009"/>
                    <a:pt x="227762" y="103009"/>
                  </a:cubicBezTo>
                  <a:cubicBezTo>
                    <a:pt x="280898" y="103009"/>
                    <a:pt x="306156" y="168044"/>
                    <a:pt x="346754" y="168044"/>
                  </a:cubicBezTo>
                  <a:cubicBezTo>
                    <a:pt x="354855" y="168044"/>
                    <a:pt x="363568" y="165454"/>
                    <a:pt x="373234" y="159241"/>
                  </a:cubicBezTo>
                  <a:cubicBezTo>
                    <a:pt x="424004" y="126618"/>
                    <a:pt x="374568" y="55834"/>
                    <a:pt x="305252" y="19074"/>
                  </a:cubicBezTo>
                  <a:cubicBezTo>
                    <a:pt x="281072" y="6256"/>
                    <a:pt x="252682" y="0"/>
                    <a:pt x="2236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5070747" y="2912467"/>
              <a:ext cx="1407897" cy="1938773"/>
            </a:xfrm>
            <a:custGeom>
              <a:avLst/>
              <a:gdLst/>
              <a:ahLst/>
              <a:cxnLst/>
              <a:rect l="l" t="t" r="r" b="b"/>
              <a:pathLst>
                <a:path w="937036" h="1290365" extrusionOk="0">
                  <a:moveTo>
                    <a:pt x="356922" y="0"/>
                  </a:moveTo>
                  <a:cubicBezTo>
                    <a:pt x="319895" y="31156"/>
                    <a:pt x="266524" y="125090"/>
                    <a:pt x="220057" y="272862"/>
                  </a:cubicBezTo>
                  <a:cubicBezTo>
                    <a:pt x="175025" y="416131"/>
                    <a:pt x="0" y="1111963"/>
                    <a:pt x="265323" y="1264772"/>
                  </a:cubicBezTo>
                  <a:cubicBezTo>
                    <a:pt x="294900" y="1281798"/>
                    <a:pt x="433978" y="1290365"/>
                    <a:pt x="571713" y="1290365"/>
                  </a:cubicBezTo>
                  <a:cubicBezTo>
                    <a:pt x="697899" y="1290365"/>
                    <a:pt x="822957" y="1283174"/>
                    <a:pt x="861649" y="1268708"/>
                  </a:cubicBezTo>
                  <a:cubicBezTo>
                    <a:pt x="922859" y="1245759"/>
                    <a:pt x="937036" y="1138348"/>
                    <a:pt x="935669" y="1019730"/>
                  </a:cubicBezTo>
                  <a:cubicBezTo>
                    <a:pt x="931699" y="682255"/>
                    <a:pt x="710007" y="694297"/>
                    <a:pt x="730022" y="307887"/>
                  </a:cubicBezTo>
                  <a:cubicBezTo>
                    <a:pt x="730022" y="307887"/>
                    <a:pt x="806776" y="199610"/>
                    <a:pt x="810913" y="133462"/>
                  </a:cubicBezTo>
                  <a:lnTo>
                    <a:pt x="810913" y="133462"/>
                  </a:lnTo>
                  <a:cubicBezTo>
                    <a:pt x="714210" y="137632"/>
                    <a:pt x="642359" y="171823"/>
                    <a:pt x="625947" y="183498"/>
                  </a:cubicBezTo>
                  <a:cubicBezTo>
                    <a:pt x="625947" y="183498"/>
                    <a:pt x="530507" y="144304"/>
                    <a:pt x="425548" y="144304"/>
                  </a:cubicBezTo>
                  <a:cubicBezTo>
                    <a:pt x="411877" y="144304"/>
                    <a:pt x="398045" y="144969"/>
                    <a:pt x="384241" y="146472"/>
                  </a:cubicBezTo>
                  <a:cubicBezTo>
                    <a:pt x="384241" y="146472"/>
                    <a:pt x="377937" y="47968"/>
                    <a:pt x="3569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5860528" y="4221700"/>
              <a:ext cx="341864" cy="663659"/>
            </a:xfrm>
            <a:custGeom>
              <a:avLst/>
              <a:gdLst/>
              <a:ahLst/>
              <a:cxnLst/>
              <a:rect l="l" t="t" r="r" b="b"/>
              <a:pathLst>
                <a:path w="227530" h="441703" extrusionOk="0">
                  <a:moveTo>
                    <a:pt x="32090" y="0"/>
                  </a:moveTo>
                  <a:cubicBezTo>
                    <a:pt x="32090" y="0"/>
                    <a:pt x="2136" y="127658"/>
                    <a:pt x="3670" y="400420"/>
                  </a:cubicBezTo>
                  <a:cubicBezTo>
                    <a:pt x="3670" y="400420"/>
                    <a:pt x="1" y="432009"/>
                    <a:pt x="11175" y="436346"/>
                  </a:cubicBezTo>
                  <a:cubicBezTo>
                    <a:pt x="12484" y="436852"/>
                    <a:pt x="13759" y="437063"/>
                    <a:pt x="14975" y="437063"/>
                  </a:cubicBezTo>
                  <a:cubicBezTo>
                    <a:pt x="21133" y="437063"/>
                    <a:pt x="25786" y="431643"/>
                    <a:pt x="25786" y="431643"/>
                  </a:cubicBezTo>
                  <a:cubicBezTo>
                    <a:pt x="25786" y="431643"/>
                    <a:pt x="30970" y="441703"/>
                    <a:pt x="37575" y="441703"/>
                  </a:cubicBezTo>
                  <a:cubicBezTo>
                    <a:pt x="38481" y="441703"/>
                    <a:pt x="39413" y="441513"/>
                    <a:pt x="40363" y="441083"/>
                  </a:cubicBezTo>
                  <a:cubicBezTo>
                    <a:pt x="48234" y="437547"/>
                    <a:pt x="47468" y="426908"/>
                    <a:pt x="47468" y="426906"/>
                  </a:cubicBezTo>
                  <a:lnTo>
                    <a:pt x="47468" y="426906"/>
                  </a:lnTo>
                  <a:cubicBezTo>
                    <a:pt x="47469" y="426907"/>
                    <a:pt x="53677" y="431921"/>
                    <a:pt x="58110" y="431921"/>
                  </a:cubicBezTo>
                  <a:cubicBezTo>
                    <a:pt x="59371" y="431921"/>
                    <a:pt x="60488" y="431516"/>
                    <a:pt x="61278" y="430475"/>
                  </a:cubicBezTo>
                  <a:cubicBezTo>
                    <a:pt x="64814" y="425738"/>
                    <a:pt x="47868" y="405157"/>
                    <a:pt x="47868" y="405157"/>
                  </a:cubicBezTo>
                  <a:cubicBezTo>
                    <a:pt x="47868" y="405157"/>
                    <a:pt x="112514" y="329469"/>
                    <a:pt x="150341" y="255383"/>
                  </a:cubicBezTo>
                  <a:lnTo>
                    <a:pt x="150341" y="255383"/>
                  </a:lnTo>
                  <a:cubicBezTo>
                    <a:pt x="150339" y="255390"/>
                    <a:pt x="142437" y="282202"/>
                    <a:pt x="153510" y="282202"/>
                  </a:cubicBezTo>
                  <a:cubicBezTo>
                    <a:pt x="163736" y="282202"/>
                    <a:pt x="188813" y="224030"/>
                    <a:pt x="192460" y="202932"/>
                  </a:cubicBezTo>
                  <a:lnTo>
                    <a:pt x="192460" y="202932"/>
                  </a:lnTo>
                  <a:cubicBezTo>
                    <a:pt x="192101" y="208057"/>
                    <a:pt x="192171" y="215945"/>
                    <a:pt x="196012" y="215945"/>
                  </a:cubicBezTo>
                  <a:cubicBezTo>
                    <a:pt x="198002" y="215945"/>
                    <a:pt x="201004" y="213829"/>
                    <a:pt x="205481" y="208116"/>
                  </a:cubicBezTo>
                  <a:cubicBezTo>
                    <a:pt x="209817" y="202545"/>
                    <a:pt x="219658" y="173424"/>
                    <a:pt x="227530" y="129293"/>
                  </a:cubicBezTo>
                  <a:lnTo>
                    <a:pt x="320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5861731" y="4221098"/>
              <a:ext cx="341813" cy="669332"/>
            </a:xfrm>
            <a:custGeom>
              <a:avLst/>
              <a:gdLst/>
              <a:ahLst/>
              <a:cxnLst/>
              <a:rect l="l" t="t" r="r" b="b"/>
              <a:pathLst>
                <a:path w="227496" h="445479" extrusionOk="0">
                  <a:moveTo>
                    <a:pt x="57270" y="427696"/>
                  </a:moveTo>
                  <a:cubicBezTo>
                    <a:pt x="57330" y="427696"/>
                    <a:pt x="57241" y="427736"/>
                    <a:pt x="57042" y="427740"/>
                  </a:cubicBezTo>
                  <a:lnTo>
                    <a:pt x="57042" y="427740"/>
                  </a:lnTo>
                  <a:cubicBezTo>
                    <a:pt x="57164" y="427707"/>
                    <a:pt x="57238" y="427696"/>
                    <a:pt x="57270" y="427696"/>
                  </a:cubicBezTo>
                  <a:close/>
                  <a:moveTo>
                    <a:pt x="30889" y="1"/>
                  </a:moveTo>
                  <a:cubicBezTo>
                    <a:pt x="21983" y="32491"/>
                    <a:pt x="16245" y="65681"/>
                    <a:pt x="11809" y="99005"/>
                  </a:cubicBezTo>
                  <a:cubicBezTo>
                    <a:pt x="7305" y="132329"/>
                    <a:pt x="4337" y="165786"/>
                    <a:pt x="2235" y="199310"/>
                  </a:cubicBezTo>
                  <a:cubicBezTo>
                    <a:pt x="0" y="232834"/>
                    <a:pt x="234" y="266458"/>
                    <a:pt x="367" y="300016"/>
                  </a:cubicBezTo>
                  <a:cubicBezTo>
                    <a:pt x="534" y="316828"/>
                    <a:pt x="968" y="333573"/>
                    <a:pt x="901" y="350352"/>
                  </a:cubicBezTo>
                  <a:cubicBezTo>
                    <a:pt x="1068" y="367097"/>
                    <a:pt x="1168" y="383876"/>
                    <a:pt x="1001" y="400621"/>
                  </a:cubicBezTo>
                  <a:lnTo>
                    <a:pt x="1001" y="400388"/>
                  </a:lnTo>
                  <a:cubicBezTo>
                    <a:pt x="534" y="405058"/>
                    <a:pt x="300" y="409628"/>
                    <a:pt x="334" y="414364"/>
                  </a:cubicBezTo>
                  <a:cubicBezTo>
                    <a:pt x="401" y="419034"/>
                    <a:pt x="701" y="423738"/>
                    <a:pt x="2002" y="428541"/>
                  </a:cubicBezTo>
                  <a:cubicBezTo>
                    <a:pt x="2569" y="430943"/>
                    <a:pt x="3636" y="433311"/>
                    <a:pt x="5237" y="435613"/>
                  </a:cubicBezTo>
                  <a:cubicBezTo>
                    <a:pt x="6905" y="437981"/>
                    <a:pt x="10041" y="439616"/>
                    <a:pt x="12743" y="439949"/>
                  </a:cubicBezTo>
                  <a:cubicBezTo>
                    <a:pt x="13382" y="440052"/>
                    <a:pt x="14020" y="440100"/>
                    <a:pt x="14655" y="440100"/>
                  </a:cubicBezTo>
                  <a:cubicBezTo>
                    <a:pt x="16901" y="440100"/>
                    <a:pt x="19090" y="439499"/>
                    <a:pt x="21015" y="438615"/>
                  </a:cubicBezTo>
                  <a:cubicBezTo>
                    <a:pt x="22210" y="438041"/>
                    <a:pt x="23292" y="437429"/>
                    <a:pt x="24313" y="436714"/>
                  </a:cubicBezTo>
                  <a:lnTo>
                    <a:pt x="24313" y="436714"/>
                  </a:lnTo>
                  <a:cubicBezTo>
                    <a:pt x="25428" y="438400"/>
                    <a:pt x="26704" y="439954"/>
                    <a:pt x="28254" y="441484"/>
                  </a:cubicBezTo>
                  <a:cubicBezTo>
                    <a:pt x="29588" y="442718"/>
                    <a:pt x="31089" y="443819"/>
                    <a:pt x="33024" y="444653"/>
                  </a:cubicBezTo>
                  <a:cubicBezTo>
                    <a:pt x="34201" y="445178"/>
                    <a:pt x="35630" y="445478"/>
                    <a:pt x="37077" y="445478"/>
                  </a:cubicBezTo>
                  <a:cubicBezTo>
                    <a:pt x="37926" y="445478"/>
                    <a:pt x="38781" y="445375"/>
                    <a:pt x="39595" y="445153"/>
                  </a:cubicBezTo>
                  <a:cubicBezTo>
                    <a:pt x="43832" y="443985"/>
                    <a:pt x="46867" y="440983"/>
                    <a:pt x="48602" y="437547"/>
                  </a:cubicBezTo>
                  <a:cubicBezTo>
                    <a:pt x="49141" y="436459"/>
                    <a:pt x="49570" y="435386"/>
                    <a:pt x="49905" y="434308"/>
                  </a:cubicBezTo>
                  <a:lnTo>
                    <a:pt x="49905" y="434308"/>
                  </a:lnTo>
                  <a:cubicBezTo>
                    <a:pt x="51675" y="435276"/>
                    <a:pt x="53710" y="436075"/>
                    <a:pt x="56340" y="436580"/>
                  </a:cubicBezTo>
                  <a:cubicBezTo>
                    <a:pt x="56693" y="436638"/>
                    <a:pt x="57089" y="436670"/>
                    <a:pt x="57512" y="436670"/>
                  </a:cubicBezTo>
                  <a:cubicBezTo>
                    <a:pt x="60491" y="436670"/>
                    <a:pt x="64863" y="435099"/>
                    <a:pt x="65680" y="430075"/>
                  </a:cubicBezTo>
                  <a:cubicBezTo>
                    <a:pt x="65947" y="425973"/>
                    <a:pt x="64847" y="424271"/>
                    <a:pt x="64079" y="422103"/>
                  </a:cubicBezTo>
                  <a:cubicBezTo>
                    <a:pt x="61261" y="415795"/>
                    <a:pt x="57794" y="410696"/>
                    <a:pt x="54079" y="405677"/>
                  </a:cubicBezTo>
                  <a:lnTo>
                    <a:pt x="54079" y="405677"/>
                  </a:lnTo>
                  <a:cubicBezTo>
                    <a:pt x="73182" y="383669"/>
                    <a:pt x="90891" y="360703"/>
                    <a:pt x="107811" y="337009"/>
                  </a:cubicBezTo>
                  <a:cubicBezTo>
                    <a:pt x="116717" y="324633"/>
                    <a:pt x="125223" y="311891"/>
                    <a:pt x="133395" y="298982"/>
                  </a:cubicBezTo>
                  <a:cubicBezTo>
                    <a:pt x="136502" y="293954"/>
                    <a:pt x="139549" y="288876"/>
                    <a:pt x="142525" y="283749"/>
                  </a:cubicBezTo>
                  <a:lnTo>
                    <a:pt x="142525" y="283749"/>
                  </a:lnTo>
                  <a:cubicBezTo>
                    <a:pt x="143379" y="285123"/>
                    <a:pt x="144584" y="286500"/>
                    <a:pt x="146305" y="287540"/>
                  </a:cubicBezTo>
                  <a:cubicBezTo>
                    <a:pt x="147772" y="288507"/>
                    <a:pt x="149240" y="289008"/>
                    <a:pt x="150641" y="289175"/>
                  </a:cubicBezTo>
                  <a:cubicBezTo>
                    <a:pt x="151408" y="289308"/>
                    <a:pt x="152076" y="289441"/>
                    <a:pt x="152843" y="289441"/>
                  </a:cubicBezTo>
                  <a:cubicBezTo>
                    <a:pt x="153843" y="289341"/>
                    <a:pt x="154844" y="289175"/>
                    <a:pt x="155812" y="288941"/>
                  </a:cubicBezTo>
                  <a:cubicBezTo>
                    <a:pt x="158780" y="287840"/>
                    <a:pt x="160448" y="286373"/>
                    <a:pt x="161649" y="285205"/>
                  </a:cubicBezTo>
                  <a:cubicBezTo>
                    <a:pt x="162983" y="283971"/>
                    <a:pt x="163951" y="282803"/>
                    <a:pt x="164918" y="281602"/>
                  </a:cubicBezTo>
                  <a:cubicBezTo>
                    <a:pt x="166819" y="279201"/>
                    <a:pt x="168320" y="276866"/>
                    <a:pt x="169788" y="274497"/>
                  </a:cubicBezTo>
                  <a:cubicBezTo>
                    <a:pt x="172624" y="269761"/>
                    <a:pt x="175092" y="264991"/>
                    <a:pt x="177360" y="260187"/>
                  </a:cubicBezTo>
                  <a:cubicBezTo>
                    <a:pt x="181930" y="250614"/>
                    <a:pt x="185966" y="240840"/>
                    <a:pt x="189502" y="230900"/>
                  </a:cubicBezTo>
                  <a:cubicBezTo>
                    <a:pt x="190687" y="227438"/>
                    <a:pt x="191856" y="223945"/>
                    <a:pt x="192940" y="220396"/>
                  </a:cubicBezTo>
                  <a:lnTo>
                    <a:pt x="192940" y="220396"/>
                  </a:lnTo>
                  <a:cubicBezTo>
                    <a:pt x="193735" y="220624"/>
                    <a:pt x="194481" y="220717"/>
                    <a:pt x="195173" y="220717"/>
                  </a:cubicBezTo>
                  <a:cubicBezTo>
                    <a:pt x="197117" y="220717"/>
                    <a:pt x="198640" y="219982"/>
                    <a:pt x="199643" y="219425"/>
                  </a:cubicBezTo>
                  <a:cubicBezTo>
                    <a:pt x="201111" y="218491"/>
                    <a:pt x="202445" y="217523"/>
                    <a:pt x="203279" y="216556"/>
                  </a:cubicBezTo>
                  <a:cubicBezTo>
                    <a:pt x="204313" y="215589"/>
                    <a:pt x="205213" y="214588"/>
                    <a:pt x="205981" y="213587"/>
                  </a:cubicBezTo>
                  <a:cubicBezTo>
                    <a:pt x="206815" y="212553"/>
                    <a:pt x="207548" y="211719"/>
                    <a:pt x="208382" y="210452"/>
                  </a:cubicBezTo>
                  <a:cubicBezTo>
                    <a:pt x="209316" y="209051"/>
                    <a:pt x="209817" y="207916"/>
                    <a:pt x="210384" y="206716"/>
                  </a:cubicBezTo>
                  <a:cubicBezTo>
                    <a:pt x="211385" y="204381"/>
                    <a:pt x="212319" y="202046"/>
                    <a:pt x="213052" y="199744"/>
                  </a:cubicBezTo>
                  <a:cubicBezTo>
                    <a:pt x="214620" y="195141"/>
                    <a:pt x="215988" y="190537"/>
                    <a:pt x="217189" y="185901"/>
                  </a:cubicBezTo>
                  <a:cubicBezTo>
                    <a:pt x="219724" y="176627"/>
                    <a:pt x="221492" y="167254"/>
                    <a:pt x="223226" y="157914"/>
                  </a:cubicBezTo>
                  <a:cubicBezTo>
                    <a:pt x="224961" y="148574"/>
                    <a:pt x="226362" y="139167"/>
                    <a:pt x="227496" y="129727"/>
                  </a:cubicBezTo>
                  <a:lnTo>
                    <a:pt x="226162" y="129494"/>
                  </a:lnTo>
                  <a:cubicBezTo>
                    <a:pt x="221692" y="147907"/>
                    <a:pt x="216888" y="166220"/>
                    <a:pt x="210817" y="183966"/>
                  </a:cubicBezTo>
                  <a:cubicBezTo>
                    <a:pt x="209316" y="188436"/>
                    <a:pt x="207682" y="192806"/>
                    <a:pt x="205947" y="197075"/>
                  </a:cubicBezTo>
                  <a:cubicBezTo>
                    <a:pt x="205047" y="199210"/>
                    <a:pt x="204113" y="201278"/>
                    <a:pt x="203112" y="203213"/>
                  </a:cubicBezTo>
                  <a:cubicBezTo>
                    <a:pt x="202612" y="204114"/>
                    <a:pt x="202045" y="205114"/>
                    <a:pt x="201611" y="205615"/>
                  </a:cubicBezTo>
                  <a:cubicBezTo>
                    <a:pt x="201111" y="206282"/>
                    <a:pt x="200177" y="207149"/>
                    <a:pt x="199509" y="207950"/>
                  </a:cubicBezTo>
                  <a:cubicBezTo>
                    <a:pt x="198809" y="208817"/>
                    <a:pt x="198042" y="209484"/>
                    <a:pt x="197308" y="210118"/>
                  </a:cubicBezTo>
                  <a:cubicBezTo>
                    <a:pt x="197055" y="210371"/>
                    <a:pt x="196819" y="210574"/>
                    <a:pt x="196596" y="210745"/>
                  </a:cubicBezTo>
                  <a:lnTo>
                    <a:pt x="196596" y="210745"/>
                  </a:lnTo>
                  <a:cubicBezTo>
                    <a:pt x="196448" y="209595"/>
                    <a:pt x="196427" y="208212"/>
                    <a:pt x="196490" y="206740"/>
                  </a:cubicBezTo>
                  <a:lnTo>
                    <a:pt x="196490" y="206740"/>
                  </a:lnTo>
                  <a:cubicBezTo>
                    <a:pt x="196945" y="204351"/>
                    <a:pt x="197269" y="201806"/>
                    <a:pt x="197341" y="198910"/>
                  </a:cubicBezTo>
                  <a:lnTo>
                    <a:pt x="187000" y="198109"/>
                  </a:lnTo>
                  <a:lnTo>
                    <a:pt x="187000" y="198109"/>
                  </a:lnTo>
                  <a:cubicBezTo>
                    <a:pt x="186975" y="198402"/>
                    <a:pt x="186949" y="198693"/>
                    <a:pt x="186923" y="198981"/>
                  </a:cubicBezTo>
                  <a:lnTo>
                    <a:pt x="186923" y="198981"/>
                  </a:lnTo>
                  <a:lnTo>
                    <a:pt x="186867" y="198977"/>
                  </a:lnTo>
                  <a:cubicBezTo>
                    <a:pt x="186600" y="202713"/>
                    <a:pt x="185032" y="207916"/>
                    <a:pt x="183531" y="212553"/>
                  </a:cubicBezTo>
                  <a:cubicBezTo>
                    <a:pt x="181997" y="217290"/>
                    <a:pt x="180196" y="222060"/>
                    <a:pt x="178294" y="226763"/>
                  </a:cubicBezTo>
                  <a:cubicBezTo>
                    <a:pt x="174458" y="236170"/>
                    <a:pt x="170289" y="245477"/>
                    <a:pt x="165619" y="254450"/>
                  </a:cubicBezTo>
                  <a:cubicBezTo>
                    <a:pt x="163284" y="258920"/>
                    <a:pt x="160782" y="263289"/>
                    <a:pt x="158147" y="267359"/>
                  </a:cubicBezTo>
                  <a:cubicBezTo>
                    <a:pt x="156846" y="269427"/>
                    <a:pt x="155478" y="271362"/>
                    <a:pt x="154110" y="273030"/>
                  </a:cubicBezTo>
                  <a:cubicBezTo>
                    <a:pt x="154017" y="273146"/>
                    <a:pt x="153923" y="273263"/>
                    <a:pt x="153828" y="273377"/>
                  </a:cubicBezTo>
                  <a:lnTo>
                    <a:pt x="153828" y="273377"/>
                  </a:lnTo>
                  <a:cubicBezTo>
                    <a:pt x="153806" y="272713"/>
                    <a:pt x="153809" y="271998"/>
                    <a:pt x="153843" y="271295"/>
                  </a:cubicBezTo>
                  <a:cubicBezTo>
                    <a:pt x="154083" y="267527"/>
                    <a:pt x="154938" y="263116"/>
                    <a:pt x="156026" y="259119"/>
                  </a:cubicBezTo>
                  <a:lnTo>
                    <a:pt x="156026" y="259119"/>
                  </a:lnTo>
                  <a:cubicBezTo>
                    <a:pt x="156055" y="259063"/>
                    <a:pt x="156083" y="259008"/>
                    <a:pt x="156112" y="258953"/>
                  </a:cubicBezTo>
                  <a:lnTo>
                    <a:pt x="156076" y="258939"/>
                  </a:lnTo>
                  <a:lnTo>
                    <a:pt x="156076" y="258939"/>
                  </a:lnTo>
                  <a:cubicBezTo>
                    <a:pt x="156186" y="258538"/>
                    <a:pt x="156298" y="258142"/>
                    <a:pt x="156412" y="257752"/>
                  </a:cubicBezTo>
                  <a:lnTo>
                    <a:pt x="175659" y="190704"/>
                  </a:lnTo>
                  <a:lnTo>
                    <a:pt x="143069" y="252415"/>
                  </a:lnTo>
                  <a:cubicBezTo>
                    <a:pt x="136097" y="265591"/>
                    <a:pt x="128826" y="278667"/>
                    <a:pt x="120953" y="291443"/>
                  </a:cubicBezTo>
                  <a:cubicBezTo>
                    <a:pt x="113114" y="304185"/>
                    <a:pt x="105109" y="316894"/>
                    <a:pt x="96603" y="329337"/>
                  </a:cubicBezTo>
                  <a:cubicBezTo>
                    <a:pt x="88130" y="341812"/>
                    <a:pt x="79424" y="354054"/>
                    <a:pt x="70417" y="366163"/>
                  </a:cubicBezTo>
                  <a:cubicBezTo>
                    <a:pt x="61411" y="378205"/>
                    <a:pt x="52371" y="390347"/>
                    <a:pt x="42931" y="401955"/>
                  </a:cubicBezTo>
                  <a:lnTo>
                    <a:pt x="40062" y="405525"/>
                  </a:lnTo>
                  <a:lnTo>
                    <a:pt x="42864" y="408894"/>
                  </a:lnTo>
                  <a:cubicBezTo>
                    <a:pt x="47401" y="414298"/>
                    <a:pt x="52071" y="420402"/>
                    <a:pt x="55073" y="426106"/>
                  </a:cubicBezTo>
                  <a:cubicBezTo>
                    <a:pt x="55312" y="426539"/>
                    <a:pt x="55524" y="427038"/>
                    <a:pt x="55698" y="427496"/>
                  </a:cubicBezTo>
                  <a:lnTo>
                    <a:pt x="55698" y="427496"/>
                  </a:lnTo>
                  <a:cubicBezTo>
                    <a:pt x="53804" y="426923"/>
                    <a:pt x="51158" y="425438"/>
                    <a:pt x="49202" y="424038"/>
                  </a:cubicBezTo>
                  <a:lnTo>
                    <a:pt x="41730" y="418534"/>
                  </a:lnTo>
                  <a:lnTo>
                    <a:pt x="42497" y="427574"/>
                  </a:lnTo>
                  <a:cubicBezTo>
                    <a:pt x="42697" y="429642"/>
                    <a:pt x="42364" y="432444"/>
                    <a:pt x="41497" y="434312"/>
                  </a:cubicBezTo>
                  <a:cubicBezTo>
                    <a:pt x="40729" y="436280"/>
                    <a:pt x="39095" y="437781"/>
                    <a:pt x="37560" y="438315"/>
                  </a:cubicBezTo>
                  <a:cubicBezTo>
                    <a:pt x="37279" y="438432"/>
                    <a:pt x="36965" y="438491"/>
                    <a:pt x="36624" y="438491"/>
                  </a:cubicBezTo>
                  <a:cubicBezTo>
                    <a:pt x="35510" y="438491"/>
                    <a:pt x="34113" y="437865"/>
                    <a:pt x="32657" y="436613"/>
                  </a:cubicBezTo>
                  <a:cubicBezTo>
                    <a:pt x="30822" y="435046"/>
                    <a:pt x="29021" y="432744"/>
                    <a:pt x="27787" y="430576"/>
                  </a:cubicBezTo>
                  <a:lnTo>
                    <a:pt x="25485" y="426606"/>
                  </a:lnTo>
                  <a:lnTo>
                    <a:pt x="22616" y="429942"/>
                  </a:lnTo>
                  <a:cubicBezTo>
                    <a:pt x="20447" y="432452"/>
                    <a:pt x="17039" y="434617"/>
                    <a:pt x="13972" y="434617"/>
                  </a:cubicBezTo>
                  <a:cubicBezTo>
                    <a:pt x="13738" y="434617"/>
                    <a:pt x="13506" y="434605"/>
                    <a:pt x="13276" y="434579"/>
                  </a:cubicBezTo>
                  <a:cubicBezTo>
                    <a:pt x="11475" y="434312"/>
                    <a:pt x="10208" y="433778"/>
                    <a:pt x="9107" y="432477"/>
                  </a:cubicBezTo>
                  <a:cubicBezTo>
                    <a:pt x="7973" y="431110"/>
                    <a:pt x="7105" y="429308"/>
                    <a:pt x="6505" y="427273"/>
                  </a:cubicBezTo>
                  <a:cubicBezTo>
                    <a:pt x="4170" y="419134"/>
                    <a:pt x="4203" y="409794"/>
                    <a:pt x="5004" y="401021"/>
                  </a:cubicBezTo>
                  <a:lnTo>
                    <a:pt x="5004" y="400855"/>
                  </a:lnTo>
                  <a:lnTo>
                    <a:pt x="5004" y="400754"/>
                  </a:lnTo>
                  <a:cubicBezTo>
                    <a:pt x="4870" y="384042"/>
                    <a:pt x="5004" y="367297"/>
                    <a:pt x="5271" y="350552"/>
                  </a:cubicBezTo>
                  <a:cubicBezTo>
                    <a:pt x="5804" y="333840"/>
                    <a:pt x="6538" y="317128"/>
                    <a:pt x="7506" y="300416"/>
                  </a:cubicBezTo>
                  <a:lnTo>
                    <a:pt x="14044" y="200278"/>
                  </a:lnTo>
                  <a:cubicBezTo>
                    <a:pt x="16112" y="166920"/>
                    <a:pt x="18280" y="133563"/>
                    <a:pt x="21149" y="100306"/>
                  </a:cubicBezTo>
                  <a:cubicBezTo>
                    <a:pt x="22650" y="83661"/>
                    <a:pt x="24117" y="67016"/>
                    <a:pt x="25885" y="50370"/>
                  </a:cubicBezTo>
                  <a:cubicBezTo>
                    <a:pt x="27453" y="33692"/>
                    <a:pt x="29555" y="17113"/>
                    <a:pt x="31956" y="568"/>
                  </a:cubicBezTo>
                  <a:lnTo>
                    <a:pt x="30889" y="1"/>
                  </a:lnTo>
                  <a:close/>
                </a:path>
              </a:pathLst>
            </a:custGeom>
            <a:solidFill>
              <a:srgbClr val="D9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5406538" y="4299044"/>
              <a:ext cx="281722" cy="583272"/>
            </a:xfrm>
            <a:custGeom>
              <a:avLst/>
              <a:gdLst/>
              <a:ahLst/>
              <a:cxnLst/>
              <a:rect l="l" t="t" r="r" b="b"/>
              <a:pathLst>
                <a:path w="187502" h="388201" extrusionOk="0">
                  <a:moveTo>
                    <a:pt x="104009" y="0"/>
                  </a:moveTo>
                  <a:lnTo>
                    <a:pt x="1" y="132962"/>
                  </a:lnTo>
                  <a:cubicBezTo>
                    <a:pt x="1035" y="154511"/>
                    <a:pt x="12577" y="200744"/>
                    <a:pt x="17880" y="200744"/>
                  </a:cubicBezTo>
                  <a:cubicBezTo>
                    <a:pt x="21775" y="200744"/>
                    <a:pt x="22202" y="191236"/>
                    <a:pt x="23411" y="191236"/>
                  </a:cubicBezTo>
                  <a:cubicBezTo>
                    <a:pt x="23600" y="191236"/>
                    <a:pt x="23808" y="191468"/>
                    <a:pt x="24051" y="192004"/>
                  </a:cubicBezTo>
                  <a:cubicBezTo>
                    <a:pt x="26620" y="197842"/>
                    <a:pt x="41030" y="225962"/>
                    <a:pt x="53606" y="254316"/>
                  </a:cubicBezTo>
                  <a:cubicBezTo>
                    <a:pt x="77923" y="308988"/>
                    <a:pt x="141869" y="351018"/>
                    <a:pt x="141869" y="351018"/>
                  </a:cubicBezTo>
                  <a:cubicBezTo>
                    <a:pt x="141869" y="351018"/>
                    <a:pt x="120320" y="368698"/>
                    <a:pt x="124790" y="375536"/>
                  </a:cubicBezTo>
                  <a:cubicBezTo>
                    <a:pt x="126309" y="377860"/>
                    <a:pt x="128127" y="378667"/>
                    <a:pt x="129920" y="378667"/>
                  </a:cubicBezTo>
                  <a:cubicBezTo>
                    <a:pt x="133992" y="378667"/>
                    <a:pt x="137932" y="374503"/>
                    <a:pt x="137933" y="374502"/>
                  </a:cubicBezTo>
                  <a:lnTo>
                    <a:pt x="137933" y="374502"/>
                  </a:lnTo>
                  <a:cubicBezTo>
                    <a:pt x="139501" y="375669"/>
                    <a:pt x="136732" y="383875"/>
                    <a:pt x="146839" y="387378"/>
                  </a:cubicBezTo>
                  <a:cubicBezTo>
                    <a:pt x="148520" y="387950"/>
                    <a:pt x="150019" y="388201"/>
                    <a:pt x="151356" y="388201"/>
                  </a:cubicBezTo>
                  <a:cubicBezTo>
                    <a:pt x="160632" y="388201"/>
                    <a:pt x="162092" y="376146"/>
                    <a:pt x="162476" y="376146"/>
                  </a:cubicBezTo>
                  <a:cubicBezTo>
                    <a:pt x="162491" y="376146"/>
                    <a:pt x="162505" y="376164"/>
                    <a:pt x="162517" y="376203"/>
                  </a:cubicBezTo>
                  <a:cubicBezTo>
                    <a:pt x="162776" y="376922"/>
                    <a:pt x="165217" y="384734"/>
                    <a:pt x="172086" y="384734"/>
                  </a:cubicBezTo>
                  <a:cubicBezTo>
                    <a:pt x="173184" y="384734"/>
                    <a:pt x="174394" y="384535"/>
                    <a:pt x="175726" y="384075"/>
                  </a:cubicBezTo>
                  <a:cubicBezTo>
                    <a:pt x="187501" y="380006"/>
                    <a:pt x="175860" y="353854"/>
                    <a:pt x="174959" y="350518"/>
                  </a:cubicBezTo>
                  <a:cubicBezTo>
                    <a:pt x="158414" y="289107"/>
                    <a:pt x="115583" y="96169"/>
                    <a:pt x="1040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5404935" y="4299094"/>
              <a:ext cx="279566" cy="587073"/>
            </a:xfrm>
            <a:custGeom>
              <a:avLst/>
              <a:gdLst/>
              <a:ahLst/>
              <a:cxnLst/>
              <a:rect l="l" t="t" r="r" b="b"/>
              <a:pathLst>
                <a:path w="186067" h="390731" extrusionOk="0">
                  <a:moveTo>
                    <a:pt x="28313" y="193879"/>
                  </a:moveTo>
                  <a:cubicBezTo>
                    <a:pt x="28330" y="193879"/>
                    <a:pt x="28321" y="193932"/>
                    <a:pt x="28209" y="194097"/>
                  </a:cubicBezTo>
                  <a:lnTo>
                    <a:pt x="28209" y="194097"/>
                  </a:lnTo>
                  <a:lnTo>
                    <a:pt x="28254" y="193973"/>
                  </a:lnTo>
                  <a:cubicBezTo>
                    <a:pt x="28254" y="193928"/>
                    <a:pt x="28296" y="193879"/>
                    <a:pt x="28313" y="193879"/>
                  </a:cubicBezTo>
                  <a:close/>
                  <a:moveTo>
                    <a:pt x="17459" y="196678"/>
                  </a:moveTo>
                  <a:lnTo>
                    <a:pt x="17446" y="196708"/>
                  </a:lnTo>
                  <a:cubicBezTo>
                    <a:pt x="17441" y="196703"/>
                    <a:pt x="17446" y="196693"/>
                    <a:pt x="17459" y="196678"/>
                  </a:cubicBezTo>
                  <a:close/>
                  <a:moveTo>
                    <a:pt x="20739" y="196784"/>
                  </a:moveTo>
                  <a:cubicBezTo>
                    <a:pt x="20846" y="196874"/>
                    <a:pt x="20873" y="196901"/>
                    <a:pt x="20869" y="196901"/>
                  </a:cubicBezTo>
                  <a:cubicBezTo>
                    <a:pt x="20861" y="196901"/>
                    <a:pt x="20782" y="196842"/>
                    <a:pt x="20782" y="196842"/>
                  </a:cubicBezTo>
                  <a:cubicBezTo>
                    <a:pt x="20768" y="196823"/>
                    <a:pt x="20754" y="196804"/>
                    <a:pt x="20739" y="196784"/>
                  </a:cubicBezTo>
                  <a:close/>
                  <a:moveTo>
                    <a:pt x="166208" y="377625"/>
                  </a:moveTo>
                  <a:cubicBezTo>
                    <a:pt x="166216" y="377625"/>
                    <a:pt x="166212" y="377635"/>
                    <a:pt x="166187" y="377665"/>
                  </a:cubicBezTo>
                  <a:lnTo>
                    <a:pt x="166187" y="377665"/>
                  </a:lnTo>
                  <a:cubicBezTo>
                    <a:pt x="166191" y="377652"/>
                    <a:pt x="166195" y="377639"/>
                    <a:pt x="166199" y="377627"/>
                  </a:cubicBezTo>
                  <a:lnTo>
                    <a:pt x="166199" y="377627"/>
                  </a:lnTo>
                  <a:cubicBezTo>
                    <a:pt x="166203" y="377625"/>
                    <a:pt x="166206" y="377625"/>
                    <a:pt x="166208" y="377625"/>
                  </a:cubicBezTo>
                  <a:close/>
                  <a:moveTo>
                    <a:pt x="105776" y="1"/>
                  </a:moveTo>
                  <a:lnTo>
                    <a:pt x="104442" y="167"/>
                  </a:lnTo>
                  <a:cubicBezTo>
                    <a:pt x="106643" y="37794"/>
                    <a:pt x="111714" y="75221"/>
                    <a:pt x="117618" y="112415"/>
                  </a:cubicBezTo>
                  <a:cubicBezTo>
                    <a:pt x="123722" y="149608"/>
                    <a:pt x="130560" y="186634"/>
                    <a:pt x="138800" y="223361"/>
                  </a:cubicBezTo>
                  <a:cubicBezTo>
                    <a:pt x="142802" y="241740"/>
                    <a:pt x="147306" y="260020"/>
                    <a:pt x="151709" y="278300"/>
                  </a:cubicBezTo>
                  <a:cubicBezTo>
                    <a:pt x="156145" y="296613"/>
                    <a:pt x="160715" y="314826"/>
                    <a:pt x="165852" y="333006"/>
                  </a:cubicBezTo>
                  <a:lnTo>
                    <a:pt x="169688" y="346649"/>
                  </a:lnTo>
                  <a:cubicBezTo>
                    <a:pt x="170422" y="349084"/>
                    <a:pt x="170756" y="350852"/>
                    <a:pt x="171923" y="353787"/>
                  </a:cubicBezTo>
                  <a:lnTo>
                    <a:pt x="174492" y="360192"/>
                  </a:lnTo>
                  <a:cubicBezTo>
                    <a:pt x="176026" y="364428"/>
                    <a:pt x="177327" y="368698"/>
                    <a:pt x="177861" y="372801"/>
                  </a:cubicBezTo>
                  <a:cubicBezTo>
                    <a:pt x="178028" y="374769"/>
                    <a:pt x="178094" y="376804"/>
                    <a:pt x="177661" y="378171"/>
                  </a:cubicBezTo>
                  <a:cubicBezTo>
                    <a:pt x="177194" y="379539"/>
                    <a:pt x="176660" y="380173"/>
                    <a:pt x="175392" y="380773"/>
                  </a:cubicBezTo>
                  <a:cubicBezTo>
                    <a:pt x="174531" y="381105"/>
                    <a:pt x="173721" y="381273"/>
                    <a:pt x="172955" y="381273"/>
                  </a:cubicBezTo>
                  <a:cubicBezTo>
                    <a:pt x="170874" y="381273"/>
                    <a:pt x="169123" y="380032"/>
                    <a:pt x="167587" y="377471"/>
                  </a:cubicBezTo>
                  <a:cubicBezTo>
                    <a:pt x="167353" y="377037"/>
                    <a:pt x="167153" y="376637"/>
                    <a:pt x="166920" y="376170"/>
                  </a:cubicBezTo>
                  <a:lnTo>
                    <a:pt x="166653" y="375503"/>
                  </a:lnTo>
                  <a:lnTo>
                    <a:pt x="166553" y="375336"/>
                  </a:lnTo>
                  <a:lnTo>
                    <a:pt x="166519" y="375269"/>
                  </a:lnTo>
                  <a:cubicBezTo>
                    <a:pt x="166191" y="374284"/>
                    <a:pt x="165097" y="373088"/>
                    <a:pt x="163614" y="373088"/>
                  </a:cubicBezTo>
                  <a:cubicBezTo>
                    <a:pt x="163139" y="373088"/>
                    <a:pt x="162625" y="373210"/>
                    <a:pt x="162083" y="373501"/>
                  </a:cubicBezTo>
                  <a:cubicBezTo>
                    <a:pt x="160799" y="374688"/>
                    <a:pt x="160752" y="374808"/>
                    <a:pt x="160823" y="374808"/>
                  </a:cubicBezTo>
                  <a:cubicBezTo>
                    <a:pt x="160841" y="374808"/>
                    <a:pt x="160867" y="374800"/>
                    <a:pt x="160882" y="374800"/>
                  </a:cubicBezTo>
                  <a:cubicBezTo>
                    <a:pt x="160909" y="374800"/>
                    <a:pt x="160901" y="374826"/>
                    <a:pt x="160749" y="374969"/>
                  </a:cubicBezTo>
                  <a:lnTo>
                    <a:pt x="160582" y="375336"/>
                  </a:lnTo>
                  <a:lnTo>
                    <a:pt x="160482" y="375670"/>
                  </a:lnTo>
                  <a:cubicBezTo>
                    <a:pt x="160182" y="376971"/>
                    <a:pt x="159915" y="377871"/>
                    <a:pt x="159581" y="378872"/>
                  </a:cubicBezTo>
                  <a:cubicBezTo>
                    <a:pt x="158981" y="380840"/>
                    <a:pt x="158047" y="382641"/>
                    <a:pt x="156812" y="383842"/>
                  </a:cubicBezTo>
                  <a:cubicBezTo>
                    <a:pt x="155683" y="385105"/>
                    <a:pt x="154048" y="385648"/>
                    <a:pt x="152238" y="385648"/>
                  </a:cubicBezTo>
                  <a:cubicBezTo>
                    <a:pt x="150415" y="385648"/>
                    <a:pt x="148413" y="385097"/>
                    <a:pt x="146572" y="384176"/>
                  </a:cubicBezTo>
                  <a:cubicBezTo>
                    <a:pt x="144837" y="383308"/>
                    <a:pt x="143503" y="382041"/>
                    <a:pt x="142736" y="380373"/>
                  </a:cubicBezTo>
                  <a:cubicBezTo>
                    <a:pt x="142369" y="379539"/>
                    <a:pt x="142135" y="378605"/>
                    <a:pt x="141969" y="377538"/>
                  </a:cubicBezTo>
                  <a:lnTo>
                    <a:pt x="141702" y="375803"/>
                  </a:lnTo>
                  <a:cubicBezTo>
                    <a:pt x="141468" y="375136"/>
                    <a:pt x="141902" y="374435"/>
                    <a:pt x="140301" y="372768"/>
                  </a:cubicBezTo>
                  <a:lnTo>
                    <a:pt x="139000" y="371367"/>
                  </a:lnTo>
                  <a:lnTo>
                    <a:pt x="137465" y="372968"/>
                  </a:lnTo>
                  <a:cubicBezTo>
                    <a:pt x="135625" y="374835"/>
                    <a:pt x="132954" y="376509"/>
                    <a:pt x="130916" y="376509"/>
                  </a:cubicBezTo>
                  <a:cubicBezTo>
                    <a:pt x="130405" y="376509"/>
                    <a:pt x="129934" y="376404"/>
                    <a:pt x="129526" y="376170"/>
                  </a:cubicBezTo>
                  <a:cubicBezTo>
                    <a:pt x="128492" y="375703"/>
                    <a:pt x="127291" y="374202"/>
                    <a:pt x="127358" y="373401"/>
                  </a:cubicBezTo>
                  <a:cubicBezTo>
                    <a:pt x="127191" y="372301"/>
                    <a:pt x="127959" y="370633"/>
                    <a:pt x="128859" y="369132"/>
                  </a:cubicBezTo>
                  <a:cubicBezTo>
                    <a:pt x="130694" y="366063"/>
                    <a:pt x="133229" y="363194"/>
                    <a:pt x="135898" y="360492"/>
                  </a:cubicBezTo>
                  <a:cubicBezTo>
                    <a:pt x="138533" y="357790"/>
                    <a:pt x="141468" y="355188"/>
                    <a:pt x="144404" y="352853"/>
                  </a:cubicBezTo>
                  <a:lnTo>
                    <a:pt x="146839" y="350952"/>
                  </a:lnTo>
                  <a:lnTo>
                    <a:pt x="144203" y="349017"/>
                  </a:lnTo>
                  <a:cubicBezTo>
                    <a:pt x="125190" y="335274"/>
                    <a:pt x="107978" y="318762"/>
                    <a:pt x="92800" y="301083"/>
                  </a:cubicBezTo>
                  <a:cubicBezTo>
                    <a:pt x="85361" y="292110"/>
                    <a:pt x="78123" y="282970"/>
                    <a:pt x="72085" y="273230"/>
                  </a:cubicBezTo>
                  <a:cubicBezTo>
                    <a:pt x="65647" y="263489"/>
                    <a:pt x="61044" y="253616"/>
                    <a:pt x="55774" y="242708"/>
                  </a:cubicBezTo>
                  <a:cubicBezTo>
                    <a:pt x="50570" y="232033"/>
                    <a:pt x="45366" y="221292"/>
                    <a:pt x="39996" y="210718"/>
                  </a:cubicBezTo>
                  <a:lnTo>
                    <a:pt x="31990" y="194773"/>
                  </a:lnTo>
                  <a:lnTo>
                    <a:pt x="29955" y="190837"/>
                  </a:lnTo>
                  <a:lnTo>
                    <a:pt x="29288" y="189570"/>
                  </a:lnTo>
                  <a:lnTo>
                    <a:pt x="28888" y="188903"/>
                  </a:lnTo>
                  <a:cubicBezTo>
                    <a:pt x="28621" y="188569"/>
                    <a:pt x="28921" y="188736"/>
                    <a:pt x="27954" y="187768"/>
                  </a:cubicBezTo>
                  <a:cubicBezTo>
                    <a:pt x="27153" y="187068"/>
                    <a:pt x="26219" y="186568"/>
                    <a:pt x="25118" y="186401"/>
                  </a:cubicBezTo>
                  <a:cubicBezTo>
                    <a:pt x="24927" y="186353"/>
                    <a:pt x="24718" y="186331"/>
                    <a:pt x="24500" y="186331"/>
                  </a:cubicBezTo>
                  <a:cubicBezTo>
                    <a:pt x="23048" y="186331"/>
                    <a:pt x="21155" y="187293"/>
                    <a:pt x="20749" y="187902"/>
                  </a:cubicBezTo>
                  <a:cubicBezTo>
                    <a:pt x="19314" y="189670"/>
                    <a:pt x="19414" y="190204"/>
                    <a:pt x="19147" y="190771"/>
                  </a:cubicBezTo>
                  <a:lnTo>
                    <a:pt x="18814" y="192072"/>
                  </a:lnTo>
                  <a:cubicBezTo>
                    <a:pt x="18734" y="192406"/>
                    <a:pt x="18657" y="192728"/>
                    <a:pt x="18582" y="193037"/>
                  </a:cubicBezTo>
                  <a:lnTo>
                    <a:pt x="18582" y="193037"/>
                  </a:lnTo>
                  <a:cubicBezTo>
                    <a:pt x="18435" y="192722"/>
                    <a:pt x="18290" y="192400"/>
                    <a:pt x="18147" y="192072"/>
                  </a:cubicBezTo>
                  <a:cubicBezTo>
                    <a:pt x="16979" y="189536"/>
                    <a:pt x="15945" y="186834"/>
                    <a:pt x="14944" y="184099"/>
                  </a:cubicBezTo>
                  <a:cubicBezTo>
                    <a:pt x="12976" y="178662"/>
                    <a:pt x="11309" y="172991"/>
                    <a:pt x="9607" y="167354"/>
                  </a:cubicBezTo>
                  <a:cubicBezTo>
                    <a:pt x="6305" y="156046"/>
                    <a:pt x="3470" y="144538"/>
                    <a:pt x="1735" y="132862"/>
                  </a:cubicBezTo>
                  <a:lnTo>
                    <a:pt x="301" y="133096"/>
                  </a:lnTo>
                  <a:cubicBezTo>
                    <a:pt x="0" y="145138"/>
                    <a:pt x="1835" y="157013"/>
                    <a:pt x="3770" y="168855"/>
                  </a:cubicBezTo>
                  <a:cubicBezTo>
                    <a:pt x="4737" y="174826"/>
                    <a:pt x="6105" y="180663"/>
                    <a:pt x="7606" y="186534"/>
                  </a:cubicBezTo>
                  <a:cubicBezTo>
                    <a:pt x="8340" y="189436"/>
                    <a:pt x="9240" y="192405"/>
                    <a:pt x="10274" y="195374"/>
                  </a:cubicBezTo>
                  <a:cubicBezTo>
                    <a:pt x="10808" y="196842"/>
                    <a:pt x="11442" y="198343"/>
                    <a:pt x="12243" y="199910"/>
                  </a:cubicBezTo>
                  <a:cubicBezTo>
                    <a:pt x="12643" y="200711"/>
                    <a:pt x="13110" y="201545"/>
                    <a:pt x="13810" y="202446"/>
                  </a:cubicBezTo>
                  <a:cubicBezTo>
                    <a:pt x="14344" y="203046"/>
                    <a:pt x="14511" y="203413"/>
                    <a:pt x="15512" y="204113"/>
                  </a:cubicBezTo>
                  <a:cubicBezTo>
                    <a:pt x="15945" y="204447"/>
                    <a:pt x="16279" y="204747"/>
                    <a:pt x="17313" y="205047"/>
                  </a:cubicBezTo>
                  <a:cubicBezTo>
                    <a:pt x="17926" y="205238"/>
                    <a:pt x="18499" y="205307"/>
                    <a:pt x="18947" y="205307"/>
                  </a:cubicBezTo>
                  <a:cubicBezTo>
                    <a:pt x="19206" y="205307"/>
                    <a:pt x="19422" y="205284"/>
                    <a:pt x="19581" y="205248"/>
                  </a:cubicBezTo>
                  <a:cubicBezTo>
                    <a:pt x="21839" y="205089"/>
                    <a:pt x="23339" y="203747"/>
                    <a:pt x="24341" y="202697"/>
                  </a:cubicBezTo>
                  <a:lnTo>
                    <a:pt x="24341" y="202697"/>
                  </a:lnTo>
                  <a:lnTo>
                    <a:pt x="29989" y="215255"/>
                  </a:lnTo>
                  <a:cubicBezTo>
                    <a:pt x="34792" y="226096"/>
                    <a:pt x="39796" y="236870"/>
                    <a:pt x="44799" y="247678"/>
                  </a:cubicBezTo>
                  <a:cubicBezTo>
                    <a:pt x="47301" y="253015"/>
                    <a:pt x="49703" y="258452"/>
                    <a:pt x="52605" y="264056"/>
                  </a:cubicBezTo>
                  <a:cubicBezTo>
                    <a:pt x="53872" y="266892"/>
                    <a:pt x="55507" y="269494"/>
                    <a:pt x="57108" y="272129"/>
                  </a:cubicBezTo>
                  <a:cubicBezTo>
                    <a:pt x="58676" y="274764"/>
                    <a:pt x="60177" y="277466"/>
                    <a:pt x="61978" y="279934"/>
                  </a:cubicBezTo>
                  <a:cubicBezTo>
                    <a:pt x="68816" y="290142"/>
                    <a:pt x="76855" y="299315"/>
                    <a:pt x="85395" y="307921"/>
                  </a:cubicBezTo>
                  <a:cubicBezTo>
                    <a:pt x="101691" y="324441"/>
                    <a:pt x="119916" y="338543"/>
                    <a:pt x="139043" y="351341"/>
                  </a:cubicBezTo>
                  <a:lnTo>
                    <a:pt x="139043" y="351341"/>
                  </a:lnTo>
                  <a:cubicBezTo>
                    <a:pt x="136884" y="353345"/>
                    <a:pt x="134797" y="355372"/>
                    <a:pt x="132729" y="357490"/>
                  </a:cubicBezTo>
                  <a:cubicBezTo>
                    <a:pt x="129993" y="360392"/>
                    <a:pt x="127325" y="363394"/>
                    <a:pt x="125190" y="367064"/>
                  </a:cubicBezTo>
                  <a:cubicBezTo>
                    <a:pt x="124189" y="368965"/>
                    <a:pt x="123088" y="370900"/>
                    <a:pt x="123188" y="373735"/>
                  </a:cubicBezTo>
                  <a:cubicBezTo>
                    <a:pt x="123555" y="376871"/>
                    <a:pt x="125323" y="378672"/>
                    <a:pt x="127592" y="380006"/>
                  </a:cubicBezTo>
                  <a:cubicBezTo>
                    <a:pt x="128629" y="380560"/>
                    <a:pt x="129736" y="380774"/>
                    <a:pt x="130821" y="380774"/>
                  </a:cubicBezTo>
                  <a:cubicBezTo>
                    <a:pt x="132352" y="380774"/>
                    <a:pt x="133840" y="380347"/>
                    <a:pt x="135030" y="379839"/>
                  </a:cubicBezTo>
                  <a:cubicBezTo>
                    <a:pt x="135960" y="379403"/>
                    <a:pt x="136801" y="378930"/>
                    <a:pt x="137587" y="378399"/>
                  </a:cubicBezTo>
                  <a:lnTo>
                    <a:pt x="137587" y="378399"/>
                  </a:lnTo>
                  <a:cubicBezTo>
                    <a:pt x="137730" y="379611"/>
                    <a:pt x="138026" y="380908"/>
                    <a:pt x="138533" y="382174"/>
                  </a:cubicBezTo>
                  <a:cubicBezTo>
                    <a:pt x="139567" y="384876"/>
                    <a:pt x="141835" y="387078"/>
                    <a:pt x="144203" y="388379"/>
                  </a:cubicBezTo>
                  <a:cubicBezTo>
                    <a:pt x="146605" y="389680"/>
                    <a:pt x="149074" y="390614"/>
                    <a:pt x="152009" y="390714"/>
                  </a:cubicBezTo>
                  <a:cubicBezTo>
                    <a:pt x="152210" y="390725"/>
                    <a:pt x="152412" y="390731"/>
                    <a:pt x="152616" y="390731"/>
                  </a:cubicBezTo>
                  <a:cubicBezTo>
                    <a:pt x="155325" y="390731"/>
                    <a:pt x="158270" y="389707"/>
                    <a:pt x="160348" y="387845"/>
                  </a:cubicBezTo>
                  <a:cubicBezTo>
                    <a:pt x="161843" y="386526"/>
                    <a:pt x="162961" y="385004"/>
                    <a:pt x="163837" y="383432"/>
                  </a:cubicBezTo>
                  <a:lnTo>
                    <a:pt x="163837" y="383432"/>
                  </a:lnTo>
                  <a:cubicBezTo>
                    <a:pt x="164938" y="384820"/>
                    <a:pt x="166324" y="386080"/>
                    <a:pt x="168087" y="387011"/>
                  </a:cubicBezTo>
                  <a:cubicBezTo>
                    <a:pt x="169801" y="387887"/>
                    <a:pt x="171721" y="388263"/>
                    <a:pt x="173575" y="388263"/>
                  </a:cubicBezTo>
                  <a:cubicBezTo>
                    <a:pt x="174969" y="388263"/>
                    <a:pt x="176325" y="388050"/>
                    <a:pt x="177527" y="387678"/>
                  </a:cubicBezTo>
                  <a:cubicBezTo>
                    <a:pt x="180763" y="386844"/>
                    <a:pt x="183865" y="383876"/>
                    <a:pt x="184899" y="380807"/>
                  </a:cubicBezTo>
                  <a:cubicBezTo>
                    <a:pt x="186067" y="377771"/>
                    <a:pt x="186067" y="374969"/>
                    <a:pt x="186067" y="372267"/>
                  </a:cubicBezTo>
                  <a:cubicBezTo>
                    <a:pt x="185766" y="366963"/>
                    <a:pt x="184632" y="362093"/>
                    <a:pt x="183298" y="357357"/>
                  </a:cubicBezTo>
                  <a:lnTo>
                    <a:pt x="181197" y="350485"/>
                  </a:lnTo>
                  <a:lnTo>
                    <a:pt x="180796" y="349184"/>
                  </a:lnTo>
                  <a:lnTo>
                    <a:pt x="180429" y="347483"/>
                  </a:lnTo>
                  <a:lnTo>
                    <a:pt x="179629" y="344080"/>
                  </a:lnTo>
                  <a:lnTo>
                    <a:pt x="176527" y="330404"/>
                  </a:lnTo>
                  <a:cubicBezTo>
                    <a:pt x="168387" y="293778"/>
                    <a:pt x="160515" y="257085"/>
                    <a:pt x="152910" y="220325"/>
                  </a:cubicBezTo>
                  <a:cubicBezTo>
                    <a:pt x="145238" y="183565"/>
                    <a:pt x="136898" y="146973"/>
                    <a:pt x="128993" y="110280"/>
                  </a:cubicBezTo>
                  <a:cubicBezTo>
                    <a:pt x="120987" y="73587"/>
                    <a:pt x="112914" y="36927"/>
                    <a:pt x="105776" y="1"/>
                  </a:cubicBezTo>
                  <a:close/>
                </a:path>
              </a:pathLst>
            </a:custGeom>
            <a:solidFill>
              <a:srgbClr val="D9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5630651" y="3429223"/>
              <a:ext cx="133129" cy="67703"/>
            </a:xfrm>
            <a:custGeom>
              <a:avLst/>
              <a:gdLst/>
              <a:ahLst/>
              <a:cxnLst/>
              <a:rect l="l" t="t" r="r" b="b"/>
              <a:pathLst>
                <a:path w="88605" h="45060" extrusionOk="0">
                  <a:moveTo>
                    <a:pt x="30497" y="1"/>
                  </a:moveTo>
                  <a:cubicBezTo>
                    <a:pt x="19562" y="1"/>
                    <a:pt x="10813" y="1937"/>
                    <a:pt x="9041" y="6131"/>
                  </a:cubicBezTo>
                  <a:cubicBezTo>
                    <a:pt x="1" y="27413"/>
                    <a:pt x="39496" y="45059"/>
                    <a:pt x="39496" y="45059"/>
                  </a:cubicBezTo>
                  <a:cubicBezTo>
                    <a:pt x="39496" y="45059"/>
                    <a:pt x="77156" y="43391"/>
                    <a:pt x="83527" y="24311"/>
                  </a:cubicBezTo>
                  <a:cubicBezTo>
                    <a:pt x="88605" y="9215"/>
                    <a:pt x="54350" y="1"/>
                    <a:pt x="304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5478270" y="3492554"/>
              <a:ext cx="446211" cy="204281"/>
            </a:xfrm>
            <a:custGeom>
              <a:avLst/>
              <a:gdLst/>
              <a:ahLst/>
              <a:cxnLst/>
              <a:rect l="l" t="t" r="r" b="b"/>
              <a:pathLst>
                <a:path w="296979" h="135961" extrusionOk="0">
                  <a:moveTo>
                    <a:pt x="140774" y="0"/>
                  </a:moveTo>
                  <a:cubicBezTo>
                    <a:pt x="139496" y="0"/>
                    <a:pt x="138288" y="791"/>
                    <a:pt x="137798" y="2080"/>
                  </a:cubicBezTo>
                  <a:lnTo>
                    <a:pt x="137765" y="2147"/>
                  </a:lnTo>
                  <a:cubicBezTo>
                    <a:pt x="131227" y="19760"/>
                    <a:pt x="124222" y="37272"/>
                    <a:pt x="115883" y="53617"/>
                  </a:cubicBezTo>
                  <a:cubicBezTo>
                    <a:pt x="111680" y="61756"/>
                    <a:pt x="107177" y="69662"/>
                    <a:pt x="101873" y="76667"/>
                  </a:cubicBezTo>
                  <a:cubicBezTo>
                    <a:pt x="99271" y="80170"/>
                    <a:pt x="96502" y="83472"/>
                    <a:pt x="93500" y="86307"/>
                  </a:cubicBezTo>
                  <a:cubicBezTo>
                    <a:pt x="90431" y="89276"/>
                    <a:pt x="87462" y="91211"/>
                    <a:pt x="83560" y="93646"/>
                  </a:cubicBezTo>
                  <a:cubicBezTo>
                    <a:pt x="74590" y="99216"/>
                    <a:pt x="64918" y="102835"/>
                    <a:pt x="55682" y="102835"/>
                  </a:cubicBezTo>
                  <a:cubicBezTo>
                    <a:pt x="49599" y="102835"/>
                    <a:pt x="43706" y="101265"/>
                    <a:pt x="38327" y="97649"/>
                  </a:cubicBezTo>
                  <a:cubicBezTo>
                    <a:pt x="31523" y="93312"/>
                    <a:pt x="25518" y="86741"/>
                    <a:pt x="20448" y="79302"/>
                  </a:cubicBezTo>
                  <a:cubicBezTo>
                    <a:pt x="15211" y="71864"/>
                    <a:pt x="11008" y="63624"/>
                    <a:pt x="6338" y="55185"/>
                  </a:cubicBezTo>
                  <a:cubicBezTo>
                    <a:pt x="5775" y="54193"/>
                    <a:pt x="4695" y="53568"/>
                    <a:pt x="3532" y="53568"/>
                  </a:cubicBezTo>
                  <a:cubicBezTo>
                    <a:pt x="3247" y="53568"/>
                    <a:pt x="2957" y="53605"/>
                    <a:pt x="2669" y="53684"/>
                  </a:cubicBezTo>
                  <a:cubicBezTo>
                    <a:pt x="1001" y="54218"/>
                    <a:pt x="0" y="55952"/>
                    <a:pt x="500" y="57620"/>
                  </a:cubicBezTo>
                  <a:lnTo>
                    <a:pt x="534" y="57687"/>
                  </a:lnTo>
                  <a:cubicBezTo>
                    <a:pt x="3169" y="66793"/>
                    <a:pt x="6338" y="76133"/>
                    <a:pt x="10874" y="85006"/>
                  </a:cubicBezTo>
                  <a:cubicBezTo>
                    <a:pt x="15511" y="93846"/>
                    <a:pt x="21482" y="102552"/>
                    <a:pt x="30288" y="109190"/>
                  </a:cubicBezTo>
                  <a:cubicBezTo>
                    <a:pt x="37791" y="115123"/>
                    <a:pt x="47880" y="118520"/>
                    <a:pt x="57725" y="118520"/>
                  </a:cubicBezTo>
                  <a:cubicBezTo>
                    <a:pt x="59173" y="118520"/>
                    <a:pt x="60616" y="118447"/>
                    <a:pt x="62044" y="118297"/>
                  </a:cubicBezTo>
                  <a:cubicBezTo>
                    <a:pt x="73219" y="117329"/>
                    <a:pt x="83226" y="112960"/>
                    <a:pt x="91999" y="107789"/>
                  </a:cubicBezTo>
                  <a:cubicBezTo>
                    <a:pt x="96269" y="105421"/>
                    <a:pt x="101106" y="101852"/>
                    <a:pt x="104842" y="98116"/>
                  </a:cubicBezTo>
                  <a:cubicBezTo>
                    <a:pt x="108678" y="94346"/>
                    <a:pt x="111947" y="90310"/>
                    <a:pt x="114915" y="86140"/>
                  </a:cubicBezTo>
                  <a:cubicBezTo>
                    <a:pt x="120619" y="77668"/>
                    <a:pt x="125256" y="68828"/>
                    <a:pt x="129025" y="59755"/>
                  </a:cubicBezTo>
                  <a:cubicBezTo>
                    <a:pt x="131746" y="53177"/>
                    <a:pt x="134138" y="46525"/>
                    <a:pt x="136198" y="39798"/>
                  </a:cubicBezTo>
                  <a:lnTo>
                    <a:pt x="136198" y="39798"/>
                  </a:lnTo>
                  <a:cubicBezTo>
                    <a:pt x="136810" y="48765"/>
                    <a:pt x="138173" y="57725"/>
                    <a:pt x="140367" y="66627"/>
                  </a:cubicBezTo>
                  <a:cubicBezTo>
                    <a:pt x="142969" y="77234"/>
                    <a:pt x="147038" y="87642"/>
                    <a:pt x="153043" y="97282"/>
                  </a:cubicBezTo>
                  <a:cubicBezTo>
                    <a:pt x="159047" y="106855"/>
                    <a:pt x="167153" y="115495"/>
                    <a:pt x="177093" y="121599"/>
                  </a:cubicBezTo>
                  <a:cubicBezTo>
                    <a:pt x="181963" y="124701"/>
                    <a:pt x="187334" y="127170"/>
                    <a:pt x="192638" y="129005"/>
                  </a:cubicBezTo>
                  <a:cubicBezTo>
                    <a:pt x="197841" y="130772"/>
                    <a:pt x="203112" y="132340"/>
                    <a:pt x="208516" y="133474"/>
                  </a:cubicBezTo>
                  <a:cubicBezTo>
                    <a:pt x="215678" y="135115"/>
                    <a:pt x="223090" y="135960"/>
                    <a:pt x="230548" y="135960"/>
                  </a:cubicBezTo>
                  <a:cubicBezTo>
                    <a:pt x="234309" y="135960"/>
                    <a:pt x="238082" y="135745"/>
                    <a:pt x="241839" y="135309"/>
                  </a:cubicBezTo>
                  <a:cubicBezTo>
                    <a:pt x="264389" y="132774"/>
                    <a:pt x="285637" y="119664"/>
                    <a:pt x="296312" y="99850"/>
                  </a:cubicBezTo>
                  <a:cubicBezTo>
                    <a:pt x="296979" y="98583"/>
                    <a:pt x="296679" y="96915"/>
                    <a:pt x="295411" y="95814"/>
                  </a:cubicBezTo>
                  <a:cubicBezTo>
                    <a:pt x="294825" y="95316"/>
                    <a:pt x="294109" y="95075"/>
                    <a:pt x="293401" y="95075"/>
                  </a:cubicBezTo>
                  <a:cubicBezTo>
                    <a:pt x="292498" y="95075"/>
                    <a:pt x="291606" y="95466"/>
                    <a:pt x="291008" y="96214"/>
                  </a:cubicBezTo>
                  <a:lnTo>
                    <a:pt x="290741" y="96548"/>
                  </a:lnTo>
                  <a:cubicBezTo>
                    <a:pt x="284703" y="103887"/>
                    <a:pt x="276631" y="110224"/>
                    <a:pt x="267991" y="114361"/>
                  </a:cubicBezTo>
                  <a:cubicBezTo>
                    <a:pt x="259352" y="118630"/>
                    <a:pt x="249979" y="121032"/>
                    <a:pt x="240438" y="121532"/>
                  </a:cubicBezTo>
                  <a:cubicBezTo>
                    <a:pt x="238590" y="121668"/>
                    <a:pt x="236739" y="121732"/>
                    <a:pt x="234885" y="121732"/>
                  </a:cubicBezTo>
                  <a:cubicBezTo>
                    <a:pt x="227136" y="121732"/>
                    <a:pt x="219356" y="120607"/>
                    <a:pt x="211685" y="118831"/>
                  </a:cubicBezTo>
                  <a:cubicBezTo>
                    <a:pt x="206948" y="117730"/>
                    <a:pt x="202244" y="116229"/>
                    <a:pt x="197574" y="114628"/>
                  </a:cubicBezTo>
                  <a:cubicBezTo>
                    <a:pt x="193071" y="112993"/>
                    <a:pt x="188835" y="111225"/>
                    <a:pt x="184932" y="108723"/>
                  </a:cubicBezTo>
                  <a:cubicBezTo>
                    <a:pt x="176993" y="103987"/>
                    <a:pt x="170388" y="97182"/>
                    <a:pt x="164951" y="89376"/>
                  </a:cubicBezTo>
                  <a:cubicBezTo>
                    <a:pt x="159714" y="81437"/>
                    <a:pt x="155611" y="72497"/>
                    <a:pt x="152576" y="63024"/>
                  </a:cubicBezTo>
                  <a:cubicBezTo>
                    <a:pt x="146605" y="44110"/>
                    <a:pt x="144036" y="23462"/>
                    <a:pt x="143969" y="3148"/>
                  </a:cubicBezTo>
                  <a:cubicBezTo>
                    <a:pt x="143969" y="1914"/>
                    <a:pt x="143202" y="646"/>
                    <a:pt x="141901" y="212"/>
                  </a:cubicBezTo>
                  <a:cubicBezTo>
                    <a:pt x="141530" y="68"/>
                    <a:pt x="141149" y="0"/>
                    <a:pt x="1407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5533207" y="3320779"/>
              <a:ext cx="66308" cy="72189"/>
            </a:xfrm>
            <a:custGeom>
              <a:avLst/>
              <a:gdLst/>
              <a:ahLst/>
              <a:cxnLst/>
              <a:rect l="l" t="t" r="r" b="b"/>
              <a:pathLst>
                <a:path w="44132" h="48046" extrusionOk="0">
                  <a:moveTo>
                    <a:pt x="40637" y="0"/>
                  </a:moveTo>
                  <a:cubicBezTo>
                    <a:pt x="39001" y="0"/>
                    <a:pt x="37632" y="1097"/>
                    <a:pt x="37160" y="2677"/>
                  </a:cubicBezTo>
                  <a:cubicBezTo>
                    <a:pt x="36026" y="6246"/>
                    <a:pt x="35359" y="9948"/>
                    <a:pt x="34492" y="13618"/>
                  </a:cubicBezTo>
                  <a:cubicBezTo>
                    <a:pt x="32924" y="20323"/>
                    <a:pt x="32190" y="27328"/>
                    <a:pt x="27854" y="33265"/>
                  </a:cubicBezTo>
                  <a:cubicBezTo>
                    <a:pt x="24184" y="31364"/>
                    <a:pt x="22984" y="27961"/>
                    <a:pt x="21249" y="24959"/>
                  </a:cubicBezTo>
                  <a:cubicBezTo>
                    <a:pt x="17480" y="18788"/>
                    <a:pt x="13977" y="12417"/>
                    <a:pt x="10074" y="6279"/>
                  </a:cubicBezTo>
                  <a:cubicBezTo>
                    <a:pt x="8993" y="4584"/>
                    <a:pt x="7369" y="3196"/>
                    <a:pt x="5388" y="3196"/>
                  </a:cubicBezTo>
                  <a:cubicBezTo>
                    <a:pt x="4680" y="3196"/>
                    <a:pt x="3927" y="3373"/>
                    <a:pt x="3136" y="3777"/>
                  </a:cubicBezTo>
                  <a:cubicBezTo>
                    <a:pt x="167" y="5312"/>
                    <a:pt x="0" y="8314"/>
                    <a:pt x="1068" y="10849"/>
                  </a:cubicBezTo>
                  <a:cubicBezTo>
                    <a:pt x="6071" y="23125"/>
                    <a:pt x="11909" y="35000"/>
                    <a:pt x="21082" y="44773"/>
                  </a:cubicBezTo>
                  <a:cubicBezTo>
                    <a:pt x="23128" y="46971"/>
                    <a:pt x="25401" y="48046"/>
                    <a:pt x="27607" y="48046"/>
                  </a:cubicBezTo>
                  <a:cubicBezTo>
                    <a:pt x="30257" y="48046"/>
                    <a:pt x="32811" y="46494"/>
                    <a:pt x="34759" y="43472"/>
                  </a:cubicBezTo>
                  <a:cubicBezTo>
                    <a:pt x="42431" y="31464"/>
                    <a:pt x="43798" y="17787"/>
                    <a:pt x="44099" y="3944"/>
                  </a:cubicBezTo>
                  <a:cubicBezTo>
                    <a:pt x="44132" y="2176"/>
                    <a:pt x="43331" y="608"/>
                    <a:pt x="41664" y="141"/>
                  </a:cubicBezTo>
                  <a:cubicBezTo>
                    <a:pt x="41314" y="46"/>
                    <a:pt x="40970" y="0"/>
                    <a:pt x="40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5799124" y="3349401"/>
              <a:ext cx="66308" cy="72189"/>
            </a:xfrm>
            <a:custGeom>
              <a:avLst/>
              <a:gdLst/>
              <a:ahLst/>
              <a:cxnLst/>
              <a:rect l="l" t="t" r="r" b="b"/>
              <a:pathLst>
                <a:path w="44132" h="48046" extrusionOk="0">
                  <a:moveTo>
                    <a:pt x="40627" y="0"/>
                  </a:moveTo>
                  <a:cubicBezTo>
                    <a:pt x="38979" y="0"/>
                    <a:pt x="37631" y="1102"/>
                    <a:pt x="37160" y="2710"/>
                  </a:cubicBezTo>
                  <a:cubicBezTo>
                    <a:pt x="36026" y="6246"/>
                    <a:pt x="35359" y="9948"/>
                    <a:pt x="34491" y="13618"/>
                  </a:cubicBezTo>
                  <a:cubicBezTo>
                    <a:pt x="32924" y="20323"/>
                    <a:pt x="32190" y="27328"/>
                    <a:pt x="27853" y="33265"/>
                  </a:cubicBezTo>
                  <a:cubicBezTo>
                    <a:pt x="24151" y="31397"/>
                    <a:pt x="22983" y="27928"/>
                    <a:pt x="21249" y="24959"/>
                  </a:cubicBezTo>
                  <a:cubicBezTo>
                    <a:pt x="17479" y="18788"/>
                    <a:pt x="13977" y="12417"/>
                    <a:pt x="10074" y="6279"/>
                  </a:cubicBezTo>
                  <a:cubicBezTo>
                    <a:pt x="8993" y="4584"/>
                    <a:pt x="7369" y="3196"/>
                    <a:pt x="5388" y="3196"/>
                  </a:cubicBezTo>
                  <a:cubicBezTo>
                    <a:pt x="4680" y="3196"/>
                    <a:pt x="3926" y="3373"/>
                    <a:pt x="3136" y="3777"/>
                  </a:cubicBezTo>
                  <a:cubicBezTo>
                    <a:pt x="167" y="5312"/>
                    <a:pt x="0" y="8314"/>
                    <a:pt x="1068" y="10882"/>
                  </a:cubicBezTo>
                  <a:cubicBezTo>
                    <a:pt x="6071" y="23125"/>
                    <a:pt x="11909" y="35000"/>
                    <a:pt x="21082" y="44773"/>
                  </a:cubicBezTo>
                  <a:cubicBezTo>
                    <a:pt x="23128" y="46971"/>
                    <a:pt x="25400" y="48046"/>
                    <a:pt x="27607" y="48046"/>
                  </a:cubicBezTo>
                  <a:cubicBezTo>
                    <a:pt x="30257" y="48046"/>
                    <a:pt x="32811" y="46494"/>
                    <a:pt x="34758" y="43472"/>
                  </a:cubicBezTo>
                  <a:cubicBezTo>
                    <a:pt x="42397" y="31464"/>
                    <a:pt x="43798" y="17787"/>
                    <a:pt x="44065" y="3944"/>
                  </a:cubicBezTo>
                  <a:cubicBezTo>
                    <a:pt x="44132" y="2210"/>
                    <a:pt x="43331" y="608"/>
                    <a:pt x="41663" y="141"/>
                  </a:cubicBezTo>
                  <a:cubicBezTo>
                    <a:pt x="41309" y="46"/>
                    <a:pt x="40962" y="0"/>
                    <a:pt x="40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6082084" y="3834361"/>
              <a:ext cx="25412" cy="72123"/>
            </a:xfrm>
            <a:custGeom>
              <a:avLst/>
              <a:gdLst/>
              <a:ahLst/>
              <a:cxnLst/>
              <a:rect l="l" t="t" r="r" b="b"/>
              <a:pathLst>
                <a:path w="16913" h="48002" extrusionOk="0">
                  <a:moveTo>
                    <a:pt x="5581" y="1"/>
                  </a:moveTo>
                  <a:cubicBezTo>
                    <a:pt x="5340" y="1"/>
                    <a:pt x="5092" y="15"/>
                    <a:pt x="4837" y="45"/>
                  </a:cubicBezTo>
                  <a:cubicBezTo>
                    <a:pt x="1935" y="412"/>
                    <a:pt x="768" y="2480"/>
                    <a:pt x="667" y="5116"/>
                  </a:cubicBezTo>
                  <a:cubicBezTo>
                    <a:pt x="401" y="17158"/>
                    <a:pt x="0" y="29300"/>
                    <a:pt x="3002" y="41108"/>
                  </a:cubicBezTo>
                  <a:cubicBezTo>
                    <a:pt x="3953" y="44674"/>
                    <a:pt x="5990" y="48002"/>
                    <a:pt x="10008" y="48002"/>
                  </a:cubicBezTo>
                  <a:cubicBezTo>
                    <a:pt x="10500" y="48002"/>
                    <a:pt x="11022" y="47952"/>
                    <a:pt x="11575" y="47846"/>
                  </a:cubicBezTo>
                  <a:cubicBezTo>
                    <a:pt x="16145" y="46979"/>
                    <a:pt x="16912" y="43143"/>
                    <a:pt x="16679" y="37772"/>
                  </a:cubicBezTo>
                  <a:cubicBezTo>
                    <a:pt x="14577" y="31835"/>
                    <a:pt x="15945" y="24129"/>
                    <a:pt x="14110" y="16824"/>
                  </a:cubicBezTo>
                  <a:cubicBezTo>
                    <a:pt x="13010" y="12421"/>
                    <a:pt x="11875" y="7984"/>
                    <a:pt x="10441" y="3715"/>
                  </a:cubicBezTo>
                  <a:cubicBezTo>
                    <a:pt x="9712" y="1499"/>
                    <a:pt x="8017" y="1"/>
                    <a:pt x="5581"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5907395" y="3847005"/>
              <a:ext cx="23959" cy="67174"/>
            </a:xfrm>
            <a:custGeom>
              <a:avLst/>
              <a:gdLst/>
              <a:ahLst/>
              <a:cxnLst/>
              <a:rect l="l" t="t" r="r" b="b"/>
              <a:pathLst>
                <a:path w="15946" h="44708" extrusionOk="0">
                  <a:moveTo>
                    <a:pt x="7436" y="1"/>
                  </a:moveTo>
                  <a:cubicBezTo>
                    <a:pt x="4403" y="1"/>
                    <a:pt x="2883" y="2198"/>
                    <a:pt x="2002" y="4874"/>
                  </a:cubicBezTo>
                  <a:cubicBezTo>
                    <a:pt x="67" y="11179"/>
                    <a:pt x="134" y="17650"/>
                    <a:pt x="1" y="24155"/>
                  </a:cubicBezTo>
                  <a:cubicBezTo>
                    <a:pt x="267" y="28991"/>
                    <a:pt x="234" y="33862"/>
                    <a:pt x="901" y="38598"/>
                  </a:cubicBezTo>
                  <a:cubicBezTo>
                    <a:pt x="1335" y="42001"/>
                    <a:pt x="3403" y="44569"/>
                    <a:pt x="7339" y="44703"/>
                  </a:cubicBezTo>
                  <a:cubicBezTo>
                    <a:pt x="7443" y="44706"/>
                    <a:pt x="7546" y="44708"/>
                    <a:pt x="7648" y="44708"/>
                  </a:cubicBezTo>
                  <a:cubicBezTo>
                    <a:pt x="11435" y="44708"/>
                    <a:pt x="13752" y="42312"/>
                    <a:pt x="14077" y="38999"/>
                  </a:cubicBezTo>
                  <a:cubicBezTo>
                    <a:pt x="15145" y="27490"/>
                    <a:pt x="15945" y="15882"/>
                    <a:pt x="12776" y="4507"/>
                  </a:cubicBezTo>
                  <a:cubicBezTo>
                    <a:pt x="12109" y="2072"/>
                    <a:pt x="10408" y="71"/>
                    <a:pt x="7639" y="4"/>
                  </a:cubicBezTo>
                  <a:cubicBezTo>
                    <a:pt x="7571" y="2"/>
                    <a:pt x="7503" y="1"/>
                    <a:pt x="7436"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5479125" y="3825202"/>
              <a:ext cx="27162" cy="71590"/>
            </a:xfrm>
            <a:custGeom>
              <a:avLst/>
              <a:gdLst/>
              <a:ahLst/>
              <a:cxnLst/>
              <a:rect l="l" t="t" r="r" b="b"/>
              <a:pathLst>
                <a:path w="18078" h="47647" extrusionOk="0">
                  <a:moveTo>
                    <a:pt x="11332" y="1"/>
                  </a:moveTo>
                  <a:cubicBezTo>
                    <a:pt x="7360" y="1"/>
                    <a:pt x="6244" y="4504"/>
                    <a:pt x="5102" y="7842"/>
                  </a:cubicBezTo>
                  <a:cubicBezTo>
                    <a:pt x="1899" y="17315"/>
                    <a:pt x="1466" y="27255"/>
                    <a:pt x="98" y="35661"/>
                  </a:cubicBezTo>
                  <a:cubicBezTo>
                    <a:pt x="1" y="43703"/>
                    <a:pt x="1858" y="47647"/>
                    <a:pt x="5638" y="47647"/>
                  </a:cubicBezTo>
                  <a:cubicBezTo>
                    <a:pt x="5747" y="47647"/>
                    <a:pt x="5857" y="47643"/>
                    <a:pt x="5969" y="47637"/>
                  </a:cubicBezTo>
                  <a:cubicBezTo>
                    <a:pt x="12407" y="47370"/>
                    <a:pt x="12207" y="41866"/>
                    <a:pt x="12807" y="37563"/>
                  </a:cubicBezTo>
                  <a:cubicBezTo>
                    <a:pt x="14142" y="28556"/>
                    <a:pt x="15242" y="19517"/>
                    <a:pt x="15976" y="10477"/>
                  </a:cubicBezTo>
                  <a:cubicBezTo>
                    <a:pt x="16310" y="6741"/>
                    <a:pt x="18078" y="1404"/>
                    <a:pt x="12741" y="169"/>
                  </a:cubicBezTo>
                  <a:cubicBezTo>
                    <a:pt x="12234" y="54"/>
                    <a:pt x="11766" y="1"/>
                    <a:pt x="11332"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5756618" y="3851339"/>
              <a:ext cx="23706" cy="62606"/>
            </a:xfrm>
            <a:custGeom>
              <a:avLst/>
              <a:gdLst/>
              <a:ahLst/>
              <a:cxnLst/>
              <a:rect l="l" t="t" r="r" b="b"/>
              <a:pathLst>
                <a:path w="15778" h="41668" extrusionOk="0">
                  <a:moveTo>
                    <a:pt x="5182" y="0"/>
                  </a:moveTo>
                  <a:cubicBezTo>
                    <a:pt x="4817" y="0"/>
                    <a:pt x="4435" y="40"/>
                    <a:pt x="4037" y="122"/>
                  </a:cubicBezTo>
                  <a:cubicBezTo>
                    <a:pt x="701" y="823"/>
                    <a:pt x="100" y="3458"/>
                    <a:pt x="100" y="6293"/>
                  </a:cubicBezTo>
                  <a:lnTo>
                    <a:pt x="100" y="19970"/>
                  </a:lnTo>
                  <a:cubicBezTo>
                    <a:pt x="100" y="24807"/>
                    <a:pt x="0" y="29643"/>
                    <a:pt x="100" y="34380"/>
                  </a:cubicBezTo>
                  <a:cubicBezTo>
                    <a:pt x="234" y="37883"/>
                    <a:pt x="1768" y="40751"/>
                    <a:pt x="5438" y="41518"/>
                  </a:cubicBezTo>
                  <a:cubicBezTo>
                    <a:pt x="5957" y="41620"/>
                    <a:pt x="6453" y="41668"/>
                    <a:pt x="6925" y="41668"/>
                  </a:cubicBezTo>
                  <a:cubicBezTo>
                    <a:pt x="10336" y="41668"/>
                    <a:pt x="12507" y="39158"/>
                    <a:pt x="13210" y="36081"/>
                  </a:cubicBezTo>
                  <a:cubicBezTo>
                    <a:pt x="15778" y="24873"/>
                    <a:pt x="15411" y="13799"/>
                    <a:pt x="9907" y="3324"/>
                  </a:cubicBezTo>
                  <a:cubicBezTo>
                    <a:pt x="8910" y="1358"/>
                    <a:pt x="7328" y="0"/>
                    <a:pt x="5182"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5612757" y="3849816"/>
              <a:ext cx="26665" cy="56984"/>
            </a:xfrm>
            <a:custGeom>
              <a:avLst/>
              <a:gdLst/>
              <a:ahLst/>
              <a:cxnLst/>
              <a:rect l="l" t="t" r="r" b="b"/>
              <a:pathLst>
                <a:path w="17747" h="37926" extrusionOk="0">
                  <a:moveTo>
                    <a:pt x="9978" y="1"/>
                  </a:moveTo>
                  <a:cubicBezTo>
                    <a:pt x="7217" y="1"/>
                    <a:pt x="5765" y="2186"/>
                    <a:pt x="4937" y="4471"/>
                  </a:cubicBezTo>
                  <a:cubicBezTo>
                    <a:pt x="2269" y="11776"/>
                    <a:pt x="1101" y="19448"/>
                    <a:pt x="334" y="25353"/>
                  </a:cubicBezTo>
                  <a:cubicBezTo>
                    <a:pt x="67" y="31290"/>
                    <a:pt x="0" y="35460"/>
                    <a:pt x="4604" y="37394"/>
                  </a:cubicBezTo>
                  <a:cubicBezTo>
                    <a:pt x="5447" y="37753"/>
                    <a:pt x="6304" y="37926"/>
                    <a:pt x="7120" y="37926"/>
                  </a:cubicBezTo>
                  <a:cubicBezTo>
                    <a:pt x="9111" y="37926"/>
                    <a:pt x="10856" y="36896"/>
                    <a:pt x="11542" y="35026"/>
                  </a:cubicBezTo>
                  <a:cubicBezTo>
                    <a:pt x="15078" y="25219"/>
                    <a:pt x="17746" y="15145"/>
                    <a:pt x="15011" y="4604"/>
                  </a:cubicBezTo>
                  <a:cubicBezTo>
                    <a:pt x="14377" y="2269"/>
                    <a:pt x="12843" y="34"/>
                    <a:pt x="10041" y="1"/>
                  </a:cubicBezTo>
                  <a:cubicBezTo>
                    <a:pt x="10020" y="1"/>
                    <a:pt x="9999" y="1"/>
                    <a:pt x="9978"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5923386" y="4129917"/>
              <a:ext cx="26614" cy="56955"/>
            </a:xfrm>
            <a:custGeom>
              <a:avLst/>
              <a:gdLst/>
              <a:ahLst/>
              <a:cxnLst/>
              <a:rect l="l" t="t" r="r" b="b"/>
              <a:pathLst>
                <a:path w="17713" h="37907" extrusionOk="0">
                  <a:moveTo>
                    <a:pt x="9886" y="1"/>
                  </a:moveTo>
                  <a:cubicBezTo>
                    <a:pt x="7164" y="1"/>
                    <a:pt x="5759" y="2203"/>
                    <a:pt x="4937" y="4439"/>
                  </a:cubicBezTo>
                  <a:cubicBezTo>
                    <a:pt x="2269" y="11744"/>
                    <a:pt x="1101" y="19416"/>
                    <a:pt x="301" y="25354"/>
                  </a:cubicBezTo>
                  <a:cubicBezTo>
                    <a:pt x="101" y="31258"/>
                    <a:pt x="1" y="35461"/>
                    <a:pt x="4604" y="37396"/>
                  </a:cubicBezTo>
                  <a:cubicBezTo>
                    <a:pt x="5427" y="37740"/>
                    <a:pt x="6267" y="37906"/>
                    <a:pt x="7069" y="37906"/>
                  </a:cubicBezTo>
                  <a:cubicBezTo>
                    <a:pt x="9061" y="37906"/>
                    <a:pt x="10819" y="36882"/>
                    <a:pt x="11509" y="35027"/>
                  </a:cubicBezTo>
                  <a:cubicBezTo>
                    <a:pt x="15045" y="25220"/>
                    <a:pt x="17713" y="15113"/>
                    <a:pt x="14978" y="4572"/>
                  </a:cubicBezTo>
                  <a:cubicBezTo>
                    <a:pt x="14344" y="2237"/>
                    <a:pt x="12810" y="35"/>
                    <a:pt x="10008" y="2"/>
                  </a:cubicBezTo>
                  <a:cubicBezTo>
                    <a:pt x="9967" y="1"/>
                    <a:pt x="9926" y="1"/>
                    <a:pt x="9886"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6009502" y="3994062"/>
              <a:ext cx="25361" cy="72159"/>
            </a:xfrm>
            <a:custGeom>
              <a:avLst/>
              <a:gdLst/>
              <a:ahLst/>
              <a:cxnLst/>
              <a:rect l="l" t="t" r="r" b="b"/>
              <a:pathLst>
                <a:path w="16879" h="48026" extrusionOk="0">
                  <a:moveTo>
                    <a:pt x="5580" y="1"/>
                  </a:moveTo>
                  <a:cubicBezTo>
                    <a:pt x="5340" y="1"/>
                    <a:pt x="5092" y="15"/>
                    <a:pt x="4837" y="45"/>
                  </a:cubicBezTo>
                  <a:cubicBezTo>
                    <a:pt x="1901" y="412"/>
                    <a:pt x="734" y="2514"/>
                    <a:pt x="667" y="5116"/>
                  </a:cubicBezTo>
                  <a:cubicBezTo>
                    <a:pt x="367" y="17191"/>
                    <a:pt x="0" y="29300"/>
                    <a:pt x="3002" y="41108"/>
                  </a:cubicBezTo>
                  <a:cubicBezTo>
                    <a:pt x="3927" y="44687"/>
                    <a:pt x="5998" y="48026"/>
                    <a:pt x="10026" y="48026"/>
                  </a:cubicBezTo>
                  <a:cubicBezTo>
                    <a:pt x="10503" y="48026"/>
                    <a:pt x="11008" y="47979"/>
                    <a:pt x="11542" y="47880"/>
                  </a:cubicBezTo>
                  <a:cubicBezTo>
                    <a:pt x="16112" y="46979"/>
                    <a:pt x="16879" y="43143"/>
                    <a:pt x="16679" y="37772"/>
                  </a:cubicBezTo>
                  <a:cubicBezTo>
                    <a:pt x="14544" y="31801"/>
                    <a:pt x="15911" y="24129"/>
                    <a:pt x="14077" y="16857"/>
                  </a:cubicBezTo>
                  <a:cubicBezTo>
                    <a:pt x="12976" y="12421"/>
                    <a:pt x="11875" y="8018"/>
                    <a:pt x="10408" y="3715"/>
                  </a:cubicBezTo>
                  <a:cubicBezTo>
                    <a:pt x="9679" y="1499"/>
                    <a:pt x="8011" y="1"/>
                    <a:pt x="5580"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6094314" y="3994062"/>
              <a:ext cx="25361" cy="72159"/>
            </a:xfrm>
            <a:custGeom>
              <a:avLst/>
              <a:gdLst/>
              <a:ahLst/>
              <a:cxnLst/>
              <a:rect l="l" t="t" r="r" b="b"/>
              <a:pathLst>
                <a:path w="16879" h="48026" extrusionOk="0">
                  <a:moveTo>
                    <a:pt x="5581" y="1"/>
                  </a:moveTo>
                  <a:cubicBezTo>
                    <a:pt x="5340" y="1"/>
                    <a:pt x="5092" y="15"/>
                    <a:pt x="4837" y="45"/>
                  </a:cubicBezTo>
                  <a:cubicBezTo>
                    <a:pt x="1902" y="412"/>
                    <a:pt x="734" y="2514"/>
                    <a:pt x="668" y="5116"/>
                  </a:cubicBezTo>
                  <a:cubicBezTo>
                    <a:pt x="367" y="17191"/>
                    <a:pt x="0" y="29300"/>
                    <a:pt x="3003" y="41108"/>
                  </a:cubicBezTo>
                  <a:cubicBezTo>
                    <a:pt x="3927" y="44687"/>
                    <a:pt x="5998" y="48026"/>
                    <a:pt x="10026" y="48026"/>
                  </a:cubicBezTo>
                  <a:cubicBezTo>
                    <a:pt x="10503" y="48026"/>
                    <a:pt x="11008" y="47979"/>
                    <a:pt x="11542" y="47880"/>
                  </a:cubicBezTo>
                  <a:cubicBezTo>
                    <a:pt x="16145" y="46979"/>
                    <a:pt x="16879" y="43143"/>
                    <a:pt x="16679" y="37772"/>
                  </a:cubicBezTo>
                  <a:cubicBezTo>
                    <a:pt x="14544" y="31801"/>
                    <a:pt x="15945" y="24129"/>
                    <a:pt x="14077" y="16857"/>
                  </a:cubicBezTo>
                  <a:cubicBezTo>
                    <a:pt x="13010" y="12421"/>
                    <a:pt x="11876" y="8018"/>
                    <a:pt x="10408" y="3715"/>
                  </a:cubicBezTo>
                  <a:cubicBezTo>
                    <a:pt x="9710" y="1499"/>
                    <a:pt x="8017" y="1"/>
                    <a:pt x="5581"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5834813" y="4006708"/>
              <a:ext cx="23908" cy="67171"/>
            </a:xfrm>
            <a:custGeom>
              <a:avLst/>
              <a:gdLst/>
              <a:ahLst/>
              <a:cxnLst/>
              <a:rect l="l" t="t" r="r" b="b"/>
              <a:pathLst>
                <a:path w="15912" h="44706" extrusionOk="0">
                  <a:moveTo>
                    <a:pt x="7466" y="1"/>
                  </a:moveTo>
                  <a:cubicBezTo>
                    <a:pt x="4391" y="1"/>
                    <a:pt x="2856" y="2177"/>
                    <a:pt x="2002" y="4872"/>
                  </a:cubicBezTo>
                  <a:cubicBezTo>
                    <a:pt x="34" y="11177"/>
                    <a:pt x="101" y="17648"/>
                    <a:pt x="0" y="24153"/>
                  </a:cubicBezTo>
                  <a:cubicBezTo>
                    <a:pt x="234" y="28990"/>
                    <a:pt x="201" y="33860"/>
                    <a:pt x="868" y="38630"/>
                  </a:cubicBezTo>
                  <a:cubicBezTo>
                    <a:pt x="1335" y="41999"/>
                    <a:pt x="3370" y="44567"/>
                    <a:pt x="7339" y="44701"/>
                  </a:cubicBezTo>
                  <a:cubicBezTo>
                    <a:pt x="7442" y="44704"/>
                    <a:pt x="7544" y="44706"/>
                    <a:pt x="7645" y="44706"/>
                  </a:cubicBezTo>
                  <a:cubicBezTo>
                    <a:pt x="11401" y="44706"/>
                    <a:pt x="13719" y="42310"/>
                    <a:pt x="14044" y="38997"/>
                  </a:cubicBezTo>
                  <a:cubicBezTo>
                    <a:pt x="15111" y="27488"/>
                    <a:pt x="15912" y="15880"/>
                    <a:pt x="12743" y="4505"/>
                  </a:cubicBezTo>
                  <a:cubicBezTo>
                    <a:pt x="12076" y="2104"/>
                    <a:pt x="10375" y="102"/>
                    <a:pt x="7606" y="2"/>
                  </a:cubicBezTo>
                  <a:cubicBezTo>
                    <a:pt x="7559" y="1"/>
                    <a:pt x="7512" y="1"/>
                    <a:pt x="7466"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5406541" y="3984903"/>
              <a:ext cx="27113" cy="71633"/>
            </a:xfrm>
            <a:custGeom>
              <a:avLst/>
              <a:gdLst/>
              <a:ahLst/>
              <a:cxnLst/>
              <a:rect l="l" t="t" r="r" b="b"/>
              <a:pathLst>
                <a:path w="18045" h="47676" extrusionOk="0">
                  <a:moveTo>
                    <a:pt x="11299" y="1"/>
                  </a:moveTo>
                  <a:cubicBezTo>
                    <a:pt x="7327" y="1"/>
                    <a:pt x="6212" y="4504"/>
                    <a:pt x="5069" y="7842"/>
                  </a:cubicBezTo>
                  <a:cubicBezTo>
                    <a:pt x="1867" y="17315"/>
                    <a:pt x="1467" y="27289"/>
                    <a:pt x="66" y="35662"/>
                  </a:cubicBezTo>
                  <a:cubicBezTo>
                    <a:pt x="0" y="43796"/>
                    <a:pt x="1887" y="47675"/>
                    <a:pt x="5725" y="47675"/>
                  </a:cubicBezTo>
                  <a:cubicBezTo>
                    <a:pt x="5805" y="47675"/>
                    <a:pt x="5887" y="47674"/>
                    <a:pt x="5970" y="47670"/>
                  </a:cubicBezTo>
                  <a:cubicBezTo>
                    <a:pt x="12374" y="47370"/>
                    <a:pt x="12174" y="41866"/>
                    <a:pt x="12808" y="37563"/>
                  </a:cubicBezTo>
                  <a:cubicBezTo>
                    <a:pt x="14142" y="28556"/>
                    <a:pt x="15210" y="19517"/>
                    <a:pt x="15977" y="10477"/>
                  </a:cubicBezTo>
                  <a:cubicBezTo>
                    <a:pt x="16311" y="6774"/>
                    <a:pt x="18045" y="1437"/>
                    <a:pt x="12708" y="169"/>
                  </a:cubicBezTo>
                  <a:cubicBezTo>
                    <a:pt x="12202" y="54"/>
                    <a:pt x="11733" y="1"/>
                    <a:pt x="1129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4313401" y="3978186"/>
              <a:ext cx="27212" cy="71633"/>
            </a:xfrm>
            <a:custGeom>
              <a:avLst/>
              <a:gdLst/>
              <a:ahLst/>
              <a:cxnLst/>
              <a:rect l="l" t="t" r="r" b="b"/>
              <a:pathLst>
                <a:path w="18111" h="47676" extrusionOk="0">
                  <a:moveTo>
                    <a:pt x="11365" y="1"/>
                  </a:moveTo>
                  <a:cubicBezTo>
                    <a:pt x="7393" y="1"/>
                    <a:pt x="6278" y="4504"/>
                    <a:pt x="5135" y="7842"/>
                  </a:cubicBezTo>
                  <a:cubicBezTo>
                    <a:pt x="1933" y="17315"/>
                    <a:pt x="1499" y="27289"/>
                    <a:pt x="131" y="35662"/>
                  </a:cubicBezTo>
                  <a:cubicBezTo>
                    <a:pt x="1" y="43765"/>
                    <a:pt x="1886" y="47675"/>
                    <a:pt x="5757" y="47675"/>
                  </a:cubicBezTo>
                  <a:cubicBezTo>
                    <a:pt x="5838" y="47675"/>
                    <a:pt x="5920" y="47674"/>
                    <a:pt x="6002" y="47670"/>
                  </a:cubicBezTo>
                  <a:cubicBezTo>
                    <a:pt x="12440" y="47370"/>
                    <a:pt x="12240" y="41866"/>
                    <a:pt x="12841" y="37596"/>
                  </a:cubicBezTo>
                  <a:cubicBezTo>
                    <a:pt x="14175" y="28590"/>
                    <a:pt x="15276" y="19517"/>
                    <a:pt x="16009" y="10477"/>
                  </a:cubicBezTo>
                  <a:cubicBezTo>
                    <a:pt x="16343" y="6774"/>
                    <a:pt x="18111" y="1437"/>
                    <a:pt x="12774" y="170"/>
                  </a:cubicBezTo>
                  <a:cubicBezTo>
                    <a:pt x="12268" y="55"/>
                    <a:pt x="11799" y="1"/>
                    <a:pt x="11365"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4356107" y="4046307"/>
              <a:ext cx="27162" cy="71635"/>
            </a:xfrm>
            <a:custGeom>
              <a:avLst/>
              <a:gdLst/>
              <a:ahLst/>
              <a:cxnLst/>
              <a:rect l="l" t="t" r="r" b="b"/>
              <a:pathLst>
                <a:path w="18078" h="47677" extrusionOk="0">
                  <a:moveTo>
                    <a:pt x="11332" y="0"/>
                  </a:moveTo>
                  <a:cubicBezTo>
                    <a:pt x="7360" y="0"/>
                    <a:pt x="6245" y="4503"/>
                    <a:pt x="5102" y="7841"/>
                  </a:cubicBezTo>
                  <a:cubicBezTo>
                    <a:pt x="1900" y="17315"/>
                    <a:pt x="1499" y="27288"/>
                    <a:pt x="98" y="35661"/>
                  </a:cubicBezTo>
                  <a:cubicBezTo>
                    <a:pt x="1" y="43765"/>
                    <a:pt x="1840" y="47677"/>
                    <a:pt x="5709" y="47677"/>
                  </a:cubicBezTo>
                  <a:cubicBezTo>
                    <a:pt x="5806" y="47677"/>
                    <a:pt x="5903" y="47675"/>
                    <a:pt x="6003" y="47670"/>
                  </a:cubicBezTo>
                  <a:cubicBezTo>
                    <a:pt x="12407" y="47370"/>
                    <a:pt x="12207" y="41866"/>
                    <a:pt x="12841" y="37563"/>
                  </a:cubicBezTo>
                  <a:cubicBezTo>
                    <a:pt x="14175" y="28556"/>
                    <a:pt x="15243" y="19516"/>
                    <a:pt x="16010" y="10476"/>
                  </a:cubicBezTo>
                  <a:cubicBezTo>
                    <a:pt x="16343" y="6774"/>
                    <a:pt x="18078" y="1437"/>
                    <a:pt x="12741" y="169"/>
                  </a:cubicBezTo>
                  <a:cubicBezTo>
                    <a:pt x="12234" y="54"/>
                    <a:pt x="11766" y="0"/>
                    <a:pt x="11332"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4207085" y="3811167"/>
              <a:ext cx="27212" cy="71636"/>
            </a:xfrm>
            <a:custGeom>
              <a:avLst/>
              <a:gdLst/>
              <a:ahLst/>
              <a:cxnLst/>
              <a:rect l="l" t="t" r="r" b="b"/>
              <a:pathLst>
                <a:path w="18111" h="47678" extrusionOk="0">
                  <a:moveTo>
                    <a:pt x="11364" y="1"/>
                  </a:moveTo>
                  <a:cubicBezTo>
                    <a:pt x="7387" y="1"/>
                    <a:pt x="6247" y="4504"/>
                    <a:pt x="5135" y="7842"/>
                  </a:cubicBezTo>
                  <a:cubicBezTo>
                    <a:pt x="1932" y="17315"/>
                    <a:pt x="1499" y="27255"/>
                    <a:pt x="131" y="35661"/>
                  </a:cubicBezTo>
                  <a:cubicBezTo>
                    <a:pt x="1" y="43734"/>
                    <a:pt x="1903" y="47677"/>
                    <a:pt x="5715" y="47677"/>
                  </a:cubicBezTo>
                  <a:cubicBezTo>
                    <a:pt x="5809" y="47677"/>
                    <a:pt x="5905" y="47675"/>
                    <a:pt x="6002" y="47670"/>
                  </a:cubicBezTo>
                  <a:cubicBezTo>
                    <a:pt x="12440" y="47370"/>
                    <a:pt x="12206" y="41866"/>
                    <a:pt x="12840" y="37563"/>
                  </a:cubicBezTo>
                  <a:cubicBezTo>
                    <a:pt x="14174" y="28556"/>
                    <a:pt x="15275" y="19517"/>
                    <a:pt x="16009" y="10477"/>
                  </a:cubicBezTo>
                  <a:cubicBezTo>
                    <a:pt x="16343" y="6741"/>
                    <a:pt x="18110" y="1404"/>
                    <a:pt x="12773" y="169"/>
                  </a:cubicBezTo>
                  <a:cubicBezTo>
                    <a:pt x="12267" y="54"/>
                    <a:pt x="11798" y="1"/>
                    <a:pt x="11364"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5695063" y="4094315"/>
              <a:ext cx="23758" cy="62591"/>
            </a:xfrm>
            <a:custGeom>
              <a:avLst/>
              <a:gdLst/>
              <a:ahLst/>
              <a:cxnLst/>
              <a:rect l="l" t="t" r="r" b="b"/>
              <a:pathLst>
                <a:path w="15812" h="41658" extrusionOk="0">
                  <a:moveTo>
                    <a:pt x="5146" y="1"/>
                  </a:moveTo>
                  <a:cubicBezTo>
                    <a:pt x="4792" y="1"/>
                    <a:pt x="4422" y="36"/>
                    <a:pt x="4037" y="111"/>
                  </a:cubicBezTo>
                  <a:cubicBezTo>
                    <a:pt x="701" y="844"/>
                    <a:pt x="134" y="3446"/>
                    <a:pt x="134" y="6282"/>
                  </a:cubicBezTo>
                  <a:lnTo>
                    <a:pt x="134" y="19958"/>
                  </a:lnTo>
                  <a:cubicBezTo>
                    <a:pt x="134" y="24762"/>
                    <a:pt x="1" y="29598"/>
                    <a:pt x="134" y="34402"/>
                  </a:cubicBezTo>
                  <a:cubicBezTo>
                    <a:pt x="268" y="37904"/>
                    <a:pt x="1802" y="40773"/>
                    <a:pt x="5471" y="41507"/>
                  </a:cubicBezTo>
                  <a:cubicBezTo>
                    <a:pt x="5991" y="41609"/>
                    <a:pt x="6489" y="41658"/>
                    <a:pt x="6962" y="41658"/>
                  </a:cubicBezTo>
                  <a:cubicBezTo>
                    <a:pt x="10349" y="41658"/>
                    <a:pt x="12537" y="39176"/>
                    <a:pt x="13210" y="36103"/>
                  </a:cubicBezTo>
                  <a:cubicBezTo>
                    <a:pt x="15812" y="24895"/>
                    <a:pt x="15445" y="13787"/>
                    <a:pt x="9941" y="3313"/>
                  </a:cubicBezTo>
                  <a:cubicBezTo>
                    <a:pt x="8936" y="1360"/>
                    <a:pt x="7338" y="1"/>
                    <a:pt x="5146"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5706091" y="4236924"/>
              <a:ext cx="23758" cy="62590"/>
            </a:xfrm>
            <a:custGeom>
              <a:avLst/>
              <a:gdLst/>
              <a:ahLst/>
              <a:cxnLst/>
              <a:rect l="l" t="t" r="r" b="b"/>
              <a:pathLst>
                <a:path w="15812" h="41657" extrusionOk="0">
                  <a:moveTo>
                    <a:pt x="5146" y="0"/>
                  </a:moveTo>
                  <a:cubicBezTo>
                    <a:pt x="4791" y="0"/>
                    <a:pt x="4422" y="36"/>
                    <a:pt x="4036" y="110"/>
                  </a:cubicBezTo>
                  <a:cubicBezTo>
                    <a:pt x="701" y="844"/>
                    <a:pt x="134" y="3446"/>
                    <a:pt x="134" y="6281"/>
                  </a:cubicBezTo>
                  <a:lnTo>
                    <a:pt x="134" y="19957"/>
                  </a:lnTo>
                  <a:cubicBezTo>
                    <a:pt x="134" y="24794"/>
                    <a:pt x="0" y="29598"/>
                    <a:pt x="134" y="34401"/>
                  </a:cubicBezTo>
                  <a:cubicBezTo>
                    <a:pt x="234" y="37904"/>
                    <a:pt x="1802" y="40772"/>
                    <a:pt x="5471" y="41506"/>
                  </a:cubicBezTo>
                  <a:cubicBezTo>
                    <a:pt x="5991" y="41608"/>
                    <a:pt x="6488" y="41657"/>
                    <a:pt x="6962" y="41657"/>
                  </a:cubicBezTo>
                  <a:cubicBezTo>
                    <a:pt x="10349" y="41657"/>
                    <a:pt x="12537" y="39175"/>
                    <a:pt x="13210" y="36102"/>
                  </a:cubicBezTo>
                  <a:cubicBezTo>
                    <a:pt x="15812" y="24894"/>
                    <a:pt x="15445" y="13786"/>
                    <a:pt x="9941" y="3312"/>
                  </a:cubicBezTo>
                  <a:cubicBezTo>
                    <a:pt x="8936" y="1359"/>
                    <a:pt x="7337" y="0"/>
                    <a:pt x="5146"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6071657" y="4185846"/>
              <a:ext cx="23708" cy="62638"/>
            </a:xfrm>
            <a:custGeom>
              <a:avLst/>
              <a:gdLst/>
              <a:ahLst/>
              <a:cxnLst/>
              <a:rect l="l" t="t" r="r" b="b"/>
              <a:pathLst>
                <a:path w="15779" h="41689" extrusionOk="0">
                  <a:moveTo>
                    <a:pt x="5133" y="0"/>
                  </a:moveTo>
                  <a:cubicBezTo>
                    <a:pt x="4783" y="0"/>
                    <a:pt x="4417" y="36"/>
                    <a:pt x="4037" y="110"/>
                  </a:cubicBezTo>
                  <a:cubicBezTo>
                    <a:pt x="701" y="844"/>
                    <a:pt x="101" y="3446"/>
                    <a:pt x="101" y="6281"/>
                  </a:cubicBezTo>
                  <a:lnTo>
                    <a:pt x="101" y="19991"/>
                  </a:lnTo>
                  <a:cubicBezTo>
                    <a:pt x="101" y="24828"/>
                    <a:pt x="1" y="29664"/>
                    <a:pt x="101" y="34401"/>
                  </a:cubicBezTo>
                  <a:cubicBezTo>
                    <a:pt x="234" y="37904"/>
                    <a:pt x="1769" y="40772"/>
                    <a:pt x="5438" y="41539"/>
                  </a:cubicBezTo>
                  <a:cubicBezTo>
                    <a:pt x="5958" y="41641"/>
                    <a:pt x="6454" y="41689"/>
                    <a:pt x="6926" y="41689"/>
                  </a:cubicBezTo>
                  <a:cubicBezTo>
                    <a:pt x="10337" y="41689"/>
                    <a:pt x="12507" y="39179"/>
                    <a:pt x="13210" y="36102"/>
                  </a:cubicBezTo>
                  <a:cubicBezTo>
                    <a:pt x="15779" y="24894"/>
                    <a:pt x="15412" y="13786"/>
                    <a:pt x="9908" y="3345"/>
                  </a:cubicBezTo>
                  <a:cubicBezTo>
                    <a:pt x="8903" y="1364"/>
                    <a:pt x="7304" y="0"/>
                    <a:pt x="5133"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5540124" y="4009517"/>
              <a:ext cx="26665" cy="57002"/>
            </a:xfrm>
            <a:custGeom>
              <a:avLst/>
              <a:gdLst/>
              <a:ahLst/>
              <a:cxnLst/>
              <a:rect l="l" t="t" r="r" b="b"/>
              <a:pathLst>
                <a:path w="17747" h="37938" extrusionOk="0">
                  <a:moveTo>
                    <a:pt x="9979" y="1"/>
                  </a:moveTo>
                  <a:cubicBezTo>
                    <a:pt x="7218" y="1"/>
                    <a:pt x="5799" y="2187"/>
                    <a:pt x="4971" y="4471"/>
                  </a:cubicBezTo>
                  <a:cubicBezTo>
                    <a:pt x="2302" y="11776"/>
                    <a:pt x="1135" y="19448"/>
                    <a:pt x="334" y="25353"/>
                  </a:cubicBezTo>
                  <a:cubicBezTo>
                    <a:pt x="67" y="31290"/>
                    <a:pt x="1" y="35460"/>
                    <a:pt x="4604" y="37428"/>
                  </a:cubicBezTo>
                  <a:cubicBezTo>
                    <a:pt x="5435" y="37772"/>
                    <a:pt x="6280" y="37938"/>
                    <a:pt x="7085" y="37938"/>
                  </a:cubicBezTo>
                  <a:cubicBezTo>
                    <a:pt x="9091" y="37938"/>
                    <a:pt x="10852" y="36907"/>
                    <a:pt x="11542" y="35026"/>
                  </a:cubicBezTo>
                  <a:cubicBezTo>
                    <a:pt x="15078" y="25253"/>
                    <a:pt x="17747" y="15145"/>
                    <a:pt x="15011" y="4604"/>
                  </a:cubicBezTo>
                  <a:cubicBezTo>
                    <a:pt x="14378" y="2269"/>
                    <a:pt x="12843" y="68"/>
                    <a:pt x="10041" y="1"/>
                  </a:cubicBezTo>
                  <a:cubicBezTo>
                    <a:pt x="10020" y="1"/>
                    <a:pt x="9999"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6232911" y="4217789"/>
              <a:ext cx="26716" cy="57002"/>
            </a:xfrm>
            <a:custGeom>
              <a:avLst/>
              <a:gdLst/>
              <a:ahLst/>
              <a:cxnLst/>
              <a:rect l="l" t="t" r="r" b="b"/>
              <a:pathLst>
                <a:path w="17781" h="37938" extrusionOk="0">
                  <a:moveTo>
                    <a:pt x="9979" y="1"/>
                  </a:moveTo>
                  <a:cubicBezTo>
                    <a:pt x="7251" y="1"/>
                    <a:pt x="5799" y="2187"/>
                    <a:pt x="4971" y="4471"/>
                  </a:cubicBezTo>
                  <a:cubicBezTo>
                    <a:pt x="2303" y="11776"/>
                    <a:pt x="1135" y="19449"/>
                    <a:pt x="335" y="25353"/>
                  </a:cubicBezTo>
                  <a:cubicBezTo>
                    <a:pt x="101" y="31290"/>
                    <a:pt x="1" y="35460"/>
                    <a:pt x="4638" y="37428"/>
                  </a:cubicBezTo>
                  <a:cubicBezTo>
                    <a:pt x="5459" y="37772"/>
                    <a:pt x="6297" y="37938"/>
                    <a:pt x="7097" y="37938"/>
                  </a:cubicBezTo>
                  <a:cubicBezTo>
                    <a:pt x="9092" y="37938"/>
                    <a:pt x="10852" y="36907"/>
                    <a:pt x="11543" y="35026"/>
                  </a:cubicBezTo>
                  <a:cubicBezTo>
                    <a:pt x="15112" y="25253"/>
                    <a:pt x="17780" y="15145"/>
                    <a:pt x="15012" y="4605"/>
                  </a:cubicBezTo>
                  <a:cubicBezTo>
                    <a:pt x="14378" y="2270"/>
                    <a:pt x="12843" y="68"/>
                    <a:pt x="10041" y="1"/>
                  </a:cubicBezTo>
                  <a:cubicBezTo>
                    <a:pt x="10021" y="1"/>
                    <a:pt x="10000"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5491603" y="4101447"/>
              <a:ext cx="26714" cy="56984"/>
            </a:xfrm>
            <a:custGeom>
              <a:avLst/>
              <a:gdLst/>
              <a:ahLst/>
              <a:cxnLst/>
              <a:rect l="l" t="t" r="r" b="b"/>
              <a:pathLst>
                <a:path w="17780" h="37926" extrusionOk="0">
                  <a:moveTo>
                    <a:pt x="10011" y="1"/>
                  </a:moveTo>
                  <a:cubicBezTo>
                    <a:pt x="7250" y="1"/>
                    <a:pt x="5798" y="2187"/>
                    <a:pt x="4970" y="4471"/>
                  </a:cubicBezTo>
                  <a:cubicBezTo>
                    <a:pt x="2302" y="11776"/>
                    <a:pt x="1134" y="19448"/>
                    <a:pt x="334" y="25353"/>
                  </a:cubicBezTo>
                  <a:cubicBezTo>
                    <a:pt x="133" y="31290"/>
                    <a:pt x="0" y="35460"/>
                    <a:pt x="4637" y="37395"/>
                  </a:cubicBezTo>
                  <a:cubicBezTo>
                    <a:pt x="5470" y="37753"/>
                    <a:pt x="6323" y="37926"/>
                    <a:pt x="7138" y="37926"/>
                  </a:cubicBezTo>
                  <a:cubicBezTo>
                    <a:pt x="9128" y="37926"/>
                    <a:pt x="10889" y="36896"/>
                    <a:pt x="11575" y="35026"/>
                  </a:cubicBezTo>
                  <a:cubicBezTo>
                    <a:pt x="15111" y="25219"/>
                    <a:pt x="17779" y="15145"/>
                    <a:pt x="15011" y="4605"/>
                  </a:cubicBezTo>
                  <a:cubicBezTo>
                    <a:pt x="14410" y="2270"/>
                    <a:pt x="12843" y="35"/>
                    <a:pt x="10074" y="1"/>
                  </a:cubicBezTo>
                  <a:cubicBezTo>
                    <a:pt x="10053" y="1"/>
                    <a:pt x="10032" y="1"/>
                    <a:pt x="10011"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4219261" y="3940594"/>
              <a:ext cx="26665" cy="57002"/>
            </a:xfrm>
            <a:custGeom>
              <a:avLst/>
              <a:gdLst/>
              <a:ahLst/>
              <a:cxnLst/>
              <a:rect l="l" t="t" r="r" b="b"/>
              <a:pathLst>
                <a:path w="17747" h="37938" extrusionOk="0">
                  <a:moveTo>
                    <a:pt x="9978" y="1"/>
                  </a:moveTo>
                  <a:cubicBezTo>
                    <a:pt x="7217" y="1"/>
                    <a:pt x="5765" y="2186"/>
                    <a:pt x="4937" y="4471"/>
                  </a:cubicBezTo>
                  <a:cubicBezTo>
                    <a:pt x="2269" y="11776"/>
                    <a:pt x="1101" y="19448"/>
                    <a:pt x="334" y="25352"/>
                  </a:cubicBezTo>
                  <a:cubicBezTo>
                    <a:pt x="67" y="31290"/>
                    <a:pt x="0" y="35460"/>
                    <a:pt x="4604" y="37428"/>
                  </a:cubicBezTo>
                  <a:cubicBezTo>
                    <a:pt x="5435" y="37772"/>
                    <a:pt x="6279" y="37938"/>
                    <a:pt x="7085" y="37938"/>
                  </a:cubicBezTo>
                  <a:cubicBezTo>
                    <a:pt x="9091" y="37938"/>
                    <a:pt x="10852" y="36907"/>
                    <a:pt x="11542" y="35026"/>
                  </a:cubicBezTo>
                  <a:cubicBezTo>
                    <a:pt x="15078" y="25252"/>
                    <a:pt x="17746" y="15145"/>
                    <a:pt x="15011" y="4604"/>
                  </a:cubicBezTo>
                  <a:cubicBezTo>
                    <a:pt x="14377" y="2269"/>
                    <a:pt x="12809" y="68"/>
                    <a:pt x="10041" y="1"/>
                  </a:cubicBezTo>
                  <a:cubicBezTo>
                    <a:pt x="10020" y="1"/>
                    <a:pt x="9999" y="1"/>
                    <a:pt x="9978"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5418970" y="4159743"/>
              <a:ext cx="26714" cy="56954"/>
            </a:xfrm>
            <a:custGeom>
              <a:avLst/>
              <a:gdLst/>
              <a:ahLst/>
              <a:cxnLst/>
              <a:rect l="l" t="t" r="r" b="b"/>
              <a:pathLst>
                <a:path w="17780" h="37906" extrusionOk="0">
                  <a:moveTo>
                    <a:pt x="9952" y="0"/>
                  </a:moveTo>
                  <a:cubicBezTo>
                    <a:pt x="7230" y="0"/>
                    <a:pt x="5792" y="2203"/>
                    <a:pt x="4971" y="4438"/>
                  </a:cubicBezTo>
                  <a:cubicBezTo>
                    <a:pt x="2302" y="11743"/>
                    <a:pt x="1135" y="19416"/>
                    <a:pt x="367" y="25353"/>
                  </a:cubicBezTo>
                  <a:cubicBezTo>
                    <a:pt x="134" y="31257"/>
                    <a:pt x="0" y="35427"/>
                    <a:pt x="4637" y="37395"/>
                  </a:cubicBezTo>
                  <a:cubicBezTo>
                    <a:pt x="5461" y="37740"/>
                    <a:pt x="6303" y="37906"/>
                    <a:pt x="7109" y="37906"/>
                  </a:cubicBezTo>
                  <a:cubicBezTo>
                    <a:pt x="9111" y="37906"/>
                    <a:pt x="10886" y="36882"/>
                    <a:pt x="11575" y="35027"/>
                  </a:cubicBezTo>
                  <a:cubicBezTo>
                    <a:pt x="15111" y="25220"/>
                    <a:pt x="17780" y="15112"/>
                    <a:pt x="15011" y="4572"/>
                  </a:cubicBezTo>
                  <a:cubicBezTo>
                    <a:pt x="14411" y="2237"/>
                    <a:pt x="12876" y="35"/>
                    <a:pt x="10074" y="2"/>
                  </a:cubicBezTo>
                  <a:cubicBezTo>
                    <a:pt x="10033" y="1"/>
                    <a:pt x="9993" y="0"/>
                    <a:pt x="9952"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5856669" y="3454276"/>
              <a:ext cx="305727" cy="78862"/>
            </a:xfrm>
            <a:custGeom>
              <a:avLst/>
              <a:gdLst/>
              <a:ahLst/>
              <a:cxnLst/>
              <a:rect l="l" t="t" r="r" b="b"/>
              <a:pathLst>
                <a:path w="203479" h="52487" extrusionOk="0">
                  <a:moveTo>
                    <a:pt x="179362" y="0"/>
                  </a:moveTo>
                  <a:cubicBezTo>
                    <a:pt x="155811" y="2335"/>
                    <a:pt x="132461" y="5871"/>
                    <a:pt x="109245" y="10474"/>
                  </a:cubicBezTo>
                  <a:cubicBezTo>
                    <a:pt x="107236" y="10231"/>
                    <a:pt x="105244" y="10050"/>
                    <a:pt x="103295" y="10050"/>
                  </a:cubicBezTo>
                  <a:cubicBezTo>
                    <a:pt x="98578" y="10050"/>
                    <a:pt x="94112" y="11111"/>
                    <a:pt x="90265" y="14911"/>
                  </a:cubicBezTo>
                  <a:cubicBezTo>
                    <a:pt x="63412" y="21082"/>
                    <a:pt x="38061" y="31556"/>
                    <a:pt x="12943" y="42597"/>
                  </a:cubicBezTo>
                  <a:cubicBezTo>
                    <a:pt x="9774" y="44032"/>
                    <a:pt x="6605" y="45533"/>
                    <a:pt x="3569" y="47234"/>
                  </a:cubicBezTo>
                  <a:cubicBezTo>
                    <a:pt x="2035" y="48101"/>
                    <a:pt x="0" y="49536"/>
                    <a:pt x="1368" y="51671"/>
                  </a:cubicBezTo>
                  <a:cubicBezTo>
                    <a:pt x="1765" y="52273"/>
                    <a:pt x="2296" y="52487"/>
                    <a:pt x="2880" y="52487"/>
                  </a:cubicBezTo>
                  <a:cubicBezTo>
                    <a:pt x="3816" y="52487"/>
                    <a:pt x="4888" y="51940"/>
                    <a:pt x="5771" y="51571"/>
                  </a:cubicBezTo>
                  <a:cubicBezTo>
                    <a:pt x="13743" y="48335"/>
                    <a:pt x="21816" y="45199"/>
                    <a:pt x="29688" y="41763"/>
                  </a:cubicBezTo>
                  <a:cubicBezTo>
                    <a:pt x="47201" y="34191"/>
                    <a:pt x="64780" y="26853"/>
                    <a:pt x="83693" y="23184"/>
                  </a:cubicBezTo>
                  <a:cubicBezTo>
                    <a:pt x="85326" y="23839"/>
                    <a:pt x="86873" y="24135"/>
                    <a:pt x="88348" y="24135"/>
                  </a:cubicBezTo>
                  <a:cubicBezTo>
                    <a:pt x="91908" y="24135"/>
                    <a:pt x="95056" y="22408"/>
                    <a:pt x="98003" y="19814"/>
                  </a:cubicBezTo>
                  <a:cubicBezTo>
                    <a:pt x="126290" y="11875"/>
                    <a:pt x="155111" y="7639"/>
                    <a:pt x="184365" y="5871"/>
                  </a:cubicBezTo>
                  <a:cubicBezTo>
                    <a:pt x="190770" y="4737"/>
                    <a:pt x="197108" y="3670"/>
                    <a:pt x="203479" y="2535"/>
                  </a:cubicBezTo>
                  <a:cubicBezTo>
                    <a:pt x="203345" y="1668"/>
                    <a:pt x="203279" y="834"/>
                    <a:pt x="203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5886293" y="3522157"/>
              <a:ext cx="266384" cy="30212"/>
            </a:xfrm>
            <a:custGeom>
              <a:avLst/>
              <a:gdLst/>
              <a:ahLst/>
              <a:cxnLst/>
              <a:rect l="l" t="t" r="r" b="b"/>
              <a:pathLst>
                <a:path w="177294" h="20108" extrusionOk="0">
                  <a:moveTo>
                    <a:pt x="128169" y="0"/>
                  </a:moveTo>
                  <a:cubicBezTo>
                    <a:pt x="106688" y="0"/>
                    <a:pt x="85265" y="1340"/>
                    <a:pt x="63913" y="4363"/>
                  </a:cubicBezTo>
                  <a:cubicBezTo>
                    <a:pt x="61484" y="4090"/>
                    <a:pt x="59046" y="3802"/>
                    <a:pt x="56649" y="3802"/>
                  </a:cubicBezTo>
                  <a:cubicBezTo>
                    <a:pt x="52888" y="3802"/>
                    <a:pt x="49228" y="4511"/>
                    <a:pt x="45866" y="7098"/>
                  </a:cubicBezTo>
                  <a:cubicBezTo>
                    <a:pt x="30655" y="11501"/>
                    <a:pt x="14544" y="12869"/>
                    <a:pt x="0" y="19941"/>
                  </a:cubicBezTo>
                  <a:cubicBezTo>
                    <a:pt x="1404" y="20055"/>
                    <a:pt x="2797" y="20108"/>
                    <a:pt x="4184" y="20108"/>
                  </a:cubicBezTo>
                  <a:cubicBezTo>
                    <a:pt x="15681" y="20108"/>
                    <a:pt x="26642" y="16510"/>
                    <a:pt x="37894" y="15170"/>
                  </a:cubicBezTo>
                  <a:cubicBezTo>
                    <a:pt x="39516" y="15977"/>
                    <a:pt x="41046" y="16301"/>
                    <a:pt x="42514" y="16301"/>
                  </a:cubicBezTo>
                  <a:cubicBezTo>
                    <a:pt x="46572" y="16301"/>
                    <a:pt x="50158" y="13827"/>
                    <a:pt x="53905" y="12235"/>
                  </a:cubicBezTo>
                  <a:cubicBezTo>
                    <a:pt x="79421" y="6911"/>
                    <a:pt x="105120" y="5324"/>
                    <a:pt x="130928" y="5324"/>
                  </a:cubicBezTo>
                  <a:cubicBezTo>
                    <a:pt x="146350" y="5324"/>
                    <a:pt x="161810" y="5891"/>
                    <a:pt x="177294" y="6564"/>
                  </a:cubicBezTo>
                  <a:cubicBezTo>
                    <a:pt x="169455" y="2428"/>
                    <a:pt x="161215" y="927"/>
                    <a:pt x="152643" y="560"/>
                  </a:cubicBezTo>
                  <a:cubicBezTo>
                    <a:pt x="144477" y="193"/>
                    <a:pt x="136319" y="0"/>
                    <a:pt x="1281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5873711" y="3582095"/>
              <a:ext cx="223332" cy="35746"/>
            </a:xfrm>
            <a:custGeom>
              <a:avLst/>
              <a:gdLst/>
              <a:ahLst/>
              <a:cxnLst/>
              <a:rect l="l" t="t" r="r" b="b"/>
              <a:pathLst>
                <a:path w="148640" h="23791" extrusionOk="0">
                  <a:moveTo>
                    <a:pt x="37285" y="0"/>
                  </a:moveTo>
                  <a:cubicBezTo>
                    <a:pt x="36970" y="0"/>
                    <a:pt x="36651" y="52"/>
                    <a:pt x="36327" y="168"/>
                  </a:cubicBezTo>
                  <a:cubicBezTo>
                    <a:pt x="31571" y="1915"/>
                    <a:pt x="26719" y="2223"/>
                    <a:pt x="21851" y="2223"/>
                  </a:cubicBezTo>
                  <a:cubicBezTo>
                    <a:pt x="19203" y="2223"/>
                    <a:pt x="16550" y="2132"/>
                    <a:pt x="13906" y="2132"/>
                  </a:cubicBezTo>
                  <a:cubicBezTo>
                    <a:pt x="10741" y="2132"/>
                    <a:pt x="7588" y="2262"/>
                    <a:pt x="4470" y="2837"/>
                  </a:cubicBezTo>
                  <a:cubicBezTo>
                    <a:pt x="3036" y="3737"/>
                    <a:pt x="1" y="3170"/>
                    <a:pt x="1168" y="6406"/>
                  </a:cubicBezTo>
                  <a:cubicBezTo>
                    <a:pt x="2521" y="6389"/>
                    <a:pt x="3873" y="6381"/>
                    <a:pt x="5225" y="6381"/>
                  </a:cubicBezTo>
                  <a:cubicBezTo>
                    <a:pt x="20035" y="6381"/>
                    <a:pt x="34769" y="7382"/>
                    <a:pt x="49503" y="9308"/>
                  </a:cubicBezTo>
                  <a:cubicBezTo>
                    <a:pt x="76789" y="10709"/>
                    <a:pt x="103274" y="17314"/>
                    <a:pt x="130093" y="21917"/>
                  </a:cubicBezTo>
                  <a:cubicBezTo>
                    <a:pt x="134054" y="22617"/>
                    <a:pt x="138043" y="23791"/>
                    <a:pt x="142126" y="23791"/>
                  </a:cubicBezTo>
                  <a:cubicBezTo>
                    <a:pt x="144268" y="23791"/>
                    <a:pt x="146436" y="23468"/>
                    <a:pt x="148640" y="22584"/>
                  </a:cubicBezTo>
                  <a:cubicBezTo>
                    <a:pt x="114082" y="12177"/>
                    <a:pt x="78657" y="6506"/>
                    <a:pt x="42865" y="2803"/>
                  </a:cubicBezTo>
                  <a:cubicBezTo>
                    <a:pt x="40998" y="1970"/>
                    <a:pt x="39230" y="0"/>
                    <a:pt x="372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5229194" y="3374876"/>
              <a:ext cx="305527" cy="77086"/>
            </a:xfrm>
            <a:custGeom>
              <a:avLst/>
              <a:gdLst/>
              <a:ahLst/>
              <a:cxnLst/>
              <a:rect l="l" t="t" r="r" b="b"/>
              <a:pathLst>
                <a:path w="203346" h="51305" extrusionOk="0">
                  <a:moveTo>
                    <a:pt x="334" y="0"/>
                  </a:moveTo>
                  <a:cubicBezTo>
                    <a:pt x="200" y="834"/>
                    <a:pt x="134" y="1635"/>
                    <a:pt x="0" y="2469"/>
                  </a:cubicBezTo>
                  <a:cubicBezTo>
                    <a:pt x="6338" y="3536"/>
                    <a:pt x="12709" y="4637"/>
                    <a:pt x="19047" y="5705"/>
                  </a:cubicBezTo>
                  <a:cubicBezTo>
                    <a:pt x="48335" y="7472"/>
                    <a:pt x="77155" y="11675"/>
                    <a:pt x="105409" y="19381"/>
                  </a:cubicBezTo>
                  <a:cubicBezTo>
                    <a:pt x="108374" y="21919"/>
                    <a:pt x="111558" y="23613"/>
                    <a:pt x="115153" y="23613"/>
                  </a:cubicBezTo>
                  <a:cubicBezTo>
                    <a:pt x="116614" y="23613"/>
                    <a:pt x="118143" y="23334"/>
                    <a:pt x="119752" y="22717"/>
                  </a:cubicBezTo>
                  <a:cubicBezTo>
                    <a:pt x="138599" y="26319"/>
                    <a:pt x="156212" y="33491"/>
                    <a:pt x="173724" y="40863"/>
                  </a:cubicBezTo>
                  <a:cubicBezTo>
                    <a:pt x="181597" y="44199"/>
                    <a:pt x="189602" y="47234"/>
                    <a:pt x="197575" y="50403"/>
                  </a:cubicBezTo>
                  <a:cubicBezTo>
                    <a:pt x="198456" y="50772"/>
                    <a:pt x="199514" y="51305"/>
                    <a:pt x="200446" y="51305"/>
                  </a:cubicBezTo>
                  <a:cubicBezTo>
                    <a:pt x="201031" y="51305"/>
                    <a:pt x="201566" y="51095"/>
                    <a:pt x="201978" y="50503"/>
                  </a:cubicBezTo>
                  <a:cubicBezTo>
                    <a:pt x="203346" y="48468"/>
                    <a:pt x="201311" y="47067"/>
                    <a:pt x="199776" y="46200"/>
                  </a:cubicBezTo>
                  <a:cubicBezTo>
                    <a:pt x="196774" y="44532"/>
                    <a:pt x="193605" y="43065"/>
                    <a:pt x="190403" y="41697"/>
                  </a:cubicBezTo>
                  <a:cubicBezTo>
                    <a:pt x="165285" y="30889"/>
                    <a:pt x="139967" y="20715"/>
                    <a:pt x="113181" y="14678"/>
                  </a:cubicBezTo>
                  <a:cubicBezTo>
                    <a:pt x="109359" y="10975"/>
                    <a:pt x="104845" y="9940"/>
                    <a:pt x="100083" y="9940"/>
                  </a:cubicBezTo>
                  <a:cubicBezTo>
                    <a:pt x="98153" y="9940"/>
                    <a:pt x="96183" y="10110"/>
                    <a:pt x="94201" y="10341"/>
                  </a:cubicBezTo>
                  <a:cubicBezTo>
                    <a:pt x="71018" y="5838"/>
                    <a:pt x="47634" y="2369"/>
                    <a:pt x="24117" y="34"/>
                  </a:cubicBezTo>
                  <a:cubicBezTo>
                    <a:pt x="16178" y="34"/>
                    <a:pt x="8273" y="0"/>
                    <a:pt x="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5238618" y="3440972"/>
              <a:ext cx="266434" cy="29656"/>
            </a:xfrm>
            <a:custGeom>
              <a:avLst/>
              <a:gdLst/>
              <a:ahLst/>
              <a:cxnLst/>
              <a:rect l="l" t="t" r="r" b="b"/>
              <a:pathLst>
                <a:path w="177327" h="19738" extrusionOk="0">
                  <a:moveTo>
                    <a:pt x="48345" y="0"/>
                  </a:moveTo>
                  <a:cubicBezTo>
                    <a:pt x="40465" y="0"/>
                    <a:pt x="32579" y="177"/>
                    <a:pt x="24685" y="514"/>
                  </a:cubicBezTo>
                  <a:cubicBezTo>
                    <a:pt x="16145" y="881"/>
                    <a:pt x="7873" y="2315"/>
                    <a:pt x="0" y="6318"/>
                  </a:cubicBezTo>
                  <a:cubicBezTo>
                    <a:pt x="15067" y="5723"/>
                    <a:pt x="30112" y="5217"/>
                    <a:pt x="45118" y="5217"/>
                  </a:cubicBezTo>
                  <a:cubicBezTo>
                    <a:pt x="71342" y="5217"/>
                    <a:pt x="97450" y="6764"/>
                    <a:pt x="123355" y="12089"/>
                  </a:cubicBezTo>
                  <a:cubicBezTo>
                    <a:pt x="127212" y="13538"/>
                    <a:pt x="130816" y="15928"/>
                    <a:pt x="134885" y="15928"/>
                  </a:cubicBezTo>
                  <a:cubicBezTo>
                    <a:pt x="136342" y="15928"/>
                    <a:pt x="137858" y="15622"/>
                    <a:pt x="139467" y="14858"/>
                  </a:cubicBezTo>
                  <a:cubicBezTo>
                    <a:pt x="150798" y="16206"/>
                    <a:pt x="161832" y="19737"/>
                    <a:pt x="173393" y="19737"/>
                  </a:cubicBezTo>
                  <a:cubicBezTo>
                    <a:pt x="174697" y="19737"/>
                    <a:pt x="176008" y="19692"/>
                    <a:pt x="177327" y="19594"/>
                  </a:cubicBezTo>
                  <a:cubicBezTo>
                    <a:pt x="162783" y="12723"/>
                    <a:pt x="146672" y="11355"/>
                    <a:pt x="131461" y="7052"/>
                  </a:cubicBezTo>
                  <a:cubicBezTo>
                    <a:pt x="128114" y="4517"/>
                    <a:pt x="124496" y="3819"/>
                    <a:pt x="120757" y="3819"/>
                  </a:cubicBezTo>
                  <a:cubicBezTo>
                    <a:pt x="118347" y="3819"/>
                    <a:pt x="115886" y="4109"/>
                    <a:pt x="113415" y="4383"/>
                  </a:cubicBezTo>
                  <a:cubicBezTo>
                    <a:pt x="91792" y="1347"/>
                    <a:pt x="70098" y="0"/>
                    <a:pt x="48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5294207" y="3499281"/>
              <a:ext cx="223383" cy="34358"/>
            </a:xfrm>
            <a:custGeom>
              <a:avLst/>
              <a:gdLst/>
              <a:ahLst/>
              <a:cxnLst/>
              <a:rect l="l" t="t" r="r" b="b"/>
              <a:pathLst>
                <a:path w="148674" h="22867" extrusionOk="0">
                  <a:moveTo>
                    <a:pt x="111368" y="1"/>
                  </a:moveTo>
                  <a:cubicBezTo>
                    <a:pt x="109431" y="1"/>
                    <a:pt x="107669" y="1911"/>
                    <a:pt x="105809" y="2740"/>
                  </a:cubicBezTo>
                  <a:cubicBezTo>
                    <a:pt x="69984" y="6243"/>
                    <a:pt x="34559" y="11680"/>
                    <a:pt x="0" y="21687"/>
                  </a:cubicBezTo>
                  <a:cubicBezTo>
                    <a:pt x="2216" y="22552"/>
                    <a:pt x="4395" y="22867"/>
                    <a:pt x="6547" y="22867"/>
                  </a:cubicBezTo>
                  <a:cubicBezTo>
                    <a:pt x="10619" y="22867"/>
                    <a:pt x="14598" y="21741"/>
                    <a:pt x="18547" y="21087"/>
                  </a:cubicBezTo>
                  <a:cubicBezTo>
                    <a:pt x="45366" y="16717"/>
                    <a:pt x="71885" y="10379"/>
                    <a:pt x="99171" y="8978"/>
                  </a:cubicBezTo>
                  <a:cubicBezTo>
                    <a:pt x="113671" y="7233"/>
                    <a:pt x="128171" y="6275"/>
                    <a:pt x="142745" y="6275"/>
                  </a:cubicBezTo>
                  <a:cubicBezTo>
                    <a:pt x="144331" y="6275"/>
                    <a:pt x="145918" y="6287"/>
                    <a:pt x="147506" y="6310"/>
                  </a:cubicBezTo>
                  <a:cubicBezTo>
                    <a:pt x="148673" y="3141"/>
                    <a:pt x="145638" y="3741"/>
                    <a:pt x="144204" y="2840"/>
                  </a:cubicBezTo>
                  <a:cubicBezTo>
                    <a:pt x="141021" y="2275"/>
                    <a:pt x="137802" y="2153"/>
                    <a:pt x="134571" y="2153"/>
                  </a:cubicBezTo>
                  <a:cubicBezTo>
                    <a:pt x="132116" y="2153"/>
                    <a:pt x="129654" y="2223"/>
                    <a:pt x="127196" y="2223"/>
                  </a:cubicBezTo>
                  <a:cubicBezTo>
                    <a:pt x="122203" y="2223"/>
                    <a:pt x="117224" y="1933"/>
                    <a:pt x="112347" y="172"/>
                  </a:cubicBezTo>
                  <a:cubicBezTo>
                    <a:pt x="112015" y="53"/>
                    <a:pt x="111689" y="1"/>
                    <a:pt x="1113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5816169" y="3503498"/>
              <a:ext cx="97931" cy="96935"/>
            </a:xfrm>
            <a:custGeom>
              <a:avLst/>
              <a:gdLst/>
              <a:ahLst/>
              <a:cxnLst/>
              <a:rect l="l" t="t" r="r" b="b"/>
              <a:pathLst>
                <a:path w="65179" h="64516" extrusionOk="0">
                  <a:moveTo>
                    <a:pt x="35442" y="1"/>
                  </a:moveTo>
                  <a:cubicBezTo>
                    <a:pt x="15569" y="1"/>
                    <a:pt x="665" y="13812"/>
                    <a:pt x="332" y="32624"/>
                  </a:cubicBezTo>
                  <a:cubicBezTo>
                    <a:pt x="1" y="50478"/>
                    <a:pt x="12596" y="64516"/>
                    <a:pt x="28809" y="64516"/>
                  </a:cubicBezTo>
                  <a:cubicBezTo>
                    <a:pt x="28923" y="64516"/>
                    <a:pt x="29038" y="64515"/>
                    <a:pt x="29153" y="64514"/>
                  </a:cubicBezTo>
                  <a:cubicBezTo>
                    <a:pt x="47533" y="64314"/>
                    <a:pt x="64978" y="46167"/>
                    <a:pt x="65112" y="27120"/>
                  </a:cubicBezTo>
                  <a:cubicBezTo>
                    <a:pt x="65178" y="11976"/>
                    <a:pt x="52303" y="101"/>
                    <a:pt x="35657" y="1"/>
                  </a:cubicBezTo>
                  <a:cubicBezTo>
                    <a:pt x="35586" y="1"/>
                    <a:pt x="35514" y="1"/>
                    <a:pt x="35442"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5469251" y="3445201"/>
              <a:ext cx="97930" cy="96887"/>
            </a:xfrm>
            <a:custGeom>
              <a:avLst/>
              <a:gdLst/>
              <a:ahLst/>
              <a:cxnLst/>
              <a:rect l="l" t="t" r="r" b="b"/>
              <a:pathLst>
                <a:path w="65178" h="64484" extrusionOk="0">
                  <a:moveTo>
                    <a:pt x="35371" y="1"/>
                  </a:moveTo>
                  <a:cubicBezTo>
                    <a:pt x="15499" y="1"/>
                    <a:pt x="630" y="13835"/>
                    <a:pt x="331" y="32592"/>
                  </a:cubicBezTo>
                  <a:cubicBezTo>
                    <a:pt x="0" y="50445"/>
                    <a:pt x="12595" y="64483"/>
                    <a:pt x="28808" y="64483"/>
                  </a:cubicBezTo>
                  <a:cubicBezTo>
                    <a:pt x="28922" y="64483"/>
                    <a:pt x="29037" y="64483"/>
                    <a:pt x="29152" y="64481"/>
                  </a:cubicBezTo>
                  <a:cubicBezTo>
                    <a:pt x="47532" y="64281"/>
                    <a:pt x="64977" y="46135"/>
                    <a:pt x="65078" y="27088"/>
                  </a:cubicBezTo>
                  <a:cubicBezTo>
                    <a:pt x="65178" y="11943"/>
                    <a:pt x="52302" y="68"/>
                    <a:pt x="35657" y="2"/>
                  </a:cubicBezTo>
                  <a:cubicBezTo>
                    <a:pt x="35561" y="1"/>
                    <a:pt x="35466" y="1"/>
                    <a:pt x="35371"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40"/>
          <p:cNvSpPr/>
          <p:nvPr/>
        </p:nvSpPr>
        <p:spPr>
          <a:xfrm rot="2293565">
            <a:off x="1291553" y="14223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rot="2293565">
            <a:off x="368003" y="44982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rot="2293565">
            <a:off x="7503578" y="37183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rot="2293565">
            <a:off x="706478" y="7019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rot="2293565">
            <a:off x="7907778" y="3893197"/>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381000" y="879109"/>
            <a:ext cx="8382000" cy="2554545"/>
          </a:xfrm>
          <a:prstGeom prst="rect">
            <a:avLst/>
          </a:prstGeom>
        </p:spPr>
        <p:txBody>
          <a:bodyPr wrap="square">
            <a:spAutoFit/>
          </a:bodyPr>
          <a:lstStyle/>
          <a:p>
            <a:pPr algn="ctr">
              <a:lnSpc>
                <a:spcPct val="125000"/>
              </a:lnSpc>
            </a:pPr>
            <a:r>
              <a:rPr lang="en-US" sz="3200" b="1" dirty="0" err="1">
                <a:solidFill>
                  <a:srgbClr val="FF0000"/>
                </a:solidFill>
                <a:latin typeface="Times New Roman" panose="02020603050405020304" pitchFamily="18" charset="0"/>
                <a:ea typeface="Times New Roman" panose="02020603050405020304" pitchFamily="18" charset="0"/>
              </a:rPr>
              <a:t>Tiết</a:t>
            </a:r>
            <a:r>
              <a:rPr lang="en-US" sz="3200" b="1" dirty="0">
                <a:solidFill>
                  <a:srgbClr val="FF0000"/>
                </a:solidFill>
                <a:latin typeface="Times New Roman" panose="02020603050405020304" pitchFamily="18" charset="0"/>
                <a:ea typeface="Times New Roman" panose="02020603050405020304" pitchFamily="18" charset="0"/>
              </a:rPr>
              <a:t> 20</a:t>
            </a:r>
          </a:p>
          <a:p>
            <a:pPr algn="ctr">
              <a:lnSpc>
                <a:spcPct val="125000"/>
              </a:lnSpc>
            </a:pPr>
            <a:r>
              <a:rPr lang="en-US" sz="3200" b="1" dirty="0">
                <a:solidFill>
                  <a:srgbClr val="FF0000"/>
                </a:solidFill>
                <a:latin typeface="Times New Roman" panose="02020603050405020304" pitchFamily="18" charset="0"/>
                <a:ea typeface="Times New Roman" panose="02020603050405020304" pitchFamily="18" charset="0"/>
              </a:rPr>
              <a:t>THỰC HÀNH TIẾNG VIỆT </a:t>
            </a:r>
          </a:p>
          <a:p>
            <a:pPr algn="ctr">
              <a:lnSpc>
                <a:spcPct val="125000"/>
              </a:lnSpc>
            </a:pPr>
            <a:r>
              <a:rPr lang="en-US" sz="3200" b="1" dirty="0">
                <a:solidFill>
                  <a:srgbClr val="FF0000"/>
                </a:solidFill>
                <a:latin typeface="Times New Roman" panose="02020603050405020304" pitchFamily="18" charset="0"/>
                <a:ea typeface="Times New Roman" panose="02020603050405020304" pitchFamily="18" charset="0"/>
              </a:rPr>
              <a:t>(</a:t>
            </a:r>
            <a:r>
              <a:rPr lang="en-US" sz="3200" b="1" i="1" dirty="0">
                <a:solidFill>
                  <a:srgbClr val="FF0000"/>
                </a:solidFill>
                <a:latin typeface="Times New Roman" panose="02020603050405020304" pitchFamily="18" charset="0"/>
                <a:ea typeface="Times New Roman" panose="02020603050405020304" pitchFamily="18" charset="0"/>
              </a:rPr>
              <a:t>NGHĨA CỦA TỪ NGỮ, BIỆN PHÁP TU TỪ - SO SÁNH, NHÂN HÓA, ĐIỆP NGỮ)</a:t>
            </a:r>
            <a:endParaRPr lang="en-US" sz="2800" dirty="0">
              <a:solidFill>
                <a:srgbClr val="FF0000"/>
              </a:solidFill>
              <a:effectLst/>
              <a:latin typeface="Calibri" panose="020F0502020204030204" pitchFamily="34" charset="0"/>
              <a:ea typeface="Calibri" panose="020F0502020204030204" pitchFamily="34" charset="0"/>
            </a:endParaRPr>
          </a:p>
        </p:txBody>
      </p:sp>
      <p:sp>
        <p:nvSpPr>
          <p:cNvPr id="5" name="Subtitle 4"/>
          <p:cNvSpPr>
            <a:spLocks noGrp="1"/>
          </p:cNvSpPr>
          <p:nvPr>
            <p:ph type="subTitle" idx="1"/>
          </p:nvPr>
        </p:nvSpPr>
        <p:spPr/>
        <p:txBody>
          <a:bodyPr/>
          <a:lstStyle/>
          <a:p>
            <a:endParaRPr lang="en-US" dirty="0"/>
          </a:p>
        </p:txBody>
      </p:sp>
      <p:pic>
        <p:nvPicPr>
          <p:cNvPr id="101" name="Picture 100">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790567" y="-45944"/>
            <a:ext cx="1938049" cy="1938049"/>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1"/>
          <p:cNvSpPr txBox="1">
            <a:spLocks noGrp="1"/>
          </p:cNvSpPr>
          <p:nvPr>
            <p:ph type="title"/>
          </p:nvPr>
        </p:nvSpPr>
        <p:spPr>
          <a:xfrm>
            <a:off x="678674" y="186717"/>
            <a:ext cx="748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solidFill>
                  <a:srgbClr val="FF0000"/>
                </a:solidFill>
              </a:rPr>
              <a:t>I. Nghĩa của từ</a:t>
            </a:r>
            <a:endParaRPr sz="4000" dirty="0">
              <a:solidFill>
                <a:srgbClr val="FF0000"/>
              </a:solidFill>
            </a:endParaRPr>
          </a:p>
        </p:txBody>
      </p:sp>
      <p:grpSp>
        <p:nvGrpSpPr>
          <p:cNvPr id="443" name="Google Shape;443;p41"/>
          <p:cNvGrpSpPr/>
          <p:nvPr/>
        </p:nvGrpSpPr>
        <p:grpSpPr>
          <a:xfrm>
            <a:off x="8001000" y="3344209"/>
            <a:ext cx="1197961" cy="1812196"/>
            <a:chOff x="6428142" y="1302810"/>
            <a:chExt cx="2237419" cy="3462136"/>
          </a:xfrm>
        </p:grpSpPr>
        <p:grpSp>
          <p:nvGrpSpPr>
            <p:cNvPr id="444" name="Google Shape;444;p41"/>
            <p:cNvGrpSpPr/>
            <p:nvPr/>
          </p:nvGrpSpPr>
          <p:grpSpPr>
            <a:xfrm>
              <a:off x="6428142" y="1302810"/>
              <a:ext cx="2237419" cy="3462136"/>
              <a:chOff x="1255920" y="543105"/>
              <a:chExt cx="842338" cy="1303417"/>
            </a:xfrm>
          </p:grpSpPr>
          <p:sp>
            <p:nvSpPr>
              <p:cNvPr id="445" name="Google Shape;445;p41"/>
              <p:cNvSpPr/>
              <p:nvPr/>
            </p:nvSpPr>
            <p:spPr>
              <a:xfrm>
                <a:off x="1305696" y="1330198"/>
                <a:ext cx="182686" cy="516324"/>
              </a:xfrm>
              <a:custGeom>
                <a:avLst/>
                <a:gdLst/>
                <a:ahLst/>
                <a:cxnLst/>
                <a:rect l="l" t="t" r="r" b="b"/>
                <a:pathLst>
                  <a:path w="237255" h="670551" extrusionOk="0">
                    <a:moveTo>
                      <a:pt x="177161" y="0"/>
                    </a:moveTo>
                    <a:lnTo>
                      <a:pt x="162851" y="94534"/>
                    </a:lnTo>
                    <a:lnTo>
                      <a:pt x="95803" y="537385"/>
                    </a:lnTo>
                    <a:cubicBezTo>
                      <a:pt x="95603" y="538919"/>
                      <a:pt x="95336" y="540487"/>
                      <a:pt x="95102" y="542021"/>
                    </a:cubicBezTo>
                    <a:cubicBezTo>
                      <a:pt x="94802" y="543656"/>
                      <a:pt x="94468" y="545224"/>
                      <a:pt x="94102" y="546858"/>
                    </a:cubicBezTo>
                    <a:cubicBezTo>
                      <a:pt x="93801" y="548259"/>
                      <a:pt x="93468" y="549660"/>
                      <a:pt x="93101" y="551028"/>
                    </a:cubicBezTo>
                    <a:cubicBezTo>
                      <a:pt x="92901" y="551895"/>
                      <a:pt x="92667" y="552729"/>
                      <a:pt x="92334" y="553596"/>
                    </a:cubicBezTo>
                    <a:cubicBezTo>
                      <a:pt x="92067" y="554764"/>
                      <a:pt x="91766" y="555831"/>
                      <a:pt x="91366" y="556932"/>
                    </a:cubicBezTo>
                    <a:cubicBezTo>
                      <a:pt x="87664" y="568207"/>
                      <a:pt x="82226" y="578714"/>
                      <a:pt x="75288" y="587954"/>
                    </a:cubicBezTo>
                    <a:cubicBezTo>
                      <a:pt x="74521" y="589055"/>
                      <a:pt x="73720" y="590056"/>
                      <a:pt x="72920" y="591056"/>
                    </a:cubicBezTo>
                    <a:cubicBezTo>
                      <a:pt x="71352" y="593058"/>
                      <a:pt x="69617" y="595026"/>
                      <a:pt x="67883" y="596894"/>
                    </a:cubicBezTo>
                    <a:cubicBezTo>
                      <a:pt x="66949" y="597861"/>
                      <a:pt x="66081" y="598762"/>
                      <a:pt x="65214" y="599696"/>
                    </a:cubicBezTo>
                    <a:cubicBezTo>
                      <a:pt x="62079" y="602898"/>
                      <a:pt x="58676" y="605867"/>
                      <a:pt x="55107" y="608636"/>
                    </a:cubicBezTo>
                    <a:cubicBezTo>
                      <a:pt x="51604" y="611438"/>
                      <a:pt x="47868" y="613973"/>
                      <a:pt x="44032" y="616308"/>
                    </a:cubicBezTo>
                    <a:cubicBezTo>
                      <a:pt x="40096" y="618643"/>
                      <a:pt x="36060" y="620744"/>
                      <a:pt x="31924" y="622579"/>
                    </a:cubicBezTo>
                    <a:cubicBezTo>
                      <a:pt x="29856" y="623446"/>
                      <a:pt x="27687" y="624314"/>
                      <a:pt x="25553" y="625114"/>
                    </a:cubicBezTo>
                    <a:cubicBezTo>
                      <a:pt x="23418" y="625915"/>
                      <a:pt x="21316" y="626615"/>
                      <a:pt x="19081" y="627249"/>
                    </a:cubicBezTo>
                    <a:lnTo>
                      <a:pt x="19015" y="627249"/>
                    </a:lnTo>
                    <a:cubicBezTo>
                      <a:pt x="12877" y="629050"/>
                      <a:pt x="6539" y="630285"/>
                      <a:pt x="1" y="630985"/>
                    </a:cubicBezTo>
                    <a:cubicBezTo>
                      <a:pt x="74118" y="662600"/>
                      <a:pt x="133437" y="670551"/>
                      <a:pt x="174181" y="670551"/>
                    </a:cubicBezTo>
                    <a:cubicBezTo>
                      <a:pt x="215074" y="670551"/>
                      <a:pt x="237254" y="662541"/>
                      <a:pt x="236903" y="662408"/>
                    </a:cubicBezTo>
                    <a:cubicBezTo>
                      <a:pt x="190304" y="644461"/>
                      <a:pt x="162217" y="596727"/>
                      <a:pt x="168822" y="547158"/>
                    </a:cubicBezTo>
                    <a:lnTo>
                      <a:pt x="223094" y="69250"/>
                    </a:lnTo>
                    <a:lnTo>
                      <a:pt x="230199" y="7038"/>
                    </a:lnTo>
                    <a:lnTo>
                      <a:pt x="177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1"/>
              <p:cNvSpPr/>
              <p:nvPr/>
            </p:nvSpPr>
            <p:spPr>
              <a:xfrm>
                <a:off x="1255920" y="866967"/>
                <a:ext cx="434872" cy="487974"/>
              </a:xfrm>
              <a:custGeom>
                <a:avLst/>
                <a:gdLst/>
                <a:ahLst/>
                <a:cxnLst/>
                <a:rect l="l" t="t" r="r" b="b"/>
                <a:pathLst>
                  <a:path w="564769" h="633733" extrusionOk="0">
                    <a:moveTo>
                      <a:pt x="124288" y="1"/>
                    </a:moveTo>
                    <a:cubicBezTo>
                      <a:pt x="124286" y="6"/>
                      <a:pt x="0" y="595894"/>
                      <a:pt x="264654" y="632153"/>
                    </a:cubicBezTo>
                    <a:cubicBezTo>
                      <a:pt x="272327" y="633218"/>
                      <a:pt x="279794" y="633732"/>
                      <a:pt x="287067" y="633732"/>
                    </a:cubicBezTo>
                    <a:cubicBezTo>
                      <a:pt x="297341" y="633732"/>
                      <a:pt x="307227" y="632705"/>
                      <a:pt x="316758" y="630752"/>
                    </a:cubicBezTo>
                    <a:cubicBezTo>
                      <a:pt x="534047" y="586287"/>
                      <a:pt x="564769" y="58343"/>
                      <a:pt x="564735" y="58343"/>
                    </a:cubicBezTo>
                    <a:lnTo>
                      <a:pt x="1242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1"/>
              <p:cNvSpPr/>
              <p:nvPr/>
            </p:nvSpPr>
            <p:spPr>
              <a:xfrm>
                <a:off x="1340962" y="1020319"/>
                <a:ext cx="311252" cy="306786"/>
              </a:xfrm>
              <a:custGeom>
                <a:avLst/>
                <a:gdLst/>
                <a:ahLst/>
                <a:cxnLst/>
                <a:rect l="l" t="t" r="r" b="b"/>
                <a:pathLst>
                  <a:path w="404223" h="398423" extrusionOk="0">
                    <a:moveTo>
                      <a:pt x="188506" y="1"/>
                    </a:moveTo>
                    <a:cubicBezTo>
                      <a:pt x="97162" y="1"/>
                      <a:pt x="10681" y="12652"/>
                      <a:pt x="6672" y="40014"/>
                    </a:cubicBezTo>
                    <a:cubicBezTo>
                      <a:pt x="6638" y="40848"/>
                      <a:pt x="6605" y="41715"/>
                      <a:pt x="6572" y="42549"/>
                    </a:cubicBezTo>
                    <a:cubicBezTo>
                      <a:pt x="0" y="195158"/>
                      <a:pt x="21115" y="378423"/>
                      <a:pt x="156679" y="397036"/>
                    </a:cubicBezTo>
                    <a:cubicBezTo>
                      <a:pt x="163489" y="397969"/>
                      <a:pt x="170129" y="398422"/>
                      <a:pt x="176602" y="398422"/>
                    </a:cubicBezTo>
                    <a:cubicBezTo>
                      <a:pt x="310385" y="398422"/>
                      <a:pt x="373283" y="204945"/>
                      <a:pt x="401887" y="55625"/>
                    </a:cubicBezTo>
                    <a:lnTo>
                      <a:pt x="401887" y="55558"/>
                    </a:lnTo>
                    <a:cubicBezTo>
                      <a:pt x="402721" y="51322"/>
                      <a:pt x="403455" y="47152"/>
                      <a:pt x="404222" y="42949"/>
                    </a:cubicBezTo>
                    <a:cubicBezTo>
                      <a:pt x="394747" y="15223"/>
                      <a:pt x="288701" y="1"/>
                      <a:pt x="18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1"/>
              <p:cNvSpPr/>
              <p:nvPr/>
            </p:nvSpPr>
            <p:spPr>
              <a:xfrm>
                <a:off x="1351596" y="851123"/>
                <a:ext cx="338939" cy="102435"/>
              </a:xfrm>
              <a:custGeom>
                <a:avLst/>
                <a:gdLst/>
                <a:ahLst/>
                <a:cxnLst/>
                <a:rect l="l" t="t" r="r" b="b"/>
                <a:pathLst>
                  <a:path w="440181" h="133032" extrusionOk="0">
                    <a:moveTo>
                      <a:pt x="156633" y="0"/>
                    </a:moveTo>
                    <a:cubicBezTo>
                      <a:pt x="109244" y="0"/>
                      <a:pt x="56803" y="5821"/>
                      <a:pt x="0" y="20578"/>
                    </a:cubicBezTo>
                    <a:cubicBezTo>
                      <a:pt x="0" y="20578"/>
                      <a:pt x="7572" y="29184"/>
                      <a:pt x="21749" y="41559"/>
                    </a:cubicBezTo>
                    <a:cubicBezTo>
                      <a:pt x="58906" y="74124"/>
                      <a:pt x="141805" y="133032"/>
                      <a:pt x="254961" y="133032"/>
                    </a:cubicBezTo>
                    <a:cubicBezTo>
                      <a:pt x="302920" y="133032"/>
                      <a:pt x="356313" y="122451"/>
                      <a:pt x="413962" y="94798"/>
                    </a:cubicBezTo>
                    <a:cubicBezTo>
                      <a:pt x="422635" y="90661"/>
                      <a:pt x="431342" y="86158"/>
                      <a:pt x="440181" y="81221"/>
                    </a:cubicBezTo>
                    <a:cubicBezTo>
                      <a:pt x="440181" y="81221"/>
                      <a:pt x="333658" y="0"/>
                      <a:pt x="156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1"/>
              <p:cNvSpPr/>
              <p:nvPr/>
            </p:nvSpPr>
            <p:spPr>
              <a:xfrm>
                <a:off x="1345970" y="1020323"/>
                <a:ext cx="306886" cy="68415"/>
              </a:xfrm>
              <a:custGeom>
                <a:avLst/>
                <a:gdLst/>
                <a:ahLst/>
                <a:cxnLst/>
                <a:rect l="l" t="t" r="r" b="b"/>
                <a:pathLst>
                  <a:path w="398553" h="88851" extrusionOk="0">
                    <a:moveTo>
                      <a:pt x="182050" y="1"/>
                    </a:moveTo>
                    <a:cubicBezTo>
                      <a:pt x="90687" y="1"/>
                      <a:pt x="4177" y="12660"/>
                      <a:pt x="168" y="40042"/>
                    </a:cubicBezTo>
                    <a:lnTo>
                      <a:pt x="134" y="40209"/>
                    </a:lnTo>
                    <a:cubicBezTo>
                      <a:pt x="68" y="41010"/>
                      <a:pt x="1" y="41810"/>
                      <a:pt x="68" y="42544"/>
                    </a:cubicBezTo>
                    <a:cubicBezTo>
                      <a:pt x="1479" y="72832"/>
                      <a:pt x="109625" y="88851"/>
                      <a:pt x="212870" y="88851"/>
                    </a:cubicBezTo>
                    <a:cubicBezTo>
                      <a:pt x="297471" y="88851"/>
                      <a:pt x="378783" y="78095"/>
                      <a:pt x="395383" y="55620"/>
                    </a:cubicBezTo>
                    <a:lnTo>
                      <a:pt x="395383" y="55553"/>
                    </a:lnTo>
                    <a:cubicBezTo>
                      <a:pt x="396951" y="53385"/>
                      <a:pt x="397952" y="51050"/>
                      <a:pt x="398285" y="48649"/>
                    </a:cubicBezTo>
                    <a:cubicBezTo>
                      <a:pt x="398552" y="46714"/>
                      <a:pt x="398385" y="44779"/>
                      <a:pt x="397718" y="42944"/>
                    </a:cubicBezTo>
                    <a:cubicBezTo>
                      <a:pt x="388245" y="15222"/>
                      <a:pt x="282230" y="1"/>
                      <a:pt x="182050" y="1"/>
                    </a:cubicBezTo>
                    <a:close/>
                  </a:path>
                </a:pathLst>
              </a:custGeom>
              <a:solidFill>
                <a:srgbClr val="FBD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1"/>
              <p:cNvSpPr/>
              <p:nvPr/>
            </p:nvSpPr>
            <p:spPr>
              <a:xfrm>
                <a:off x="1368393" y="872692"/>
                <a:ext cx="301979" cy="80873"/>
              </a:xfrm>
              <a:custGeom>
                <a:avLst/>
                <a:gdLst/>
                <a:ahLst/>
                <a:cxnLst/>
                <a:rect l="l" t="t" r="r" b="b"/>
                <a:pathLst>
                  <a:path w="392181" h="105030" extrusionOk="0">
                    <a:moveTo>
                      <a:pt x="128375" y="0"/>
                    </a:moveTo>
                    <a:cubicBezTo>
                      <a:pt x="120828" y="0"/>
                      <a:pt x="113224" y="133"/>
                      <a:pt x="105576" y="406"/>
                    </a:cubicBezTo>
                    <a:cubicBezTo>
                      <a:pt x="90932" y="906"/>
                      <a:pt x="76088" y="1940"/>
                      <a:pt x="61178" y="3575"/>
                    </a:cubicBezTo>
                    <a:cubicBezTo>
                      <a:pt x="40830" y="5776"/>
                      <a:pt x="20382" y="9079"/>
                      <a:pt x="1" y="13582"/>
                    </a:cubicBezTo>
                    <a:cubicBezTo>
                      <a:pt x="24418" y="35031"/>
                      <a:pt x="68750" y="67887"/>
                      <a:pt x="128459" y="87802"/>
                    </a:cubicBezTo>
                    <a:cubicBezTo>
                      <a:pt x="159431" y="98151"/>
                      <a:pt x="194558" y="105030"/>
                      <a:pt x="233219" y="105030"/>
                    </a:cubicBezTo>
                    <a:cubicBezTo>
                      <a:pt x="281165" y="105030"/>
                      <a:pt x="334547" y="94450"/>
                      <a:pt x="392181" y="66787"/>
                    </a:cubicBezTo>
                    <a:cubicBezTo>
                      <a:pt x="382274" y="58247"/>
                      <a:pt x="368164" y="49808"/>
                      <a:pt x="350718" y="41935"/>
                    </a:cubicBezTo>
                    <a:cubicBezTo>
                      <a:pt x="298953" y="18529"/>
                      <a:pt x="217665" y="0"/>
                      <a:pt x="128375" y="0"/>
                    </a:cubicBezTo>
                    <a:close/>
                  </a:path>
                </a:pathLst>
              </a:custGeom>
              <a:solidFill>
                <a:srgbClr val="D0D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a:off x="1874588" y="1187722"/>
                <a:ext cx="182857" cy="516287"/>
              </a:xfrm>
              <a:custGeom>
                <a:avLst/>
                <a:gdLst/>
                <a:ahLst/>
                <a:cxnLst/>
                <a:rect l="l" t="t" r="r" b="b"/>
                <a:pathLst>
                  <a:path w="237477" h="670502" extrusionOk="0">
                    <a:moveTo>
                      <a:pt x="64520" y="1"/>
                    </a:moveTo>
                    <a:lnTo>
                      <a:pt x="11449" y="6672"/>
                    </a:lnTo>
                    <a:lnTo>
                      <a:pt x="18121" y="68917"/>
                    </a:lnTo>
                    <a:lnTo>
                      <a:pt x="69257" y="547092"/>
                    </a:lnTo>
                    <a:cubicBezTo>
                      <a:pt x="75495" y="596694"/>
                      <a:pt x="47141" y="644295"/>
                      <a:pt x="375" y="661908"/>
                    </a:cubicBezTo>
                    <a:cubicBezTo>
                      <a:pt x="1" y="662061"/>
                      <a:pt x="22889" y="670502"/>
                      <a:pt x="65138" y="670502"/>
                    </a:cubicBezTo>
                    <a:cubicBezTo>
                      <a:pt x="105806" y="670502"/>
                      <a:pt x="164412" y="662681"/>
                      <a:pt x="237477" y="632120"/>
                    </a:cubicBezTo>
                    <a:cubicBezTo>
                      <a:pt x="230939" y="631353"/>
                      <a:pt x="224601" y="630085"/>
                      <a:pt x="218530" y="628217"/>
                    </a:cubicBezTo>
                    <a:lnTo>
                      <a:pt x="218430" y="628217"/>
                    </a:lnTo>
                    <a:cubicBezTo>
                      <a:pt x="216229" y="627617"/>
                      <a:pt x="214094" y="626849"/>
                      <a:pt x="211959" y="626082"/>
                    </a:cubicBezTo>
                    <a:cubicBezTo>
                      <a:pt x="209857" y="625282"/>
                      <a:pt x="207723" y="624348"/>
                      <a:pt x="205621" y="623480"/>
                    </a:cubicBezTo>
                    <a:cubicBezTo>
                      <a:pt x="201518" y="621612"/>
                      <a:pt x="197515" y="619477"/>
                      <a:pt x="193579" y="617142"/>
                    </a:cubicBezTo>
                    <a:cubicBezTo>
                      <a:pt x="189743" y="614807"/>
                      <a:pt x="186040" y="612239"/>
                      <a:pt x="182538" y="609437"/>
                    </a:cubicBezTo>
                    <a:cubicBezTo>
                      <a:pt x="179002" y="606635"/>
                      <a:pt x="175600" y="603633"/>
                      <a:pt x="172497" y="600430"/>
                    </a:cubicBezTo>
                    <a:cubicBezTo>
                      <a:pt x="171597" y="599496"/>
                      <a:pt x="170729" y="598596"/>
                      <a:pt x="169862" y="597628"/>
                    </a:cubicBezTo>
                    <a:cubicBezTo>
                      <a:pt x="168094" y="595694"/>
                      <a:pt x="166426" y="593759"/>
                      <a:pt x="164859" y="591791"/>
                    </a:cubicBezTo>
                    <a:cubicBezTo>
                      <a:pt x="164058" y="590790"/>
                      <a:pt x="163257" y="589756"/>
                      <a:pt x="162490" y="588722"/>
                    </a:cubicBezTo>
                    <a:cubicBezTo>
                      <a:pt x="155652" y="579382"/>
                      <a:pt x="150215" y="568874"/>
                      <a:pt x="146646" y="557566"/>
                    </a:cubicBezTo>
                    <a:cubicBezTo>
                      <a:pt x="146245" y="556432"/>
                      <a:pt x="145978" y="555365"/>
                      <a:pt x="145678" y="554231"/>
                    </a:cubicBezTo>
                    <a:cubicBezTo>
                      <a:pt x="145378" y="553363"/>
                      <a:pt x="145178" y="552529"/>
                      <a:pt x="144911" y="551629"/>
                    </a:cubicBezTo>
                    <a:cubicBezTo>
                      <a:pt x="144544" y="550261"/>
                      <a:pt x="144210" y="548893"/>
                      <a:pt x="143910" y="547459"/>
                    </a:cubicBezTo>
                    <a:cubicBezTo>
                      <a:pt x="143543" y="545858"/>
                      <a:pt x="143210" y="544257"/>
                      <a:pt x="142976" y="542622"/>
                    </a:cubicBezTo>
                    <a:cubicBezTo>
                      <a:pt x="142709" y="541088"/>
                      <a:pt x="142476" y="539553"/>
                      <a:pt x="142309" y="538019"/>
                    </a:cubicBezTo>
                    <a:lnTo>
                      <a:pt x="78230" y="94602"/>
                    </a:lnTo>
                    <a:lnTo>
                      <a:pt x="645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1"/>
              <p:cNvSpPr/>
              <p:nvPr/>
            </p:nvSpPr>
            <p:spPr>
              <a:xfrm>
                <a:off x="1678411" y="725032"/>
                <a:ext cx="419847" cy="487152"/>
              </a:xfrm>
              <a:custGeom>
                <a:avLst/>
                <a:gdLst/>
                <a:ahLst/>
                <a:cxnLst/>
                <a:rect l="l" t="t" r="r" b="b"/>
                <a:pathLst>
                  <a:path w="545256" h="632665" extrusionOk="0">
                    <a:moveTo>
                      <a:pt x="440815" y="1"/>
                    </a:moveTo>
                    <a:lnTo>
                      <a:pt x="171290" y="33892"/>
                    </a:lnTo>
                    <a:lnTo>
                      <a:pt x="1" y="55441"/>
                    </a:lnTo>
                    <a:cubicBezTo>
                      <a:pt x="1" y="55441"/>
                      <a:pt x="27187" y="583585"/>
                      <a:pt x="244208" y="629451"/>
                    </a:cubicBezTo>
                    <a:cubicBezTo>
                      <a:pt x="254022" y="631572"/>
                      <a:pt x="264252" y="632665"/>
                      <a:pt x="274897" y="632665"/>
                    </a:cubicBezTo>
                    <a:cubicBezTo>
                      <a:pt x="281837" y="632665"/>
                      <a:pt x="288953" y="632201"/>
                      <a:pt x="296246" y="631253"/>
                    </a:cubicBezTo>
                    <a:cubicBezTo>
                      <a:pt x="314358" y="628851"/>
                      <a:pt x="330603" y="623947"/>
                      <a:pt x="345247" y="616676"/>
                    </a:cubicBezTo>
                    <a:cubicBezTo>
                      <a:pt x="545256" y="518039"/>
                      <a:pt x="440816" y="5"/>
                      <a:pt x="440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1"/>
              <p:cNvSpPr/>
              <p:nvPr/>
            </p:nvSpPr>
            <p:spPr>
              <a:xfrm>
                <a:off x="1716040" y="877495"/>
                <a:ext cx="310456" cy="306853"/>
              </a:xfrm>
              <a:custGeom>
                <a:avLst/>
                <a:gdLst/>
                <a:ahLst/>
                <a:cxnLst/>
                <a:rect l="l" t="t" r="r" b="b"/>
                <a:pathLst>
                  <a:path w="403189" h="398511" extrusionOk="0">
                    <a:moveTo>
                      <a:pt x="209219" y="1"/>
                    </a:moveTo>
                    <a:cubicBezTo>
                      <a:pt x="111057" y="1"/>
                      <a:pt x="9416" y="14468"/>
                      <a:pt x="1" y="41502"/>
                    </a:cubicBezTo>
                    <a:cubicBezTo>
                      <a:pt x="701" y="45705"/>
                      <a:pt x="1469" y="49874"/>
                      <a:pt x="2236" y="54177"/>
                    </a:cubicBezTo>
                    <a:lnTo>
                      <a:pt x="2236" y="54211"/>
                    </a:lnTo>
                    <a:cubicBezTo>
                      <a:pt x="29918" y="204102"/>
                      <a:pt x="91719" y="398511"/>
                      <a:pt x="226178" y="398511"/>
                    </a:cubicBezTo>
                    <a:cubicBezTo>
                      <a:pt x="232356" y="398511"/>
                      <a:pt x="238687" y="398100"/>
                      <a:pt x="245176" y="397256"/>
                    </a:cubicBezTo>
                    <a:cubicBezTo>
                      <a:pt x="380839" y="379577"/>
                      <a:pt x="403189" y="196446"/>
                      <a:pt x="397651" y="43837"/>
                    </a:cubicBezTo>
                    <a:cubicBezTo>
                      <a:pt x="397618" y="43003"/>
                      <a:pt x="397585" y="42135"/>
                      <a:pt x="397585" y="41301"/>
                    </a:cubicBezTo>
                    <a:cubicBezTo>
                      <a:pt x="393672" y="13215"/>
                      <a:pt x="303035" y="1"/>
                      <a:pt x="209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p:nvPr/>
            </p:nvSpPr>
            <p:spPr>
              <a:xfrm>
                <a:off x="1678565" y="708380"/>
                <a:ext cx="339274" cy="101930"/>
              </a:xfrm>
              <a:custGeom>
                <a:avLst/>
                <a:gdLst/>
                <a:ahLst/>
                <a:cxnLst/>
                <a:rect l="l" t="t" r="r" b="b"/>
                <a:pathLst>
                  <a:path w="440616" h="132377" extrusionOk="0">
                    <a:moveTo>
                      <a:pt x="280366" y="1"/>
                    </a:moveTo>
                    <a:cubicBezTo>
                      <a:pt x="125325" y="1"/>
                      <a:pt x="24691" y="62499"/>
                      <a:pt x="3970" y="76533"/>
                    </a:cubicBezTo>
                    <a:cubicBezTo>
                      <a:pt x="1335" y="78334"/>
                      <a:pt x="1" y="79335"/>
                      <a:pt x="1" y="79335"/>
                    </a:cubicBezTo>
                    <a:cubicBezTo>
                      <a:pt x="8840" y="84338"/>
                      <a:pt x="17547" y="88908"/>
                      <a:pt x="26153" y="93145"/>
                    </a:cubicBezTo>
                    <a:cubicBezTo>
                      <a:pt x="71218" y="115094"/>
                      <a:pt x="113749" y="126569"/>
                      <a:pt x="153210" y="130672"/>
                    </a:cubicBezTo>
                    <a:cubicBezTo>
                      <a:pt x="153310" y="130688"/>
                      <a:pt x="153410" y="130688"/>
                      <a:pt x="153519" y="130688"/>
                    </a:cubicBezTo>
                    <a:cubicBezTo>
                      <a:pt x="153627" y="130688"/>
                      <a:pt x="153744" y="130688"/>
                      <a:pt x="153877" y="130705"/>
                    </a:cubicBezTo>
                    <a:cubicBezTo>
                      <a:pt x="155045" y="130838"/>
                      <a:pt x="156279" y="130938"/>
                      <a:pt x="157480" y="131072"/>
                    </a:cubicBezTo>
                    <a:cubicBezTo>
                      <a:pt x="159915" y="131239"/>
                      <a:pt x="162417" y="131439"/>
                      <a:pt x="164818" y="131606"/>
                    </a:cubicBezTo>
                    <a:cubicBezTo>
                      <a:pt x="172425" y="132128"/>
                      <a:pt x="179908" y="132377"/>
                      <a:pt x="187264" y="132377"/>
                    </a:cubicBezTo>
                    <a:cubicBezTo>
                      <a:pt x="299257" y="132377"/>
                      <a:pt x="381643" y="74592"/>
                      <a:pt x="418766" y="42508"/>
                    </a:cubicBezTo>
                    <a:cubicBezTo>
                      <a:pt x="431242" y="31767"/>
                      <a:pt x="438614" y="23862"/>
                      <a:pt x="440248" y="22027"/>
                    </a:cubicBezTo>
                    <a:cubicBezTo>
                      <a:pt x="440315" y="21927"/>
                      <a:pt x="440449" y="21860"/>
                      <a:pt x="440515" y="21760"/>
                    </a:cubicBezTo>
                    <a:cubicBezTo>
                      <a:pt x="440582" y="21660"/>
                      <a:pt x="440615" y="21627"/>
                      <a:pt x="440615" y="21627"/>
                    </a:cubicBezTo>
                    <a:cubicBezTo>
                      <a:pt x="382418" y="6086"/>
                      <a:pt x="328744" y="1"/>
                      <a:pt x="280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p:cNvSpPr/>
              <p:nvPr/>
            </p:nvSpPr>
            <p:spPr>
              <a:xfrm>
                <a:off x="1715372" y="877530"/>
                <a:ext cx="306885" cy="68264"/>
              </a:xfrm>
              <a:custGeom>
                <a:avLst/>
                <a:gdLst/>
                <a:ahLst/>
                <a:cxnLst/>
                <a:rect l="l" t="t" r="r" b="b"/>
                <a:pathLst>
                  <a:path w="398552" h="88655" extrusionOk="0">
                    <a:moveTo>
                      <a:pt x="210006" y="1"/>
                    </a:moveTo>
                    <a:cubicBezTo>
                      <a:pt x="111870" y="1"/>
                      <a:pt x="10265" y="14459"/>
                      <a:pt x="835" y="41489"/>
                    </a:cubicBezTo>
                    <a:cubicBezTo>
                      <a:pt x="201" y="43290"/>
                      <a:pt x="1" y="45258"/>
                      <a:pt x="234" y="47160"/>
                    </a:cubicBezTo>
                    <a:cubicBezTo>
                      <a:pt x="534" y="49595"/>
                      <a:pt x="1535" y="51930"/>
                      <a:pt x="3103" y="54131"/>
                    </a:cubicBezTo>
                    <a:lnTo>
                      <a:pt x="3103" y="54165"/>
                    </a:lnTo>
                    <a:cubicBezTo>
                      <a:pt x="19991" y="77361"/>
                      <a:pt x="105156" y="88655"/>
                      <a:pt x="192145" y="88655"/>
                    </a:cubicBezTo>
                    <a:cubicBezTo>
                      <a:pt x="293300" y="88655"/>
                      <a:pt x="396922" y="73382"/>
                      <a:pt x="398518" y="43791"/>
                    </a:cubicBezTo>
                    <a:cubicBezTo>
                      <a:pt x="398552" y="43057"/>
                      <a:pt x="398552" y="42256"/>
                      <a:pt x="398452" y="41456"/>
                    </a:cubicBezTo>
                    <a:lnTo>
                      <a:pt x="398385" y="41289"/>
                    </a:lnTo>
                    <a:cubicBezTo>
                      <a:pt x="394472" y="13214"/>
                      <a:pt x="303824" y="1"/>
                      <a:pt x="210006" y="1"/>
                    </a:cubicBezTo>
                    <a:close/>
                  </a:path>
                </a:pathLst>
              </a:custGeom>
              <a:solidFill>
                <a:srgbClr val="FBD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1"/>
              <p:cNvSpPr/>
              <p:nvPr/>
            </p:nvSpPr>
            <p:spPr>
              <a:xfrm>
                <a:off x="1698729" y="729957"/>
                <a:ext cx="302287" cy="80366"/>
              </a:xfrm>
              <a:custGeom>
                <a:avLst/>
                <a:gdLst/>
                <a:ahLst/>
                <a:cxnLst/>
                <a:rect l="l" t="t" r="r" b="b"/>
                <a:pathLst>
                  <a:path w="392581" h="104371" extrusionOk="0">
                    <a:moveTo>
                      <a:pt x="259905" y="1"/>
                    </a:moveTo>
                    <a:cubicBezTo>
                      <a:pt x="172347" y="1"/>
                      <a:pt x="92766" y="17780"/>
                      <a:pt x="41697" y="40471"/>
                    </a:cubicBezTo>
                    <a:cubicBezTo>
                      <a:pt x="24151" y="48276"/>
                      <a:pt x="10007" y="56616"/>
                      <a:pt x="0" y="65055"/>
                    </a:cubicBezTo>
                    <a:cubicBezTo>
                      <a:pt x="58322" y="93532"/>
                      <a:pt x="112387" y="104371"/>
                      <a:pt x="160905" y="104371"/>
                    </a:cubicBezTo>
                    <a:cubicBezTo>
                      <a:pt x="198717" y="104371"/>
                      <a:pt x="233159" y="97788"/>
                      <a:pt x="263622" y="87838"/>
                    </a:cubicBezTo>
                    <a:cubicBezTo>
                      <a:pt x="323498" y="68324"/>
                      <a:pt x="368030" y="35767"/>
                      <a:pt x="392580" y="14452"/>
                    </a:cubicBezTo>
                    <a:cubicBezTo>
                      <a:pt x="372233" y="9815"/>
                      <a:pt x="351785" y="6346"/>
                      <a:pt x="331503" y="4011"/>
                    </a:cubicBezTo>
                    <a:cubicBezTo>
                      <a:pt x="316560" y="2310"/>
                      <a:pt x="301749" y="1143"/>
                      <a:pt x="287072" y="576"/>
                    </a:cubicBezTo>
                    <a:cubicBezTo>
                      <a:pt x="277947" y="188"/>
                      <a:pt x="268884" y="1"/>
                      <a:pt x="259905" y="1"/>
                    </a:cubicBezTo>
                    <a:close/>
                  </a:path>
                </a:pathLst>
              </a:custGeom>
              <a:solidFill>
                <a:srgbClr val="D0DA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1"/>
              <p:cNvSpPr/>
              <p:nvPr/>
            </p:nvSpPr>
            <p:spPr>
              <a:xfrm>
                <a:off x="1554096" y="543105"/>
                <a:ext cx="167749" cy="173991"/>
              </a:xfrm>
              <a:custGeom>
                <a:avLst/>
                <a:gdLst/>
                <a:ahLst/>
                <a:cxnLst/>
                <a:rect l="l" t="t" r="r" b="b"/>
                <a:pathLst>
                  <a:path w="217856" h="225962" extrusionOk="0">
                    <a:moveTo>
                      <a:pt x="49496" y="0"/>
                    </a:moveTo>
                    <a:cubicBezTo>
                      <a:pt x="42452" y="0"/>
                      <a:pt x="35595" y="1766"/>
                      <a:pt x="29388" y="5937"/>
                    </a:cubicBezTo>
                    <a:cubicBezTo>
                      <a:pt x="0" y="25685"/>
                      <a:pt x="2202" y="73886"/>
                      <a:pt x="19514" y="120353"/>
                    </a:cubicBezTo>
                    <a:cubicBezTo>
                      <a:pt x="19614" y="120553"/>
                      <a:pt x="19681" y="120820"/>
                      <a:pt x="19781" y="121020"/>
                    </a:cubicBezTo>
                    <a:cubicBezTo>
                      <a:pt x="28420" y="144103"/>
                      <a:pt x="40863" y="166752"/>
                      <a:pt x="54939" y="185199"/>
                    </a:cubicBezTo>
                    <a:cubicBezTo>
                      <a:pt x="70417" y="205447"/>
                      <a:pt x="87929" y="220724"/>
                      <a:pt x="104775" y="225961"/>
                    </a:cubicBezTo>
                    <a:cubicBezTo>
                      <a:pt x="153977" y="214587"/>
                      <a:pt x="217856" y="118551"/>
                      <a:pt x="217789" y="56473"/>
                    </a:cubicBezTo>
                    <a:cubicBezTo>
                      <a:pt x="217789" y="45699"/>
                      <a:pt x="215854" y="36026"/>
                      <a:pt x="211651" y="27953"/>
                    </a:cubicBezTo>
                    <a:cubicBezTo>
                      <a:pt x="210851" y="26452"/>
                      <a:pt x="209983" y="24984"/>
                      <a:pt x="209016" y="23583"/>
                    </a:cubicBezTo>
                    <a:cubicBezTo>
                      <a:pt x="205980" y="19113"/>
                      <a:pt x="202044" y="15311"/>
                      <a:pt x="197208" y="12242"/>
                    </a:cubicBezTo>
                    <a:cubicBezTo>
                      <a:pt x="189510" y="7365"/>
                      <a:pt x="181239" y="5334"/>
                      <a:pt x="172964" y="5334"/>
                    </a:cubicBezTo>
                    <a:cubicBezTo>
                      <a:pt x="146599" y="5334"/>
                      <a:pt x="120187" y="25951"/>
                      <a:pt x="112113" y="40829"/>
                    </a:cubicBezTo>
                    <a:cubicBezTo>
                      <a:pt x="104950" y="24843"/>
                      <a:pt x="75914" y="0"/>
                      <a:pt x="49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1"/>
              <p:cNvSpPr/>
              <p:nvPr/>
            </p:nvSpPr>
            <p:spPr>
              <a:xfrm>
                <a:off x="1450380" y="686139"/>
                <a:ext cx="97475" cy="96251"/>
              </a:xfrm>
              <a:custGeom>
                <a:avLst/>
                <a:gdLst/>
                <a:ahLst/>
                <a:cxnLst/>
                <a:rect l="l" t="t" r="r" b="b"/>
                <a:pathLst>
                  <a:path w="126591" h="125001" extrusionOk="0">
                    <a:moveTo>
                      <a:pt x="91135" y="0"/>
                    </a:moveTo>
                    <a:cubicBezTo>
                      <a:pt x="73350" y="0"/>
                      <a:pt x="60198" y="20396"/>
                      <a:pt x="58843" y="31297"/>
                    </a:cubicBezTo>
                    <a:cubicBezTo>
                      <a:pt x="53793" y="26347"/>
                      <a:pt x="41620" y="21314"/>
                      <a:pt x="30300" y="21314"/>
                    </a:cubicBezTo>
                    <a:cubicBezTo>
                      <a:pt x="22550" y="21314"/>
                      <a:pt x="15200" y="23672"/>
                      <a:pt x="10809" y="30030"/>
                    </a:cubicBezTo>
                    <a:cubicBezTo>
                      <a:pt x="1" y="45641"/>
                      <a:pt x="10508" y="69191"/>
                      <a:pt x="28188" y="88972"/>
                    </a:cubicBezTo>
                    <a:cubicBezTo>
                      <a:pt x="28288" y="89038"/>
                      <a:pt x="28354" y="89172"/>
                      <a:pt x="28454" y="89239"/>
                    </a:cubicBezTo>
                    <a:cubicBezTo>
                      <a:pt x="37294" y="99046"/>
                      <a:pt x="47868" y="107919"/>
                      <a:pt x="58509" y="114357"/>
                    </a:cubicBezTo>
                    <a:cubicBezTo>
                      <a:pt x="69368" y="120934"/>
                      <a:pt x="80226" y="125000"/>
                      <a:pt x="89286" y="125000"/>
                    </a:cubicBezTo>
                    <a:cubicBezTo>
                      <a:pt x="89968" y="125000"/>
                      <a:pt x="90639" y="124977"/>
                      <a:pt x="91299" y="124931"/>
                    </a:cubicBezTo>
                    <a:cubicBezTo>
                      <a:pt x="113549" y="109620"/>
                      <a:pt x="126591" y="49343"/>
                      <a:pt x="114549" y="18455"/>
                    </a:cubicBezTo>
                    <a:cubicBezTo>
                      <a:pt x="112414" y="13117"/>
                      <a:pt x="109579" y="8648"/>
                      <a:pt x="105910" y="5445"/>
                    </a:cubicBezTo>
                    <a:cubicBezTo>
                      <a:pt x="105209" y="4845"/>
                      <a:pt x="104509" y="4278"/>
                      <a:pt x="103742" y="3777"/>
                    </a:cubicBezTo>
                    <a:cubicBezTo>
                      <a:pt x="101373" y="2143"/>
                      <a:pt x="98671" y="1009"/>
                      <a:pt x="95669" y="442"/>
                    </a:cubicBezTo>
                    <a:cubicBezTo>
                      <a:pt x="94128" y="142"/>
                      <a:pt x="92616" y="0"/>
                      <a:pt x="91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1"/>
              <p:cNvSpPr/>
              <p:nvPr/>
            </p:nvSpPr>
            <p:spPr>
              <a:xfrm>
                <a:off x="1766280" y="582576"/>
                <a:ext cx="89616" cy="95079"/>
              </a:xfrm>
              <a:custGeom>
                <a:avLst/>
                <a:gdLst/>
                <a:ahLst/>
                <a:cxnLst/>
                <a:rect l="l" t="t" r="r" b="b"/>
                <a:pathLst>
                  <a:path w="116384" h="123479" extrusionOk="0">
                    <a:moveTo>
                      <a:pt x="39146" y="0"/>
                    </a:moveTo>
                    <a:cubicBezTo>
                      <a:pt x="38733" y="0"/>
                      <a:pt x="38315" y="14"/>
                      <a:pt x="37894" y="42"/>
                    </a:cubicBezTo>
                    <a:cubicBezTo>
                      <a:pt x="18981" y="1276"/>
                      <a:pt x="7039" y="24193"/>
                      <a:pt x="2602" y="50345"/>
                    </a:cubicBezTo>
                    <a:cubicBezTo>
                      <a:pt x="2602" y="50445"/>
                      <a:pt x="2536" y="50578"/>
                      <a:pt x="2536" y="50712"/>
                    </a:cubicBezTo>
                    <a:cubicBezTo>
                      <a:pt x="367" y="63721"/>
                      <a:pt x="0" y="77498"/>
                      <a:pt x="1602" y="89840"/>
                    </a:cubicBezTo>
                    <a:cubicBezTo>
                      <a:pt x="3303" y="103383"/>
                      <a:pt x="7306" y="115124"/>
                      <a:pt x="13677" y="122096"/>
                    </a:cubicBezTo>
                    <a:cubicBezTo>
                      <a:pt x="16754" y="123037"/>
                      <a:pt x="20250" y="123479"/>
                      <a:pt x="24048" y="123479"/>
                    </a:cubicBezTo>
                    <a:cubicBezTo>
                      <a:pt x="52156" y="123479"/>
                      <a:pt x="96850" y="99275"/>
                      <a:pt x="111513" y="74062"/>
                    </a:cubicBezTo>
                    <a:cubicBezTo>
                      <a:pt x="114382" y="69092"/>
                      <a:pt x="116150" y="64088"/>
                      <a:pt x="116350" y="59218"/>
                    </a:cubicBezTo>
                    <a:cubicBezTo>
                      <a:pt x="116384" y="58284"/>
                      <a:pt x="116384" y="57383"/>
                      <a:pt x="116283" y="56449"/>
                    </a:cubicBezTo>
                    <a:cubicBezTo>
                      <a:pt x="116083" y="53580"/>
                      <a:pt x="115283" y="50745"/>
                      <a:pt x="113882" y="48043"/>
                    </a:cubicBezTo>
                    <a:cubicBezTo>
                      <a:pt x="108386" y="37535"/>
                      <a:pt x="96850" y="33887"/>
                      <a:pt x="86146" y="33887"/>
                    </a:cubicBezTo>
                    <a:cubicBezTo>
                      <a:pt x="78399" y="33887"/>
                      <a:pt x="71087" y="35798"/>
                      <a:pt x="66815" y="38403"/>
                    </a:cubicBezTo>
                    <a:cubicBezTo>
                      <a:pt x="68022" y="26824"/>
                      <a:pt x="57364" y="0"/>
                      <a:pt x="39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 name="Google Shape;460;p41"/>
            <p:cNvSpPr/>
            <p:nvPr/>
          </p:nvSpPr>
          <p:spPr>
            <a:xfrm>
              <a:off x="7180667" y="2785025"/>
              <a:ext cx="21725" cy="60912"/>
            </a:xfrm>
            <a:custGeom>
              <a:avLst/>
              <a:gdLst/>
              <a:ahLst/>
              <a:cxnLst/>
              <a:rect l="l" t="t" r="r" b="b"/>
              <a:pathLst>
                <a:path w="15945" h="44706" extrusionOk="0">
                  <a:moveTo>
                    <a:pt x="7499" y="1"/>
                  </a:moveTo>
                  <a:cubicBezTo>
                    <a:pt x="4423" y="1"/>
                    <a:pt x="2856" y="2177"/>
                    <a:pt x="2001" y="4872"/>
                  </a:cubicBezTo>
                  <a:cubicBezTo>
                    <a:pt x="33" y="11177"/>
                    <a:pt x="133" y="17648"/>
                    <a:pt x="0" y="24153"/>
                  </a:cubicBezTo>
                  <a:cubicBezTo>
                    <a:pt x="267" y="28989"/>
                    <a:pt x="200" y="33860"/>
                    <a:pt x="867" y="38630"/>
                  </a:cubicBezTo>
                  <a:cubicBezTo>
                    <a:pt x="1334" y="41999"/>
                    <a:pt x="3369" y="44567"/>
                    <a:pt x="7339" y="44701"/>
                  </a:cubicBezTo>
                  <a:cubicBezTo>
                    <a:pt x="7443" y="44704"/>
                    <a:pt x="7545" y="44706"/>
                    <a:pt x="7647" y="44706"/>
                  </a:cubicBezTo>
                  <a:cubicBezTo>
                    <a:pt x="11433" y="44706"/>
                    <a:pt x="13719" y="42310"/>
                    <a:pt x="14043" y="38997"/>
                  </a:cubicBezTo>
                  <a:cubicBezTo>
                    <a:pt x="15144" y="27488"/>
                    <a:pt x="15945" y="15880"/>
                    <a:pt x="12776" y="4505"/>
                  </a:cubicBezTo>
                  <a:cubicBezTo>
                    <a:pt x="12109" y="2104"/>
                    <a:pt x="10374" y="102"/>
                    <a:pt x="7639" y="2"/>
                  </a:cubicBezTo>
                  <a:cubicBezTo>
                    <a:pt x="7592" y="1"/>
                    <a:pt x="7545" y="1"/>
                    <a:pt x="749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1"/>
            <p:cNvSpPr/>
            <p:nvPr/>
          </p:nvSpPr>
          <p:spPr>
            <a:xfrm>
              <a:off x="6792508" y="2765262"/>
              <a:ext cx="24633" cy="64959"/>
            </a:xfrm>
            <a:custGeom>
              <a:avLst/>
              <a:gdLst/>
              <a:ahLst/>
              <a:cxnLst/>
              <a:rect l="l" t="t" r="r" b="b"/>
              <a:pathLst>
                <a:path w="18079" h="47676" extrusionOk="0">
                  <a:moveTo>
                    <a:pt x="11331" y="1"/>
                  </a:moveTo>
                  <a:cubicBezTo>
                    <a:pt x="7354" y="1"/>
                    <a:pt x="6215" y="4504"/>
                    <a:pt x="5102" y="7842"/>
                  </a:cubicBezTo>
                  <a:cubicBezTo>
                    <a:pt x="1900" y="17315"/>
                    <a:pt x="1466" y="27289"/>
                    <a:pt x="99" y="35662"/>
                  </a:cubicBezTo>
                  <a:cubicBezTo>
                    <a:pt x="1" y="43796"/>
                    <a:pt x="1886" y="47675"/>
                    <a:pt x="5724" y="47675"/>
                  </a:cubicBezTo>
                  <a:cubicBezTo>
                    <a:pt x="5805" y="47675"/>
                    <a:pt x="5887" y="47674"/>
                    <a:pt x="5969" y="47670"/>
                  </a:cubicBezTo>
                  <a:cubicBezTo>
                    <a:pt x="12407" y="47370"/>
                    <a:pt x="12174" y="41866"/>
                    <a:pt x="12808" y="37563"/>
                  </a:cubicBezTo>
                  <a:cubicBezTo>
                    <a:pt x="14142" y="28556"/>
                    <a:pt x="15243" y="19517"/>
                    <a:pt x="15977" y="10477"/>
                  </a:cubicBezTo>
                  <a:cubicBezTo>
                    <a:pt x="16310" y="6774"/>
                    <a:pt x="18078" y="1437"/>
                    <a:pt x="12741" y="169"/>
                  </a:cubicBezTo>
                  <a:cubicBezTo>
                    <a:pt x="12235" y="54"/>
                    <a:pt x="11766" y="1"/>
                    <a:pt x="11331"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1"/>
            <p:cNvSpPr/>
            <p:nvPr/>
          </p:nvSpPr>
          <p:spPr>
            <a:xfrm>
              <a:off x="7043965" y="2788964"/>
              <a:ext cx="21544" cy="56762"/>
            </a:xfrm>
            <a:custGeom>
              <a:avLst/>
              <a:gdLst/>
              <a:ahLst/>
              <a:cxnLst/>
              <a:rect l="l" t="t" r="r" b="b"/>
              <a:pathLst>
                <a:path w="15812" h="41660" extrusionOk="0">
                  <a:moveTo>
                    <a:pt x="5182" y="1"/>
                  </a:moveTo>
                  <a:cubicBezTo>
                    <a:pt x="4827" y="1"/>
                    <a:pt x="4456" y="37"/>
                    <a:pt x="4070" y="112"/>
                  </a:cubicBezTo>
                  <a:cubicBezTo>
                    <a:pt x="734" y="813"/>
                    <a:pt x="134" y="3448"/>
                    <a:pt x="134" y="6283"/>
                  </a:cubicBezTo>
                  <a:lnTo>
                    <a:pt x="134" y="19960"/>
                  </a:lnTo>
                  <a:cubicBezTo>
                    <a:pt x="134" y="24763"/>
                    <a:pt x="0" y="29600"/>
                    <a:pt x="134" y="34370"/>
                  </a:cubicBezTo>
                  <a:cubicBezTo>
                    <a:pt x="267" y="37906"/>
                    <a:pt x="1802" y="40775"/>
                    <a:pt x="5471" y="41508"/>
                  </a:cubicBezTo>
                  <a:cubicBezTo>
                    <a:pt x="5995" y="41611"/>
                    <a:pt x="6495" y="41659"/>
                    <a:pt x="6972" y="41659"/>
                  </a:cubicBezTo>
                  <a:cubicBezTo>
                    <a:pt x="10375" y="41659"/>
                    <a:pt x="12541" y="39177"/>
                    <a:pt x="13243" y="36105"/>
                  </a:cubicBezTo>
                  <a:cubicBezTo>
                    <a:pt x="15812" y="24863"/>
                    <a:pt x="15445" y="13789"/>
                    <a:pt x="9941" y="3314"/>
                  </a:cubicBezTo>
                  <a:cubicBezTo>
                    <a:pt x="8938" y="1338"/>
                    <a:pt x="7345" y="1"/>
                    <a:pt x="5182"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1"/>
            <p:cNvSpPr/>
            <p:nvPr/>
          </p:nvSpPr>
          <p:spPr>
            <a:xfrm>
              <a:off x="6913579" y="2787571"/>
              <a:ext cx="24225" cy="51691"/>
            </a:xfrm>
            <a:custGeom>
              <a:avLst/>
              <a:gdLst/>
              <a:ahLst/>
              <a:cxnLst/>
              <a:rect l="l" t="t" r="r" b="b"/>
              <a:pathLst>
                <a:path w="17780" h="37938" extrusionOk="0">
                  <a:moveTo>
                    <a:pt x="10011" y="1"/>
                  </a:moveTo>
                  <a:cubicBezTo>
                    <a:pt x="7250" y="1"/>
                    <a:pt x="5798" y="2187"/>
                    <a:pt x="4971" y="4471"/>
                  </a:cubicBezTo>
                  <a:cubicBezTo>
                    <a:pt x="2302" y="11776"/>
                    <a:pt x="1135" y="19448"/>
                    <a:pt x="334" y="25353"/>
                  </a:cubicBezTo>
                  <a:cubicBezTo>
                    <a:pt x="100" y="31290"/>
                    <a:pt x="0" y="35460"/>
                    <a:pt x="4637" y="37428"/>
                  </a:cubicBezTo>
                  <a:cubicBezTo>
                    <a:pt x="5459" y="37772"/>
                    <a:pt x="6299" y="37938"/>
                    <a:pt x="7104" y="37938"/>
                  </a:cubicBezTo>
                  <a:cubicBezTo>
                    <a:pt x="9107" y="37938"/>
                    <a:pt x="10885" y="36907"/>
                    <a:pt x="11575" y="35026"/>
                  </a:cubicBezTo>
                  <a:cubicBezTo>
                    <a:pt x="15111" y="25252"/>
                    <a:pt x="17780" y="15145"/>
                    <a:pt x="15011" y="4604"/>
                  </a:cubicBezTo>
                  <a:cubicBezTo>
                    <a:pt x="14411" y="2269"/>
                    <a:pt x="12843" y="68"/>
                    <a:pt x="10074" y="1"/>
                  </a:cubicBezTo>
                  <a:cubicBezTo>
                    <a:pt x="10053" y="1"/>
                    <a:pt x="10032" y="1"/>
                    <a:pt x="10011"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p:nvPr/>
          </p:nvSpPr>
          <p:spPr>
            <a:xfrm>
              <a:off x="7195158" y="3041435"/>
              <a:ext cx="24135" cy="51655"/>
            </a:xfrm>
            <a:custGeom>
              <a:avLst/>
              <a:gdLst/>
              <a:ahLst/>
              <a:cxnLst/>
              <a:rect l="l" t="t" r="r" b="b"/>
              <a:pathLst>
                <a:path w="17714" h="37912" extrusionOk="0">
                  <a:moveTo>
                    <a:pt x="9945" y="1"/>
                  </a:moveTo>
                  <a:cubicBezTo>
                    <a:pt x="7184" y="1"/>
                    <a:pt x="5732" y="2187"/>
                    <a:pt x="4905" y="4471"/>
                  </a:cubicBezTo>
                  <a:cubicBezTo>
                    <a:pt x="2236" y="11743"/>
                    <a:pt x="1068" y="19415"/>
                    <a:pt x="301" y="25353"/>
                  </a:cubicBezTo>
                  <a:cubicBezTo>
                    <a:pt x="68" y="31257"/>
                    <a:pt x="1" y="35427"/>
                    <a:pt x="4571" y="37395"/>
                  </a:cubicBezTo>
                  <a:cubicBezTo>
                    <a:pt x="5402" y="37743"/>
                    <a:pt x="6253" y="37911"/>
                    <a:pt x="7066" y="37911"/>
                  </a:cubicBezTo>
                  <a:cubicBezTo>
                    <a:pt x="9058" y="37911"/>
                    <a:pt x="10822" y="36898"/>
                    <a:pt x="11509" y="35026"/>
                  </a:cubicBezTo>
                  <a:cubicBezTo>
                    <a:pt x="15045" y="25219"/>
                    <a:pt x="17714" y="15145"/>
                    <a:pt x="14945" y="4571"/>
                  </a:cubicBezTo>
                  <a:cubicBezTo>
                    <a:pt x="14345" y="2236"/>
                    <a:pt x="12777" y="34"/>
                    <a:pt x="10008" y="1"/>
                  </a:cubicBezTo>
                  <a:cubicBezTo>
                    <a:pt x="9987" y="1"/>
                    <a:pt x="9966" y="1"/>
                    <a:pt x="9945"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a:off x="7273164" y="2918259"/>
              <a:ext cx="22998" cy="65403"/>
            </a:xfrm>
            <a:custGeom>
              <a:avLst/>
              <a:gdLst/>
              <a:ahLst/>
              <a:cxnLst/>
              <a:rect l="l" t="t" r="r" b="b"/>
              <a:pathLst>
                <a:path w="16879" h="48002" extrusionOk="0">
                  <a:moveTo>
                    <a:pt x="5581" y="0"/>
                  </a:moveTo>
                  <a:cubicBezTo>
                    <a:pt x="5340" y="0"/>
                    <a:pt x="5092" y="15"/>
                    <a:pt x="4837" y="45"/>
                  </a:cubicBezTo>
                  <a:cubicBezTo>
                    <a:pt x="1935" y="412"/>
                    <a:pt x="767" y="2480"/>
                    <a:pt x="667" y="5115"/>
                  </a:cubicBezTo>
                  <a:cubicBezTo>
                    <a:pt x="367" y="17191"/>
                    <a:pt x="0" y="29299"/>
                    <a:pt x="3002" y="41108"/>
                  </a:cubicBezTo>
                  <a:cubicBezTo>
                    <a:pt x="3924" y="44674"/>
                    <a:pt x="5983" y="48002"/>
                    <a:pt x="9983" y="48002"/>
                  </a:cubicBezTo>
                  <a:cubicBezTo>
                    <a:pt x="10473" y="48002"/>
                    <a:pt x="10992" y="47952"/>
                    <a:pt x="11542" y="47846"/>
                  </a:cubicBezTo>
                  <a:cubicBezTo>
                    <a:pt x="16145" y="46979"/>
                    <a:pt x="16879" y="43143"/>
                    <a:pt x="16679" y="37772"/>
                  </a:cubicBezTo>
                  <a:cubicBezTo>
                    <a:pt x="14577" y="31868"/>
                    <a:pt x="15945" y="24129"/>
                    <a:pt x="14110" y="16857"/>
                  </a:cubicBezTo>
                  <a:cubicBezTo>
                    <a:pt x="13010" y="12421"/>
                    <a:pt x="11875" y="8017"/>
                    <a:pt x="10441" y="3714"/>
                  </a:cubicBezTo>
                  <a:cubicBezTo>
                    <a:pt x="9712" y="1498"/>
                    <a:pt x="8017" y="0"/>
                    <a:pt x="5581"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7114837" y="2929721"/>
              <a:ext cx="21726" cy="60912"/>
            </a:xfrm>
            <a:custGeom>
              <a:avLst/>
              <a:gdLst/>
              <a:ahLst/>
              <a:cxnLst/>
              <a:rect l="l" t="t" r="r" b="b"/>
              <a:pathLst>
                <a:path w="15946" h="44706" extrusionOk="0">
                  <a:moveTo>
                    <a:pt x="7500" y="0"/>
                  </a:moveTo>
                  <a:cubicBezTo>
                    <a:pt x="4424" y="0"/>
                    <a:pt x="2889" y="2177"/>
                    <a:pt x="2002" y="4872"/>
                  </a:cubicBezTo>
                  <a:cubicBezTo>
                    <a:pt x="67" y="11176"/>
                    <a:pt x="134" y="17648"/>
                    <a:pt x="1" y="24152"/>
                  </a:cubicBezTo>
                  <a:cubicBezTo>
                    <a:pt x="267" y="28989"/>
                    <a:pt x="167" y="33859"/>
                    <a:pt x="901" y="38629"/>
                  </a:cubicBezTo>
                  <a:cubicBezTo>
                    <a:pt x="1335" y="41998"/>
                    <a:pt x="3403" y="44567"/>
                    <a:pt x="7339" y="44700"/>
                  </a:cubicBezTo>
                  <a:cubicBezTo>
                    <a:pt x="7443" y="44704"/>
                    <a:pt x="7546" y="44706"/>
                    <a:pt x="7648" y="44706"/>
                  </a:cubicBezTo>
                  <a:cubicBezTo>
                    <a:pt x="11435" y="44706"/>
                    <a:pt x="13752" y="42310"/>
                    <a:pt x="14077" y="38996"/>
                  </a:cubicBezTo>
                  <a:cubicBezTo>
                    <a:pt x="15145" y="27488"/>
                    <a:pt x="15945" y="15880"/>
                    <a:pt x="12776" y="4505"/>
                  </a:cubicBezTo>
                  <a:cubicBezTo>
                    <a:pt x="12109" y="2103"/>
                    <a:pt x="10408" y="102"/>
                    <a:pt x="7639" y="2"/>
                  </a:cubicBezTo>
                  <a:cubicBezTo>
                    <a:pt x="7592" y="1"/>
                    <a:pt x="7546" y="0"/>
                    <a:pt x="7500"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6726725" y="2909958"/>
              <a:ext cx="24586" cy="64961"/>
            </a:xfrm>
            <a:custGeom>
              <a:avLst/>
              <a:gdLst/>
              <a:ahLst/>
              <a:cxnLst/>
              <a:rect l="l" t="t" r="r" b="b"/>
              <a:pathLst>
                <a:path w="18045" h="47678" extrusionOk="0">
                  <a:moveTo>
                    <a:pt x="11299" y="0"/>
                  </a:moveTo>
                  <a:cubicBezTo>
                    <a:pt x="7327" y="0"/>
                    <a:pt x="6211" y="4504"/>
                    <a:pt x="5069" y="7841"/>
                  </a:cubicBezTo>
                  <a:cubicBezTo>
                    <a:pt x="1866" y="17315"/>
                    <a:pt x="1433" y="27289"/>
                    <a:pt x="65" y="35661"/>
                  </a:cubicBezTo>
                  <a:cubicBezTo>
                    <a:pt x="0" y="43765"/>
                    <a:pt x="1840" y="47677"/>
                    <a:pt x="5647" y="47677"/>
                  </a:cubicBezTo>
                  <a:cubicBezTo>
                    <a:pt x="5742" y="47677"/>
                    <a:pt x="5838" y="47675"/>
                    <a:pt x="5936" y="47670"/>
                  </a:cubicBezTo>
                  <a:cubicBezTo>
                    <a:pt x="12374" y="47370"/>
                    <a:pt x="12174" y="41866"/>
                    <a:pt x="12774" y="37563"/>
                  </a:cubicBezTo>
                  <a:cubicBezTo>
                    <a:pt x="14108" y="28556"/>
                    <a:pt x="15209" y="19516"/>
                    <a:pt x="15943" y="10477"/>
                  </a:cubicBezTo>
                  <a:cubicBezTo>
                    <a:pt x="16277" y="6774"/>
                    <a:pt x="18045" y="1437"/>
                    <a:pt x="12707" y="169"/>
                  </a:cubicBezTo>
                  <a:cubicBezTo>
                    <a:pt x="12201" y="54"/>
                    <a:pt x="11733" y="0"/>
                    <a:pt x="11299"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6988222" y="3009122"/>
              <a:ext cx="21544" cy="56759"/>
            </a:xfrm>
            <a:custGeom>
              <a:avLst/>
              <a:gdLst/>
              <a:ahLst/>
              <a:cxnLst/>
              <a:rect l="l" t="t" r="r" b="b"/>
              <a:pathLst>
                <a:path w="15812" h="41658" extrusionOk="0">
                  <a:moveTo>
                    <a:pt x="5144" y="0"/>
                  </a:moveTo>
                  <a:cubicBezTo>
                    <a:pt x="4791" y="0"/>
                    <a:pt x="4422" y="36"/>
                    <a:pt x="4036" y="110"/>
                  </a:cubicBezTo>
                  <a:cubicBezTo>
                    <a:pt x="701" y="844"/>
                    <a:pt x="134" y="3446"/>
                    <a:pt x="134" y="6281"/>
                  </a:cubicBezTo>
                  <a:lnTo>
                    <a:pt x="134" y="19958"/>
                  </a:lnTo>
                  <a:cubicBezTo>
                    <a:pt x="134" y="24795"/>
                    <a:pt x="0" y="29631"/>
                    <a:pt x="134" y="34401"/>
                  </a:cubicBezTo>
                  <a:cubicBezTo>
                    <a:pt x="234" y="37904"/>
                    <a:pt x="1801" y="40773"/>
                    <a:pt x="5471" y="41507"/>
                  </a:cubicBezTo>
                  <a:cubicBezTo>
                    <a:pt x="5991" y="41609"/>
                    <a:pt x="6488" y="41657"/>
                    <a:pt x="6961" y="41657"/>
                  </a:cubicBezTo>
                  <a:cubicBezTo>
                    <a:pt x="10342" y="41657"/>
                    <a:pt x="12507" y="39175"/>
                    <a:pt x="13210" y="36103"/>
                  </a:cubicBezTo>
                  <a:cubicBezTo>
                    <a:pt x="15811" y="24895"/>
                    <a:pt x="15411" y="13787"/>
                    <a:pt x="9907" y="3313"/>
                  </a:cubicBezTo>
                  <a:cubicBezTo>
                    <a:pt x="8902" y="1360"/>
                    <a:pt x="7329" y="0"/>
                    <a:pt x="5144"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a:off x="6847795" y="2932267"/>
              <a:ext cx="24180" cy="51691"/>
            </a:xfrm>
            <a:custGeom>
              <a:avLst/>
              <a:gdLst/>
              <a:ahLst/>
              <a:cxnLst/>
              <a:rect l="l" t="t" r="r" b="b"/>
              <a:pathLst>
                <a:path w="17747" h="37938" extrusionOk="0">
                  <a:moveTo>
                    <a:pt x="9978" y="0"/>
                  </a:moveTo>
                  <a:cubicBezTo>
                    <a:pt x="7217" y="0"/>
                    <a:pt x="5765" y="2186"/>
                    <a:pt x="4937" y="4471"/>
                  </a:cubicBezTo>
                  <a:cubicBezTo>
                    <a:pt x="2268" y="11776"/>
                    <a:pt x="1101" y="19448"/>
                    <a:pt x="334" y="25352"/>
                  </a:cubicBezTo>
                  <a:cubicBezTo>
                    <a:pt x="67" y="31290"/>
                    <a:pt x="0" y="35493"/>
                    <a:pt x="4603" y="37428"/>
                  </a:cubicBezTo>
                  <a:cubicBezTo>
                    <a:pt x="5435" y="37771"/>
                    <a:pt x="6279" y="37938"/>
                    <a:pt x="7085" y="37938"/>
                  </a:cubicBezTo>
                  <a:cubicBezTo>
                    <a:pt x="9091" y="37938"/>
                    <a:pt x="10851" y="36906"/>
                    <a:pt x="11542" y="35026"/>
                  </a:cubicBezTo>
                  <a:cubicBezTo>
                    <a:pt x="15078" y="25252"/>
                    <a:pt x="17746" y="15145"/>
                    <a:pt x="15011" y="4604"/>
                  </a:cubicBezTo>
                  <a:cubicBezTo>
                    <a:pt x="14377" y="2269"/>
                    <a:pt x="12843" y="67"/>
                    <a:pt x="10041" y="1"/>
                  </a:cubicBezTo>
                  <a:cubicBezTo>
                    <a:pt x="10020" y="1"/>
                    <a:pt x="9999" y="0"/>
                    <a:pt x="9978"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6803818" y="3015586"/>
              <a:ext cx="24225" cy="51674"/>
            </a:xfrm>
            <a:custGeom>
              <a:avLst/>
              <a:gdLst/>
              <a:ahLst/>
              <a:cxnLst/>
              <a:rect l="l" t="t" r="r" b="b"/>
              <a:pathLst>
                <a:path w="17780" h="37926" extrusionOk="0">
                  <a:moveTo>
                    <a:pt x="9979" y="1"/>
                  </a:moveTo>
                  <a:cubicBezTo>
                    <a:pt x="7250" y="1"/>
                    <a:pt x="5798" y="2186"/>
                    <a:pt x="4971" y="4471"/>
                  </a:cubicBezTo>
                  <a:cubicBezTo>
                    <a:pt x="2302" y="11776"/>
                    <a:pt x="1135" y="19448"/>
                    <a:pt x="334" y="25352"/>
                  </a:cubicBezTo>
                  <a:cubicBezTo>
                    <a:pt x="134" y="31290"/>
                    <a:pt x="0" y="35460"/>
                    <a:pt x="4637" y="37394"/>
                  </a:cubicBezTo>
                  <a:cubicBezTo>
                    <a:pt x="5471" y="37753"/>
                    <a:pt x="6324" y="37926"/>
                    <a:pt x="7138" y="37926"/>
                  </a:cubicBezTo>
                  <a:cubicBezTo>
                    <a:pt x="9125" y="37926"/>
                    <a:pt x="10879" y="36896"/>
                    <a:pt x="11542" y="35026"/>
                  </a:cubicBezTo>
                  <a:cubicBezTo>
                    <a:pt x="15111" y="25219"/>
                    <a:pt x="17780" y="15145"/>
                    <a:pt x="15011" y="4604"/>
                  </a:cubicBezTo>
                  <a:cubicBezTo>
                    <a:pt x="14377" y="2269"/>
                    <a:pt x="12843" y="34"/>
                    <a:pt x="10041" y="1"/>
                  </a:cubicBezTo>
                  <a:cubicBezTo>
                    <a:pt x="10020" y="1"/>
                    <a:pt x="10000"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7093087" y="3093096"/>
              <a:ext cx="21726" cy="60912"/>
            </a:xfrm>
            <a:custGeom>
              <a:avLst/>
              <a:gdLst/>
              <a:ahLst/>
              <a:cxnLst/>
              <a:rect l="l" t="t" r="r" b="b"/>
              <a:pathLst>
                <a:path w="15946" h="44706" extrusionOk="0">
                  <a:moveTo>
                    <a:pt x="7500" y="0"/>
                  </a:moveTo>
                  <a:cubicBezTo>
                    <a:pt x="4424" y="0"/>
                    <a:pt x="2889" y="2177"/>
                    <a:pt x="2002" y="4872"/>
                  </a:cubicBezTo>
                  <a:cubicBezTo>
                    <a:pt x="67" y="11176"/>
                    <a:pt x="134" y="17648"/>
                    <a:pt x="1" y="24152"/>
                  </a:cubicBezTo>
                  <a:cubicBezTo>
                    <a:pt x="267" y="28989"/>
                    <a:pt x="167" y="33859"/>
                    <a:pt x="901" y="38629"/>
                  </a:cubicBezTo>
                  <a:cubicBezTo>
                    <a:pt x="1335" y="41998"/>
                    <a:pt x="3403" y="44567"/>
                    <a:pt x="7339" y="44700"/>
                  </a:cubicBezTo>
                  <a:cubicBezTo>
                    <a:pt x="7443" y="44704"/>
                    <a:pt x="7546" y="44706"/>
                    <a:pt x="7648" y="44706"/>
                  </a:cubicBezTo>
                  <a:cubicBezTo>
                    <a:pt x="11435" y="44706"/>
                    <a:pt x="13752" y="42310"/>
                    <a:pt x="14077" y="38996"/>
                  </a:cubicBezTo>
                  <a:cubicBezTo>
                    <a:pt x="15145" y="27488"/>
                    <a:pt x="15945" y="15880"/>
                    <a:pt x="12776" y="4505"/>
                  </a:cubicBezTo>
                  <a:cubicBezTo>
                    <a:pt x="12109" y="2103"/>
                    <a:pt x="10408" y="102"/>
                    <a:pt x="7639" y="2"/>
                  </a:cubicBezTo>
                  <a:cubicBezTo>
                    <a:pt x="7592" y="1"/>
                    <a:pt x="7546" y="0"/>
                    <a:pt x="7500"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6937797" y="3153997"/>
              <a:ext cx="21544" cy="56759"/>
            </a:xfrm>
            <a:custGeom>
              <a:avLst/>
              <a:gdLst/>
              <a:ahLst/>
              <a:cxnLst/>
              <a:rect l="l" t="t" r="r" b="b"/>
              <a:pathLst>
                <a:path w="15812" h="41658" extrusionOk="0">
                  <a:moveTo>
                    <a:pt x="5144" y="0"/>
                  </a:moveTo>
                  <a:cubicBezTo>
                    <a:pt x="4791" y="0"/>
                    <a:pt x="4422" y="36"/>
                    <a:pt x="4036" y="110"/>
                  </a:cubicBezTo>
                  <a:cubicBezTo>
                    <a:pt x="701" y="844"/>
                    <a:pt x="134" y="3446"/>
                    <a:pt x="134" y="6281"/>
                  </a:cubicBezTo>
                  <a:lnTo>
                    <a:pt x="134" y="19958"/>
                  </a:lnTo>
                  <a:cubicBezTo>
                    <a:pt x="134" y="24795"/>
                    <a:pt x="0" y="29631"/>
                    <a:pt x="134" y="34401"/>
                  </a:cubicBezTo>
                  <a:cubicBezTo>
                    <a:pt x="234" y="37904"/>
                    <a:pt x="1801" y="40773"/>
                    <a:pt x="5471" y="41507"/>
                  </a:cubicBezTo>
                  <a:cubicBezTo>
                    <a:pt x="5991" y="41609"/>
                    <a:pt x="6488" y="41657"/>
                    <a:pt x="6961" y="41657"/>
                  </a:cubicBezTo>
                  <a:cubicBezTo>
                    <a:pt x="10342" y="41657"/>
                    <a:pt x="12507" y="39175"/>
                    <a:pt x="13210" y="36103"/>
                  </a:cubicBezTo>
                  <a:cubicBezTo>
                    <a:pt x="15811" y="24895"/>
                    <a:pt x="15411" y="13787"/>
                    <a:pt x="9907" y="3313"/>
                  </a:cubicBezTo>
                  <a:cubicBezTo>
                    <a:pt x="8902" y="1360"/>
                    <a:pt x="7329" y="0"/>
                    <a:pt x="5144"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1"/>
            <p:cNvSpPr/>
            <p:nvPr/>
          </p:nvSpPr>
          <p:spPr>
            <a:xfrm>
              <a:off x="6968468" y="2934348"/>
              <a:ext cx="24225" cy="51674"/>
            </a:xfrm>
            <a:custGeom>
              <a:avLst/>
              <a:gdLst/>
              <a:ahLst/>
              <a:cxnLst/>
              <a:rect l="l" t="t" r="r" b="b"/>
              <a:pathLst>
                <a:path w="17780" h="37926" extrusionOk="0">
                  <a:moveTo>
                    <a:pt x="9979" y="1"/>
                  </a:moveTo>
                  <a:cubicBezTo>
                    <a:pt x="7250" y="1"/>
                    <a:pt x="5798" y="2186"/>
                    <a:pt x="4971" y="4471"/>
                  </a:cubicBezTo>
                  <a:cubicBezTo>
                    <a:pt x="2302" y="11776"/>
                    <a:pt x="1135" y="19448"/>
                    <a:pt x="334" y="25352"/>
                  </a:cubicBezTo>
                  <a:cubicBezTo>
                    <a:pt x="134" y="31290"/>
                    <a:pt x="0" y="35460"/>
                    <a:pt x="4637" y="37394"/>
                  </a:cubicBezTo>
                  <a:cubicBezTo>
                    <a:pt x="5471" y="37753"/>
                    <a:pt x="6324" y="37926"/>
                    <a:pt x="7138" y="37926"/>
                  </a:cubicBezTo>
                  <a:cubicBezTo>
                    <a:pt x="9125" y="37926"/>
                    <a:pt x="10879" y="36896"/>
                    <a:pt x="11542" y="35026"/>
                  </a:cubicBezTo>
                  <a:cubicBezTo>
                    <a:pt x="15111" y="25219"/>
                    <a:pt x="17780" y="15145"/>
                    <a:pt x="15011" y="4604"/>
                  </a:cubicBezTo>
                  <a:cubicBezTo>
                    <a:pt x="14377" y="2269"/>
                    <a:pt x="12843" y="34"/>
                    <a:pt x="10041" y="1"/>
                  </a:cubicBezTo>
                  <a:cubicBezTo>
                    <a:pt x="10020" y="1"/>
                    <a:pt x="10000"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1"/>
            <p:cNvSpPr/>
            <p:nvPr/>
          </p:nvSpPr>
          <p:spPr>
            <a:xfrm>
              <a:off x="7368414" y="2788984"/>
              <a:ext cx="22998" cy="65403"/>
            </a:xfrm>
            <a:custGeom>
              <a:avLst/>
              <a:gdLst/>
              <a:ahLst/>
              <a:cxnLst/>
              <a:rect l="l" t="t" r="r" b="b"/>
              <a:pathLst>
                <a:path w="16879" h="48002" extrusionOk="0">
                  <a:moveTo>
                    <a:pt x="5581" y="0"/>
                  </a:moveTo>
                  <a:cubicBezTo>
                    <a:pt x="5340" y="0"/>
                    <a:pt x="5092" y="15"/>
                    <a:pt x="4837" y="45"/>
                  </a:cubicBezTo>
                  <a:cubicBezTo>
                    <a:pt x="1935" y="412"/>
                    <a:pt x="767" y="2480"/>
                    <a:pt x="667" y="5115"/>
                  </a:cubicBezTo>
                  <a:cubicBezTo>
                    <a:pt x="367" y="17191"/>
                    <a:pt x="0" y="29299"/>
                    <a:pt x="3002" y="41108"/>
                  </a:cubicBezTo>
                  <a:cubicBezTo>
                    <a:pt x="3924" y="44674"/>
                    <a:pt x="5983" y="48002"/>
                    <a:pt x="9983" y="48002"/>
                  </a:cubicBezTo>
                  <a:cubicBezTo>
                    <a:pt x="10473" y="48002"/>
                    <a:pt x="10992" y="47952"/>
                    <a:pt x="11542" y="47846"/>
                  </a:cubicBezTo>
                  <a:cubicBezTo>
                    <a:pt x="16145" y="46979"/>
                    <a:pt x="16879" y="43143"/>
                    <a:pt x="16679" y="37772"/>
                  </a:cubicBezTo>
                  <a:cubicBezTo>
                    <a:pt x="14577" y="31868"/>
                    <a:pt x="15945" y="24129"/>
                    <a:pt x="14110" y="16857"/>
                  </a:cubicBezTo>
                  <a:cubicBezTo>
                    <a:pt x="13010" y="12421"/>
                    <a:pt x="11875" y="8017"/>
                    <a:pt x="10441" y="3714"/>
                  </a:cubicBezTo>
                  <a:cubicBezTo>
                    <a:pt x="9712" y="1498"/>
                    <a:pt x="8017" y="0"/>
                    <a:pt x="5581"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1"/>
            <p:cNvSpPr/>
            <p:nvPr/>
          </p:nvSpPr>
          <p:spPr>
            <a:xfrm>
              <a:off x="7136583" y="3210760"/>
              <a:ext cx="24135" cy="51655"/>
            </a:xfrm>
            <a:custGeom>
              <a:avLst/>
              <a:gdLst/>
              <a:ahLst/>
              <a:cxnLst/>
              <a:rect l="l" t="t" r="r" b="b"/>
              <a:pathLst>
                <a:path w="17714" h="37912" extrusionOk="0">
                  <a:moveTo>
                    <a:pt x="9945" y="1"/>
                  </a:moveTo>
                  <a:cubicBezTo>
                    <a:pt x="7184" y="1"/>
                    <a:pt x="5732" y="2187"/>
                    <a:pt x="4905" y="4471"/>
                  </a:cubicBezTo>
                  <a:cubicBezTo>
                    <a:pt x="2236" y="11743"/>
                    <a:pt x="1068" y="19415"/>
                    <a:pt x="301" y="25353"/>
                  </a:cubicBezTo>
                  <a:cubicBezTo>
                    <a:pt x="68" y="31257"/>
                    <a:pt x="1" y="35427"/>
                    <a:pt x="4571" y="37395"/>
                  </a:cubicBezTo>
                  <a:cubicBezTo>
                    <a:pt x="5402" y="37743"/>
                    <a:pt x="6253" y="37911"/>
                    <a:pt x="7066" y="37911"/>
                  </a:cubicBezTo>
                  <a:cubicBezTo>
                    <a:pt x="9058" y="37911"/>
                    <a:pt x="10822" y="36898"/>
                    <a:pt x="11509" y="35026"/>
                  </a:cubicBezTo>
                  <a:cubicBezTo>
                    <a:pt x="15045" y="25219"/>
                    <a:pt x="17714" y="15145"/>
                    <a:pt x="14945" y="4571"/>
                  </a:cubicBezTo>
                  <a:cubicBezTo>
                    <a:pt x="14345" y="2236"/>
                    <a:pt x="12777" y="34"/>
                    <a:pt x="10008" y="1"/>
                  </a:cubicBezTo>
                  <a:cubicBezTo>
                    <a:pt x="9987" y="1"/>
                    <a:pt x="9966" y="1"/>
                    <a:pt x="9945"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1"/>
            <p:cNvSpPr/>
            <p:nvPr/>
          </p:nvSpPr>
          <p:spPr>
            <a:xfrm>
              <a:off x="6914910" y="3065872"/>
              <a:ext cx="21544" cy="56759"/>
            </a:xfrm>
            <a:custGeom>
              <a:avLst/>
              <a:gdLst/>
              <a:ahLst/>
              <a:cxnLst/>
              <a:rect l="l" t="t" r="r" b="b"/>
              <a:pathLst>
                <a:path w="15812" h="41658" extrusionOk="0">
                  <a:moveTo>
                    <a:pt x="5144" y="0"/>
                  </a:moveTo>
                  <a:cubicBezTo>
                    <a:pt x="4791" y="0"/>
                    <a:pt x="4422" y="36"/>
                    <a:pt x="4036" y="110"/>
                  </a:cubicBezTo>
                  <a:cubicBezTo>
                    <a:pt x="701" y="844"/>
                    <a:pt x="134" y="3446"/>
                    <a:pt x="134" y="6281"/>
                  </a:cubicBezTo>
                  <a:lnTo>
                    <a:pt x="134" y="19958"/>
                  </a:lnTo>
                  <a:cubicBezTo>
                    <a:pt x="134" y="24795"/>
                    <a:pt x="0" y="29631"/>
                    <a:pt x="134" y="34401"/>
                  </a:cubicBezTo>
                  <a:cubicBezTo>
                    <a:pt x="234" y="37904"/>
                    <a:pt x="1801" y="40773"/>
                    <a:pt x="5471" y="41507"/>
                  </a:cubicBezTo>
                  <a:cubicBezTo>
                    <a:pt x="5991" y="41609"/>
                    <a:pt x="6488" y="41657"/>
                    <a:pt x="6961" y="41657"/>
                  </a:cubicBezTo>
                  <a:cubicBezTo>
                    <a:pt x="10342" y="41657"/>
                    <a:pt x="12507" y="39175"/>
                    <a:pt x="13210" y="36103"/>
                  </a:cubicBezTo>
                  <a:cubicBezTo>
                    <a:pt x="15811" y="24895"/>
                    <a:pt x="15411" y="13787"/>
                    <a:pt x="9907" y="3313"/>
                  </a:cubicBezTo>
                  <a:cubicBezTo>
                    <a:pt x="8902" y="1360"/>
                    <a:pt x="7329" y="0"/>
                    <a:pt x="5144"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1"/>
            <p:cNvSpPr/>
            <p:nvPr/>
          </p:nvSpPr>
          <p:spPr>
            <a:xfrm>
              <a:off x="6849110" y="3153997"/>
              <a:ext cx="21544" cy="56759"/>
            </a:xfrm>
            <a:custGeom>
              <a:avLst/>
              <a:gdLst/>
              <a:ahLst/>
              <a:cxnLst/>
              <a:rect l="l" t="t" r="r" b="b"/>
              <a:pathLst>
                <a:path w="15812" h="41658" extrusionOk="0">
                  <a:moveTo>
                    <a:pt x="5144" y="0"/>
                  </a:moveTo>
                  <a:cubicBezTo>
                    <a:pt x="4791" y="0"/>
                    <a:pt x="4422" y="36"/>
                    <a:pt x="4036" y="110"/>
                  </a:cubicBezTo>
                  <a:cubicBezTo>
                    <a:pt x="701" y="844"/>
                    <a:pt x="134" y="3446"/>
                    <a:pt x="134" y="6281"/>
                  </a:cubicBezTo>
                  <a:lnTo>
                    <a:pt x="134" y="19958"/>
                  </a:lnTo>
                  <a:cubicBezTo>
                    <a:pt x="134" y="24795"/>
                    <a:pt x="0" y="29631"/>
                    <a:pt x="134" y="34401"/>
                  </a:cubicBezTo>
                  <a:cubicBezTo>
                    <a:pt x="234" y="37904"/>
                    <a:pt x="1801" y="40773"/>
                    <a:pt x="5471" y="41507"/>
                  </a:cubicBezTo>
                  <a:cubicBezTo>
                    <a:pt x="5991" y="41609"/>
                    <a:pt x="6488" y="41657"/>
                    <a:pt x="6961" y="41657"/>
                  </a:cubicBezTo>
                  <a:cubicBezTo>
                    <a:pt x="10342" y="41657"/>
                    <a:pt x="12507" y="39175"/>
                    <a:pt x="13210" y="36103"/>
                  </a:cubicBezTo>
                  <a:cubicBezTo>
                    <a:pt x="15811" y="24895"/>
                    <a:pt x="15411" y="13787"/>
                    <a:pt x="9907" y="3313"/>
                  </a:cubicBezTo>
                  <a:cubicBezTo>
                    <a:pt x="8902" y="1360"/>
                    <a:pt x="7329" y="0"/>
                    <a:pt x="5144"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1"/>
            <p:cNvSpPr/>
            <p:nvPr/>
          </p:nvSpPr>
          <p:spPr>
            <a:xfrm>
              <a:off x="6992750" y="3206134"/>
              <a:ext cx="21726" cy="60912"/>
            </a:xfrm>
            <a:custGeom>
              <a:avLst/>
              <a:gdLst/>
              <a:ahLst/>
              <a:cxnLst/>
              <a:rect l="l" t="t" r="r" b="b"/>
              <a:pathLst>
                <a:path w="15946" h="44706" extrusionOk="0">
                  <a:moveTo>
                    <a:pt x="7500" y="0"/>
                  </a:moveTo>
                  <a:cubicBezTo>
                    <a:pt x="4424" y="0"/>
                    <a:pt x="2889" y="2177"/>
                    <a:pt x="2002" y="4872"/>
                  </a:cubicBezTo>
                  <a:cubicBezTo>
                    <a:pt x="67" y="11176"/>
                    <a:pt x="134" y="17648"/>
                    <a:pt x="1" y="24152"/>
                  </a:cubicBezTo>
                  <a:cubicBezTo>
                    <a:pt x="267" y="28989"/>
                    <a:pt x="167" y="33859"/>
                    <a:pt x="901" y="38629"/>
                  </a:cubicBezTo>
                  <a:cubicBezTo>
                    <a:pt x="1335" y="41998"/>
                    <a:pt x="3403" y="44567"/>
                    <a:pt x="7339" y="44700"/>
                  </a:cubicBezTo>
                  <a:cubicBezTo>
                    <a:pt x="7443" y="44704"/>
                    <a:pt x="7546" y="44706"/>
                    <a:pt x="7648" y="44706"/>
                  </a:cubicBezTo>
                  <a:cubicBezTo>
                    <a:pt x="11435" y="44706"/>
                    <a:pt x="13752" y="42310"/>
                    <a:pt x="14077" y="38996"/>
                  </a:cubicBezTo>
                  <a:cubicBezTo>
                    <a:pt x="15145" y="27488"/>
                    <a:pt x="15945" y="15880"/>
                    <a:pt x="12776" y="4505"/>
                  </a:cubicBezTo>
                  <a:cubicBezTo>
                    <a:pt x="12109" y="2103"/>
                    <a:pt x="10408" y="102"/>
                    <a:pt x="7639" y="2"/>
                  </a:cubicBezTo>
                  <a:cubicBezTo>
                    <a:pt x="7592" y="1"/>
                    <a:pt x="7546" y="0"/>
                    <a:pt x="7500"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1"/>
            <p:cNvSpPr/>
            <p:nvPr/>
          </p:nvSpPr>
          <p:spPr>
            <a:xfrm>
              <a:off x="7248558" y="3097723"/>
              <a:ext cx="24135" cy="51655"/>
            </a:xfrm>
            <a:custGeom>
              <a:avLst/>
              <a:gdLst/>
              <a:ahLst/>
              <a:cxnLst/>
              <a:rect l="l" t="t" r="r" b="b"/>
              <a:pathLst>
                <a:path w="17714" h="37912" extrusionOk="0">
                  <a:moveTo>
                    <a:pt x="9945" y="1"/>
                  </a:moveTo>
                  <a:cubicBezTo>
                    <a:pt x="7184" y="1"/>
                    <a:pt x="5732" y="2187"/>
                    <a:pt x="4905" y="4471"/>
                  </a:cubicBezTo>
                  <a:cubicBezTo>
                    <a:pt x="2236" y="11743"/>
                    <a:pt x="1068" y="19415"/>
                    <a:pt x="301" y="25353"/>
                  </a:cubicBezTo>
                  <a:cubicBezTo>
                    <a:pt x="68" y="31257"/>
                    <a:pt x="1" y="35427"/>
                    <a:pt x="4571" y="37395"/>
                  </a:cubicBezTo>
                  <a:cubicBezTo>
                    <a:pt x="5402" y="37743"/>
                    <a:pt x="6253" y="37911"/>
                    <a:pt x="7066" y="37911"/>
                  </a:cubicBezTo>
                  <a:cubicBezTo>
                    <a:pt x="9058" y="37911"/>
                    <a:pt x="10822" y="36898"/>
                    <a:pt x="11509" y="35026"/>
                  </a:cubicBezTo>
                  <a:cubicBezTo>
                    <a:pt x="15045" y="25219"/>
                    <a:pt x="17714" y="15145"/>
                    <a:pt x="14945" y="4571"/>
                  </a:cubicBezTo>
                  <a:cubicBezTo>
                    <a:pt x="14345" y="2236"/>
                    <a:pt x="12777" y="34"/>
                    <a:pt x="10008" y="1"/>
                  </a:cubicBezTo>
                  <a:cubicBezTo>
                    <a:pt x="9987" y="1"/>
                    <a:pt x="9966" y="1"/>
                    <a:pt x="9945"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1"/>
            <p:cNvSpPr/>
            <p:nvPr/>
          </p:nvSpPr>
          <p:spPr>
            <a:xfrm>
              <a:off x="7724095" y="2413142"/>
              <a:ext cx="24180" cy="51691"/>
            </a:xfrm>
            <a:custGeom>
              <a:avLst/>
              <a:gdLst/>
              <a:ahLst/>
              <a:cxnLst/>
              <a:rect l="l" t="t" r="r" b="b"/>
              <a:pathLst>
                <a:path w="17747" h="37938" extrusionOk="0">
                  <a:moveTo>
                    <a:pt x="9978" y="0"/>
                  </a:moveTo>
                  <a:cubicBezTo>
                    <a:pt x="7217" y="0"/>
                    <a:pt x="5765" y="2186"/>
                    <a:pt x="4937" y="4471"/>
                  </a:cubicBezTo>
                  <a:cubicBezTo>
                    <a:pt x="2268" y="11776"/>
                    <a:pt x="1101" y="19448"/>
                    <a:pt x="334" y="25352"/>
                  </a:cubicBezTo>
                  <a:cubicBezTo>
                    <a:pt x="67" y="31290"/>
                    <a:pt x="0" y="35493"/>
                    <a:pt x="4603" y="37428"/>
                  </a:cubicBezTo>
                  <a:cubicBezTo>
                    <a:pt x="5435" y="37771"/>
                    <a:pt x="6279" y="37938"/>
                    <a:pt x="7085" y="37938"/>
                  </a:cubicBezTo>
                  <a:cubicBezTo>
                    <a:pt x="9091" y="37938"/>
                    <a:pt x="10851" y="36906"/>
                    <a:pt x="11542" y="35026"/>
                  </a:cubicBezTo>
                  <a:cubicBezTo>
                    <a:pt x="15078" y="25252"/>
                    <a:pt x="17746" y="15145"/>
                    <a:pt x="15011" y="4604"/>
                  </a:cubicBezTo>
                  <a:cubicBezTo>
                    <a:pt x="14377" y="2269"/>
                    <a:pt x="12843" y="67"/>
                    <a:pt x="10041" y="1"/>
                  </a:cubicBezTo>
                  <a:cubicBezTo>
                    <a:pt x="10020" y="1"/>
                    <a:pt x="9999" y="0"/>
                    <a:pt x="9978"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1"/>
            <p:cNvSpPr/>
            <p:nvPr/>
          </p:nvSpPr>
          <p:spPr>
            <a:xfrm>
              <a:off x="7829212" y="2491571"/>
              <a:ext cx="21726" cy="60912"/>
            </a:xfrm>
            <a:custGeom>
              <a:avLst/>
              <a:gdLst/>
              <a:ahLst/>
              <a:cxnLst/>
              <a:rect l="l" t="t" r="r" b="b"/>
              <a:pathLst>
                <a:path w="15946" h="44706" extrusionOk="0">
                  <a:moveTo>
                    <a:pt x="7500" y="0"/>
                  </a:moveTo>
                  <a:cubicBezTo>
                    <a:pt x="4424" y="0"/>
                    <a:pt x="2889" y="2177"/>
                    <a:pt x="2002" y="4872"/>
                  </a:cubicBezTo>
                  <a:cubicBezTo>
                    <a:pt x="67" y="11176"/>
                    <a:pt x="134" y="17648"/>
                    <a:pt x="1" y="24152"/>
                  </a:cubicBezTo>
                  <a:cubicBezTo>
                    <a:pt x="267" y="28989"/>
                    <a:pt x="167" y="33859"/>
                    <a:pt x="901" y="38629"/>
                  </a:cubicBezTo>
                  <a:cubicBezTo>
                    <a:pt x="1335" y="41998"/>
                    <a:pt x="3403" y="44567"/>
                    <a:pt x="7339" y="44700"/>
                  </a:cubicBezTo>
                  <a:cubicBezTo>
                    <a:pt x="7443" y="44704"/>
                    <a:pt x="7546" y="44706"/>
                    <a:pt x="7648" y="44706"/>
                  </a:cubicBezTo>
                  <a:cubicBezTo>
                    <a:pt x="11435" y="44706"/>
                    <a:pt x="13752" y="42310"/>
                    <a:pt x="14077" y="38996"/>
                  </a:cubicBezTo>
                  <a:cubicBezTo>
                    <a:pt x="15145" y="27488"/>
                    <a:pt x="15945" y="15880"/>
                    <a:pt x="12776" y="4505"/>
                  </a:cubicBezTo>
                  <a:cubicBezTo>
                    <a:pt x="12109" y="2103"/>
                    <a:pt x="10408" y="102"/>
                    <a:pt x="7639" y="2"/>
                  </a:cubicBezTo>
                  <a:cubicBezTo>
                    <a:pt x="7592" y="1"/>
                    <a:pt x="7546" y="0"/>
                    <a:pt x="7500"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1"/>
            <p:cNvSpPr/>
            <p:nvPr/>
          </p:nvSpPr>
          <p:spPr>
            <a:xfrm>
              <a:off x="7768464" y="2571759"/>
              <a:ext cx="22998" cy="65403"/>
            </a:xfrm>
            <a:custGeom>
              <a:avLst/>
              <a:gdLst/>
              <a:ahLst/>
              <a:cxnLst/>
              <a:rect l="l" t="t" r="r" b="b"/>
              <a:pathLst>
                <a:path w="16879" h="48002" extrusionOk="0">
                  <a:moveTo>
                    <a:pt x="5581" y="0"/>
                  </a:moveTo>
                  <a:cubicBezTo>
                    <a:pt x="5340" y="0"/>
                    <a:pt x="5092" y="15"/>
                    <a:pt x="4837" y="45"/>
                  </a:cubicBezTo>
                  <a:cubicBezTo>
                    <a:pt x="1935" y="412"/>
                    <a:pt x="767" y="2480"/>
                    <a:pt x="667" y="5115"/>
                  </a:cubicBezTo>
                  <a:cubicBezTo>
                    <a:pt x="367" y="17191"/>
                    <a:pt x="0" y="29299"/>
                    <a:pt x="3002" y="41108"/>
                  </a:cubicBezTo>
                  <a:cubicBezTo>
                    <a:pt x="3924" y="44674"/>
                    <a:pt x="5983" y="48002"/>
                    <a:pt x="9983" y="48002"/>
                  </a:cubicBezTo>
                  <a:cubicBezTo>
                    <a:pt x="10473" y="48002"/>
                    <a:pt x="10992" y="47952"/>
                    <a:pt x="11542" y="47846"/>
                  </a:cubicBezTo>
                  <a:cubicBezTo>
                    <a:pt x="16145" y="46979"/>
                    <a:pt x="16879" y="43143"/>
                    <a:pt x="16679" y="37772"/>
                  </a:cubicBezTo>
                  <a:cubicBezTo>
                    <a:pt x="14577" y="31868"/>
                    <a:pt x="15945" y="24129"/>
                    <a:pt x="14110" y="16857"/>
                  </a:cubicBezTo>
                  <a:cubicBezTo>
                    <a:pt x="13010" y="12421"/>
                    <a:pt x="11875" y="8017"/>
                    <a:pt x="10441" y="3714"/>
                  </a:cubicBezTo>
                  <a:cubicBezTo>
                    <a:pt x="9712" y="1498"/>
                    <a:pt x="8017" y="0"/>
                    <a:pt x="5581"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1"/>
            <p:cNvSpPr/>
            <p:nvPr/>
          </p:nvSpPr>
          <p:spPr>
            <a:xfrm>
              <a:off x="7850958" y="2674710"/>
              <a:ext cx="24135" cy="51655"/>
            </a:xfrm>
            <a:custGeom>
              <a:avLst/>
              <a:gdLst/>
              <a:ahLst/>
              <a:cxnLst/>
              <a:rect l="l" t="t" r="r" b="b"/>
              <a:pathLst>
                <a:path w="17714" h="37912" extrusionOk="0">
                  <a:moveTo>
                    <a:pt x="9945" y="1"/>
                  </a:moveTo>
                  <a:cubicBezTo>
                    <a:pt x="7184" y="1"/>
                    <a:pt x="5732" y="2187"/>
                    <a:pt x="4905" y="4471"/>
                  </a:cubicBezTo>
                  <a:cubicBezTo>
                    <a:pt x="2236" y="11743"/>
                    <a:pt x="1068" y="19415"/>
                    <a:pt x="301" y="25353"/>
                  </a:cubicBezTo>
                  <a:cubicBezTo>
                    <a:pt x="68" y="31257"/>
                    <a:pt x="1" y="35427"/>
                    <a:pt x="4571" y="37395"/>
                  </a:cubicBezTo>
                  <a:cubicBezTo>
                    <a:pt x="5402" y="37743"/>
                    <a:pt x="6253" y="37911"/>
                    <a:pt x="7066" y="37911"/>
                  </a:cubicBezTo>
                  <a:cubicBezTo>
                    <a:pt x="9058" y="37911"/>
                    <a:pt x="10822" y="36898"/>
                    <a:pt x="11509" y="35026"/>
                  </a:cubicBezTo>
                  <a:cubicBezTo>
                    <a:pt x="15045" y="25219"/>
                    <a:pt x="17714" y="15145"/>
                    <a:pt x="14945" y="4571"/>
                  </a:cubicBezTo>
                  <a:cubicBezTo>
                    <a:pt x="14345" y="2236"/>
                    <a:pt x="12777" y="34"/>
                    <a:pt x="10008" y="1"/>
                  </a:cubicBezTo>
                  <a:cubicBezTo>
                    <a:pt x="9987" y="1"/>
                    <a:pt x="9966" y="1"/>
                    <a:pt x="9945"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1"/>
            <p:cNvSpPr/>
            <p:nvPr/>
          </p:nvSpPr>
          <p:spPr>
            <a:xfrm>
              <a:off x="7926537" y="2541296"/>
              <a:ext cx="21726" cy="60912"/>
            </a:xfrm>
            <a:custGeom>
              <a:avLst/>
              <a:gdLst/>
              <a:ahLst/>
              <a:cxnLst/>
              <a:rect l="l" t="t" r="r" b="b"/>
              <a:pathLst>
                <a:path w="15946" h="44706" extrusionOk="0">
                  <a:moveTo>
                    <a:pt x="7500" y="0"/>
                  </a:moveTo>
                  <a:cubicBezTo>
                    <a:pt x="4424" y="0"/>
                    <a:pt x="2889" y="2177"/>
                    <a:pt x="2002" y="4872"/>
                  </a:cubicBezTo>
                  <a:cubicBezTo>
                    <a:pt x="67" y="11176"/>
                    <a:pt x="134" y="17648"/>
                    <a:pt x="1" y="24152"/>
                  </a:cubicBezTo>
                  <a:cubicBezTo>
                    <a:pt x="267" y="28989"/>
                    <a:pt x="167" y="33859"/>
                    <a:pt x="901" y="38629"/>
                  </a:cubicBezTo>
                  <a:cubicBezTo>
                    <a:pt x="1335" y="41998"/>
                    <a:pt x="3403" y="44567"/>
                    <a:pt x="7339" y="44700"/>
                  </a:cubicBezTo>
                  <a:cubicBezTo>
                    <a:pt x="7443" y="44704"/>
                    <a:pt x="7546" y="44706"/>
                    <a:pt x="7648" y="44706"/>
                  </a:cubicBezTo>
                  <a:cubicBezTo>
                    <a:pt x="11435" y="44706"/>
                    <a:pt x="13752" y="42310"/>
                    <a:pt x="14077" y="38996"/>
                  </a:cubicBezTo>
                  <a:cubicBezTo>
                    <a:pt x="15145" y="27488"/>
                    <a:pt x="15945" y="15880"/>
                    <a:pt x="12776" y="4505"/>
                  </a:cubicBezTo>
                  <a:cubicBezTo>
                    <a:pt x="12109" y="2103"/>
                    <a:pt x="10408" y="102"/>
                    <a:pt x="7639" y="2"/>
                  </a:cubicBezTo>
                  <a:cubicBezTo>
                    <a:pt x="7592" y="1"/>
                    <a:pt x="7546" y="0"/>
                    <a:pt x="7500"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1"/>
            <p:cNvSpPr/>
            <p:nvPr/>
          </p:nvSpPr>
          <p:spPr>
            <a:xfrm>
              <a:off x="7926622" y="2769359"/>
              <a:ext cx="21544" cy="56759"/>
            </a:xfrm>
            <a:custGeom>
              <a:avLst/>
              <a:gdLst/>
              <a:ahLst/>
              <a:cxnLst/>
              <a:rect l="l" t="t" r="r" b="b"/>
              <a:pathLst>
                <a:path w="15812" h="41658" extrusionOk="0">
                  <a:moveTo>
                    <a:pt x="5144" y="0"/>
                  </a:moveTo>
                  <a:cubicBezTo>
                    <a:pt x="4791" y="0"/>
                    <a:pt x="4422" y="36"/>
                    <a:pt x="4036" y="110"/>
                  </a:cubicBezTo>
                  <a:cubicBezTo>
                    <a:pt x="701" y="844"/>
                    <a:pt x="134" y="3446"/>
                    <a:pt x="134" y="6281"/>
                  </a:cubicBezTo>
                  <a:lnTo>
                    <a:pt x="134" y="19958"/>
                  </a:lnTo>
                  <a:cubicBezTo>
                    <a:pt x="134" y="24795"/>
                    <a:pt x="0" y="29631"/>
                    <a:pt x="134" y="34401"/>
                  </a:cubicBezTo>
                  <a:cubicBezTo>
                    <a:pt x="234" y="37904"/>
                    <a:pt x="1801" y="40773"/>
                    <a:pt x="5471" y="41507"/>
                  </a:cubicBezTo>
                  <a:cubicBezTo>
                    <a:pt x="5991" y="41609"/>
                    <a:pt x="6488" y="41657"/>
                    <a:pt x="6961" y="41657"/>
                  </a:cubicBezTo>
                  <a:cubicBezTo>
                    <a:pt x="10342" y="41657"/>
                    <a:pt x="12507" y="39175"/>
                    <a:pt x="13210" y="36103"/>
                  </a:cubicBezTo>
                  <a:cubicBezTo>
                    <a:pt x="15811" y="24895"/>
                    <a:pt x="15411" y="13787"/>
                    <a:pt x="9907" y="3313"/>
                  </a:cubicBezTo>
                  <a:cubicBezTo>
                    <a:pt x="8902" y="1360"/>
                    <a:pt x="7329" y="0"/>
                    <a:pt x="5144"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1"/>
            <p:cNvSpPr/>
            <p:nvPr/>
          </p:nvSpPr>
          <p:spPr>
            <a:xfrm>
              <a:off x="7976022" y="2672159"/>
              <a:ext cx="21544" cy="56759"/>
            </a:xfrm>
            <a:custGeom>
              <a:avLst/>
              <a:gdLst/>
              <a:ahLst/>
              <a:cxnLst/>
              <a:rect l="l" t="t" r="r" b="b"/>
              <a:pathLst>
                <a:path w="15812" h="41658" extrusionOk="0">
                  <a:moveTo>
                    <a:pt x="5144" y="0"/>
                  </a:moveTo>
                  <a:cubicBezTo>
                    <a:pt x="4791" y="0"/>
                    <a:pt x="4422" y="36"/>
                    <a:pt x="4036" y="110"/>
                  </a:cubicBezTo>
                  <a:cubicBezTo>
                    <a:pt x="701" y="844"/>
                    <a:pt x="134" y="3446"/>
                    <a:pt x="134" y="6281"/>
                  </a:cubicBezTo>
                  <a:lnTo>
                    <a:pt x="134" y="19958"/>
                  </a:lnTo>
                  <a:cubicBezTo>
                    <a:pt x="134" y="24795"/>
                    <a:pt x="0" y="29631"/>
                    <a:pt x="134" y="34401"/>
                  </a:cubicBezTo>
                  <a:cubicBezTo>
                    <a:pt x="234" y="37904"/>
                    <a:pt x="1801" y="40773"/>
                    <a:pt x="5471" y="41507"/>
                  </a:cubicBezTo>
                  <a:cubicBezTo>
                    <a:pt x="5991" y="41609"/>
                    <a:pt x="6488" y="41657"/>
                    <a:pt x="6961" y="41657"/>
                  </a:cubicBezTo>
                  <a:cubicBezTo>
                    <a:pt x="10342" y="41657"/>
                    <a:pt x="12507" y="39175"/>
                    <a:pt x="13210" y="36103"/>
                  </a:cubicBezTo>
                  <a:cubicBezTo>
                    <a:pt x="15811" y="24895"/>
                    <a:pt x="15411" y="13787"/>
                    <a:pt x="9907" y="3313"/>
                  </a:cubicBezTo>
                  <a:cubicBezTo>
                    <a:pt x="8902" y="1360"/>
                    <a:pt x="7329" y="0"/>
                    <a:pt x="5144"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1"/>
            <p:cNvSpPr/>
            <p:nvPr/>
          </p:nvSpPr>
          <p:spPr>
            <a:xfrm>
              <a:off x="8030518" y="2578611"/>
              <a:ext cx="24225" cy="51674"/>
            </a:xfrm>
            <a:custGeom>
              <a:avLst/>
              <a:gdLst/>
              <a:ahLst/>
              <a:cxnLst/>
              <a:rect l="l" t="t" r="r" b="b"/>
              <a:pathLst>
                <a:path w="17780" h="37926" extrusionOk="0">
                  <a:moveTo>
                    <a:pt x="9979" y="1"/>
                  </a:moveTo>
                  <a:cubicBezTo>
                    <a:pt x="7250" y="1"/>
                    <a:pt x="5798" y="2186"/>
                    <a:pt x="4971" y="4471"/>
                  </a:cubicBezTo>
                  <a:cubicBezTo>
                    <a:pt x="2302" y="11776"/>
                    <a:pt x="1135" y="19448"/>
                    <a:pt x="334" y="25352"/>
                  </a:cubicBezTo>
                  <a:cubicBezTo>
                    <a:pt x="134" y="31290"/>
                    <a:pt x="0" y="35460"/>
                    <a:pt x="4637" y="37394"/>
                  </a:cubicBezTo>
                  <a:cubicBezTo>
                    <a:pt x="5471" y="37753"/>
                    <a:pt x="6324" y="37926"/>
                    <a:pt x="7138" y="37926"/>
                  </a:cubicBezTo>
                  <a:cubicBezTo>
                    <a:pt x="9125" y="37926"/>
                    <a:pt x="10879" y="36896"/>
                    <a:pt x="11542" y="35026"/>
                  </a:cubicBezTo>
                  <a:cubicBezTo>
                    <a:pt x="15111" y="25219"/>
                    <a:pt x="17780" y="15145"/>
                    <a:pt x="15011" y="4604"/>
                  </a:cubicBezTo>
                  <a:cubicBezTo>
                    <a:pt x="14377" y="2269"/>
                    <a:pt x="12843" y="34"/>
                    <a:pt x="10041" y="1"/>
                  </a:cubicBezTo>
                  <a:cubicBezTo>
                    <a:pt x="10020" y="1"/>
                    <a:pt x="10000"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1"/>
            <p:cNvSpPr/>
            <p:nvPr/>
          </p:nvSpPr>
          <p:spPr>
            <a:xfrm>
              <a:off x="7997568" y="2413148"/>
              <a:ext cx="24225" cy="51674"/>
            </a:xfrm>
            <a:custGeom>
              <a:avLst/>
              <a:gdLst/>
              <a:ahLst/>
              <a:cxnLst/>
              <a:rect l="l" t="t" r="r" b="b"/>
              <a:pathLst>
                <a:path w="17780" h="37926" extrusionOk="0">
                  <a:moveTo>
                    <a:pt x="9979" y="1"/>
                  </a:moveTo>
                  <a:cubicBezTo>
                    <a:pt x="7250" y="1"/>
                    <a:pt x="5798" y="2186"/>
                    <a:pt x="4971" y="4471"/>
                  </a:cubicBezTo>
                  <a:cubicBezTo>
                    <a:pt x="2302" y="11776"/>
                    <a:pt x="1135" y="19448"/>
                    <a:pt x="334" y="25352"/>
                  </a:cubicBezTo>
                  <a:cubicBezTo>
                    <a:pt x="134" y="31290"/>
                    <a:pt x="0" y="35460"/>
                    <a:pt x="4637" y="37394"/>
                  </a:cubicBezTo>
                  <a:cubicBezTo>
                    <a:pt x="5471" y="37753"/>
                    <a:pt x="6324" y="37926"/>
                    <a:pt x="7138" y="37926"/>
                  </a:cubicBezTo>
                  <a:cubicBezTo>
                    <a:pt x="9125" y="37926"/>
                    <a:pt x="10879" y="36896"/>
                    <a:pt x="11542" y="35026"/>
                  </a:cubicBezTo>
                  <a:cubicBezTo>
                    <a:pt x="15111" y="25219"/>
                    <a:pt x="17780" y="15145"/>
                    <a:pt x="15011" y="4604"/>
                  </a:cubicBezTo>
                  <a:cubicBezTo>
                    <a:pt x="14377" y="2269"/>
                    <a:pt x="12843" y="34"/>
                    <a:pt x="10041" y="1"/>
                  </a:cubicBezTo>
                  <a:cubicBezTo>
                    <a:pt x="10020" y="1"/>
                    <a:pt x="10000"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1"/>
            <p:cNvSpPr/>
            <p:nvPr/>
          </p:nvSpPr>
          <p:spPr>
            <a:xfrm>
              <a:off x="7860805" y="2413148"/>
              <a:ext cx="24225" cy="51674"/>
            </a:xfrm>
            <a:custGeom>
              <a:avLst/>
              <a:gdLst/>
              <a:ahLst/>
              <a:cxnLst/>
              <a:rect l="l" t="t" r="r" b="b"/>
              <a:pathLst>
                <a:path w="17780" h="37926" extrusionOk="0">
                  <a:moveTo>
                    <a:pt x="9979" y="1"/>
                  </a:moveTo>
                  <a:cubicBezTo>
                    <a:pt x="7250" y="1"/>
                    <a:pt x="5798" y="2186"/>
                    <a:pt x="4971" y="4471"/>
                  </a:cubicBezTo>
                  <a:cubicBezTo>
                    <a:pt x="2302" y="11776"/>
                    <a:pt x="1135" y="19448"/>
                    <a:pt x="334" y="25352"/>
                  </a:cubicBezTo>
                  <a:cubicBezTo>
                    <a:pt x="134" y="31290"/>
                    <a:pt x="0" y="35460"/>
                    <a:pt x="4637" y="37394"/>
                  </a:cubicBezTo>
                  <a:cubicBezTo>
                    <a:pt x="5471" y="37753"/>
                    <a:pt x="6324" y="37926"/>
                    <a:pt x="7138" y="37926"/>
                  </a:cubicBezTo>
                  <a:cubicBezTo>
                    <a:pt x="9125" y="37926"/>
                    <a:pt x="10879" y="36896"/>
                    <a:pt x="11542" y="35026"/>
                  </a:cubicBezTo>
                  <a:cubicBezTo>
                    <a:pt x="15111" y="25219"/>
                    <a:pt x="17780" y="15145"/>
                    <a:pt x="15011" y="4604"/>
                  </a:cubicBezTo>
                  <a:cubicBezTo>
                    <a:pt x="14377" y="2269"/>
                    <a:pt x="12843" y="34"/>
                    <a:pt x="10041" y="1"/>
                  </a:cubicBezTo>
                  <a:cubicBezTo>
                    <a:pt x="10020" y="1"/>
                    <a:pt x="10000"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1"/>
            <p:cNvSpPr/>
            <p:nvPr/>
          </p:nvSpPr>
          <p:spPr>
            <a:xfrm>
              <a:off x="8258415" y="2769351"/>
              <a:ext cx="21544" cy="56762"/>
            </a:xfrm>
            <a:custGeom>
              <a:avLst/>
              <a:gdLst/>
              <a:ahLst/>
              <a:cxnLst/>
              <a:rect l="l" t="t" r="r" b="b"/>
              <a:pathLst>
                <a:path w="15812" h="41660" extrusionOk="0">
                  <a:moveTo>
                    <a:pt x="5182" y="1"/>
                  </a:moveTo>
                  <a:cubicBezTo>
                    <a:pt x="4827" y="1"/>
                    <a:pt x="4456" y="37"/>
                    <a:pt x="4070" y="112"/>
                  </a:cubicBezTo>
                  <a:cubicBezTo>
                    <a:pt x="734" y="813"/>
                    <a:pt x="134" y="3448"/>
                    <a:pt x="134" y="6283"/>
                  </a:cubicBezTo>
                  <a:lnTo>
                    <a:pt x="134" y="19960"/>
                  </a:lnTo>
                  <a:cubicBezTo>
                    <a:pt x="134" y="24763"/>
                    <a:pt x="0" y="29600"/>
                    <a:pt x="134" y="34370"/>
                  </a:cubicBezTo>
                  <a:cubicBezTo>
                    <a:pt x="267" y="37906"/>
                    <a:pt x="1802" y="40775"/>
                    <a:pt x="5471" y="41508"/>
                  </a:cubicBezTo>
                  <a:cubicBezTo>
                    <a:pt x="5995" y="41611"/>
                    <a:pt x="6495" y="41659"/>
                    <a:pt x="6972" y="41659"/>
                  </a:cubicBezTo>
                  <a:cubicBezTo>
                    <a:pt x="10375" y="41659"/>
                    <a:pt x="12541" y="39177"/>
                    <a:pt x="13243" y="36105"/>
                  </a:cubicBezTo>
                  <a:cubicBezTo>
                    <a:pt x="15812" y="24863"/>
                    <a:pt x="15445" y="13789"/>
                    <a:pt x="9941" y="3314"/>
                  </a:cubicBezTo>
                  <a:cubicBezTo>
                    <a:pt x="8938" y="1338"/>
                    <a:pt x="7345" y="1"/>
                    <a:pt x="5182"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1"/>
            <p:cNvSpPr/>
            <p:nvPr/>
          </p:nvSpPr>
          <p:spPr>
            <a:xfrm>
              <a:off x="8210187" y="2873446"/>
              <a:ext cx="21726" cy="60912"/>
            </a:xfrm>
            <a:custGeom>
              <a:avLst/>
              <a:gdLst/>
              <a:ahLst/>
              <a:cxnLst/>
              <a:rect l="l" t="t" r="r" b="b"/>
              <a:pathLst>
                <a:path w="15946" h="44706" extrusionOk="0">
                  <a:moveTo>
                    <a:pt x="7500" y="0"/>
                  </a:moveTo>
                  <a:cubicBezTo>
                    <a:pt x="4424" y="0"/>
                    <a:pt x="2889" y="2177"/>
                    <a:pt x="2002" y="4872"/>
                  </a:cubicBezTo>
                  <a:cubicBezTo>
                    <a:pt x="67" y="11176"/>
                    <a:pt x="134" y="17648"/>
                    <a:pt x="1" y="24152"/>
                  </a:cubicBezTo>
                  <a:cubicBezTo>
                    <a:pt x="267" y="28989"/>
                    <a:pt x="167" y="33859"/>
                    <a:pt x="901" y="38629"/>
                  </a:cubicBezTo>
                  <a:cubicBezTo>
                    <a:pt x="1335" y="41998"/>
                    <a:pt x="3403" y="44567"/>
                    <a:pt x="7339" y="44700"/>
                  </a:cubicBezTo>
                  <a:cubicBezTo>
                    <a:pt x="7443" y="44704"/>
                    <a:pt x="7546" y="44706"/>
                    <a:pt x="7648" y="44706"/>
                  </a:cubicBezTo>
                  <a:cubicBezTo>
                    <a:pt x="11435" y="44706"/>
                    <a:pt x="13752" y="42310"/>
                    <a:pt x="14077" y="38996"/>
                  </a:cubicBezTo>
                  <a:cubicBezTo>
                    <a:pt x="15145" y="27488"/>
                    <a:pt x="15945" y="15880"/>
                    <a:pt x="12776" y="4505"/>
                  </a:cubicBezTo>
                  <a:cubicBezTo>
                    <a:pt x="12109" y="2103"/>
                    <a:pt x="10408" y="102"/>
                    <a:pt x="7639" y="2"/>
                  </a:cubicBezTo>
                  <a:cubicBezTo>
                    <a:pt x="7592" y="1"/>
                    <a:pt x="7546" y="0"/>
                    <a:pt x="7500"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1"/>
            <p:cNvSpPr/>
            <p:nvPr/>
          </p:nvSpPr>
          <p:spPr>
            <a:xfrm>
              <a:off x="7997621" y="2878073"/>
              <a:ext cx="24135" cy="51655"/>
            </a:xfrm>
            <a:custGeom>
              <a:avLst/>
              <a:gdLst/>
              <a:ahLst/>
              <a:cxnLst/>
              <a:rect l="l" t="t" r="r" b="b"/>
              <a:pathLst>
                <a:path w="17714" h="37912" extrusionOk="0">
                  <a:moveTo>
                    <a:pt x="9945" y="1"/>
                  </a:moveTo>
                  <a:cubicBezTo>
                    <a:pt x="7184" y="1"/>
                    <a:pt x="5732" y="2187"/>
                    <a:pt x="4905" y="4471"/>
                  </a:cubicBezTo>
                  <a:cubicBezTo>
                    <a:pt x="2236" y="11743"/>
                    <a:pt x="1068" y="19415"/>
                    <a:pt x="301" y="25353"/>
                  </a:cubicBezTo>
                  <a:cubicBezTo>
                    <a:pt x="68" y="31257"/>
                    <a:pt x="1" y="35427"/>
                    <a:pt x="4571" y="37395"/>
                  </a:cubicBezTo>
                  <a:cubicBezTo>
                    <a:pt x="5402" y="37743"/>
                    <a:pt x="6253" y="37911"/>
                    <a:pt x="7066" y="37911"/>
                  </a:cubicBezTo>
                  <a:cubicBezTo>
                    <a:pt x="9058" y="37911"/>
                    <a:pt x="10822" y="36898"/>
                    <a:pt x="11509" y="35026"/>
                  </a:cubicBezTo>
                  <a:cubicBezTo>
                    <a:pt x="15045" y="25219"/>
                    <a:pt x="17714" y="15145"/>
                    <a:pt x="14945" y="4571"/>
                  </a:cubicBezTo>
                  <a:cubicBezTo>
                    <a:pt x="14345" y="2236"/>
                    <a:pt x="12777" y="34"/>
                    <a:pt x="10008" y="1"/>
                  </a:cubicBezTo>
                  <a:cubicBezTo>
                    <a:pt x="9987" y="1"/>
                    <a:pt x="9966" y="1"/>
                    <a:pt x="9945"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1"/>
            <p:cNvSpPr/>
            <p:nvPr/>
          </p:nvSpPr>
          <p:spPr>
            <a:xfrm>
              <a:off x="7976022" y="2775122"/>
              <a:ext cx="21544" cy="56759"/>
            </a:xfrm>
            <a:custGeom>
              <a:avLst/>
              <a:gdLst/>
              <a:ahLst/>
              <a:cxnLst/>
              <a:rect l="l" t="t" r="r" b="b"/>
              <a:pathLst>
                <a:path w="15812" h="41658" extrusionOk="0">
                  <a:moveTo>
                    <a:pt x="5144" y="0"/>
                  </a:moveTo>
                  <a:cubicBezTo>
                    <a:pt x="4791" y="0"/>
                    <a:pt x="4422" y="36"/>
                    <a:pt x="4036" y="110"/>
                  </a:cubicBezTo>
                  <a:cubicBezTo>
                    <a:pt x="701" y="844"/>
                    <a:pt x="134" y="3446"/>
                    <a:pt x="134" y="6281"/>
                  </a:cubicBezTo>
                  <a:lnTo>
                    <a:pt x="134" y="19958"/>
                  </a:lnTo>
                  <a:cubicBezTo>
                    <a:pt x="134" y="24795"/>
                    <a:pt x="0" y="29631"/>
                    <a:pt x="134" y="34401"/>
                  </a:cubicBezTo>
                  <a:cubicBezTo>
                    <a:pt x="234" y="37904"/>
                    <a:pt x="1801" y="40773"/>
                    <a:pt x="5471" y="41507"/>
                  </a:cubicBezTo>
                  <a:cubicBezTo>
                    <a:pt x="5991" y="41609"/>
                    <a:pt x="6488" y="41657"/>
                    <a:pt x="6961" y="41657"/>
                  </a:cubicBezTo>
                  <a:cubicBezTo>
                    <a:pt x="10342" y="41657"/>
                    <a:pt x="12507" y="39175"/>
                    <a:pt x="13210" y="36103"/>
                  </a:cubicBezTo>
                  <a:cubicBezTo>
                    <a:pt x="15811" y="24895"/>
                    <a:pt x="15411" y="13787"/>
                    <a:pt x="9907" y="3313"/>
                  </a:cubicBezTo>
                  <a:cubicBezTo>
                    <a:pt x="8902" y="1360"/>
                    <a:pt x="7329" y="0"/>
                    <a:pt x="5144"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1"/>
            <p:cNvSpPr/>
            <p:nvPr/>
          </p:nvSpPr>
          <p:spPr>
            <a:xfrm>
              <a:off x="8105185" y="2900797"/>
              <a:ext cx="21544" cy="56759"/>
            </a:xfrm>
            <a:custGeom>
              <a:avLst/>
              <a:gdLst/>
              <a:ahLst/>
              <a:cxnLst/>
              <a:rect l="l" t="t" r="r" b="b"/>
              <a:pathLst>
                <a:path w="15812" h="41658" extrusionOk="0">
                  <a:moveTo>
                    <a:pt x="5144" y="0"/>
                  </a:moveTo>
                  <a:cubicBezTo>
                    <a:pt x="4791" y="0"/>
                    <a:pt x="4422" y="36"/>
                    <a:pt x="4036" y="110"/>
                  </a:cubicBezTo>
                  <a:cubicBezTo>
                    <a:pt x="701" y="844"/>
                    <a:pt x="134" y="3446"/>
                    <a:pt x="134" y="6281"/>
                  </a:cubicBezTo>
                  <a:lnTo>
                    <a:pt x="134" y="19958"/>
                  </a:lnTo>
                  <a:cubicBezTo>
                    <a:pt x="134" y="24795"/>
                    <a:pt x="0" y="29631"/>
                    <a:pt x="134" y="34401"/>
                  </a:cubicBezTo>
                  <a:cubicBezTo>
                    <a:pt x="234" y="37904"/>
                    <a:pt x="1801" y="40773"/>
                    <a:pt x="5471" y="41507"/>
                  </a:cubicBezTo>
                  <a:cubicBezTo>
                    <a:pt x="5991" y="41609"/>
                    <a:pt x="6488" y="41657"/>
                    <a:pt x="6961" y="41657"/>
                  </a:cubicBezTo>
                  <a:cubicBezTo>
                    <a:pt x="10342" y="41657"/>
                    <a:pt x="12507" y="39175"/>
                    <a:pt x="13210" y="36103"/>
                  </a:cubicBezTo>
                  <a:cubicBezTo>
                    <a:pt x="15811" y="24895"/>
                    <a:pt x="15411" y="13787"/>
                    <a:pt x="9907" y="3313"/>
                  </a:cubicBezTo>
                  <a:cubicBezTo>
                    <a:pt x="8902" y="1360"/>
                    <a:pt x="7329" y="0"/>
                    <a:pt x="5144"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1"/>
            <p:cNvSpPr/>
            <p:nvPr/>
          </p:nvSpPr>
          <p:spPr>
            <a:xfrm>
              <a:off x="8054760" y="2769359"/>
              <a:ext cx="21544" cy="56759"/>
            </a:xfrm>
            <a:custGeom>
              <a:avLst/>
              <a:gdLst/>
              <a:ahLst/>
              <a:cxnLst/>
              <a:rect l="l" t="t" r="r" b="b"/>
              <a:pathLst>
                <a:path w="15812" h="41658" extrusionOk="0">
                  <a:moveTo>
                    <a:pt x="5144" y="0"/>
                  </a:moveTo>
                  <a:cubicBezTo>
                    <a:pt x="4791" y="0"/>
                    <a:pt x="4422" y="36"/>
                    <a:pt x="4036" y="110"/>
                  </a:cubicBezTo>
                  <a:cubicBezTo>
                    <a:pt x="701" y="844"/>
                    <a:pt x="134" y="3446"/>
                    <a:pt x="134" y="6281"/>
                  </a:cubicBezTo>
                  <a:lnTo>
                    <a:pt x="134" y="19958"/>
                  </a:lnTo>
                  <a:cubicBezTo>
                    <a:pt x="134" y="24795"/>
                    <a:pt x="0" y="29631"/>
                    <a:pt x="134" y="34401"/>
                  </a:cubicBezTo>
                  <a:cubicBezTo>
                    <a:pt x="234" y="37904"/>
                    <a:pt x="1801" y="40773"/>
                    <a:pt x="5471" y="41507"/>
                  </a:cubicBezTo>
                  <a:cubicBezTo>
                    <a:pt x="5991" y="41609"/>
                    <a:pt x="6488" y="41657"/>
                    <a:pt x="6961" y="41657"/>
                  </a:cubicBezTo>
                  <a:cubicBezTo>
                    <a:pt x="10342" y="41657"/>
                    <a:pt x="12507" y="39175"/>
                    <a:pt x="13210" y="36103"/>
                  </a:cubicBezTo>
                  <a:cubicBezTo>
                    <a:pt x="15811" y="24895"/>
                    <a:pt x="15411" y="13787"/>
                    <a:pt x="9907" y="3313"/>
                  </a:cubicBezTo>
                  <a:cubicBezTo>
                    <a:pt x="8902" y="1360"/>
                    <a:pt x="7329" y="0"/>
                    <a:pt x="5144"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1"/>
            <p:cNvSpPr/>
            <p:nvPr/>
          </p:nvSpPr>
          <p:spPr>
            <a:xfrm>
              <a:off x="8182868" y="2726386"/>
              <a:ext cx="24225" cy="51674"/>
            </a:xfrm>
            <a:custGeom>
              <a:avLst/>
              <a:gdLst/>
              <a:ahLst/>
              <a:cxnLst/>
              <a:rect l="l" t="t" r="r" b="b"/>
              <a:pathLst>
                <a:path w="17780" h="37926" extrusionOk="0">
                  <a:moveTo>
                    <a:pt x="9979" y="1"/>
                  </a:moveTo>
                  <a:cubicBezTo>
                    <a:pt x="7250" y="1"/>
                    <a:pt x="5798" y="2186"/>
                    <a:pt x="4971" y="4471"/>
                  </a:cubicBezTo>
                  <a:cubicBezTo>
                    <a:pt x="2302" y="11776"/>
                    <a:pt x="1135" y="19448"/>
                    <a:pt x="334" y="25352"/>
                  </a:cubicBezTo>
                  <a:cubicBezTo>
                    <a:pt x="134" y="31290"/>
                    <a:pt x="0" y="35460"/>
                    <a:pt x="4637" y="37394"/>
                  </a:cubicBezTo>
                  <a:cubicBezTo>
                    <a:pt x="5471" y="37753"/>
                    <a:pt x="6324" y="37926"/>
                    <a:pt x="7138" y="37926"/>
                  </a:cubicBezTo>
                  <a:cubicBezTo>
                    <a:pt x="9125" y="37926"/>
                    <a:pt x="10879" y="36896"/>
                    <a:pt x="11542" y="35026"/>
                  </a:cubicBezTo>
                  <a:cubicBezTo>
                    <a:pt x="15111" y="25219"/>
                    <a:pt x="17780" y="15145"/>
                    <a:pt x="15011" y="4604"/>
                  </a:cubicBezTo>
                  <a:cubicBezTo>
                    <a:pt x="14377" y="2269"/>
                    <a:pt x="12843" y="34"/>
                    <a:pt x="10041" y="1"/>
                  </a:cubicBezTo>
                  <a:cubicBezTo>
                    <a:pt x="10020" y="1"/>
                    <a:pt x="10000"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1"/>
            <p:cNvSpPr/>
            <p:nvPr/>
          </p:nvSpPr>
          <p:spPr>
            <a:xfrm>
              <a:off x="8098493" y="2637148"/>
              <a:ext cx="24225" cy="51674"/>
            </a:xfrm>
            <a:custGeom>
              <a:avLst/>
              <a:gdLst/>
              <a:ahLst/>
              <a:cxnLst/>
              <a:rect l="l" t="t" r="r" b="b"/>
              <a:pathLst>
                <a:path w="17780" h="37926" extrusionOk="0">
                  <a:moveTo>
                    <a:pt x="9979" y="1"/>
                  </a:moveTo>
                  <a:cubicBezTo>
                    <a:pt x="7250" y="1"/>
                    <a:pt x="5798" y="2186"/>
                    <a:pt x="4971" y="4471"/>
                  </a:cubicBezTo>
                  <a:cubicBezTo>
                    <a:pt x="2302" y="11776"/>
                    <a:pt x="1135" y="19448"/>
                    <a:pt x="334" y="25352"/>
                  </a:cubicBezTo>
                  <a:cubicBezTo>
                    <a:pt x="134" y="31290"/>
                    <a:pt x="0" y="35460"/>
                    <a:pt x="4637" y="37394"/>
                  </a:cubicBezTo>
                  <a:cubicBezTo>
                    <a:pt x="5471" y="37753"/>
                    <a:pt x="6324" y="37926"/>
                    <a:pt x="7138" y="37926"/>
                  </a:cubicBezTo>
                  <a:cubicBezTo>
                    <a:pt x="9125" y="37926"/>
                    <a:pt x="10879" y="36896"/>
                    <a:pt x="11542" y="35026"/>
                  </a:cubicBezTo>
                  <a:cubicBezTo>
                    <a:pt x="15111" y="25219"/>
                    <a:pt x="17780" y="15145"/>
                    <a:pt x="15011" y="4604"/>
                  </a:cubicBezTo>
                  <a:cubicBezTo>
                    <a:pt x="14377" y="2269"/>
                    <a:pt x="12843" y="34"/>
                    <a:pt x="10041" y="1"/>
                  </a:cubicBezTo>
                  <a:cubicBezTo>
                    <a:pt x="10020" y="1"/>
                    <a:pt x="10000"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1"/>
            <p:cNvSpPr/>
            <p:nvPr/>
          </p:nvSpPr>
          <p:spPr>
            <a:xfrm>
              <a:off x="8184222" y="2493647"/>
              <a:ext cx="21544" cy="56759"/>
            </a:xfrm>
            <a:custGeom>
              <a:avLst/>
              <a:gdLst/>
              <a:ahLst/>
              <a:cxnLst/>
              <a:rect l="l" t="t" r="r" b="b"/>
              <a:pathLst>
                <a:path w="15812" h="41658" extrusionOk="0">
                  <a:moveTo>
                    <a:pt x="5144" y="0"/>
                  </a:moveTo>
                  <a:cubicBezTo>
                    <a:pt x="4791" y="0"/>
                    <a:pt x="4422" y="36"/>
                    <a:pt x="4036" y="110"/>
                  </a:cubicBezTo>
                  <a:cubicBezTo>
                    <a:pt x="701" y="844"/>
                    <a:pt x="134" y="3446"/>
                    <a:pt x="134" y="6281"/>
                  </a:cubicBezTo>
                  <a:lnTo>
                    <a:pt x="134" y="19958"/>
                  </a:lnTo>
                  <a:cubicBezTo>
                    <a:pt x="134" y="24795"/>
                    <a:pt x="0" y="29631"/>
                    <a:pt x="134" y="34401"/>
                  </a:cubicBezTo>
                  <a:cubicBezTo>
                    <a:pt x="234" y="37904"/>
                    <a:pt x="1801" y="40773"/>
                    <a:pt x="5471" y="41507"/>
                  </a:cubicBezTo>
                  <a:cubicBezTo>
                    <a:pt x="5991" y="41609"/>
                    <a:pt x="6488" y="41657"/>
                    <a:pt x="6961" y="41657"/>
                  </a:cubicBezTo>
                  <a:cubicBezTo>
                    <a:pt x="10342" y="41657"/>
                    <a:pt x="12507" y="39175"/>
                    <a:pt x="13210" y="36103"/>
                  </a:cubicBezTo>
                  <a:cubicBezTo>
                    <a:pt x="15811" y="24895"/>
                    <a:pt x="15411" y="13787"/>
                    <a:pt x="9907" y="3313"/>
                  </a:cubicBezTo>
                  <a:cubicBezTo>
                    <a:pt x="8902" y="1360"/>
                    <a:pt x="7329" y="0"/>
                    <a:pt x="5144"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1"/>
            <p:cNvSpPr/>
            <p:nvPr/>
          </p:nvSpPr>
          <p:spPr>
            <a:xfrm>
              <a:off x="8054662" y="2491571"/>
              <a:ext cx="21726" cy="60912"/>
            </a:xfrm>
            <a:custGeom>
              <a:avLst/>
              <a:gdLst/>
              <a:ahLst/>
              <a:cxnLst/>
              <a:rect l="l" t="t" r="r" b="b"/>
              <a:pathLst>
                <a:path w="15946" h="44706" extrusionOk="0">
                  <a:moveTo>
                    <a:pt x="7500" y="0"/>
                  </a:moveTo>
                  <a:cubicBezTo>
                    <a:pt x="4424" y="0"/>
                    <a:pt x="2889" y="2177"/>
                    <a:pt x="2002" y="4872"/>
                  </a:cubicBezTo>
                  <a:cubicBezTo>
                    <a:pt x="67" y="11176"/>
                    <a:pt x="134" y="17648"/>
                    <a:pt x="1" y="24152"/>
                  </a:cubicBezTo>
                  <a:cubicBezTo>
                    <a:pt x="267" y="28989"/>
                    <a:pt x="167" y="33859"/>
                    <a:pt x="901" y="38629"/>
                  </a:cubicBezTo>
                  <a:cubicBezTo>
                    <a:pt x="1335" y="41998"/>
                    <a:pt x="3403" y="44567"/>
                    <a:pt x="7339" y="44700"/>
                  </a:cubicBezTo>
                  <a:cubicBezTo>
                    <a:pt x="7443" y="44704"/>
                    <a:pt x="7546" y="44706"/>
                    <a:pt x="7648" y="44706"/>
                  </a:cubicBezTo>
                  <a:cubicBezTo>
                    <a:pt x="11435" y="44706"/>
                    <a:pt x="13752" y="42310"/>
                    <a:pt x="14077" y="38996"/>
                  </a:cubicBezTo>
                  <a:cubicBezTo>
                    <a:pt x="15145" y="27488"/>
                    <a:pt x="15945" y="15880"/>
                    <a:pt x="12776" y="4505"/>
                  </a:cubicBezTo>
                  <a:cubicBezTo>
                    <a:pt x="12109" y="2103"/>
                    <a:pt x="10408" y="102"/>
                    <a:pt x="7639" y="2"/>
                  </a:cubicBezTo>
                  <a:cubicBezTo>
                    <a:pt x="7592" y="1"/>
                    <a:pt x="7546" y="0"/>
                    <a:pt x="7500"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1"/>
            <p:cNvSpPr/>
            <p:nvPr/>
          </p:nvSpPr>
          <p:spPr>
            <a:xfrm>
              <a:off x="8397618" y="2413148"/>
              <a:ext cx="24225" cy="51674"/>
            </a:xfrm>
            <a:custGeom>
              <a:avLst/>
              <a:gdLst/>
              <a:ahLst/>
              <a:cxnLst/>
              <a:rect l="l" t="t" r="r" b="b"/>
              <a:pathLst>
                <a:path w="17780" h="37926" extrusionOk="0">
                  <a:moveTo>
                    <a:pt x="9979" y="1"/>
                  </a:moveTo>
                  <a:cubicBezTo>
                    <a:pt x="7250" y="1"/>
                    <a:pt x="5798" y="2186"/>
                    <a:pt x="4971" y="4471"/>
                  </a:cubicBezTo>
                  <a:cubicBezTo>
                    <a:pt x="2302" y="11776"/>
                    <a:pt x="1135" y="19448"/>
                    <a:pt x="334" y="25352"/>
                  </a:cubicBezTo>
                  <a:cubicBezTo>
                    <a:pt x="134" y="31290"/>
                    <a:pt x="0" y="35460"/>
                    <a:pt x="4637" y="37394"/>
                  </a:cubicBezTo>
                  <a:cubicBezTo>
                    <a:pt x="5471" y="37753"/>
                    <a:pt x="6324" y="37926"/>
                    <a:pt x="7138" y="37926"/>
                  </a:cubicBezTo>
                  <a:cubicBezTo>
                    <a:pt x="9125" y="37926"/>
                    <a:pt x="10879" y="36896"/>
                    <a:pt x="11542" y="35026"/>
                  </a:cubicBezTo>
                  <a:cubicBezTo>
                    <a:pt x="15111" y="25219"/>
                    <a:pt x="17780" y="15145"/>
                    <a:pt x="15011" y="4604"/>
                  </a:cubicBezTo>
                  <a:cubicBezTo>
                    <a:pt x="14377" y="2269"/>
                    <a:pt x="12843" y="34"/>
                    <a:pt x="10041" y="1"/>
                  </a:cubicBezTo>
                  <a:cubicBezTo>
                    <a:pt x="10020" y="1"/>
                    <a:pt x="10000"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1"/>
            <p:cNvSpPr/>
            <p:nvPr/>
          </p:nvSpPr>
          <p:spPr>
            <a:xfrm>
              <a:off x="8129205" y="2413148"/>
              <a:ext cx="24225" cy="51674"/>
            </a:xfrm>
            <a:custGeom>
              <a:avLst/>
              <a:gdLst/>
              <a:ahLst/>
              <a:cxnLst/>
              <a:rect l="l" t="t" r="r" b="b"/>
              <a:pathLst>
                <a:path w="17780" h="37926" extrusionOk="0">
                  <a:moveTo>
                    <a:pt x="9979" y="1"/>
                  </a:moveTo>
                  <a:cubicBezTo>
                    <a:pt x="7250" y="1"/>
                    <a:pt x="5798" y="2186"/>
                    <a:pt x="4971" y="4471"/>
                  </a:cubicBezTo>
                  <a:cubicBezTo>
                    <a:pt x="2302" y="11776"/>
                    <a:pt x="1135" y="19448"/>
                    <a:pt x="334" y="25352"/>
                  </a:cubicBezTo>
                  <a:cubicBezTo>
                    <a:pt x="134" y="31290"/>
                    <a:pt x="0" y="35460"/>
                    <a:pt x="4637" y="37394"/>
                  </a:cubicBezTo>
                  <a:cubicBezTo>
                    <a:pt x="5471" y="37753"/>
                    <a:pt x="6324" y="37926"/>
                    <a:pt x="7138" y="37926"/>
                  </a:cubicBezTo>
                  <a:cubicBezTo>
                    <a:pt x="9125" y="37926"/>
                    <a:pt x="10879" y="36896"/>
                    <a:pt x="11542" y="35026"/>
                  </a:cubicBezTo>
                  <a:cubicBezTo>
                    <a:pt x="15111" y="25219"/>
                    <a:pt x="17780" y="15145"/>
                    <a:pt x="15011" y="4604"/>
                  </a:cubicBezTo>
                  <a:cubicBezTo>
                    <a:pt x="14377" y="2269"/>
                    <a:pt x="12843" y="34"/>
                    <a:pt x="10041" y="1"/>
                  </a:cubicBezTo>
                  <a:cubicBezTo>
                    <a:pt x="10020" y="1"/>
                    <a:pt x="10000"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1"/>
            <p:cNvSpPr/>
            <p:nvPr/>
          </p:nvSpPr>
          <p:spPr>
            <a:xfrm>
              <a:off x="8293818" y="2578611"/>
              <a:ext cx="24225" cy="51674"/>
            </a:xfrm>
            <a:custGeom>
              <a:avLst/>
              <a:gdLst/>
              <a:ahLst/>
              <a:cxnLst/>
              <a:rect l="l" t="t" r="r" b="b"/>
              <a:pathLst>
                <a:path w="17780" h="37926" extrusionOk="0">
                  <a:moveTo>
                    <a:pt x="9979" y="1"/>
                  </a:moveTo>
                  <a:cubicBezTo>
                    <a:pt x="7250" y="1"/>
                    <a:pt x="5798" y="2186"/>
                    <a:pt x="4971" y="4471"/>
                  </a:cubicBezTo>
                  <a:cubicBezTo>
                    <a:pt x="2302" y="11776"/>
                    <a:pt x="1135" y="19448"/>
                    <a:pt x="334" y="25352"/>
                  </a:cubicBezTo>
                  <a:cubicBezTo>
                    <a:pt x="134" y="31290"/>
                    <a:pt x="0" y="35460"/>
                    <a:pt x="4637" y="37394"/>
                  </a:cubicBezTo>
                  <a:cubicBezTo>
                    <a:pt x="5471" y="37753"/>
                    <a:pt x="6324" y="37926"/>
                    <a:pt x="7138" y="37926"/>
                  </a:cubicBezTo>
                  <a:cubicBezTo>
                    <a:pt x="9125" y="37926"/>
                    <a:pt x="10879" y="36896"/>
                    <a:pt x="11542" y="35026"/>
                  </a:cubicBezTo>
                  <a:cubicBezTo>
                    <a:pt x="15111" y="25219"/>
                    <a:pt x="17780" y="15145"/>
                    <a:pt x="15011" y="4604"/>
                  </a:cubicBezTo>
                  <a:cubicBezTo>
                    <a:pt x="14377" y="2269"/>
                    <a:pt x="12843" y="34"/>
                    <a:pt x="10041" y="1"/>
                  </a:cubicBezTo>
                  <a:cubicBezTo>
                    <a:pt x="10020" y="1"/>
                    <a:pt x="10000"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1"/>
            <p:cNvSpPr/>
            <p:nvPr/>
          </p:nvSpPr>
          <p:spPr>
            <a:xfrm>
              <a:off x="8346118" y="2637148"/>
              <a:ext cx="24225" cy="51674"/>
            </a:xfrm>
            <a:custGeom>
              <a:avLst/>
              <a:gdLst/>
              <a:ahLst/>
              <a:cxnLst/>
              <a:rect l="l" t="t" r="r" b="b"/>
              <a:pathLst>
                <a:path w="17780" h="37926" extrusionOk="0">
                  <a:moveTo>
                    <a:pt x="9979" y="1"/>
                  </a:moveTo>
                  <a:cubicBezTo>
                    <a:pt x="7250" y="1"/>
                    <a:pt x="5798" y="2186"/>
                    <a:pt x="4971" y="4471"/>
                  </a:cubicBezTo>
                  <a:cubicBezTo>
                    <a:pt x="2302" y="11776"/>
                    <a:pt x="1135" y="19448"/>
                    <a:pt x="334" y="25352"/>
                  </a:cubicBezTo>
                  <a:cubicBezTo>
                    <a:pt x="134" y="31290"/>
                    <a:pt x="0" y="35460"/>
                    <a:pt x="4637" y="37394"/>
                  </a:cubicBezTo>
                  <a:cubicBezTo>
                    <a:pt x="5471" y="37753"/>
                    <a:pt x="6324" y="37926"/>
                    <a:pt x="7138" y="37926"/>
                  </a:cubicBezTo>
                  <a:cubicBezTo>
                    <a:pt x="9125" y="37926"/>
                    <a:pt x="10879" y="36896"/>
                    <a:pt x="11542" y="35026"/>
                  </a:cubicBezTo>
                  <a:cubicBezTo>
                    <a:pt x="15111" y="25219"/>
                    <a:pt x="17780" y="15145"/>
                    <a:pt x="15011" y="4604"/>
                  </a:cubicBezTo>
                  <a:cubicBezTo>
                    <a:pt x="14377" y="2269"/>
                    <a:pt x="12843" y="34"/>
                    <a:pt x="10041" y="1"/>
                  </a:cubicBezTo>
                  <a:cubicBezTo>
                    <a:pt x="10020" y="1"/>
                    <a:pt x="10000"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1"/>
            <p:cNvSpPr/>
            <p:nvPr/>
          </p:nvSpPr>
          <p:spPr>
            <a:xfrm>
              <a:off x="8197503" y="2610001"/>
              <a:ext cx="21544" cy="56762"/>
            </a:xfrm>
            <a:custGeom>
              <a:avLst/>
              <a:gdLst/>
              <a:ahLst/>
              <a:cxnLst/>
              <a:rect l="l" t="t" r="r" b="b"/>
              <a:pathLst>
                <a:path w="15812" h="41660" extrusionOk="0">
                  <a:moveTo>
                    <a:pt x="5182" y="1"/>
                  </a:moveTo>
                  <a:cubicBezTo>
                    <a:pt x="4827" y="1"/>
                    <a:pt x="4456" y="37"/>
                    <a:pt x="4070" y="112"/>
                  </a:cubicBezTo>
                  <a:cubicBezTo>
                    <a:pt x="734" y="813"/>
                    <a:pt x="134" y="3448"/>
                    <a:pt x="134" y="6283"/>
                  </a:cubicBezTo>
                  <a:lnTo>
                    <a:pt x="134" y="19960"/>
                  </a:lnTo>
                  <a:cubicBezTo>
                    <a:pt x="134" y="24763"/>
                    <a:pt x="0" y="29600"/>
                    <a:pt x="134" y="34370"/>
                  </a:cubicBezTo>
                  <a:cubicBezTo>
                    <a:pt x="267" y="37906"/>
                    <a:pt x="1802" y="40775"/>
                    <a:pt x="5471" y="41508"/>
                  </a:cubicBezTo>
                  <a:cubicBezTo>
                    <a:pt x="5995" y="41611"/>
                    <a:pt x="6495" y="41659"/>
                    <a:pt x="6972" y="41659"/>
                  </a:cubicBezTo>
                  <a:cubicBezTo>
                    <a:pt x="10375" y="41659"/>
                    <a:pt x="12541" y="39177"/>
                    <a:pt x="13243" y="36105"/>
                  </a:cubicBezTo>
                  <a:cubicBezTo>
                    <a:pt x="15812" y="24863"/>
                    <a:pt x="15445" y="13789"/>
                    <a:pt x="9941" y="3314"/>
                  </a:cubicBezTo>
                  <a:cubicBezTo>
                    <a:pt x="8938" y="1338"/>
                    <a:pt x="7345" y="1"/>
                    <a:pt x="5182"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1"/>
            <p:cNvSpPr/>
            <p:nvPr/>
          </p:nvSpPr>
          <p:spPr>
            <a:xfrm>
              <a:off x="8290922" y="2464822"/>
              <a:ext cx="21544" cy="56759"/>
            </a:xfrm>
            <a:custGeom>
              <a:avLst/>
              <a:gdLst/>
              <a:ahLst/>
              <a:cxnLst/>
              <a:rect l="l" t="t" r="r" b="b"/>
              <a:pathLst>
                <a:path w="15812" h="41658" extrusionOk="0">
                  <a:moveTo>
                    <a:pt x="5144" y="0"/>
                  </a:moveTo>
                  <a:cubicBezTo>
                    <a:pt x="4791" y="0"/>
                    <a:pt x="4422" y="36"/>
                    <a:pt x="4036" y="110"/>
                  </a:cubicBezTo>
                  <a:cubicBezTo>
                    <a:pt x="701" y="844"/>
                    <a:pt x="134" y="3446"/>
                    <a:pt x="134" y="6281"/>
                  </a:cubicBezTo>
                  <a:lnTo>
                    <a:pt x="134" y="19958"/>
                  </a:lnTo>
                  <a:cubicBezTo>
                    <a:pt x="134" y="24795"/>
                    <a:pt x="0" y="29631"/>
                    <a:pt x="134" y="34401"/>
                  </a:cubicBezTo>
                  <a:cubicBezTo>
                    <a:pt x="234" y="37904"/>
                    <a:pt x="1801" y="40773"/>
                    <a:pt x="5471" y="41507"/>
                  </a:cubicBezTo>
                  <a:cubicBezTo>
                    <a:pt x="5991" y="41609"/>
                    <a:pt x="6488" y="41657"/>
                    <a:pt x="6961" y="41657"/>
                  </a:cubicBezTo>
                  <a:cubicBezTo>
                    <a:pt x="10342" y="41657"/>
                    <a:pt x="12507" y="39175"/>
                    <a:pt x="13210" y="36103"/>
                  </a:cubicBezTo>
                  <a:cubicBezTo>
                    <a:pt x="15811" y="24895"/>
                    <a:pt x="15411" y="13787"/>
                    <a:pt x="9907" y="3313"/>
                  </a:cubicBezTo>
                  <a:cubicBezTo>
                    <a:pt x="8902" y="1360"/>
                    <a:pt x="7329" y="0"/>
                    <a:pt x="5144"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1"/>
            <p:cNvSpPr/>
            <p:nvPr/>
          </p:nvSpPr>
          <p:spPr>
            <a:xfrm>
              <a:off x="8331265" y="2723826"/>
              <a:ext cx="21544" cy="56762"/>
            </a:xfrm>
            <a:custGeom>
              <a:avLst/>
              <a:gdLst/>
              <a:ahLst/>
              <a:cxnLst/>
              <a:rect l="l" t="t" r="r" b="b"/>
              <a:pathLst>
                <a:path w="15812" h="41660" extrusionOk="0">
                  <a:moveTo>
                    <a:pt x="5182" y="1"/>
                  </a:moveTo>
                  <a:cubicBezTo>
                    <a:pt x="4827" y="1"/>
                    <a:pt x="4456" y="37"/>
                    <a:pt x="4070" y="112"/>
                  </a:cubicBezTo>
                  <a:cubicBezTo>
                    <a:pt x="734" y="813"/>
                    <a:pt x="134" y="3448"/>
                    <a:pt x="134" y="6283"/>
                  </a:cubicBezTo>
                  <a:lnTo>
                    <a:pt x="134" y="19960"/>
                  </a:lnTo>
                  <a:cubicBezTo>
                    <a:pt x="134" y="24763"/>
                    <a:pt x="0" y="29600"/>
                    <a:pt x="134" y="34370"/>
                  </a:cubicBezTo>
                  <a:cubicBezTo>
                    <a:pt x="267" y="37906"/>
                    <a:pt x="1802" y="40775"/>
                    <a:pt x="5471" y="41508"/>
                  </a:cubicBezTo>
                  <a:cubicBezTo>
                    <a:pt x="5995" y="41611"/>
                    <a:pt x="6495" y="41659"/>
                    <a:pt x="6972" y="41659"/>
                  </a:cubicBezTo>
                  <a:cubicBezTo>
                    <a:pt x="10375" y="41659"/>
                    <a:pt x="12541" y="39177"/>
                    <a:pt x="13243" y="36105"/>
                  </a:cubicBezTo>
                  <a:cubicBezTo>
                    <a:pt x="15812" y="24863"/>
                    <a:pt x="15445" y="13789"/>
                    <a:pt x="9941" y="3314"/>
                  </a:cubicBezTo>
                  <a:cubicBezTo>
                    <a:pt x="8938" y="1338"/>
                    <a:pt x="7345" y="1"/>
                    <a:pt x="5182"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1"/>
            <p:cNvSpPr/>
            <p:nvPr/>
          </p:nvSpPr>
          <p:spPr>
            <a:xfrm>
              <a:off x="8208943" y="2413148"/>
              <a:ext cx="24225" cy="51674"/>
            </a:xfrm>
            <a:custGeom>
              <a:avLst/>
              <a:gdLst/>
              <a:ahLst/>
              <a:cxnLst/>
              <a:rect l="l" t="t" r="r" b="b"/>
              <a:pathLst>
                <a:path w="17780" h="37926" extrusionOk="0">
                  <a:moveTo>
                    <a:pt x="9979" y="1"/>
                  </a:moveTo>
                  <a:cubicBezTo>
                    <a:pt x="7250" y="1"/>
                    <a:pt x="5798" y="2186"/>
                    <a:pt x="4971" y="4471"/>
                  </a:cubicBezTo>
                  <a:cubicBezTo>
                    <a:pt x="2302" y="11776"/>
                    <a:pt x="1135" y="19448"/>
                    <a:pt x="334" y="25352"/>
                  </a:cubicBezTo>
                  <a:cubicBezTo>
                    <a:pt x="134" y="31290"/>
                    <a:pt x="0" y="35460"/>
                    <a:pt x="4637" y="37394"/>
                  </a:cubicBezTo>
                  <a:cubicBezTo>
                    <a:pt x="5471" y="37753"/>
                    <a:pt x="6324" y="37926"/>
                    <a:pt x="7138" y="37926"/>
                  </a:cubicBezTo>
                  <a:cubicBezTo>
                    <a:pt x="9125" y="37926"/>
                    <a:pt x="10879" y="36896"/>
                    <a:pt x="11542" y="35026"/>
                  </a:cubicBezTo>
                  <a:cubicBezTo>
                    <a:pt x="15111" y="25219"/>
                    <a:pt x="17780" y="15145"/>
                    <a:pt x="15011" y="4604"/>
                  </a:cubicBezTo>
                  <a:cubicBezTo>
                    <a:pt x="14377" y="2269"/>
                    <a:pt x="12843" y="34"/>
                    <a:pt x="10041" y="1"/>
                  </a:cubicBezTo>
                  <a:cubicBezTo>
                    <a:pt x="10020" y="1"/>
                    <a:pt x="10000" y="1"/>
                    <a:pt x="997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1"/>
            <p:cNvSpPr/>
            <p:nvPr/>
          </p:nvSpPr>
          <p:spPr>
            <a:xfrm>
              <a:off x="8370347" y="2543372"/>
              <a:ext cx="21544" cy="56759"/>
            </a:xfrm>
            <a:custGeom>
              <a:avLst/>
              <a:gdLst/>
              <a:ahLst/>
              <a:cxnLst/>
              <a:rect l="l" t="t" r="r" b="b"/>
              <a:pathLst>
                <a:path w="15812" h="41658" extrusionOk="0">
                  <a:moveTo>
                    <a:pt x="5144" y="0"/>
                  </a:moveTo>
                  <a:cubicBezTo>
                    <a:pt x="4791" y="0"/>
                    <a:pt x="4422" y="36"/>
                    <a:pt x="4036" y="110"/>
                  </a:cubicBezTo>
                  <a:cubicBezTo>
                    <a:pt x="701" y="844"/>
                    <a:pt x="134" y="3446"/>
                    <a:pt x="134" y="6281"/>
                  </a:cubicBezTo>
                  <a:lnTo>
                    <a:pt x="134" y="19958"/>
                  </a:lnTo>
                  <a:cubicBezTo>
                    <a:pt x="134" y="24795"/>
                    <a:pt x="0" y="29631"/>
                    <a:pt x="134" y="34401"/>
                  </a:cubicBezTo>
                  <a:cubicBezTo>
                    <a:pt x="234" y="37904"/>
                    <a:pt x="1801" y="40773"/>
                    <a:pt x="5471" y="41507"/>
                  </a:cubicBezTo>
                  <a:cubicBezTo>
                    <a:pt x="5991" y="41609"/>
                    <a:pt x="6488" y="41657"/>
                    <a:pt x="6961" y="41657"/>
                  </a:cubicBezTo>
                  <a:cubicBezTo>
                    <a:pt x="10342" y="41657"/>
                    <a:pt x="12507" y="39175"/>
                    <a:pt x="13210" y="36103"/>
                  </a:cubicBezTo>
                  <a:cubicBezTo>
                    <a:pt x="15811" y="24895"/>
                    <a:pt x="15411" y="13787"/>
                    <a:pt x="9907" y="3313"/>
                  </a:cubicBezTo>
                  <a:cubicBezTo>
                    <a:pt x="8902" y="1360"/>
                    <a:pt x="7329" y="0"/>
                    <a:pt x="5144"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41"/>
          <p:cNvSpPr/>
          <p:nvPr/>
        </p:nvSpPr>
        <p:spPr>
          <a:xfrm rot="2293565">
            <a:off x="366078" y="586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1"/>
          <p:cNvSpPr/>
          <p:nvPr/>
        </p:nvSpPr>
        <p:spPr>
          <a:xfrm rot="2293565">
            <a:off x="6359303" y="45995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1"/>
          <p:cNvSpPr/>
          <p:nvPr/>
        </p:nvSpPr>
        <p:spPr>
          <a:xfrm rot="2293565">
            <a:off x="4550653" y="378718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1"/>
          <p:cNvSpPr/>
          <p:nvPr/>
        </p:nvSpPr>
        <p:spPr>
          <a:xfrm rot="2293565">
            <a:off x="594628" y="426948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loud Callout 2"/>
          <p:cNvSpPr/>
          <p:nvPr/>
        </p:nvSpPr>
        <p:spPr>
          <a:xfrm>
            <a:off x="4241838" y="188200"/>
            <a:ext cx="4114800" cy="234577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chemeClr val="tx1"/>
                </a:solidFill>
              </a:rPr>
              <a:t>Từ</a:t>
            </a:r>
            <a:r>
              <a:rPr lang="en-US" sz="1800" dirty="0">
                <a:solidFill>
                  <a:schemeClr val="tx1"/>
                </a:solidFill>
              </a:rPr>
              <a:t> </a:t>
            </a:r>
            <a:r>
              <a:rPr lang="en-US" sz="1800" dirty="0" err="1">
                <a:solidFill>
                  <a:schemeClr val="tx1"/>
                </a:solidFill>
              </a:rPr>
              <a:t>các</a:t>
            </a:r>
            <a:r>
              <a:rPr lang="en-US" sz="1800" dirty="0">
                <a:solidFill>
                  <a:schemeClr val="tx1"/>
                </a:solidFill>
              </a:rPr>
              <a:t> </a:t>
            </a:r>
            <a:r>
              <a:rPr lang="en-US" sz="1800" dirty="0" err="1">
                <a:solidFill>
                  <a:schemeClr val="tx1"/>
                </a:solidFill>
              </a:rPr>
              <a:t>từ</a:t>
            </a:r>
            <a:r>
              <a:rPr lang="en-US" sz="1800" dirty="0">
                <a:solidFill>
                  <a:schemeClr val="tx1"/>
                </a:solidFill>
              </a:rPr>
              <a:t> </a:t>
            </a:r>
            <a:r>
              <a:rPr lang="en-US" sz="1800" dirty="0" err="1">
                <a:solidFill>
                  <a:schemeClr val="tx1"/>
                </a:solidFill>
              </a:rPr>
              <a:t>ngữ</a:t>
            </a:r>
            <a:r>
              <a:rPr lang="en-US" sz="1800" dirty="0">
                <a:solidFill>
                  <a:schemeClr val="tx1"/>
                </a:solidFill>
              </a:rPr>
              <a:t> </a:t>
            </a:r>
            <a:r>
              <a:rPr lang="en-US" sz="1800" dirty="0" err="1">
                <a:solidFill>
                  <a:schemeClr val="tx1"/>
                </a:solidFill>
              </a:rPr>
              <a:t>được</a:t>
            </a:r>
            <a:r>
              <a:rPr lang="en-US" sz="1800" dirty="0">
                <a:solidFill>
                  <a:schemeClr val="tx1"/>
                </a:solidFill>
              </a:rPr>
              <a:t> </a:t>
            </a:r>
            <a:r>
              <a:rPr lang="en-US" sz="1800" dirty="0" err="1">
                <a:solidFill>
                  <a:schemeClr val="tx1"/>
                </a:solidFill>
              </a:rPr>
              <a:t>giải</a:t>
            </a:r>
            <a:r>
              <a:rPr lang="en-US" sz="1800" dirty="0">
                <a:solidFill>
                  <a:schemeClr val="tx1"/>
                </a:solidFill>
              </a:rPr>
              <a:t> </a:t>
            </a:r>
            <a:r>
              <a:rPr lang="en-US" sz="1800" dirty="0" err="1">
                <a:solidFill>
                  <a:schemeClr val="tx1"/>
                </a:solidFill>
              </a:rPr>
              <a:t>nghĩa</a:t>
            </a:r>
            <a:r>
              <a:rPr lang="en-US" sz="1800" dirty="0">
                <a:solidFill>
                  <a:schemeClr val="tx1"/>
                </a:solidFill>
              </a:rPr>
              <a:t> ở </a:t>
            </a:r>
            <a:r>
              <a:rPr lang="en-US" sz="1800" dirty="0" err="1">
                <a:solidFill>
                  <a:schemeClr val="tx1"/>
                </a:solidFill>
              </a:rPr>
              <a:t>phần</a:t>
            </a:r>
            <a:r>
              <a:rPr lang="en-US" sz="1800" dirty="0">
                <a:solidFill>
                  <a:schemeClr val="tx1"/>
                </a:solidFill>
              </a:rPr>
              <a:t> </a:t>
            </a:r>
            <a:r>
              <a:rPr lang="en-US" sz="1800" dirty="0" err="1">
                <a:solidFill>
                  <a:schemeClr val="tx1"/>
                </a:solidFill>
              </a:rPr>
              <a:t>khởi</a:t>
            </a:r>
            <a:r>
              <a:rPr lang="en-US" sz="1800" dirty="0">
                <a:solidFill>
                  <a:schemeClr val="tx1"/>
                </a:solidFill>
              </a:rPr>
              <a:t> </a:t>
            </a:r>
            <a:r>
              <a:rPr lang="en-US" sz="1800" dirty="0" err="1">
                <a:solidFill>
                  <a:schemeClr val="tx1"/>
                </a:solidFill>
              </a:rPr>
              <a:t>động</a:t>
            </a:r>
            <a:r>
              <a:rPr lang="en-US" sz="1800" dirty="0">
                <a:solidFill>
                  <a:schemeClr val="tx1"/>
                </a:solidFill>
              </a:rPr>
              <a:t>, </a:t>
            </a:r>
            <a:r>
              <a:rPr lang="en-US" sz="1800" dirty="0" err="1">
                <a:solidFill>
                  <a:schemeClr val="tx1"/>
                </a:solidFill>
              </a:rPr>
              <a:t>em</a:t>
            </a:r>
            <a:r>
              <a:rPr lang="en-US" sz="1800" dirty="0">
                <a:solidFill>
                  <a:schemeClr val="tx1"/>
                </a:solidFill>
              </a:rPr>
              <a:t> </a:t>
            </a:r>
            <a:r>
              <a:rPr lang="en-US" sz="1800" dirty="0" err="1">
                <a:solidFill>
                  <a:schemeClr val="tx1"/>
                </a:solidFill>
              </a:rPr>
              <a:t>hãy</a:t>
            </a:r>
            <a:r>
              <a:rPr lang="en-US" sz="1800" dirty="0">
                <a:solidFill>
                  <a:schemeClr val="tx1"/>
                </a:solidFill>
              </a:rPr>
              <a:t> </a:t>
            </a:r>
            <a:r>
              <a:rPr lang="en-US" sz="1800" dirty="0" err="1">
                <a:solidFill>
                  <a:schemeClr val="tx1"/>
                </a:solidFill>
              </a:rPr>
              <a:t>cho</a:t>
            </a:r>
            <a:r>
              <a:rPr lang="en-US" sz="1800" dirty="0">
                <a:solidFill>
                  <a:schemeClr val="tx1"/>
                </a:solidFill>
              </a:rPr>
              <a:t> </a:t>
            </a:r>
            <a:r>
              <a:rPr lang="en-US" sz="1800" dirty="0" err="1">
                <a:solidFill>
                  <a:schemeClr val="tx1"/>
                </a:solidFill>
              </a:rPr>
              <a:t>biết</a:t>
            </a:r>
            <a:r>
              <a:rPr lang="en-US" sz="1800" dirty="0">
                <a:solidFill>
                  <a:schemeClr val="tx1"/>
                </a:solidFill>
              </a:rPr>
              <a:t> </a:t>
            </a:r>
            <a:r>
              <a:rPr lang="en-US" sz="1800" dirty="0" err="1">
                <a:solidFill>
                  <a:schemeClr val="tx1"/>
                </a:solidFill>
              </a:rPr>
              <a:t>có</a:t>
            </a:r>
            <a:r>
              <a:rPr lang="en-US" sz="1800" dirty="0">
                <a:solidFill>
                  <a:schemeClr val="tx1"/>
                </a:solidFill>
              </a:rPr>
              <a:t> </a:t>
            </a:r>
            <a:r>
              <a:rPr lang="en-US" sz="1800" dirty="0" err="1">
                <a:solidFill>
                  <a:schemeClr val="tx1"/>
                </a:solidFill>
              </a:rPr>
              <a:t>những</a:t>
            </a:r>
            <a:r>
              <a:rPr lang="en-US" sz="1800" dirty="0">
                <a:solidFill>
                  <a:schemeClr val="tx1"/>
                </a:solidFill>
              </a:rPr>
              <a:t> </a:t>
            </a:r>
            <a:r>
              <a:rPr lang="en-US" sz="1800" dirty="0" err="1">
                <a:solidFill>
                  <a:schemeClr val="tx1"/>
                </a:solidFill>
              </a:rPr>
              <a:t>cách</a:t>
            </a:r>
            <a:r>
              <a:rPr lang="en-US" sz="1800" dirty="0">
                <a:solidFill>
                  <a:schemeClr val="tx1"/>
                </a:solidFill>
              </a:rPr>
              <a:t> </a:t>
            </a:r>
            <a:r>
              <a:rPr lang="en-US" sz="1800" dirty="0" err="1">
                <a:solidFill>
                  <a:schemeClr val="tx1"/>
                </a:solidFill>
              </a:rPr>
              <a:t>nào</a:t>
            </a:r>
            <a:r>
              <a:rPr lang="en-US" sz="1800" dirty="0">
                <a:solidFill>
                  <a:schemeClr val="tx1"/>
                </a:solidFill>
              </a:rPr>
              <a:t> </a:t>
            </a:r>
            <a:r>
              <a:rPr lang="en-US" sz="1800" dirty="0" err="1">
                <a:solidFill>
                  <a:schemeClr val="tx1"/>
                </a:solidFill>
              </a:rPr>
              <a:t>để</a:t>
            </a:r>
            <a:r>
              <a:rPr lang="en-US" sz="1800" dirty="0">
                <a:solidFill>
                  <a:schemeClr val="tx1"/>
                </a:solidFill>
              </a:rPr>
              <a:t> </a:t>
            </a:r>
            <a:r>
              <a:rPr lang="en-US" sz="1800" dirty="0" err="1">
                <a:solidFill>
                  <a:schemeClr val="tx1"/>
                </a:solidFill>
              </a:rPr>
              <a:t>giải</a:t>
            </a:r>
            <a:r>
              <a:rPr lang="en-US" sz="1800" dirty="0">
                <a:solidFill>
                  <a:schemeClr val="tx1"/>
                </a:solidFill>
              </a:rPr>
              <a:t> </a:t>
            </a:r>
            <a:r>
              <a:rPr lang="en-US" sz="1800" dirty="0" err="1">
                <a:solidFill>
                  <a:schemeClr val="tx1"/>
                </a:solidFill>
              </a:rPr>
              <a:t>được</a:t>
            </a:r>
            <a:r>
              <a:rPr lang="en-US" sz="1800" dirty="0">
                <a:solidFill>
                  <a:schemeClr val="tx1"/>
                </a:solidFill>
              </a:rPr>
              <a:t> </a:t>
            </a:r>
            <a:r>
              <a:rPr lang="en-US" sz="1800" dirty="0" err="1">
                <a:solidFill>
                  <a:schemeClr val="tx1"/>
                </a:solidFill>
              </a:rPr>
              <a:t>nghĩa</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các</a:t>
            </a:r>
            <a:r>
              <a:rPr lang="en-US" sz="1800" dirty="0">
                <a:solidFill>
                  <a:schemeClr val="tx1"/>
                </a:solidFill>
              </a:rPr>
              <a:t> </a:t>
            </a:r>
            <a:r>
              <a:rPr lang="en-US" sz="1800" dirty="0" err="1">
                <a:solidFill>
                  <a:schemeClr val="tx1"/>
                </a:solidFill>
              </a:rPr>
              <a:t>từ</a:t>
            </a:r>
            <a:r>
              <a:rPr lang="en-US" sz="1800" dirty="0">
                <a:solidFill>
                  <a:schemeClr val="tx1"/>
                </a:solidFill>
              </a:rPr>
              <a:t> </a:t>
            </a:r>
            <a:r>
              <a:rPr lang="en-US" sz="1800" dirty="0" err="1">
                <a:solidFill>
                  <a:schemeClr val="tx1"/>
                </a:solidFill>
              </a:rPr>
              <a:t>ngữ</a:t>
            </a:r>
            <a:r>
              <a:rPr lang="en-US" sz="1800" dirty="0">
                <a:solidFill>
                  <a:schemeClr val="tx1"/>
                </a:solidFill>
              </a:rPr>
              <a:t> </a:t>
            </a:r>
            <a:r>
              <a:rPr lang="en-US" sz="1800" dirty="0" err="1">
                <a:solidFill>
                  <a:schemeClr val="tx1"/>
                </a:solidFill>
              </a:rPr>
              <a:t>trên</a:t>
            </a:r>
            <a:r>
              <a:rPr lang="en-US" sz="1800" dirty="0">
                <a:solidFill>
                  <a:schemeClr val="tx1"/>
                </a:solidFill>
              </a:rPr>
              <a:t>?</a:t>
            </a:r>
          </a:p>
        </p:txBody>
      </p:sp>
      <p:sp>
        <p:nvSpPr>
          <p:cNvPr id="77" name="Rectangle 76"/>
          <p:cNvSpPr/>
          <p:nvPr/>
        </p:nvSpPr>
        <p:spPr>
          <a:xfrm>
            <a:off x="111380" y="1151167"/>
            <a:ext cx="7982426" cy="3747180"/>
          </a:xfrm>
          <a:prstGeom prst="rect">
            <a:avLst/>
          </a:prstGeom>
        </p:spPr>
        <p:txBody>
          <a:bodyPr wrap="square">
            <a:spAutoFit/>
          </a:bodyPr>
          <a:lstStyle/>
          <a:p>
            <a:pPr marL="342900" lvl="0" indent="-342900" algn="just">
              <a:lnSpc>
                <a:spcPct val="125000"/>
              </a:lnSpc>
              <a:buFont typeface="Times New Roman" panose="02020603050405020304" pitchFamily="18" charset="0"/>
              <a:buChar char="-"/>
            </a:pPr>
            <a:r>
              <a:rPr lang="en-US" sz="1800" b="1" dirty="0" err="1">
                <a:latin typeface="Times New Roman" panose="02020603050405020304" pitchFamily="18" charset="0"/>
                <a:ea typeface="Times New Roman" panose="02020603050405020304" pitchFamily="18" charset="0"/>
              </a:rPr>
              <a:t>Thử</a:t>
            </a:r>
            <a:r>
              <a:rPr lang="en-US" sz="1800" b="1" dirty="0">
                <a:latin typeface="Times New Roman" panose="02020603050405020304" pitchFamily="18" charset="0"/>
                <a:ea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rPr>
              <a:t>thách</a:t>
            </a:r>
            <a:r>
              <a:rPr lang="en-US" sz="1800" b="1"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đặt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vào</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tình</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huống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khó</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khăn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nguy</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hiểm</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để</a:t>
            </a:r>
            <a:r>
              <a:rPr lang="en-US" sz="1800" dirty="0">
                <a:latin typeface="Times New Roman" panose="02020603050405020304" pitchFamily="18" charset="0"/>
                <a:ea typeface="Times New Roman" panose="02020603050405020304" pitchFamily="18" charset="0"/>
              </a:rPr>
              <a:t> qua </a:t>
            </a:r>
            <a:r>
              <a:rPr lang="en-US" sz="1800" dirty="0" err="1">
                <a:latin typeface="Times New Roman" panose="02020603050405020304" pitchFamily="18" charset="0"/>
                <a:ea typeface="Times New Roman" panose="02020603050405020304" pitchFamily="18" charset="0"/>
              </a:rPr>
              <a:t>đó</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thấy</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rõ</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tinh</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thần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khả</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năng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của</a:t>
            </a:r>
            <a:r>
              <a:rPr lang="en-US" sz="1800" dirty="0">
                <a:latin typeface="Times New Roman" panose="02020603050405020304" pitchFamily="18" charset="0"/>
                <a:ea typeface="Times New Roman" panose="02020603050405020304" pitchFamily="18" charset="0"/>
              </a:rPr>
              <a:t> con </a:t>
            </a:r>
            <a:r>
              <a:rPr lang="en-US" sz="1800" dirty="0" err="1">
                <a:latin typeface="Times New Roman" panose="02020603050405020304" pitchFamily="18" charset="0"/>
                <a:ea typeface="Times New Roman" panose="02020603050405020304" pitchFamily="18" charset="0"/>
              </a:rPr>
              <a:t>người</a:t>
            </a:r>
            <a:endParaRPr lang="en-US" sz="1800" dirty="0">
              <a:latin typeface="Times New Roman" panose="02020603050405020304" pitchFamily="18" charset="0"/>
              <a:ea typeface="Times New Roman" panose="02020603050405020304" pitchFamily="18" charset="0"/>
            </a:endParaRPr>
          </a:p>
          <a:p>
            <a:pPr lvl="0" algn="just">
              <a:lnSpc>
                <a:spcPct val="125000"/>
              </a:lnSpc>
            </a:pPr>
            <a:endParaRPr lang="en-US" sz="1600" dirty="0">
              <a:latin typeface="Calibri" panose="020F0502020204030204" pitchFamily="34" charset="0"/>
              <a:ea typeface="Times New Roman" panose="02020603050405020304" pitchFamily="18" charset="0"/>
            </a:endParaRPr>
          </a:p>
          <a:p>
            <a:pPr marL="342900" lvl="0" indent="-342900" algn="just">
              <a:lnSpc>
                <a:spcPct val="125000"/>
              </a:lnSpc>
              <a:buFont typeface="Times New Roman" panose="02020603050405020304" pitchFamily="18" charset="0"/>
              <a:buChar char="-"/>
            </a:pPr>
            <a:r>
              <a:rPr lang="en-US" sz="1800" b="1" dirty="0" err="1">
                <a:latin typeface="Times New Roman" panose="02020603050405020304" pitchFamily="18" charset="0"/>
                <a:ea typeface="Times New Roman" panose="02020603050405020304" pitchFamily="18" charset="0"/>
              </a:rPr>
              <a:t>Dũng</a:t>
            </a:r>
            <a:r>
              <a:rPr lang="en-US" sz="1800" b="1" dirty="0">
                <a:latin typeface="Times New Roman" panose="02020603050405020304" pitchFamily="18" charset="0"/>
                <a:ea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rPr>
              <a:t>cảm</a:t>
            </a:r>
            <a:r>
              <a:rPr lang="en-US" sz="1800" b="1"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trái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nghĩa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với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hèn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nhát</a:t>
            </a:r>
            <a:endParaRPr lang="en-US" sz="1800" dirty="0">
              <a:latin typeface="Times New Roman" panose="02020603050405020304" pitchFamily="18" charset="0"/>
              <a:ea typeface="Times New Roman" panose="02020603050405020304" pitchFamily="18" charset="0"/>
            </a:endParaRPr>
          </a:p>
          <a:p>
            <a:pPr lvl="0" algn="just">
              <a:lnSpc>
                <a:spcPct val="125000"/>
              </a:lnSpc>
            </a:pPr>
            <a:endParaRPr lang="en-US" sz="1600" dirty="0">
              <a:latin typeface="Calibri" panose="020F0502020204030204" pitchFamily="34" charset="0"/>
              <a:ea typeface="Times New Roman" panose="02020603050405020304" pitchFamily="18" charset="0"/>
            </a:endParaRPr>
          </a:p>
          <a:p>
            <a:pPr marL="342900" lvl="0" indent="-342900" algn="just">
              <a:lnSpc>
                <a:spcPct val="125000"/>
              </a:lnSpc>
              <a:buFont typeface="Times New Roman" panose="02020603050405020304" pitchFamily="18" charset="0"/>
              <a:buChar char="-"/>
            </a:pPr>
            <a:r>
              <a:rPr lang="en-US" sz="1800" b="1" dirty="0" err="1">
                <a:latin typeface="Times New Roman" panose="02020603050405020304" pitchFamily="18" charset="0"/>
                <a:ea typeface="Times New Roman" panose="02020603050405020304" pitchFamily="18" charset="0"/>
              </a:rPr>
              <a:t>Khuyết</a:t>
            </a:r>
            <a:r>
              <a:rPr lang="en-US" sz="1800" b="1" dirty="0">
                <a:latin typeface="Times New Roman" panose="02020603050405020304" pitchFamily="18" charset="0"/>
                <a:ea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rPr>
              <a:t>điểm</a:t>
            </a:r>
            <a:r>
              <a:rPr lang="en-US" sz="1800" b="1"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điều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thiếu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sót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điều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sai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trong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hành</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động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suy</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nghĩ</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hoặc</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tư</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cách</a:t>
            </a:r>
            <a:endParaRPr lang="en-US" sz="1800" dirty="0">
              <a:latin typeface="Times New Roman" panose="02020603050405020304" pitchFamily="18" charset="0"/>
              <a:ea typeface="Times New Roman" panose="02020603050405020304" pitchFamily="18" charset="0"/>
            </a:endParaRPr>
          </a:p>
          <a:p>
            <a:pPr lvl="0" algn="just">
              <a:lnSpc>
                <a:spcPct val="125000"/>
              </a:lnSpc>
            </a:pPr>
            <a:endParaRPr lang="en-US" sz="1600" dirty="0">
              <a:latin typeface="Calibri" panose="020F0502020204030204" pitchFamily="34" charset="0"/>
              <a:ea typeface="Times New Roman" panose="02020603050405020304" pitchFamily="18" charset="0"/>
            </a:endParaRPr>
          </a:p>
          <a:p>
            <a:pPr marL="342900" lvl="0" indent="-342900" algn="just">
              <a:lnSpc>
                <a:spcPct val="125000"/>
              </a:lnSpc>
              <a:buFont typeface="Times New Roman" panose="02020603050405020304" pitchFamily="18" charset="0"/>
              <a:buChar char="-"/>
            </a:pPr>
            <a:r>
              <a:rPr lang="en-US" sz="1800" b="1" dirty="0" err="1">
                <a:latin typeface="Times New Roman" panose="02020603050405020304" pitchFamily="18" charset="0"/>
                <a:ea typeface="Times New Roman" panose="02020603050405020304" pitchFamily="18" charset="0"/>
              </a:rPr>
              <a:t>Thảo</a:t>
            </a:r>
            <a:r>
              <a:rPr lang="en-US" sz="1800" b="1" dirty="0">
                <a:latin typeface="Times New Roman" panose="02020603050405020304" pitchFamily="18" charset="0"/>
                <a:ea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rPr>
              <a:t>nguyên</a:t>
            </a:r>
            <a:r>
              <a:rPr lang="en-US" sz="1800" b="1"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t>
            </a:r>
            <a:r>
              <a:rPr lang="en-US" sz="1800" dirty="0" err="1">
                <a:latin typeface="Times New Roman" panose="02020603050405020304" pitchFamily="18" charset="0"/>
                <a:ea typeface="Times New Roman" panose="02020603050405020304" pitchFamily="18" charset="0"/>
              </a:rPr>
              <a:t>thảo</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cỏ</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nguyên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vùng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đất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bằng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phẳng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đồng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cỏ</a:t>
            </a:r>
            <a:r>
              <a:rPr lang="en-US" sz="1800" dirty="0">
                <a:latin typeface="Times New Roman" panose="02020603050405020304" pitchFamily="18" charset="0"/>
                <a:ea typeface="Times New Roman" panose="02020603050405020304" pitchFamily="18" charset="0"/>
              </a:rPr>
              <a:t>.</a:t>
            </a:r>
          </a:p>
          <a:p>
            <a:pPr lvl="0" algn="just">
              <a:lnSpc>
                <a:spcPct val="125000"/>
              </a:lnSpc>
            </a:pPr>
            <a:endParaRPr lang="en-US" sz="1600" dirty="0">
              <a:latin typeface="Calibri" panose="020F0502020204030204" pitchFamily="34" charset="0"/>
              <a:ea typeface="Times New Roman" panose="02020603050405020304" pitchFamily="18" charset="0"/>
            </a:endParaRPr>
          </a:p>
          <a:p>
            <a:pPr marL="342900" lvl="0" indent="-342900" algn="just">
              <a:lnSpc>
                <a:spcPct val="125000"/>
              </a:lnSpc>
              <a:buFont typeface="Times New Roman" panose="02020603050405020304" pitchFamily="18" charset="0"/>
              <a:buChar char="-"/>
            </a:pPr>
            <a:r>
              <a:rPr lang="en-US" sz="1800" b="1" dirty="0" err="1">
                <a:latin typeface="Times New Roman" panose="02020603050405020304" pitchFamily="18" charset="0"/>
                <a:ea typeface="Times New Roman" panose="02020603050405020304" pitchFamily="18" charset="0"/>
              </a:rPr>
              <a:t>Tốt</a:t>
            </a:r>
            <a:r>
              <a:rPr lang="en-US" sz="1800" b="1" dirty="0">
                <a:latin typeface="Times New Roman" panose="02020603050405020304" pitchFamily="18" charset="0"/>
                <a:ea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rPr>
              <a:t>bụng</a:t>
            </a:r>
            <a:r>
              <a:rPr lang="en-US" sz="1800" b="1"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có</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lòng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tốt</a:t>
            </a:r>
            <a:r>
              <a:rPr lang="en-US" sz="1800" dirty="0">
                <a:latin typeface="Times New Roman" panose="02020603050405020304" pitchFamily="18" charset="0"/>
                <a:ea typeface="Times New Roman" panose="02020603050405020304" pitchFamily="18" charset="0"/>
              </a:rPr>
              <a:t>, hay </a:t>
            </a:r>
            <a:r>
              <a:rPr lang="en-US" sz="1800" dirty="0" err="1">
                <a:latin typeface="Times New Roman" panose="02020603050405020304" pitchFamily="18" charset="0"/>
                <a:ea typeface="Times New Roman" panose="02020603050405020304" pitchFamily="18" charset="0"/>
              </a:rPr>
              <a:t>thương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người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và</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sẵn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sàng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giúp</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đỡ</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người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khác</a:t>
            </a:r>
            <a:endParaRPr lang="en-US" sz="1800" dirty="0">
              <a:latin typeface="Times New Roman" panose="02020603050405020304" pitchFamily="18" charset="0"/>
              <a:ea typeface="Times New Roman" panose="02020603050405020304" pitchFamily="18" charset="0"/>
            </a:endParaRPr>
          </a:p>
          <a:p>
            <a:pPr lvl="0" algn="just">
              <a:lnSpc>
                <a:spcPct val="125000"/>
              </a:lnSpc>
            </a:pPr>
            <a:endParaRPr lang="en-US" sz="1600" dirty="0">
              <a:effectLst/>
              <a:latin typeface="Calibri" panose="020F0502020204030204" pitchFamily="34" charset="0"/>
              <a:ea typeface="Times New Roman" panose="02020603050405020304" pitchFamily="18" charset="0"/>
            </a:endParaRPr>
          </a:p>
        </p:txBody>
      </p:sp>
      <p:sp>
        <p:nvSpPr>
          <p:cNvPr id="4" name="TextBox 3"/>
          <p:cNvSpPr txBox="1"/>
          <p:nvPr/>
        </p:nvSpPr>
        <p:spPr>
          <a:xfrm>
            <a:off x="328445" y="1907853"/>
            <a:ext cx="3839681" cy="369332"/>
          </a:xfrm>
          <a:prstGeom prst="rect">
            <a:avLst/>
          </a:prstGeom>
          <a:noFill/>
        </p:spPr>
        <p:txBody>
          <a:bodyPr wrap="square" rtlCol="0">
            <a:spAutoFit/>
          </a:bodyPr>
          <a:lstStyle/>
          <a:p>
            <a:r>
              <a:rPr lang="en-US" sz="1800" dirty="0">
                <a:solidFill>
                  <a:srgbClr val="FF0000"/>
                </a:solidFill>
                <a:latin typeface="Times New Roman" panose="02020603050405020304" pitchFamily="18" charset="0"/>
                <a:ea typeface="Times New Roman" panose="02020603050405020304" pitchFamily="18" charset="0"/>
              </a:rPr>
              <a:t>=&gt; </a:t>
            </a:r>
            <a:r>
              <a:rPr lang="en-US" sz="1800" dirty="0" err="1">
                <a:solidFill>
                  <a:srgbClr val="FF0000"/>
                </a:solidFill>
                <a:latin typeface="Times New Roman" panose="02020603050405020304" pitchFamily="18" charset="0"/>
                <a:ea typeface="Times New Roman" panose="02020603050405020304" pitchFamily="18" charset="0"/>
              </a:rPr>
              <a:t>Trình</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bày</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khái</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niệm</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mà</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từ</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biểu</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thị</a:t>
            </a:r>
            <a:endParaRPr lang="en-US" sz="1800" dirty="0">
              <a:solidFill>
                <a:srgbClr val="FF0000"/>
              </a:solidFill>
            </a:endParaRPr>
          </a:p>
        </p:txBody>
      </p:sp>
      <p:sp>
        <p:nvSpPr>
          <p:cNvPr id="5" name="TextBox 4"/>
          <p:cNvSpPr txBox="1"/>
          <p:nvPr/>
        </p:nvSpPr>
        <p:spPr>
          <a:xfrm>
            <a:off x="328445" y="2499658"/>
            <a:ext cx="4114800" cy="338554"/>
          </a:xfrm>
          <a:prstGeom prst="rect">
            <a:avLst/>
          </a:prstGeom>
          <a:noFill/>
        </p:spPr>
        <p:txBody>
          <a:bodyPr wrap="square" rtlCol="0">
            <a:spAutoFit/>
          </a:bodyPr>
          <a:lstStyle/>
          <a:p>
            <a:r>
              <a:rPr lang="en-US" sz="1600" dirty="0">
                <a:solidFill>
                  <a:srgbClr val="FF0000"/>
                </a:solidFill>
                <a:latin typeface="Times New Roman" panose="02020603050405020304" pitchFamily="18" charset="0"/>
                <a:ea typeface="Times New Roman" panose="02020603050405020304" pitchFamily="18" charset="0"/>
              </a:rPr>
              <a:t>=&gt; </a:t>
            </a:r>
            <a:r>
              <a:rPr lang="en-US" sz="1600" dirty="0" err="1">
                <a:solidFill>
                  <a:srgbClr val="FF0000"/>
                </a:solidFill>
                <a:latin typeface="Times New Roman" panose="02020603050405020304" pitchFamily="18" charset="0"/>
                <a:ea typeface="Times New Roman" panose="02020603050405020304" pitchFamily="18" charset="0"/>
              </a:rPr>
              <a:t>Đưa</a:t>
            </a:r>
            <a:r>
              <a:rPr lang="en-US" sz="1600" dirty="0">
                <a:solidFill>
                  <a:srgbClr val="FF0000"/>
                </a:solidFill>
                <a:latin typeface="Times New Roman" panose="02020603050405020304" pitchFamily="18" charset="0"/>
                <a:ea typeface="Times New Roman" panose="02020603050405020304" pitchFamily="18" charset="0"/>
              </a:rPr>
              <a:t> </a:t>
            </a:r>
            <a:r>
              <a:rPr lang="en-US" sz="1600" dirty="0" err="1">
                <a:solidFill>
                  <a:srgbClr val="FF0000"/>
                </a:solidFill>
                <a:latin typeface="Times New Roman" panose="02020603050405020304" pitchFamily="18" charset="0"/>
                <a:ea typeface="Times New Roman" panose="02020603050405020304" pitchFamily="18" charset="0"/>
              </a:rPr>
              <a:t>ra</a:t>
            </a:r>
            <a:r>
              <a:rPr lang="en-US" sz="1600" dirty="0">
                <a:solidFill>
                  <a:srgbClr val="FF0000"/>
                </a:solidFill>
                <a:latin typeface="Times New Roman" panose="02020603050405020304" pitchFamily="18" charset="0"/>
                <a:ea typeface="Times New Roman" panose="02020603050405020304" pitchFamily="18" charset="0"/>
              </a:rPr>
              <a:t> </a:t>
            </a:r>
            <a:r>
              <a:rPr lang="en-US" sz="1600" dirty="0" err="1">
                <a:solidFill>
                  <a:srgbClr val="FF0000"/>
                </a:solidFill>
                <a:latin typeface="Times New Roman" panose="02020603050405020304" pitchFamily="18" charset="0"/>
                <a:ea typeface="Times New Roman" panose="02020603050405020304" pitchFamily="18" charset="0"/>
              </a:rPr>
              <a:t>những</a:t>
            </a:r>
            <a:r>
              <a:rPr lang="en-US" sz="1600" dirty="0">
                <a:solidFill>
                  <a:srgbClr val="FF0000"/>
                </a:solidFill>
                <a:latin typeface="Times New Roman" panose="02020603050405020304" pitchFamily="18" charset="0"/>
                <a:ea typeface="Times New Roman" panose="02020603050405020304" pitchFamily="18" charset="0"/>
              </a:rPr>
              <a:t> </a:t>
            </a:r>
            <a:r>
              <a:rPr lang="en-US" sz="1600" dirty="0" err="1">
                <a:solidFill>
                  <a:srgbClr val="FF0000"/>
                </a:solidFill>
                <a:latin typeface="Times New Roman" panose="02020603050405020304" pitchFamily="18" charset="0"/>
                <a:ea typeface="Times New Roman" panose="02020603050405020304" pitchFamily="18" charset="0"/>
              </a:rPr>
              <a:t>từ</a:t>
            </a:r>
            <a:r>
              <a:rPr lang="en-US" sz="1600" dirty="0">
                <a:solidFill>
                  <a:srgbClr val="FF0000"/>
                </a:solidFill>
                <a:latin typeface="Times New Roman" panose="02020603050405020304" pitchFamily="18" charset="0"/>
                <a:ea typeface="Times New Roman" panose="02020603050405020304" pitchFamily="18" charset="0"/>
              </a:rPr>
              <a:t> </a:t>
            </a:r>
            <a:r>
              <a:rPr lang="en-US" sz="1600" dirty="0" err="1">
                <a:solidFill>
                  <a:srgbClr val="FF0000"/>
                </a:solidFill>
                <a:latin typeface="Times New Roman" panose="02020603050405020304" pitchFamily="18" charset="0"/>
                <a:ea typeface="Times New Roman" panose="02020603050405020304" pitchFamily="18" charset="0"/>
              </a:rPr>
              <a:t>đồng</a:t>
            </a:r>
            <a:r>
              <a:rPr lang="en-US" sz="1600" dirty="0">
                <a:solidFill>
                  <a:srgbClr val="FF0000"/>
                </a:solidFill>
                <a:latin typeface="Times New Roman" panose="02020603050405020304" pitchFamily="18" charset="0"/>
                <a:ea typeface="Times New Roman" panose="02020603050405020304" pitchFamily="18" charset="0"/>
              </a:rPr>
              <a:t> </a:t>
            </a:r>
            <a:r>
              <a:rPr lang="en-US" sz="1600" dirty="0" err="1">
                <a:solidFill>
                  <a:srgbClr val="FF0000"/>
                </a:solidFill>
                <a:latin typeface="Times New Roman" panose="02020603050405020304" pitchFamily="18" charset="0"/>
                <a:ea typeface="Times New Roman" panose="02020603050405020304" pitchFamily="18" charset="0"/>
              </a:rPr>
              <a:t>nghĩa</a:t>
            </a:r>
            <a:r>
              <a:rPr lang="en-US" sz="1600" dirty="0">
                <a:solidFill>
                  <a:srgbClr val="FF0000"/>
                </a:solidFill>
                <a:latin typeface="Times New Roman" panose="02020603050405020304" pitchFamily="18" charset="0"/>
                <a:ea typeface="Times New Roman" panose="02020603050405020304" pitchFamily="18" charset="0"/>
              </a:rPr>
              <a:t> </a:t>
            </a:r>
            <a:r>
              <a:rPr lang="en-US" sz="1600" dirty="0" err="1">
                <a:solidFill>
                  <a:srgbClr val="FF0000"/>
                </a:solidFill>
                <a:latin typeface="Times New Roman" panose="02020603050405020304" pitchFamily="18" charset="0"/>
                <a:ea typeface="Times New Roman" panose="02020603050405020304" pitchFamily="18" charset="0"/>
              </a:rPr>
              <a:t>hoặc</a:t>
            </a:r>
            <a:r>
              <a:rPr lang="en-US" sz="1600" dirty="0">
                <a:solidFill>
                  <a:srgbClr val="FF0000"/>
                </a:solidFill>
                <a:latin typeface="Times New Roman" panose="02020603050405020304" pitchFamily="18" charset="0"/>
                <a:ea typeface="Times New Roman" panose="02020603050405020304" pitchFamily="18" charset="0"/>
              </a:rPr>
              <a:t> </a:t>
            </a:r>
            <a:r>
              <a:rPr lang="en-US" sz="1600" dirty="0" err="1">
                <a:solidFill>
                  <a:srgbClr val="FF0000"/>
                </a:solidFill>
                <a:latin typeface="Times New Roman" panose="02020603050405020304" pitchFamily="18" charset="0"/>
                <a:ea typeface="Times New Roman" panose="02020603050405020304" pitchFamily="18" charset="0"/>
              </a:rPr>
              <a:t>trái</a:t>
            </a:r>
            <a:r>
              <a:rPr lang="en-US" sz="1600" dirty="0">
                <a:solidFill>
                  <a:srgbClr val="FF0000"/>
                </a:solidFill>
                <a:latin typeface="Times New Roman" panose="02020603050405020304" pitchFamily="18" charset="0"/>
                <a:ea typeface="Times New Roman" panose="02020603050405020304" pitchFamily="18" charset="0"/>
              </a:rPr>
              <a:t> </a:t>
            </a:r>
            <a:r>
              <a:rPr lang="en-US" sz="1600" dirty="0" err="1">
                <a:solidFill>
                  <a:srgbClr val="FF0000"/>
                </a:solidFill>
                <a:latin typeface="Times New Roman" panose="02020603050405020304" pitchFamily="18" charset="0"/>
                <a:ea typeface="Times New Roman" panose="02020603050405020304" pitchFamily="18" charset="0"/>
              </a:rPr>
              <a:t>nghĩa</a:t>
            </a:r>
            <a:endParaRPr lang="en-US" sz="1600" dirty="0">
              <a:solidFill>
                <a:srgbClr val="FF0000"/>
              </a:solidFill>
            </a:endParaRPr>
          </a:p>
        </p:txBody>
      </p:sp>
      <p:sp>
        <p:nvSpPr>
          <p:cNvPr id="80" name="TextBox 79"/>
          <p:cNvSpPr txBox="1"/>
          <p:nvPr/>
        </p:nvSpPr>
        <p:spPr>
          <a:xfrm>
            <a:off x="373851" y="3098272"/>
            <a:ext cx="3839682" cy="369332"/>
          </a:xfrm>
          <a:prstGeom prst="rect">
            <a:avLst/>
          </a:prstGeom>
          <a:noFill/>
        </p:spPr>
        <p:txBody>
          <a:bodyPr wrap="square" rtlCol="0">
            <a:spAutoFit/>
          </a:bodyPr>
          <a:lstStyle/>
          <a:p>
            <a:r>
              <a:rPr lang="en-US" sz="1800" dirty="0">
                <a:solidFill>
                  <a:srgbClr val="FF0000"/>
                </a:solidFill>
                <a:latin typeface="Times New Roman" panose="02020603050405020304" pitchFamily="18" charset="0"/>
                <a:ea typeface="Times New Roman" panose="02020603050405020304" pitchFamily="18" charset="0"/>
              </a:rPr>
              <a:t>=&gt; </a:t>
            </a:r>
            <a:r>
              <a:rPr lang="en-US" sz="1800" dirty="0" err="1">
                <a:solidFill>
                  <a:srgbClr val="FF0000"/>
                </a:solidFill>
                <a:latin typeface="Times New Roman" panose="02020603050405020304" pitchFamily="18" charset="0"/>
                <a:ea typeface="Times New Roman" panose="02020603050405020304" pitchFamily="18" charset="0"/>
              </a:rPr>
              <a:t>Trình</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bày</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khái</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niệm</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mà</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từ</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biểu</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thị</a:t>
            </a:r>
            <a:endParaRPr lang="en-US" sz="1800" dirty="0">
              <a:solidFill>
                <a:srgbClr val="FF0000"/>
              </a:solidFill>
            </a:endParaRPr>
          </a:p>
        </p:txBody>
      </p:sp>
      <p:sp>
        <p:nvSpPr>
          <p:cNvPr id="81" name="TextBox 80"/>
          <p:cNvSpPr txBox="1"/>
          <p:nvPr/>
        </p:nvSpPr>
        <p:spPr>
          <a:xfrm>
            <a:off x="497690" y="4588931"/>
            <a:ext cx="3839681" cy="369332"/>
          </a:xfrm>
          <a:prstGeom prst="rect">
            <a:avLst/>
          </a:prstGeom>
          <a:noFill/>
        </p:spPr>
        <p:txBody>
          <a:bodyPr wrap="square" rtlCol="0">
            <a:spAutoFit/>
          </a:bodyPr>
          <a:lstStyle/>
          <a:p>
            <a:r>
              <a:rPr lang="en-US" sz="1800" dirty="0">
                <a:solidFill>
                  <a:srgbClr val="FF0000"/>
                </a:solidFill>
                <a:latin typeface="Times New Roman" panose="02020603050405020304" pitchFamily="18" charset="0"/>
                <a:ea typeface="Times New Roman" panose="02020603050405020304" pitchFamily="18" charset="0"/>
              </a:rPr>
              <a:t>=&gt; </a:t>
            </a:r>
            <a:r>
              <a:rPr lang="en-US" sz="1800" dirty="0" err="1">
                <a:solidFill>
                  <a:srgbClr val="FF0000"/>
                </a:solidFill>
                <a:latin typeface="Times New Roman" panose="02020603050405020304" pitchFamily="18" charset="0"/>
                <a:ea typeface="Times New Roman" panose="02020603050405020304" pitchFamily="18" charset="0"/>
              </a:rPr>
              <a:t>Trình</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bày</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khái</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niệm</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mà</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từ</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biểu</a:t>
            </a:r>
            <a:r>
              <a:rPr lang="en-US" sz="1800" dirty="0">
                <a:solidFill>
                  <a:srgbClr val="FF0000"/>
                </a:solidFill>
                <a:latin typeface="Times New Roman" panose="02020603050405020304" pitchFamily="18" charset="0"/>
                <a:ea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rPr>
              <a:t>thị</a:t>
            </a:r>
            <a:endParaRPr lang="en-US" sz="1800" dirty="0">
              <a:solidFill>
                <a:srgbClr val="FF0000"/>
              </a:solidFill>
            </a:endParaRPr>
          </a:p>
        </p:txBody>
      </p:sp>
      <p:sp>
        <p:nvSpPr>
          <p:cNvPr id="6" name="TextBox 5"/>
          <p:cNvSpPr txBox="1"/>
          <p:nvPr/>
        </p:nvSpPr>
        <p:spPr>
          <a:xfrm>
            <a:off x="373850" y="3843670"/>
            <a:ext cx="5916897" cy="646331"/>
          </a:xfrm>
          <a:prstGeom prst="rect">
            <a:avLst/>
          </a:prstGeom>
          <a:noFill/>
        </p:spPr>
        <p:txBody>
          <a:bodyPr wrap="square" rtlCol="0">
            <a:spAutoFit/>
          </a:bodyPr>
          <a:lstStyle/>
          <a:p>
            <a:r>
              <a:rPr lang="en-US" sz="1800" dirty="0">
                <a:solidFill>
                  <a:srgbClr val="FF0000"/>
                </a:solidFill>
                <a:latin typeface="Times New Roman" panose="02020603050405020304" pitchFamily="18" charset="0"/>
                <a:cs typeface="Times New Roman" panose="02020603050405020304" pitchFamily="18" charset="0"/>
              </a:rPr>
              <a:t>=&gt; </a:t>
            </a:r>
            <a:r>
              <a:rPr lang="en-US" sz="1800" dirty="0" err="1">
                <a:solidFill>
                  <a:srgbClr val="FF0000"/>
                </a:solidFill>
                <a:latin typeface="Times New Roman" panose="02020603050405020304" pitchFamily="18" charset="0"/>
                <a:cs typeface="Times New Roman" panose="02020603050405020304" pitchFamily="18" charset="0"/>
              </a:rPr>
              <a:t>Giải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nghĩa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thành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tố</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từ</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Hán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Việt</a:t>
            </a:r>
            <a:r>
              <a:rPr lang="en-US" sz="1800" dirty="0">
                <a:solidFill>
                  <a:srgbClr val="FF0000"/>
                </a:solidFill>
                <a:latin typeface="Times New Roman" panose="02020603050405020304" pitchFamily="18" charset="0"/>
                <a:cs typeface="Times New Roman" panose="02020603050405020304" pitchFamily="18" charset="0"/>
              </a:rPr>
              <a:t>)</a:t>
            </a:r>
          </a:p>
          <a:p>
            <a:endParaRPr lang="en-US" sz="1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500" fill="hold"/>
                                        <p:tgtEl>
                                          <p:spTgt spid="77"/>
                                        </p:tgtEl>
                                        <p:attrNameLst>
                                          <p:attrName>ppt_x</p:attrName>
                                        </p:attrNameLst>
                                      </p:cBhvr>
                                      <p:tavLst>
                                        <p:tav tm="0">
                                          <p:val>
                                            <p:strVal val="#ppt_x"/>
                                          </p:val>
                                        </p:tav>
                                        <p:tav tm="100000">
                                          <p:val>
                                            <p:strVal val="#ppt_x"/>
                                          </p:val>
                                        </p:tav>
                                      </p:tavLst>
                                    </p:anim>
                                    <p:anim calcmode="lin" valueType="num">
                                      <p:cBhvr additive="base">
                                        <p:cTn id="13"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ppt_x"/>
                                          </p:val>
                                        </p:tav>
                                        <p:tav tm="100000">
                                          <p:val>
                                            <p:strVal val="#ppt_x"/>
                                          </p:val>
                                        </p:tav>
                                      </p:tavLst>
                                    </p:anim>
                                    <p:anim calcmode="lin" valueType="num">
                                      <p:cBhvr additive="base">
                                        <p:cTn id="3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
                                        </p:tgtEl>
                                        <p:attrNameLst>
                                          <p:attrName>style.visibility</p:attrName>
                                        </p:attrNameLst>
                                      </p:cBhvr>
                                      <p:to>
                                        <p:strVal val="visible"/>
                                      </p:to>
                                    </p:set>
                                    <p:anim calcmode="lin" valueType="num">
                                      <p:cBhvr additive="base">
                                        <p:cTn id="43" dur="500" fill="hold"/>
                                        <p:tgtEl>
                                          <p:spTgt spid="81"/>
                                        </p:tgtEl>
                                        <p:attrNameLst>
                                          <p:attrName>ppt_x</p:attrName>
                                        </p:attrNameLst>
                                      </p:cBhvr>
                                      <p:tavLst>
                                        <p:tav tm="0">
                                          <p:val>
                                            <p:strVal val="#ppt_x"/>
                                          </p:val>
                                        </p:tav>
                                        <p:tav tm="100000">
                                          <p:val>
                                            <p:strVal val="#ppt_x"/>
                                          </p:val>
                                        </p:tav>
                                      </p:tavLst>
                                    </p:anim>
                                    <p:anim calcmode="lin" valueType="num">
                                      <p:cBhvr additive="base">
                                        <p:cTn id="4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7" grpId="0"/>
      <p:bldP spid="4" grpId="0"/>
      <p:bldP spid="5" grpId="0"/>
      <p:bldP spid="80" grpId="0"/>
      <p:bldP spid="8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2"/>
          <p:cNvSpPr txBox="1">
            <a:spLocks noGrp="1"/>
          </p:cNvSpPr>
          <p:nvPr>
            <p:ph type="title"/>
          </p:nvPr>
        </p:nvSpPr>
        <p:spPr>
          <a:xfrm>
            <a:off x="3124200" y="876057"/>
            <a:ext cx="2300865"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000" dirty="0"/>
              <a:t>Kết luận </a:t>
            </a:r>
            <a:endParaRPr sz="4000" dirty="0"/>
          </a:p>
        </p:txBody>
      </p:sp>
      <p:sp>
        <p:nvSpPr>
          <p:cNvPr id="522" name="Google Shape;522;p42"/>
          <p:cNvSpPr/>
          <p:nvPr/>
        </p:nvSpPr>
        <p:spPr>
          <a:xfrm rot="2293565">
            <a:off x="4571578" y="34070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2"/>
          <p:cNvSpPr/>
          <p:nvPr/>
        </p:nvSpPr>
        <p:spPr>
          <a:xfrm rot="2293565">
            <a:off x="903303" y="47099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2"/>
          <p:cNvSpPr/>
          <p:nvPr/>
        </p:nvSpPr>
        <p:spPr>
          <a:xfrm rot="2293565">
            <a:off x="5874503" y="3845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2"/>
          <p:cNvSpPr/>
          <p:nvPr/>
        </p:nvSpPr>
        <p:spPr>
          <a:xfrm rot="2293565">
            <a:off x="8843153" y="19452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2"/>
          <p:cNvSpPr/>
          <p:nvPr/>
        </p:nvSpPr>
        <p:spPr>
          <a:xfrm rot="2293565">
            <a:off x="252978" y="2257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2321917" y="2285791"/>
            <a:ext cx="5101035" cy="2785378"/>
          </a:xfrm>
          <a:prstGeom prst="rect">
            <a:avLst/>
          </a:prstGeom>
        </p:spPr>
        <p:txBody>
          <a:bodyPr wrap="square">
            <a:spAutoFit/>
          </a:bodyPr>
          <a:lstStyle/>
          <a:p>
            <a:pPr algn="just">
              <a:lnSpc>
                <a:spcPct val="125000"/>
              </a:lnSpc>
            </a:pPr>
            <a:r>
              <a:rPr lang="en-US" sz="2000" dirty="0">
                <a:latin typeface="Times New Roman" panose="02020603050405020304" pitchFamily="18" charset="0"/>
                <a:ea typeface="Times New Roman" panose="02020603050405020304" pitchFamily="18" charset="0"/>
              </a:rPr>
              <a:t>*</a:t>
            </a:r>
            <a:r>
              <a:rPr lang="en-US" sz="2000" b="1" dirty="0" err="1">
                <a:latin typeface="Times New Roman" panose="02020603050405020304" pitchFamily="18" charset="0"/>
                <a:ea typeface="Times New Roman" panose="02020603050405020304" pitchFamily="18" charset="0"/>
              </a:rPr>
              <a:t>Các</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cách</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giải</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nghĩa</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của</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từ</a:t>
            </a:r>
            <a:endParaRPr lang="en-US" sz="1800" b="1" dirty="0">
              <a:latin typeface="Calibri" panose="020F0502020204030204" pitchFamily="34" charset="0"/>
              <a:ea typeface="Calibri" panose="020F0502020204030204" pitchFamily="34" charset="0"/>
            </a:endParaRPr>
          </a:p>
          <a:p>
            <a:pPr algn="just">
              <a:lnSpc>
                <a:spcPct val="125000"/>
              </a:lnSpc>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bày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niệm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biểu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endParaRPr lang="en-US" sz="1800" dirty="0">
              <a:latin typeface="Calibri" panose="020F0502020204030204" pitchFamily="34" charset="0"/>
              <a:ea typeface="Calibri" panose="020F0502020204030204" pitchFamily="34" charset="0"/>
            </a:endParaRPr>
          </a:p>
          <a:p>
            <a:pPr algn="just">
              <a:lnSpc>
                <a:spcPct val="125000"/>
              </a:lnSpc>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hoặc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nghĩa</a:t>
            </a:r>
            <a:endParaRPr lang="en-US" sz="1800" dirty="0">
              <a:latin typeface="Calibri" panose="020F0502020204030204" pitchFamily="34" charset="0"/>
              <a:ea typeface="Calibri" panose="020F0502020204030204" pitchFamily="34" charset="0"/>
            </a:endParaRPr>
          </a:p>
          <a:p>
            <a:pPr algn="just">
              <a:lnSpc>
                <a:spcPct val="125000"/>
              </a:lnSpc>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tố</a:t>
            </a:r>
            <a:endParaRPr lang="en-US" sz="1800" dirty="0">
              <a:latin typeface="Calibri" panose="020F0502020204030204" pitchFamily="34" charset="0"/>
              <a:ea typeface="Calibri" panose="020F0502020204030204" pitchFamily="34" charset="0"/>
            </a:endParaRPr>
          </a:p>
          <a:p>
            <a:pPr algn="just">
              <a:lnSpc>
                <a:spcPct val="125000"/>
              </a:lnSpc>
            </a:pPr>
            <a:r>
              <a:rPr lang="en-US" sz="2000" dirty="0" err="1">
                <a:latin typeface="Times New Roman" panose="02020603050405020304" pitchFamily="18" charset="0"/>
                <a:ea typeface="Times New Roman" panose="02020603050405020304" pitchFamily="18" charset="0"/>
              </a:rPr>
              <a:t>Đối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Việt</a:t>
            </a:r>
            <a:r>
              <a:rPr lang="en-US" sz="2000" dirty="0">
                <a:latin typeface="Times New Roman" panose="02020603050405020304" pitchFamily="18" charset="0"/>
                <a:ea typeface="Times New Roman" panose="02020603050405020304" pitchFamily="18" charset="0"/>
              </a:rPr>
              <a:t> ta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bằng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tích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tố</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rồi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tố</a:t>
            </a:r>
            <a:r>
              <a:rPr lang="en-US" sz="2000" dirty="0">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pic>
        <p:nvPicPr>
          <p:cNvPr id="28" name="Picture 27">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110969" y="1070026"/>
            <a:ext cx="1938049" cy="1938049"/>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3"/>
          <p:cNvSpPr txBox="1">
            <a:spLocks noGrp="1"/>
          </p:cNvSpPr>
          <p:nvPr>
            <p:ph type="title"/>
          </p:nvPr>
        </p:nvSpPr>
        <p:spPr>
          <a:xfrm>
            <a:off x="1988813" y="-14132"/>
            <a:ext cx="748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rgbClr val="FF0000"/>
                </a:solidFill>
              </a:rPr>
              <a:t>II. Các biện pháp tu từ</a:t>
            </a:r>
            <a:endParaRPr sz="3200" dirty="0">
              <a:solidFill>
                <a:srgbClr val="FF0000"/>
              </a:solidFill>
            </a:endParaRPr>
          </a:p>
        </p:txBody>
      </p:sp>
      <p:sp>
        <p:nvSpPr>
          <p:cNvPr id="544" name="Google Shape;544;p43"/>
          <p:cNvSpPr txBox="1">
            <a:spLocks noGrp="1"/>
          </p:cNvSpPr>
          <p:nvPr>
            <p:ph type="title" idx="4"/>
          </p:nvPr>
        </p:nvSpPr>
        <p:spPr>
          <a:xfrm>
            <a:off x="3475224" y="1849075"/>
            <a:ext cx="2262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FF0000"/>
                </a:solidFill>
              </a:rPr>
              <a:t>So sánh</a:t>
            </a:r>
            <a:endParaRPr sz="3200" dirty="0">
              <a:solidFill>
                <a:srgbClr val="FF0000"/>
              </a:solidFill>
            </a:endParaRPr>
          </a:p>
        </p:txBody>
      </p:sp>
      <p:sp>
        <p:nvSpPr>
          <p:cNvPr id="545" name="Google Shape;545;p43"/>
          <p:cNvSpPr txBox="1">
            <a:spLocks noGrp="1"/>
          </p:cNvSpPr>
          <p:nvPr>
            <p:ph type="title" idx="5"/>
          </p:nvPr>
        </p:nvSpPr>
        <p:spPr>
          <a:xfrm>
            <a:off x="6171578" y="1762938"/>
            <a:ext cx="2262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FF0000"/>
                </a:solidFill>
              </a:rPr>
              <a:t>Nhân hóa</a:t>
            </a:r>
            <a:endParaRPr sz="2800" dirty="0">
              <a:solidFill>
                <a:srgbClr val="FF0000"/>
              </a:solidFill>
            </a:endParaRPr>
          </a:p>
        </p:txBody>
      </p:sp>
      <p:sp>
        <p:nvSpPr>
          <p:cNvPr id="547" name="Google Shape;547;p43"/>
          <p:cNvSpPr txBox="1">
            <a:spLocks noGrp="1"/>
          </p:cNvSpPr>
          <p:nvPr>
            <p:ph type="title" idx="7"/>
          </p:nvPr>
        </p:nvSpPr>
        <p:spPr>
          <a:xfrm>
            <a:off x="383613" y="1827834"/>
            <a:ext cx="2262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FF0000"/>
                </a:solidFill>
              </a:rPr>
              <a:t>Điệp ngữ</a:t>
            </a:r>
            <a:endParaRPr sz="3200" dirty="0">
              <a:solidFill>
                <a:srgbClr val="FF0000"/>
              </a:solidFill>
            </a:endParaRPr>
          </a:p>
        </p:txBody>
      </p:sp>
      <p:sp>
        <p:nvSpPr>
          <p:cNvPr id="548" name="Google Shape;548;p43"/>
          <p:cNvSpPr/>
          <p:nvPr/>
        </p:nvSpPr>
        <p:spPr>
          <a:xfrm rot="2293565">
            <a:off x="1291553" y="14223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3"/>
          <p:cNvSpPr/>
          <p:nvPr/>
        </p:nvSpPr>
        <p:spPr>
          <a:xfrm rot="2293565">
            <a:off x="6359303" y="459955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3"/>
          <p:cNvSpPr/>
          <p:nvPr/>
        </p:nvSpPr>
        <p:spPr>
          <a:xfrm rot="2293565">
            <a:off x="4776103" y="1236209"/>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3"/>
          <p:cNvSpPr/>
          <p:nvPr/>
        </p:nvSpPr>
        <p:spPr>
          <a:xfrm rot="2293565">
            <a:off x="594628" y="4269484"/>
            <a:ext cx="263224" cy="212854"/>
          </a:xfrm>
          <a:custGeom>
            <a:avLst/>
            <a:gdLst/>
            <a:ahLst/>
            <a:cxnLst/>
            <a:rect l="l" t="t" r="r" b="b"/>
            <a:pathLst>
              <a:path w="13906" h="11245" extrusionOk="0">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43"/>
          <p:cNvGrpSpPr/>
          <p:nvPr/>
        </p:nvGrpSpPr>
        <p:grpSpPr>
          <a:xfrm>
            <a:off x="6933641" y="1221679"/>
            <a:ext cx="581146" cy="548037"/>
            <a:chOff x="6858700" y="3637300"/>
            <a:chExt cx="484450" cy="456850"/>
          </a:xfrm>
        </p:grpSpPr>
        <p:sp>
          <p:nvSpPr>
            <p:cNvPr id="553" name="Google Shape;553;p43"/>
            <p:cNvSpPr/>
            <p:nvPr/>
          </p:nvSpPr>
          <p:spPr>
            <a:xfrm>
              <a:off x="6867650" y="3939575"/>
              <a:ext cx="77275" cy="148925"/>
            </a:xfrm>
            <a:custGeom>
              <a:avLst/>
              <a:gdLst/>
              <a:ahLst/>
              <a:cxnLst/>
              <a:rect l="l" t="t" r="r" b="b"/>
              <a:pathLst>
                <a:path w="3091" h="5957" extrusionOk="0">
                  <a:moveTo>
                    <a:pt x="2752" y="0"/>
                  </a:moveTo>
                  <a:cubicBezTo>
                    <a:pt x="2660" y="0"/>
                    <a:pt x="2569" y="43"/>
                    <a:pt x="2511" y="123"/>
                  </a:cubicBezTo>
                  <a:cubicBezTo>
                    <a:pt x="1544" y="1448"/>
                    <a:pt x="832" y="2649"/>
                    <a:pt x="449" y="3594"/>
                  </a:cubicBezTo>
                  <a:cubicBezTo>
                    <a:pt x="9" y="4683"/>
                    <a:pt x="1" y="5448"/>
                    <a:pt x="422" y="5870"/>
                  </a:cubicBezTo>
                  <a:cubicBezTo>
                    <a:pt x="478" y="5926"/>
                    <a:pt x="553" y="5957"/>
                    <a:pt x="633" y="5957"/>
                  </a:cubicBezTo>
                  <a:cubicBezTo>
                    <a:pt x="898" y="5956"/>
                    <a:pt x="1032" y="5635"/>
                    <a:pt x="843" y="5447"/>
                  </a:cubicBezTo>
                  <a:cubicBezTo>
                    <a:pt x="418" y="5023"/>
                    <a:pt x="919" y="3320"/>
                    <a:pt x="2993" y="475"/>
                  </a:cubicBezTo>
                  <a:cubicBezTo>
                    <a:pt x="3090" y="341"/>
                    <a:pt x="3060" y="154"/>
                    <a:pt x="2928" y="57"/>
                  </a:cubicBezTo>
                  <a:cubicBezTo>
                    <a:pt x="2875" y="19"/>
                    <a:pt x="2813" y="0"/>
                    <a:pt x="2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3"/>
            <p:cNvSpPr/>
            <p:nvPr/>
          </p:nvSpPr>
          <p:spPr>
            <a:xfrm>
              <a:off x="7215225" y="3637300"/>
              <a:ext cx="107075" cy="44550"/>
            </a:xfrm>
            <a:custGeom>
              <a:avLst/>
              <a:gdLst/>
              <a:ahLst/>
              <a:cxnLst/>
              <a:rect l="l" t="t" r="r" b="b"/>
              <a:pathLst>
                <a:path w="4283" h="1782" extrusionOk="0">
                  <a:moveTo>
                    <a:pt x="3302" y="1"/>
                  </a:moveTo>
                  <a:cubicBezTo>
                    <a:pt x="2569" y="1"/>
                    <a:pt x="1521" y="411"/>
                    <a:pt x="170" y="1228"/>
                  </a:cubicBezTo>
                  <a:cubicBezTo>
                    <a:pt x="56" y="1298"/>
                    <a:pt x="1" y="1435"/>
                    <a:pt x="37" y="1564"/>
                  </a:cubicBezTo>
                  <a:cubicBezTo>
                    <a:pt x="74" y="1692"/>
                    <a:pt x="191" y="1782"/>
                    <a:pt x="325" y="1782"/>
                  </a:cubicBezTo>
                  <a:cubicBezTo>
                    <a:pt x="379" y="1782"/>
                    <a:pt x="433" y="1766"/>
                    <a:pt x="479" y="1739"/>
                  </a:cubicBezTo>
                  <a:cubicBezTo>
                    <a:pt x="1868" y="899"/>
                    <a:pt x="2781" y="598"/>
                    <a:pt x="3299" y="598"/>
                  </a:cubicBezTo>
                  <a:cubicBezTo>
                    <a:pt x="3513" y="598"/>
                    <a:pt x="3659" y="649"/>
                    <a:pt x="3745" y="734"/>
                  </a:cubicBezTo>
                  <a:cubicBezTo>
                    <a:pt x="3803" y="792"/>
                    <a:pt x="3880" y="821"/>
                    <a:pt x="3956" y="821"/>
                  </a:cubicBezTo>
                  <a:cubicBezTo>
                    <a:pt x="4033" y="821"/>
                    <a:pt x="4109" y="792"/>
                    <a:pt x="4167" y="734"/>
                  </a:cubicBezTo>
                  <a:cubicBezTo>
                    <a:pt x="4283" y="618"/>
                    <a:pt x="4283" y="429"/>
                    <a:pt x="4167" y="312"/>
                  </a:cubicBezTo>
                  <a:cubicBezTo>
                    <a:pt x="3959" y="104"/>
                    <a:pt x="3670" y="1"/>
                    <a:pt x="3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3"/>
            <p:cNvSpPr/>
            <p:nvPr/>
          </p:nvSpPr>
          <p:spPr>
            <a:xfrm>
              <a:off x="7260075" y="3942100"/>
              <a:ext cx="75325" cy="146400"/>
            </a:xfrm>
            <a:custGeom>
              <a:avLst/>
              <a:gdLst/>
              <a:ahLst/>
              <a:cxnLst/>
              <a:rect l="l" t="t" r="r" b="b"/>
              <a:pathLst>
                <a:path w="3013" h="5856" extrusionOk="0">
                  <a:moveTo>
                    <a:pt x="339" y="0"/>
                  </a:moveTo>
                  <a:cubicBezTo>
                    <a:pt x="278" y="0"/>
                    <a:pt x="217" y="18"/>
                    <a:pt x="164" y="57"/>
                  </a:cubicBezTo>
                  <a:cubicBezTo>
                    <a:pt x="29" y="154"/>
                    <a:pt x="0" y="343"/>
                    <a:pt x="100" y="477"/>
                  </a:cubicBezTo>
                  <a:cubicBezTo>
                    <a:pt x="2112" y="3261"/>
                    <a:pt x="2592" y="4930"/>
                    <a:pt x="2174" y="5346"/>
                  </a:cubicBezTo>
                  <a:cubicBezTo>
                    <a:pt x="1986" y="5534"/>
                    <a:pt x="2120" y="5856"/>
                    <a:pt x="2385" y="5856"/>
                  </a:cubicBezTo>
                  <a:cubicBezTo>
                    <a:pt x="2463" y="5856"/>
                    <a:pt x="2540" y="5825"/>
                    <a:pt x="2596" y="5769"/>
                  </a:cubicBezTo>
                  <a:cubicBezTo>
                    <a:pt x="3013" y="5352"/>
                    <a:pt x="3008" y="4599"/>
                    <a:pt x="2584" y="3532"/>
                  </a:cubicBezTo>
                  <a:cubicBezTo>
                    <a:pt x="2215" y="2606"/>
                    <a:pt x="1523" y="1429"/>
                    <a:pt x="583" y="127"/>
                  </a:cubicBezTo>
                  <a:cubicBezTo>
                    <a:pt x="525" y="44"/>
                    <a:pt x="43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3"/>
            <p:cNvSpPr/>
            <p:nvPr/>
          </p:nvSpPr>
          <p:spPr>
            <a:xfrm>
              <a:off x="6880925" y="3637300"/>
              <a:ext cx="105975" cy="43950"/>
            </a:xfrm>
            <a:custGeom>
              <a:avLst/>
              <a:gdLst/>
              <a:ahLst/>
              <a:cxnLst/>
              <a:rect l="l" t="t" r="r" b="b"/>
              <a:pathLst>
                <a:path w="4239" h="1758" extrusionOk="0">
                  <a:moveTo>
                    <a:pt x="979" y="1"/>
                  </a:moveTo>
                  <a:cubicBezTo>
                    <a:pt x="610" y="1"/>
                    <a:pt x="321" y="105"/>
                    <a:pt x="114" y="312"/>
                  </a:cubicBezTo>
                  <a:cubicBezTo>
                    <a:pt x="0" y="429"/>
                    <a:pt x="1" y="616"/>
                    <a:pt x="117" y="731"/>
                  </a:cubicBezTo>
                  <a:cubicBezTo>
                    <a:pt x="175" y="790"/>
                    <a:pt x="251" y="819"/>
                    <a:pt x="328" y="819"/>
                  </a:cubicBezTo>
                  <a:cubicBezTo>
                    <a:pt x="403" y="819"/>
                    <a:pt x="478" y="791"/>
                    <a:pt x="536" y="734"/>
                  </a:cubicBezTo>
                  <a:cubicBezTo>
                    <a:pt x="621" y="649"/>
                    <a:pt x="768" y="598"/>
                    <a:pt x="982" y="598"/>
                  </a:cubicBezTo>
                  <a:cubicBezTo>
                    <a:pt x="1495" y="598"/>
                    <a:pt x="2395" y="892"/>
                    <a:pt x="3763" y="1715"/>
                  </a:cubicBezTo>
                  <a:cubicBezTo>
                    <a:pt x="3808" y="1743"/>
                    <a:pt x="3861" y="1758"/>
                    <a:pt x="3915" y="1758"/>
                  </a:cubicBezTo>
                  <a:cubicBezTo>
                    <a:pt x="4050" y="1758"/>
                    <a:pt x="4167" y="1668"/>
                    <a:pt x="4203" y="1539"/>
                  </a:cubicBezTo>
                  <a:cubicBezTo>
                    <a:pt x="4239" y="1411"/>
                    <a:pt x="4185" y="1273"/>
                    <a:pt x="4070" y="1204"/>
                  </a:cubicBezTo>
                  <a:cubicBezTo>
                    <a:pt x="2738" y="403"/>
                    <a:pt x="1704" y="1"/>
                    <a:pt x="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3"/>
            <p:cNvSpPr/>
            <p:nvPr/>
          </p:nvSpPr>
          <p:spPr>
            <a:xfrm>
              <a:off x="6858700" y="3669025"/>
              <a:ext cx="484450" cy="395250"/>
            </a:xfrm>
            <a:custGeom>
              <a:avLst/>
              <a:gdLst/>
              <a:ahLst/>
              <a:cxnLst/>
              <a:rect l="l" t="t" r="r" b="b"/>
              <a:pathLst>
                <a:path w="19378" h="15810" extrusionOk="0">
                  <a:moveTo>
                    <a:pt x="4755" y="0"/>
                  </a:moveTo>
                  <a:cubicBezTo>
                    <a:pt x="3917" y="0"/>
                    <a:pt x="3125" y="243"/>
                    <a:pt x="2423" y="722"/>
                  </a:cubicBezTo>
                  <a:cubicBezTo>
                    <a:pt x="1385" y="1430"/>
                    <a:pt x="616" y="2635"/>
                    <a:pt x="316" y="4027"/>
                  </a:cubicBezTo>
                  <a:cubicBezTo>
                    <a:pt x="1" y="5487"/>
                    <a:pt x="206" y="7050"/>
                    <a:pt x="896" y="8430"/>
                  </a:cubicBezTo>
                  <a:cubicBezTo>
                    <a:pt x="2281" y="11202"/>
                    <a:pt x="4572" y="13055"/>
                    <a:pt x="6249" y="14122"/>
                  </a:cubicBezTo>
                  <a:cubicBezTo>
                    <a:pt x="8063" y="15277"/>
                    <a:pt x="9532" y="15773"/>
                    <a:pt x="9594" y="15794"/>
                  </a:cubicBezTo>
                  <a:cubicBezTo>
                    <a:pt x="9625" y="15804"/>
                    <a:pt x="9656" y="15809"/>
                    <a:pt x="9688" y="15809"/>
                  </a:cubicBezTo>
                  <a:cubicBezTo>
                    <a:pt x="9720" y="15809"/>
                    <a:pt x="9752" y="15804"/>
                    <a:pt x="9782" y="15794"/>
                  </a:cubicBezTo>
                  <a:cubicBezTo>
                    <a:pt x="9844" y="15773"/>
                    <a:pt x="11314" y="15277"/>
                    <a:pt x="13127" y="14122"/>
                  </a:cubicBezTo>
                  <a:cubicBezTo>
                    <a:pt x="14804" y="13055"/>
                    <a:pt x="17095" y="11202"/>
                    <a:pt x="18481" y="8430"/>
                  </a:cubicBezTo>
                  <a:cubicBezTo>
                    <a:pt x="19170" y="7050"/>
                    <a:pt x="19377" y="5487"/>
                    <a:pt x="19061" y="4027"/>
                  </a:cubicBezTo>
                  <a:lnTo>
                    <a:pt x="19062" y="4027"/>
                  </a:lnTo>
                  <a:cubicBezTo>
                    <a:pt x="18762" y="2635"/>
                    <a:pt x="17992" y="1430"/>
                    <a:pt x="16955" y="722"/>
                  </a:cubicBezTo>
                  <a:cubicBezTo>
                    <a:pt x="16253" y="243"/>
                    <a:pt x="15461" y="0"/>
                    <a:pt x="14623" y="0"/>
                  </a:cubicBezTo>
                  <a:cubicBezTo>
                    <a:pt x="14272" y="0"/>
                    <a:pt x="13914" y="43"/>
                    <a:pt x="13550" y="128"/>
                  </a:cubicBezTo>
                  <a:cubicBezTo>
                    <a:pt x="12251" y="434"/>
                    <a:pt x="10952" y="1269"/>
                    <a:pt x="9689" y="2609"/>
                  </a:cubicBezTo>
                  <a:cubicBezTo>
                    <a:pt x="8425" y="1269"/>
                    <a:pt x="7127" y="434"/>
                    <a:pt x="5827" y="128"/>
                  </a:cubicBezTo>
                  <a:cubicBezTo>
                    <a:pt x="5464" y="43"/>
                    <a:pt x="5106" y="0"/>
                    <a:pt x="47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3"/>
            <p:cNvSpPr/>
            <p:nvPr/>
          </p:nvSpPr>
          <p:spPr>
            <a:xfrm>
              <a:off x="6875250" y="3642800"/>
              <a:ext cx="460425" cy="451350"/>
            </a:xfrm>
            <a:custGeom>
              <a:avLst/>
              <a:gdLst/>
              <a:ahLst/>
              <a:cxnLst/>
              <a:rect l="l" t="t" r="r" b="b"/>
              <a:pathLst>
                <a:path w="18417" h="18054" extrusionOk="0">
                  <a:moveTo>
                    <a:pt x="17550" y="1"/>
                  </a:moveTo>
                  <a:cubicBezTo>
                    <a:pt x="17474" y="1"/>
                    <a:pt x="17398" y="30"/>
                    <a:pt x="17339" y="88"/>
                  </a:cubicBezTo>
                  <a:cubicBezTo>
                    <a:pt x="17221" y="206"/>
                    <a:pt x="17223" y="398"/>
                    <a:pt x="17344" y="514"/>
                  </a:cubicBezTo>
                  <a:cubicBezTo>
                    <a:pt x="17656" y="826"/>
                    <a:pt x="17512" y="1921"/>
                    <a:pt x="16169" y="4057"/>
                  </a:cubicBezTo>
                  <a:cubicBezTo>
                    <a:pt x="14925" y="6036"/>
                    <a:pt x="12981" y="8385"/>
                    <a:pt x="10696" y="10671"/>
                  </a:cubicBezTo>
                  <a:cubicBezTo>
                    <a:pt x="8410" y="12956"/>
                    <a:pt x="6061" y="14900"/>
                    <a:pt x="4081" y="16144"/>
                  </a:cubicBezTo>
                  <a:cubicBezTo>
                    <a:pt x="2542" y="17112"/>
                    <a:pt x="1543" y="17457"/>
                    <a:pt x="989" y="17457"/>
                  </a:cubicBezTo>
                  <a:cubicBezTo>
                    <a:pt x="774" y="17457"/>
                    <a:pt x="627" y="17406"/>
                    <a:pt x="540" y="17318"/>
                  </a:cubicBezTo>
                  <a:cubicBezTo>
                    <a:pt x="481" y="17260"/>
                    <a:pt x="405" y="17231"/>
                    <a:pt x="328" y="17231"/>
                  </a:cubicBezTo>
                  <a:cubicBezTo>
                    <a:pt x="252" y="17231"/>
                    <a:pt x="176" y="17260"/>
                    <a:pt x="118" y="17318"/>
                  </a:cubicBezTo>
                  <a:cubicBezTo>
                    <a:pt x="0" y="17436"/>
                    <a:pt x="0" y="17624"/>
                    <a:pt x="118" y="17741"/>
                  </a:cubicBezTo>
                  <a:cubicBezTo>
                    <a:pt x="326" y="17949"/>
                    <a:pt x="616" y="18053"/>
                    <a:pt x="985" y="18053"/>
                  </a:cubicBezTo>
                  <a:cubicBezTo>
                    <a:pt x="1769" y="18053"/>
                    <a:pt x="2911" y="17585"/>
                    <a:pt x="4400" y="16649"/>
                  </a:cubicBezTo>
                  <a:cubicBezTo>
                    <a:pt x="6416" y="15381"/>
                    <a:pt x="8802" y="13409"/>
                    <a:pt x="11118" y="11093"/>
                  </a:cubicBezTo>
                  <a:cubicBezTo>
                    <a:pt x="13434" y="8777"/>
                    <a:pt x="15408" y="6391"/>
                    <a:pt x="16674" y="4374"/>
                  </a:cubicBezTo>
                  <a:cubicBezTo>
                    <a:pt x="18050" y="2185"/>
                    <a:pt x="18417" y="744"/>
                    <a:pt x="17766" y="92"/>
                  </a:cubicBezTo>
                  <a:cubicBezTo>
                    <a:pt x="17707" y="31"/>
                    <a:pt x="17629" y="1"/>
                    <a:pt x="17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3"/>
            <p:cNvSpPr/>
            <p:nvPr/>
          </p:nvSpPr>
          <p:spPr>
            <a:xfrm>
              <a:off x="6867450" y="3642925"/>
              <a:ext cx="460550" cy="451225"/>
            </a:xfrm>
            <a:custGeom>
              <a:avLst/>
              <a:gdLst/>
              <a:ahLst/>
              <a:cxnLst/>
              <a:rect l="l" t="t" r="r" b="b"/>
              <a:pathLst>
                <a:path w="18422" h="18049" extrusionOk="0">
                  <a:moveTo>
                    <a:pt x="864" y="0"/>
                  </a:moveTo>
                  <a:cubicBezTo>
                    <a:pt x="788" y="0"/>
                    <a:pt x="712" y="29"/>
                    <a:pt x="654" y="87"/>
                  </a:cubicBezTo>
                  <a:cubicBezTo>
                    <a:pt x="1" y="739"/>
                    <a:pt x="369" y="2180"/>
                    <a:pt x="1745" y="4369"/>
                  </a:cubicBezTo>
                  <a:cubicBezTo>
                    <a:pt x="3012" y="6386"/>
                    <a:pt x="4986" y="8772"/>
                    <a:pt x="7302" y="11088"/>
                  </a:cubicBezTo>
                  <a:cubicBezTo>
                    <a:pt x="9618" y="13403"/>
                    <a:pt x="12002" y="15376"/>
                    <a:pt x="14019" y="16644"/>
                  </a:cubicBezTo>
                  <a:cubicBezTo>
                    <a:pt x="15508" y="17579"/>
                    <a:pt x="16650" y="18048"/>
                    <a:pt x="17434" y="18048"/>
                  </a:cubicBezTo>
                  <a:cubicBezTo>
                    <a:pt x="17804" y="18048"/>
                    <a:pt x="18093" y="17944"/>
                    <a:pt x="18301" y="17736"/>
                  </a:cubicBezTo>
                  <a:cubicBezTo>
                    <a:pt x="18420" y="17619"/>
                    <a:pt x="18421" y="17428"/>
                    <a:pt x="18304" y="17311"/>
                  </a:cubicBezTo>
                  <a:cubicBezTo>
                    <a:pt x="18246" y="17253"/>
                    <a:pt x="18169" y="17224"/>
                    <a:pt x="18093" y="17224"/>
                  </a:cubicBezTo>
                  <a:cubicBezTo>
                    <a:pt x="18016" y="17224"/>
                    <a:pt x="17938" y="17254"/>
                    <a:pt x="17880" y="17313"/>
                  </a:cubicBezTo>
                  <a:cubicBezTo>
                    <a:pt x="17793" y="17401"/>
                    <a:pt x="17645" y="17452"/>
                    <a:pt x="17430" y="17452"/>
                  </a:cubicBezTo>
                  <a:cubicBezTo>
                    <a:pt x="16876" y="17452"/>
                    <a:pt x="15878" y="17107"/>
                    <a:pt x="14337" y="16139"/>
                  </a:cubicBezTo>
                  <a:cubicBezTo>
                    <a:pt x="12358" y="14895"/>
                    <a:pt x="10009" y="12951"/>
                    <a:pt x="7724" y="10666"/>
                  </a:cubicBezTo>
                  <a:cubicBezTo>
                    <a:pt x="5439" y="8380"/>
                    <a:pt x="3494" y="6031"/>
                    <a:pt x="2251" y="4052"/>
                  </a:cubicBezTo>
                  <a:cubicBezTo>
                    <a:pt x="908" y="1916"/>
                    <a:pt x="763" y="821"/>
                    <a:pt x="1075" y="509"/>
                  </a:cubicBezTo>
                  <a:cubicBezTo>
                    <a:pt x="1192" y="392"/>
                    <a:pt x="1192" y="203"/>
                    <a:pt x="1075" y="87"/>
                  </a:cubicBezTo>
                  <a:cubicBezTo>
                    <a:pt x="1017" y="29"/>
                    <a:pt x="941" y="0"/>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3"/>
            <p:cNvSpPr/>
            <p:nvPr/>
          </p:nvSpPr>
          <p:spPr>
            <a:xfrm>
              <a:off x="6900075" y="3744875"/>
              <a:ext cx="179025" cy="140250"/>
            </a:xfrm>
            <a:custGeom>
              <a:avLst/>
              <a:gdLst/>
              <a:ahLst/>
              <a:cxnLst/>
              <a:rect l="l" t="t" r="r" b="b"/>
              <a:pathLst>
                <a:path w="7161" h="5610" extrusionOk="0">
                  <a:moveTo>
                    <a:pt x="1970" y="0"/>
                  </a:moveTo>
                  <a:cubicBezTo>
                    <a:pt x="1533" y="0"/>
                    <a:pt x="1216" y="175"/>
                    <a:pt x="1074" y="271"/>
                  </a:cubicBezTo>
                  <a:cubicBezTo>
                    <a:pt x="252" y="833"/>
                    <a:pt x="1" y="2060"/>
                    <a:pt x="505" y="3066"/>
                  </a:cubicBezTo>
                  <a:cubicBezTo>
                    <a:pt x="1414" y="4885"/>
                    <a:pt x="3402" y="5565"/>
                    <a:pt x="3486" y="5594"/>
                  </a:cubicBezTo>
                  <a:cubicBezTo>
                    <a:pt x="3517" y="5604"/>
                    <a:pt x="3549" y="5609"/>
                    <a:pt x="3581" y="5609"/>
                  </a:cubicBezTo>
                  <a:cubicBezTo>
                    <a:pt x="3613" y="5609"/>
                    <a:pt x="3645" y="5604"/>
                    <a:pt x="3675" y="5594"/>
                  </a:cubicBezTo>
                  <a:cubicBezTo>
                    <a:pt x="3759" y="5567"/>
                    <a:pt x="5747" y="4886"/>
                    <a:pt x="6658" y="3067"/>
                  </a:cubicBezTo>
                  <a:cubicBezTo>
                    <a:pt x="7160" y="2060"/>
                    <a:pt x="6911" y="833"/>
                    <a:pt x="6087" y="272"/>
                  </a:cubicBezTo>
                  <a:lnTo>
                    <a:pt x="6087" y="271"/>
                  </a:lnTo>
                  <a:cubicBezTo>
                    <a:pt x="5945" y="175"/>
                    <a:pt x="5628" y="0"/>
                    <a:pt x="5192" y="0"/>
                  </a:cubicBezTo>
                  <a:cubicBezTo>
                    <a:pt x="4756" y="0"/>
                    <a:pt x="4200" y="174"/>
                    <a:pt x="3581" y="774"/>
                  </a:cubicBezTo>
                  <a:cubicBezTo>
                    <a:pt x="2962" y="174"/>
                    <a:pt x="2406" y="0"/>
                    <a:pt x="1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3"/>
            <p:cNvSpPr/>
            <p:nvPr/>
          </p:nvSpPr>
          <p:spPr>
            <a:xfrm>
              <a:off x="7076875" y="3817775"/>
              <a:ext cx="179000" cy="140225"/>
            </a:xfrm>
            <a:custGeom>
              <a:avLst/>
              <a:gdLst/>
              <a:ahLst/>
              <a:cxnLst/>
              <a:rect l="l" t="t" r="r" b="b"/>
              <a:pathLst>
                <a:path w="7160" h="5609" extrusionOk="0">
                  <a:moveTo>
                    <a:pt x="1970" y="0"/>
                  </a:moveTo>
                  <a:cubicBezTo>
                    <a:pt x="1532" y="0"/>
                    <a:pt x="1215" y="175"/>
                    <a:pt x="1073" y="273"/>
                  </a:cubicBezTo>
                  <a:cubicBezTo>
                    <a:pt x="251" y="833"/>
                    <a:pt x="1" y="2060"/>
                    <a:pt x="504" y="3067"/>
                  </a:cubicBezTo>
                  <a:cubicBezTo>
                    <a:pt x="1413" y="4885"/>
                    <a:pt x="3401" y="5566"/>
                    <a:pt x="3485" y="5593"/>
                  </a:cubicBezTo>
                  <a:cubicBezTo>
                    <a:pt x="3516" y="5604"/>
                    <a:pt x="3548" y="5609"/>
                    <a:pt x="3580" y="5609"/>
                  </a:cubicBezTo>
                  <a:cubicBezTo>
                    <a:pt x="3612" y="5609"/>
                    <a:pt x="3644" y="5604"/>
                    <a:pt x="3674" y="5593"/>
                  </a:cubicBezTo>
                  <a:cubicBezTo>
                    <a:pt x="3758" y="5566"/>
                    <a:pt x="5747" y="4885"/>
                    <a:pt x="6657" y="3067"/>
                  </a:cubicBezTo>
                  <a:cubicBezTo>
                    <a:pt x="7159" y="2060"/>
                    <a:pt x="6910" y="833"/>
                    <a:pt x="6086" y="273"/>
                  </a:cubicBezTo>
                  <a:cubicBezTo>
                    <a:pt x="5944" y="176"/>
                    <a:pt x="5627" y="1"/>
                    <a:pt x="5190" y="1"/>
                  </a:cubicBezTo>
                  <a:cubicBezTo>
                    <a:pt x="4754" y="1"/>
                    <a:pt x="4199" y="175"/>
                    <a:pt x="3580" y="774"/>
                  </a:cubicBezTo>
                  <a:cubicBezTo>
                    <a:pt x="2961" y="175"/>
                    <a:pt x="2406" y="0"/>
                    <a:pt x="1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43"/>
          <p:cNvGrpSpPr/>
          <p:nvPr/>
        </p:nvGrpSpPr>
        <p:grpSpPr>
          <a:xfrm>
            <a:off x="4141879" y="1272422"/>
            <a:ext cx="596591" cy="472253"/>
            <a:chOff x="5726125" y="3737550"/>
            <a:chExt cx="497325" cy="393675"/>
          </a:xfrm>
        </p:grpSpPr>
        <p:sp>
          <p:nvSpPr>
            <p:cNvPr id="563" name="Google Shape;563;p43"/>
            <p:cNvSpPr/>
            <p:nvPr/>
          </p:nvSpPr>
          <p:spPr>
            <a:xfrm>
              <a:off x="5976900" y="3737550"/>
              <a:ext cx="246550" cy="193925"/>
            </a:xfrm>
            <a:custGeom>
              <a:avLst/>
              <a:gdLst/>
              <a:ahLst/>
              <a:cxnLst/>
              <a:rect l="l" t="t" r="r" b="b"/>
              <a:pathLst>
                <a:path w="9862" h="7757" extrusionOk="0">
                  <a:moveTo>
                    <a:pt x="4925" y="0"/>
                  </a:moveTo>
                  <a:cubicBezTo>
                    <a:pt x="4919" y="0"/>
                    <a:pt x="4913" y="0"/>
                    <a:pt x="4907" y="1"/>
                  </a:cubicBezTo>
                  <a:cubicBezTo>
                    <a:pt x="4748" y="14"/>
                    <a:pt x="4588" y="35"/>
                    <a:pt x="4432" y="64"/>
                  </a:cubicBezTo>
                  <a:cubicBezTo>
                    <a:pt x="4280" y="91"/>
                    <a:pt x="4174" y="231"/>
                    <a:pt x="4187" y="384"/>
                  </a:cubicBezTo>
                  <a:cubicBezTo>
                    <a:pt x="4202" y="538"/>
                    <a:pt x="4330" y="656"/>
                    <a:pt x="4484" y="656"/>
                  </a:cubicBezTo>
                  <a:cubicBezTo>
                    <a:pt x="4484" y="656"/>
                    <a:pt x="4485" y="656"/>
                    <a:pt x="4486" y="656"/>
                  </a:cubicBezTo>
                  <a:lnTo>
                    <a:pt x="4486" y="656"/>
                  </a:lnTo>
                  <a:lnTo>
                    <a:pt x="4485" y="657"/>
                  </a:lnTo>
                  <a:cubicBezTo>
                    <a:pt x="4503" y="657"/>
                    <a:pt x="4522" y="655"/>
                    <a:pt x="4540" y="652"/>
                  </a:cubicBezTo>
                  <a:cubicBezTo>
                    <a:pt x="4677" y="626"/>
                    <a:pt x="4815" y="607"/>
                    <a:pt x="4954" y="596"/>
                  </a:cubicBezTo>
                  <a:cubicBezTo>
                    <a:pt x="5117" y="580"/>
                    <a:pt x="5235" y="437"/>
                    <a:pt x="5223" y="275"/>
                  </a:cubicBezTo>
                  <a:cubicBezTo>
                    <a:pt x="5210" y="119"/>
                    <a:pt x="5080" y="0"/>
                    <a:pt x="4925" y="0"/>
                  </a:cubicBezTo>
                  <a:close/>
                  <a:moveTo>
                    <a:pt x="6121" y="80"/>
                  </a:moveTo>
                  <a:cubicBezTo>
                    <a:pt x="5984" y="80"/>
                    <a:pt x="5860" y="175"/>
                    <a:pt x="5829" y="313"/>
                  </a:cubicBezTo>
                  <a:cubicBezTo>
                    <a:pt x="5793" y="474"/>
                    <a:pt x="5892" y="633"/>
                    <a:pt x="6053" y="670"/>
                  </a:cubicBezTo>
                  <a:cubicBezTo>
                    <a:pt x="6186" y="700"/>
                    <a:pt x="6319" y="739"/>
                    <a:pt x="6448" y="785"/>
                  </a:cubicBezTo>
                  <a:cubicBezTo>
                    <a:pt x="6480" y="796"/>
                    <a:pt x="6513" y="802"/>
                    <a:pt x="6548" y="802"/>
                  </a:cubicBezTo>
                  <a:cubicBezTo>
                    <a:pt x="6694" y="802"/>
                    <a:pt x="6817" y="697"/>
                    <a:pt x="6843" y="553"/>
                  </a:cubicBezTo>
                  <a:cubicBezTo>
                    <a:pt x="6867" y="411"/>
                    <a:pt x="6785" y="270"/>
                    <a:pt x="6648" y="222"/>
                  </a:cubicBezTo>
                  <a:cubicBezTo>
                    <a:pt x="6496" y="168"/>
                    <a:pt x="6341" y="122"/>
                    <a:pt x="6184" y="87"/>
                  </a:cubicBezTo>
                  <a:cubicBezTo>
                    <a:pt x="6163" y="82"/>
                    <a:pt x="6142" y="80"/>
                    <a:pt x="6121" y="80"/>
                  </a:cubicBezTo>
                  <a:close/>
                  <a:moveTo>
                    <a:pt x="3346" y="415"/>
                  </a:moveTo>
                  <a:cubicBezTo>
                    <a:pt x="3306" y="415"/>
                    <a:pt x="3267" y="423"/>
                    <a:pt x="3228" y="439"/>
                  </a:cubicBezTo>
                  <a:cubicBezTo>
                    <a:pt x="3088" y="501"/>
                    <a:pt x="2945" y="570"/>
                    <a:pt x="2805" y="643"/>
                  </a:cubicBezTo>
                  <a:cubicBezTo>
                    <a:pt x="2683" y="707"/>
                    <a:pt x="2622" y="846"/>
                    <a:pt x="2655" y="980"/>
                  </a:cubicBezTo>
                  <a:cubicBezTo>
                    <a:pt x="2687" y="1114"/>
                    <a:pt x="2807" y="1206"/>
                    <a:pt x="2944" y="1206"/>
                  </a:cubicBezTo>
                  <a:cubicBezTo>
                    <a:pt x="2993" y="1206"/>
                    <a:pt x="3040" y="1195"/>
                    <a:pt x="3083" y="1172"/>
                  </a:cubicBezTo>
                  <a:cubicBezTo>
                    <a:pt x="3212" y="1105"/>
                    <a:pt x="3341" y="1042"/>
                    <a:pt x="3468" y="986"/>
                  </a:cubicBezTo>
                  <a:cubicBezTo>
                    <a:pt x="3617" y="920"/>
                    <a:pt x="3686" y="744"/>
                    <a:pt x="3619" y="594"/>
                  </a:cubicBezTo>
                  <a:cubicBezTo>
                    <a:pt x="3571" y="482"/>
                    <a:pt x="3461" y="415"/>
                    <a:pt x="3346" y="415"/>
                  </a:cubicBezTo>
                  <a:close/>
                  <a:moveTo>
                    <a:pt x="7593" y="768"/>
                  </a:moveTo>
                  <a:cubicBezTo>
                    <a:pt x="7502" y="768"/>
                    <a:pt x="7412" y="809"/>
                    <a:pt x="7353" y="887"/>
                  </a:cubicBezTo>
                  <a:cubicBezTo>
                    <a:pt x="7254" y="1020"/>
                    <a:pt x="7281" y="1209"/>
                    <a:pt x="7415" y="1307"/>
                  </a:cubicBezTo>
                  <a:cubicBezTo>
                    <a:pt x="7526" y="1391"/>
                    <a:pt x="7632" y="1480"/>
                    <a:pt x="7733" y="1575"/>
                  </a:cubicBezTo>
                  <a:cubicBezTo>
                    <a:pt x="7789" y="1627"/>
                    <a:pt x="7862" y="1656"/>
                    <a:pt x="7938" y="1656"/>
                  </a:cubicBezTo>
                  <a:cubicBezTo>
                    <a:pt x="8204" y="1656"/>
                    <a:pt x="8334" y="1320"/>
                    <a:pt x="8141" y="1139"/>
                  </a:cubicBezTo>
                  <a:cubicBezTo>
                    <a:pt x="8025" y="1030"/>
                    <a:pt x="7902" y="927"/>
                    <a:pt x="7774" y="830"/>
                  </a:cubicBezTo>
                  <a:cubicBezTo>
                    <a:pt x="7720" y="788"/>
                    <a:pt x="7656" y="768"/>
                    <a:pt x="7593" y="768"/>
                  </a:cubicBezTo>
                  <a:close/>
                  <a:moveTo>
                    <a:pt x="1935" y="1249"/>
                  </a:moveTo>
                  <a:cubicBezTo>
                    <a:pt x="1873" y="1249"/>
                    <a:pt x="1811" y="1268"/>
                    <a:pt x="1757" y="1308"/>
                  </a:cubicBezTo>
                  <a:cubicBezTo>
                    <a:pt x="1636" y="1399"/>
                    <a:pt x="1514" y="1495"/>
                    <a:pt x="1394" y="1594"/>
                  </a:cubicBezTo>
                  <a:cubicBezTo>
                    <a:pt x="1177" y="1772"/>
                    <a:pt x="1303" y="2124"/>
                    <a:pt x="1584" y="2124"/>
                  </a:cubicBezTo>
                  <a:cubicBezTo>
                    <a:pt x="1652" y="2124"/>
                    <a:pt x="1720" y="2099"/>
                    <a:pt x="1774" y="2055"/>
                  </a:cubicBezTo>
                  <a:cubicBezTo>
                    <a:pt x="1887" y="1962"/>
                    <a:pt x="2002" y="1873"/>
                    <a:pt x="2115" y="1788"/>
                  </a:cubicBezTo>
                  <a:cubicBezTo>
                    <a:pt x="2247" y="1689"/>
                    <a:pt x="2275" y="1501"/>
                    <a:pt x="2176" y="1370"/>
                  </a:cubicBezTo>
                  <a:cubicBezTo>
                    <a:pt x="2117" y="1291"/>
                    <a:pt x="2027" y="1249"/>
                    <a:pt x="1935" y="1249"/>
                  </a:cubicBezTo>
                  <a:close/>
                  <a:moveTo>
                    <a:pt x="8695" y="1979"/>
                  </a:moveTo>
                  <a:cubicBezTo>
                    <a:pt x="8640" y="1979"/>
                    <a:pt x="8584" y="1994"/>
                    <a:pt x="8535" y="2025"/>
                  </a:cubicBezTo>
                  <a:cubicBezTo>
                    <a:pt x="8395" y="2114"/>
                    <a:pt x="8353" y="2298"/>
                    <a:pt x="8442" y="2437"/>
                  </a:cubicBezTo>
                  <a:cubicBezTo>
                    <a:pt x="8517" y="2556"/>
                    <a:pt x="8588" y="2678"/>
                    <a:pt x="8653" y="2804"/>
                  </a:cubicBezTo>
                  <a:cubicBezTo>
                    <a:pt x="8704" y="2903"/>
                    <a:pt x="8806" y="2966"/>
                    <a:pt x="8918" y="2966"/>
                  </a:cubicBezTo>
                  <a:cubicBezTo>
                    <a:pt x="9139" y="2966"/>
                    <a:pt x="9285" y="2724"/>
                    <a:pt x="9183" y="2529"/>
                  </a:cubicBezTo>
                  <a:cubicBezTo>
                    <a:pt x="9110" y="2388"/>
                    <a:pt x="9031" y="2249"/>
                    <a:pt x="8948" y="2118"/>
                  </a:cubicBezTo>
                  <a:cubicBezTo>
                    <a:pt x="8891" y="2028"/>
                    <a:pt x="8794" y="1979"/>
                    <a:pt x="8695" y="1979"/>
                  </a:cubicBezTo>
                  <a:close/>
                  <a:moveTo>
                    <a:pt x="707" y="2334"/>
                  </a:moveTo>
                  <a:cubicBezTo>
                    <a:pt x="628" y="2334"/>
                    <a:pt x="550" y="2364"/>
                    <a:pt x="491" y="2425"/>
                  </a:cubicBezTo>
                  <a:cubicBezTo>
                    <a:pt x="386" y="2533"/>
                    <a:pt x="280" y="2645"/>
                    <a:pt x="176" y="2759"/>
                  </a:cubicBezTo>
                  <a:cubicBezTo>
                    <a:pt x="0" y="2951"/>
                    <a:pt x="136" y="3259"/>
                    <a:pt x="397" y="3259"/>
                  </a:cubicBezTo>
                  <a:lnTo>
                    <a:pt x="396" y="3258"/>
                  </a:lnTo>
                  <a:lnTo>
                    <a:pt x="396" y="3258"/>
                  </a:lnTo>
                  <a:cubicBezTo>
                    <a:pt x="397" y="3258"/>
                    <a:pt x="399" y="3258"/>
                    <a:pt x="400" y="3258"/>
                  </a:cubicBezTo>
                  <a:cubicBezTo>
                    <a:pt x="482" y="3258"/>
                    <a:pt x="562" y="3223"/>
                    <a:pt x="617" y="3162"/>
                  </a:cubicBezTo>
                  <a:cubicBezTo>
                    <a:pt x="717" y="3053"/>
                    <a:pt x="818" y="2947"/>
                    <a:pt x="918" y="2844"/>
                  </a:cubicBezTo>
                  <a:cubicBezTo>
                    <a:pt x="1036" y="2726"/>
                    <a:pt x="1035" y="2535"/>
                    <a:pt x="915" y="2419"/>
                  </a:cubicBezTo>
                  <a:cubicBezTo>
                    <a:pt x="858" y="2362"/>
                    <a:pt x="782" y="2334"/>
                    <a:pt x="707" y="2334"/>
                  </a:cubicBezTo>
                  <a:close/>
                  <a:moveTo>
                    <a:pt x="9349" y="3480"/>
                  </a:moveTo>
                  <a:cubicBezTo>
                    <a:pt x="9323" y="3480"/>
                    <a:pt x="9297" y="3483"/>
                    <a:pt x="9270" y="3490"/>
                  </a:cubicBezTo>
                  <a:cubicBezTo>
                    <a:pt x="9111" y="3534"/>
                    <a:pt x="9017" y="3698"/>
                    <a:pt x="9060" y="3857"/>
                  </a:cubicBezTo>
                  <a:cubicBezTo>
                    <a:pt x="9098" y="3993"/>
                    <a:pt x="9130" y="4132"/>
                    <a:pt x="9158" y="4272"/>
                  </a:cubicBezTo>
                  <a:cubicBezTo>
                    <a:pt x="9184" y="4412"/>
                    <a:pt x="9308" y="4514"/>
                    <a:pt x="9451" y="4514"/>
                  </a:cubicBezTo>
                  <a:lnTo>
                    <a:pt x="9451" y="4515"/>
                  </a:lnTo>
                  <a:cubicBezTo>
                    <a:pt x="9469" y="4515"/>
                    <a:pt x="9488" y="4513"/>
                    <a:pt x="9507" y="4508"/>
                  </a:cubicBezTo>
                  <a:cubicBezTo>
                    <a:pt x="9669" y="4477"/>
                    <a:pt x="9775" y="4321"/>
                    <a:pt x="9744" y="4159"/>
                  </a:cubicBezTo>
                  <a:cubicBezTo>
                    <a:pt x="9715" y="4004"/>
                    <a:pt x="9679" y="3851"/>
                    <a:pt x="9637" y="3700"/>
                  </a:cubicBezTo>
                  <a:cubicBezTo>
                    <a:pt x="9601" y="3567"/>
                    <a:pt x="9480" y="3480"/>
                    <a:pt x="9349" y="3480"/>
                  </a:cubicBezTo>
                  <a:close/>
                  <a:moveTo>
                    <a:pt x="9562" y="5105"/>
                  </a:moveTo>
                  <a:cubicBezTo>
                    <a:pt x="9398" y="5105"/>
                    <a:pt x="9264" y="5239"/>
                    <a:pt x="9264" y="5403"/>
                  </a:cubicBezTo>
                  <a:cubicBezTo>
                    <a:pt x="9263" y="5544"/>
                    <a:pt x="9257" y="5687"/>
                    <a:pt x="9247" y="5830"/>
                  </a:cubicBezTo>
                  <a:cubicBezTo>
                    <a:pt x="9235" y="5994"/>
                    <a:pt x="9359" y="6138"/>
                    <a:pt x="9523" y="6149"/>
                  </a:cubicBezTo>
                  <a:cubicBezTo>
                    <a:pt x="9531" y="6150"/>
                    <a:pt x="9538" y="6150"/>
                    <a:pt x="9546" y="6150"/>
                  </a:cubicBezTo>
                  <a:lnTo>
                    <a:pt x="9546" y="6151"/>
                  </a:lnTo>
                  <a:cubicBezTo>
                    <a:pt x="9701" y="6151"/>
                    <a:pt x="9832" y="6030"/>
                    <a:pt x="9843" y="5874"/>
                  </a:cubicBezTo>
                  <a:cubicBezTo>
                    <a:pt x="9855" y="5717"/>
                    <a:pt x="9861" y="5560"/>
                    <a:pt x="9861" y="5404"/>
                  </a:cubicBezTo>
                  <a:cubicBezTo>
                    <a:pt x="9862" y="5240"/>
                    <a:pt x="9728" y="5105"/>
                    <a:pt x="9563" y="5105"/>
                  </a:cubicBezTo>
                  <a:close/>
                  <a:moveTo>
                    <a:pt x="9348" y="6730"/>
                  </a:moveTo>
                  <a:cubicBezTo>
                    <a:pt x="9216" y="6730"/>
                    <a:pt x="9094" y="6819"/>
                    <a:pt x="9058" y="6952"/>
                  </a:cubicBezTo>
                  <a:cubicBezTo>
                    <a:pt x="9023" y="7089"/>
                    <a:pt x="8981" y="7228"/>
                    <a:pt x="8936" y="7362"/>
                  </a:cubicBezTo>
                  <a:cubicBezTo>
                    <a:pt x="8869" y="7556"/>
                    <a:pt x="9013" y="7757"/>
                    <a:pt x="9219" y="7757"/>
                  </a:cubicBezTo>
                  <a:cubicBezTo>
                    <a:pt x="9347" y="7757"/>
                    <a:pt x="9461" y="7675"/>
                    <a:pt x="9501" y="7554"/>
                  </a:cubicBezTo>
                  <a:cubicBezTo>
                    <a:pt x="9551" y="7407"/>
                    <a:pt x="9596" y="7255"/>
                    <a:pt x="9636" y="7105"/>
                  </a:cubicBezTo>
                  <a:cubicBezTo>
                    <a:pt x="9678" y="6946"/>
                    <a:pt x="9583" y="6782"/>
                    <a:pt x="9424" y="6740"/>
                  </a:cubicBezTo>
                  <a:cubicBezTo>
                    <a:pt x="9399" y="6734"/>
                    <a:pt x="9373" y="6730"/>
                    <a:pt x="9348" y="67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3"/>
            <p:cNvSpPr/>
            <p:nvPr/>
          </p:nvSpPr>
          <p:spPr>
            <a:xfrm>
              <a:off x="5726125" y="3739225"/>
              <a:ext cx="305775" cy="392000"/>
            </a:xfrm>
            <a:custGeom>
              <a:avLst/>
              <a:gdLst/>
              <a:ahLst/>
              <a:cxnLst/>
              <a:rect l="l" t="t" r="r" b="b"/>
              <a:pathLst>
                <a:path w="12231" h="15680" extrusionOk="0">
                  <a:moveTo>
                    <a:pt x="5279" y="0"/>
                  </a:moveTo>
                  <a:cubicBezTo>
                    <a:pt x="2031" y="0"/>
                    <a:pt x="0" y="3809"/>
                    <a:pt x="1211" y="7378"/>
                  </a:cubicBezTo>
                  <a:cubicBezTo>
                    <a:pt x="1312" y="7674"/>
                    <a:pt x="1432" y="7963"/>
                    <a:pt x="1573" y="8243"/>
                  </a:cubicBezTo>
                  <a:cubicBezTo>
                    <a:pt x="4277" y="13650"/>
                    <a:pt x="10360" y="15679"/>
                    <a:pt x="10360" y="15679"/>
                  </a:cubicBezTo>
                  <a:lnTo>
                    <a:pt x="10360" y="12986"/>
                  </a:lnTo>
                  <a:cubicBezTo>
                    <a:pt x="10360" y="12898"/>
                    <a:pt x="10431" y="12833"/>
                    <a:pt x="10512" y="12833"/>
                  </a:cubicBezTo>
                  <a:cubicBezTo>
                    <a:pt x="10529" y="12833"/>
                    <a:pt x="10547" y="12835"/>
                    <a:pt x="10564" y="12841"/>
                  </a:cubicBezTo>
                  <a:cubicBezTo>
                    <a:pt x="10698" y="12889"/>
                    <a:pt x="10836" y="12912"/>
                    <a:pt x="10974" y="12912"/>
                  </a:cubicBezTo>
                  <a:cubicBezTo>
                    <a:pt x="11239" y="12912"/>
                    <a:pt x="11502" y="12826"/>
                    <a:pt x="11719" y="12661"/>
                  </a:cubicBezTo>
                  <a:cubicBezTo>
                    <a:pt x="12049" y="12411"/>
                    <a:pt x="12230" y="12011"/>
                    <a:pt x="12202" y="11597"/>
                  </a:cubicBezTo>
                  <a:cubicBezTo>
                    <a:pt x="12161" y="10994"/>
                    <a:pt x="11676" y="10503"/>
                    <a:pt x="11073" y="10457"/>
                  </a:cubicBezTo>
                  <a:cubicBezTo>
                    <a:pt x="11040" y="10454"/>
                    <a:pt x="11006" y="10453"/>
                    <a:pt x="10972" y="10453"/>
                  </a:cubicBezTo>
                  <a:cubicBezTo>
                    <a:pt x="10833" y="10453"/>
                    <a:pt x="10695" y="10476"/>
                    <a:pt x="10564" y="10523"/>
                  </a:cubicBezTo>
                  <a:cubicBezTo>
                    <a:pt x="10547" y="10529"/>
                    <a:pt x="10530" y="10532"/>
                    <a:pt x="10514" y="10532"/>
                  </a:cubicBezTo>
                  <a:cubicBezTo>
                    <a:pt x="10432" y="10532"/>
                    <a:pt x="10360" y="10466"/>
                    <a:pt x="10360" y="10378"/>
                  </a:cubicBezTo>
                  <a:lnTo>
                    <a:pt x="10360" y="6224"/>
                  </a:lnTo>
                  <a:cubicBezTo>
                    <a:pt x="10361" y="6135"/>
                    <a:pt x="10288" y="6069"/>
                    <a:pt x="10206" y="6069"/>
                  </a:cubicBezTo>
                  <a:cubicBezTo>
                    <a:pt x="10190" y="6069"/>
                    <a:pt x="10173" y="6072"/>
                    <a:pt x="10156" y="6078"/>
                  </a:cubicBezTo>
                  <a:cubicBezTo>
                    <a:pt x="10023" y="6125"/>
                    <a:pt x="9884" y="6149"/>
                    <a:pt x="9744" y="6149"/>
                  </a:cubicBezTo>
                  <a:cubicBezTo>
                    <a:pt x="9711" y="6149"/>
                    <a:pt x="9679" y="6148"/>
                    <a:pt x="9647" y="6145"/>
                  </a:cubicBezTo>
                  <a:cubicBezTo>
                    <a:pt x="9045" y="6098"/>
                    <a:pt x="8560" y="5607"/>
                    <a:pt x="8519" y="5004"/>
                  </a:cubicBezTo>
                  <a:cubicBezTo>
                    <a:pt x="8467" y="4267"/>
                    <a:pt x="9060" y="3688"/>
                    <a:pt x="9742" y="3688"/>
                  </a:cubicBezTo>
                  <a:cubicBezTo>
                    <a:pt x="9878" y="3688"/>
                    <a:pt x="10018" y="3711"/>
                    <a:pt x="10156" y="3760"/>
                  </a:cubicBezTo>
                  <a:cubicBezTo>
                    <a:pt x="10173" y="3766"/>
                    <a:pt x="10190" y="3769"/>
                    <a:pt x="10206" y="3769"/>
                  </a:cubicBezTo>
                  <a:cubicBezTo>
                    <a:pt x="10288" y="3769"/>
                    <a:pt x="10361" y="3703"/>
                    <a:pt x="10360" y="3615"/>
                  </a:cubicBezTo>
                  <a:lnTo>
                    <a:pt x="10360" y="2836"/>
                  </a:lnTo>
                  <a:cubicBezTo>
                    <a:pt x="8539" y="813"/>
                    <a:pt x="6779" y="0"/>
                    <a:pt x="5279" y="0"/>
                  </a:cubicBezTo>
                  <a:close/>
                </a:path>
              </a:pathLst>
            </a:custGeom>
            <a:solidFill>
              <a:srgbClr val="DA6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3"/>
            <p:cNvSpPr/>
            <p:nvPr/>
          </p:nvSpPr>
          <p:spPr>
            <a:xfrm>
              <a:off x="5726125" y="3739225"/>
              <a:ext cx="305775" cy="392000"/>
            </a:xfrm>
            <a:custGeom>
              <a:avLst/>
              <a:gdLst/>
              <a:ahLst/>
              <a:cxnLst/>
              <a:rect l="l" t="t" r="r" b="b"/>
              <a:pathLst>
                <a:path w="12231" h="15680" extrusionOk="0">
                  <a:moveTo>
                    <a:pt x="5279" y="0"/>
                  </a:moveTo>
                  <a:cubicBezTo>
                    <a:pt x="2031" y="0"/>
                    <a:pt x="0" y="3809"/>
                    <a:pt x="1211" y="7378"/>
                  </a:cubicBezTo>
                  <a:cubicBezTo>
                    <a:pt x="1312" y="7674"/>
                    <a:pt x="1432" y="7963"/>
                    <a:pt x="1573" y="8243"/>
                  </a:cubicBezTo>
                  <a:cubicBezTo>
                    <a:pt x="4277" y="13650"/>
                    <a:pt x="10360" y="15679"/>
                    <a:pt x="10360" y="15679"/>
                  </a:cubicBezTo>
                  <a:lnTo>
                    <a:pt x="10360" y="12986"/>
                  </a:lnTo>
                  <a:cubicBezTo>
                    <a:pt x="10360" y="12898"/>
                    <a:pt x="10431" y="12833"/>
                    <a:pt x="10512" y="12833"/>
                  </a:cubicBezTo>
                  <a:cubicBezTo>
                    <a:pt x="10529" y="12833"/>
                    <a:pt x="10547" y="12835"/>
                    <a:pt x="10564" y="12841"/>
                  </a:cubicBezTo>
                  <a:cubicBezTo>
                    <a:pt x="10698" y="12889"/>
                    <a:pt x="10836" y="12912"/>
                    <a:pt x="10974" y="12912"/>
                  </a:cubicBezTo>
                  <a:cubicBezTo>
                    <a:pt x="11239" y="12912"/>
                    <a:pt x="11502" y="12826"/>
                    <a:pt x="11719" y="12661"/>
                  </a:cubicBezTo>
                  <a:cubicBezTo>
                    <a:pt x="12049" y="12411"/>
                    <a:pt x="12230" y="12011"/>
                    <a:pt x="12202" y="11597"/>
                  </a:cubicBezTo>
                  <a:cubicBezTo>
                    <a:pt x="12161" y="10994"/>
                    <a:pt x="11676" y="10503"/>
                    <a:pt x="11073" y="10457"/>
                  </a:cubicBezTo>
                  <a:cubicBezTo>
                    <a:pt x="11040" y="10454"/>
                    <a:pt x="11006" y="10453"/>
                    <a:pt x="10972" y="10453"/>
                  </a:cubicBezTo>
                  <a:cubicBezTo>
                    <a:pt x="10833" y="10453"/>
                    <a:pt x="10695" y="10476"/>
                    <a:pt x="10564" y="10523"/>
                  </a:cubicBezTo>
                  <a:cubicBezTo>
                    <a:pt x="10547" y="10529"/>
                    <a:pt x="10530" y="10532"/>
                    <a:pt x="10514" y="10532"/>
                  </a:cubicBezTo>
                  <a:cubicBezTo>
                    <a:pt x="10432" y="10532"/>
                    <a:pt x="10360" y="10466"/>
                    <a:pt x="10360" y="10378"/>
                  </a:cubicBezTo>
                  <a:lnTo>
                    <a:pt x="10360" y="6224"/>
                  </a:lnTo>
                  <a:cubicBezTo>
                    <a:pt x="10361" y="6135"/>
                    <a:pt x="10288" y="6069"/>
                    <a:pt x="10206" y="6069"/>
                  </a:cubicBezTo>
                  <a:cubicBezTo>
                    <a:pt x="10190" y="6069"/>
                    <a:pt x="10173" y="6072"/>
                    <a:pt x="10156" y="6078"/>
                  </a:cubicBezTo>
                  <a:cubicBezTo>
                    <a:pt x="10023" y="6125"/>
                    <a:pt x="9884" y="6149"/>
                    <a:pt x="9744" y="6149"/>
                  </a:cubicBezTo>
                  <a:cubicBezTo>
                    <a:pt x="9711" y="6149"/>
                    <a:pt x="9679" y="6148"/>
                    <a:pt x="9647" y="6145"/>
                  </a:cubicBezTo>
                  <a:cubicBezTo>
                    <a:pt x="9045" y="6098"/>
                    <a:pt x="8560" y="5607"/>
                    <a:pt x="8519" y="5004"/>
                  </a:cubicBezTo>
                  <a:cubicBezTo>
                    <a:pt x="8467" y="4267"/>
                    <a:pt x="9060" y="3688"/>
                    <a:pt x="9742" y="3688"/>
                  </a:cubicBezTo>
                  <a:cubicBezTo>
                    <a:pt x="9878" y="3688"/>
                    <a:pt x="10018" y="3711"/>
                    <a:pt x="10156" y="3760"/>
                  </a:cubicBezTo>
                  <a:cubicBezTo>
                    <a:pt x="10173" y="3766"/>
                    <a:pt x="10190" y="3769"/>
                    <a:pt x="10206" y="3769"/>
                  </a:cubicBezTo>
                  <a:cubicBezTo>
                    <a:pt x="10288" y="3769"/>
                    <a:pt x="10361" y="3703"/>
                    <a:pt x="10360" y="3615"/>
                  </a:cubicBezTo>
                  <a:lnTo>
                    <a:pt x="10360" y="2836"/>
                  </a:lnTo>
                  <a:cubicBezTo>
                    <a:pt x="8539" y="813"/>
                    <a:pt x="6779" y="0"/>
                    <a:pt x="5279" y="0"/>
                  </a:cubicBezTo>
                  <a:close/>
                </a:path>
              </a:pathLst>
            </a:custGeom>
            <a:solidFill>
              <a:srgbClr val="DA6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3"/>
            <p:cNvSpPr/>
            <p:nvPr/>
          </p:nvSpPr>
          <p:spPr>
            <a:xfrm>
              <a:off x="5756400" y="3923675"/>
              <a:ext cx="275500" cy="207550"/>
            </a:xfrm>
            <a:custGeom>
              <a:avLst/>
              <a:gdLst/>
              <a:ahLst/>
              <a:cxnLst/>
              <a:rect l="l" t="t" r="r" b="b"/>
              <a:pathLst>
                <a:path w="11020" h="8302" extrusionOk="0">
                  <a:moveTo>
                    <a:pt x="0" y="0"/>
                  </a:moveTo>
                  <a:cubicBezTo>
                    <a:pt x="101" y="296"/>
                    <a:pt x="221" y="585"/>
                    <a:pt x="362" y="865"/>
                  </a:cubicBezTo>
                  <a:cubicBezTo>
                    <a:pt x="3066" y="6272"/>
                    <a:pt x="9149" y="8301"/>
                    <a:pt x="9149" y="8301"/>
                  </a:cubicBezTo>
                  <a:lnTo>
                    <a:pt x="9149" y="5608"/>
                  </a:lnTo>
                  <a:cubicBezTo>
                    <a:pt x="9149" y="5520"/>
                    <a:pt x="9220" y="5455"/>
                    <a:pt x="9301" y="5455"/>
                  </a:cubicBezTo>
                  <a:cubicBezTo>
                    <a:pt x="9318" y="5455"/>
                    <a:pt x="9335" y="5457"/>
                    <a:pt x="9352" y="5463"/>
                  </a:cubicBezTo>
                  <a:cubicBezTo>
                    <a:pt x="9486" y="5511"/>
                    <a:pt x="9625" y="5534"/>
                    <a:pt x="9763" y="5534"/>
                  </a:cubicBezTo>
                  <a:cubicBezTo>
                    <a:pt x="10028" y="5534"/>
                    <a:pt x="10291" y="5448"/>
                    <a:pt x="10508" y="5283"/>
                  </a:cubicBezTo>
                  <a:cubicBezTo>
                    <a:pt x="10837" y="5033"/>
                    <a:pt x="11019" y="4633"/>
                    <a:pt x="10991" y="4219"/>
                  </a:cubicBezTo>
                  <a:cubicBezTo>
                    <a:pt x="10950" y="3616"/>
                    <a:pt x="10465" y="3125"/>
                    <a:pt x="9861" y="3079"/>
                  </a:cubicBezTo>
                  <a:cubicBezTo>
                    <a:pt x="9827" y="3076"/>
                    <a:pt x="9793" y="3075"/>
                    <a:pt x="9759" y="3075"/>
                  </a:cubicBezTo>
                  <a:cubicBezTo>
                    <a:pt x="9621" y="3075"/>
                    <a:pt x="9484" y="3098"/>
                    <a:pt x="9353" y="3145"/>
                  </a:cubicBezTo>
                  <a:cubicBezTo>
                    <a:pt x="9336" y="3151"/>
                    <a:pt x="9319" y="3154"/>
                    <a:pt x="9303" y="3154"/>
                  </a:cubicBezTo>
                  <a:cubicBezTo>
                    <a:pt x="9221" y="3154"/>
                    <a:pt x="9149" y="3088"/>
                    <a:pt x="9149" y="3000"/>
                  </a:cubicBezTo>
                  <a:lnTo>
                    <a:pt x="9149" y="0"/>
                  </a:lnTo>
                  <a:lnTo>
                    <a:pt x="6149" y="0"/>
                  </a:lnTo>
                  <a:cubicBezTo>
                    <a:pt x="6044" y="0"/>
                    <a:pt x="5968" y="104"/>
                    <a:pt x="6004" y="205"/>
                  </a:cubicBezTo>
                  <a:cubicBezTo>
                    <a:pt x="6061" y="367"/>
                    <a:pt x="6084" y="541"/>
                    <a:pt x="6071" y="714"/>
                  </a:cubicBezTo>
                  <a:cubicBezTo>
                    <a:pt x="6024" y="1316"/>
                    <a:pt x="5533" y="1801"/>
                    <a:pt x="4930" y="1842"/>
                  </a:cubicBezTo>
                  <a:cubicBezTo>
                    <a:pt x="4900" y="1844"/>
                    <a:pt x="4871" y="1845"/>
                    <a:pt x="4842" y="1845"/>
                  </a:cubicBezTo>
                  <a:cubicBezTo>
                    <a:pt x="4004" y="1845"/>
                    <a:pt x="3400" y="1010"/>
                    <a:pt x="3687" y="204"/>
                  </a:cubicBezTo>
                  <a:cubicBezTo>
                    <a:pt x="3722" y="104"/>
                    <a:pt x="3647" y="0"/>
                    <a:pt x="3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3"/>
            <p:cNvSpPr/>
            <p:nvPr/>
          </p:nvSpPr>
          <p:spPr>
            <a:xfrm>
              <a:off x="5726125" y="3739225"/>
              <a:ext cx="259025" cy="230600"/>
            </a:xfrm>
            <a:custGeom>
              <a:avLst/>
              <a:gdLst/>
              <a:ahLst/>
              <a:cxnLst/>
              <a:rect l="l" t="t" r="r" b="b"/>
              <a:pathLst>
                <a:path w="10361" h="9224" extrusionOk="0">
                  <a:moveTo>
                    <a:pt x="5279" y="0"/>
                  </a:moveTo>
                  <a:cubicBezTo>
                    <a:pt x="2031" y="0"/>
                    <a:pt x="0" y="3809"/>
                    <a:pt x="1211" y="7378"/>
                  </a:cubicBezTo>
                  <a:lnTo>
                    <a:pt x="4752" y="7378"/>
                  </a:lnTo>
                  <a:cubicBezTo>
                    <a:pt x="4858" y="7378"/>
                    <a:pt x="4932" y="7482"/>
                    <a:pt x="4896" y="7583"/>
                  </a:cubicBezTo>
                  <a:cubicBezTo>
                    <a:pt x="4839" y="7745"/>
                    <a:pt x="4817" y="7919"/>
                    <a:pt x="4830" y="8092"/>
                  </a:cubicBezTo>
                  <a:cubicBezTo>
                    <a:pt x="4878" y="8694"/>
                    <a:pt x="5368" y="9179"/>
                    <a:pt x="5972" y="9220"/>
                  </a:cubicBezTo>
                  <a:cubicBezTo>
                    <a:pt x="5999" y="9222"/>
                    <a:pt x="6027" y="9223"/>
                    <a:pt x="6054" y="9223"/>
                  </a:cubicBezTo>
                  <a:cubicBezTo>
                    <a:pt x="6438" y="9223"/>
                    <a:pt x="6802" y="9045"/>
                    <a:pt x="7036" y="8736"/>
                  </a:cubicBezTo>
                  <a:cubicBezTo>
                    <a:pt x="7285" y="8407"/>
                    <a:pt x="7353" y="7973"/>
                    <a:pt x="7215" y="7582"/>
                  </a:cubicBezTo>
                  <a:cubicBezTo>
                    <a:pt x="7179" y="7482"/>
                    <a:pt x="7253" y="7378"/>
                    <a:pt x="7360" y="7378"/>
                  </a:cubicBezTo>
                  <a:lnTo>
                    <a:pt x="10360" y="7378"/>
                  </a:lnTo>
                  <a:lnTo>
                    <a:pt x="10360" y="6222"/>
                  </a:lnTo>
                  <a:cubicBezTo>
                    <a:pt x="10361" y="6135"/>
                    <a:pt x="10288" y="6069"/>
                    <a:pt x="10206" y="6069"/>
                  </a:cubicBezTo>
                  <a:cubicBezTo>
                    <a:pt x="10190" y="6069"/>
                    <a:pt x="10173" y="6072"/>
                    <a:pt x="10156" y="6078"/>
                  </a:cubicBezTo>
                  <a:lnTo>
                    <a:pt x="10155" y="6078"/>
                  </a:lnTo>
                  <a:cubicBezTo>
                    <a:pt x="10022" y="6125"/>
                    <a:pt x="9883" y="6149"/>
                    <a:pt x="9743" y="6149"/>
                  </a:cubicBezTo>
                  <a:cubicBezTo>
                    <a:pt x="9710" y="6149"/>
                    <a:pt x="9678" y="6148"/>
                    <a:pt x="9646" y="6145"/>
                  </a:cubicBezTo>
                  <a:cubicBezTo>
                    <a:pt x="9044" y="6098"/>
                    <a:pt x="8558" y="5607"/>
                    <a:pt x="8518" y="5004"/>
                  </a:cubicBezTo>
                  <a:cubicBezTo>
                    <a:pt x="8466" y="4267"/>
                    <a:pt x="9059" y="3688"/>
                    <a:pt x="9741" y="3688"/>
                  </a:cubicBezTo>
                  <a:cubicBezTo>
                    <a:pt x="9878" y="3688"/>
                    <a:pt x="10017" y="3711"/>
                    <a:pt x="10156" y="3760"/>
                  </a:cubicBezTo>
                  <a:cubicBezTo>
                    <a:pt x="10173" y="3766"/>
                    <a:pt x="10190" y="3769"/>
                    <a:pt x="10206" y="3769"/>
                  </a:cubicBezTo>
                  <a:cubicBezTo>
                    <a:pt x="10288" y="3769"/>
                    <a:pt x="10360" y="3703"/>
                    <a:pt x="10360" y="3615"/>
                  </a:cubicBezTo>
                  <a:lnTo>
                    <a:pt x="10360" y="2836"/>
                  </a:lnTo>
                  <a:cubicBezTo>
                    <a:pt x="8539" y="813"/>
                    <a:pt x="6779" y="0"/>
                    <a:pt x="52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3"/>
            <p:cNvSpPr/>
            <p:nvPr/>
          </p:nvSpPr>
          <p:spPr>
            <a:xfrm>
              <a:off x="5985100" y="3877550"/>
              <a:ext cx="228750" cy="253675"/>
            </a:xfrm>
            <a:custGeom>
              <a:avLst/>
              <a:gdLst/>
              <a:ahLst/>
              <a:cxnLst/>
              <a:rect l="l" t="t" r="r" b="b"/>
              <a:pathLst>
                <a:path w="9150" h="10147" extrusionOk="0">
                  <a:moveTo>
                    <a:pt x="4608" y="0"/>
                  </a:moveTo>
                  <a:cubicBezTo>
                    <a:pt x="3769" y="0"/>
                    <a:pt x="3167" y="835"/>
                    <a:pt x="3453" y="1641"/>
                  </a:cubicBezTo>
                  <a:cubicBezTo>
                    <a:pt x="3488" y="1741"/>
                    <a:pt x="3414" y="1845"/>
                    <a:pt x="3308" y="1845"/>
                  </a:cubicBezTo>
                  <a:lnTo>
                    <a:pt x="1" y="1845"/>
                  </a:lnTo>
                  <a:lnTo>
                    <a:pt x="1" y="4845"/>
                  </a:lnTo>
                  <a:cubicBezTo>
                    <a:pt x="1" y="4933"/>
                    <a:pt x="73" y="4999"/>
                    <a:pt x="154" y="4999"/>
                  </a:cubicBezTo>
                  <a:cubicBezTo>
                    <a:pt x="171" y="4999"/>
                    <a:pt x="188" y="4996"/>
                    <a:pt x="205" y="4990"/>
                  </a:cubicBezTo>
                  <a:cubicBezTo>
                    <a:pt x="337" y="4944"/>
                    <a:pt x="476" y="4920"/>
                    <a:pt x="615" y="4920"/>
                  </a:cubicBezTo>
                  <a:cubicBezTo>
                    <a:pt x="648" y="4920"/>
                    <a:pt x="681" y="4921"/>
                    <a:pt x="714" y="4924"/>
                  </a:cubicBezTo>
                  <a:cubicBezTo>
                    <a:pt x="1317" y="4970"/>
                    <a:pt x="1802" y="5462"/>
                    <a:pt x="1843" y="6064"/>
                  </a:cubicBezTo>
                  <a:cubicBezTo>
                    <a:pt x="1871" y="6478"/>
                    <a:pt x="1689" y="6878"/>
                    <a:pt x="1360" y="7128"/>
                  </a:cubicBezTo>
                  <a:cubicBezTo>
                    <a:pt x="1143" y="7293"/>
                    <a:pt x="880" y="7379"/>
                    <a:pt x="615" y="7379"/>
                  </a:cubicBezTo>
                  <a:cubicBezTo>
                    <a:pt x="477" y="7379"/>
                    <a:pt x="339" y="7356"/>
                    <a:pt x="205" y="7308"/>
                  </a:cubicBezTo>
                  <a:cubicBezTo>
                    <a:pt x="188" y="7302"/>
                    <a:pt x="170" y="7300"/>
                    <a:pt x="153" y="7300"/>
                  </a:cubicBezTo>
                  <a:cubicBezTo>
                    <a:pt x="72" y="7300"/>
                    <a:pt x="1" y="7365"/>
                    <a:pt x="1" y="7453"/>
                  </a:cubicBezTo>
                  <a:lnTo>
                    <a:pt x="1" y="10146"/>
                  </a:lnTo>
                  <a:cubicBezTo>
                    <a:pt x="1" y="10146"/>
                    <a:pt x="6085" y="8117"/>
                    <a:pt x="8789" y="2710"/>
                  </a:cubicBezTo>
                  <a:cubicBezTo>
                    <a:pt x="8928" y="2431"/>
                    <a:pt x="9049" y="2141"/>
                    <a:pt x="9149" y="1845"/>
                  </a:cubicBezTo>
                  <a:lnTo>
                    <a:pt x="5916" y="1845"/>
                  </a:lnTo>
                  <a:cubicBezTo>
                    <a:pt x="5915" y="1845"/>
                    <a:pt x="5915" y="1845"/>
                    <a:pt x="5914" y="1845"/>
                  </a:cubicBezTo>
                  <a:cubicBezTo>
                    <a:pt x="5809" y="1845"/>
                    <a:pt x="5736" y="1741"/>
                    <a:pt x="5771" y="1641"/>
                  </a:cubicBezTo>
                  <a:cubicBezTo>
                    <a:pt x="5829" y="1477"/>
                    <a:pt x="5852" y="1304"/>
                    <a:pt x="5837" y="1131"/>
                  </a:cubicBezTo>
                  <a:cubicBezTo>
                    <a:pt x="5791" y="529"/>
                    <a:pt x="5299" y="44"/>
                    <a:pt x="4697" y="3"/>
                  </a:cubicBezTo>
                  <a:cubicBezTo>
                    <a:pt x="4667" y="1"/>
                    <a:pt x="4637" y="0"/>
                    <a:pt x="46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43"/>
          <p:cNvGrpSpPr/>
          <p:nvPr/>
        </p:nvGrpSpPr>
        <p:grpSpPr>
          <a:xfrm>
            <a:off x="1253520" y="1178314"/>
            <a:ext cx="578357" cy="568011"/>
            <a:chOff x="5080775" y="1574000"/>
            <a:chExt cx="482125" cy="473500"/>
          </a:xfrm>
        </p:grpSpPr>
        <p:sp>
          <p:nvSpPr>
            <p:cNvPr id="570" name="Google Shape;570;p43"/>
            <p:cNvSpPr/>
            <p:nvPr/>
          </p:nvSpPr>
          <p:spPr>
            <a:xfrm>
              <a:off x="5080775" y="1918725"/>
              <a:ext cx="132050" cy="128775"/>
            </a:xfrm>
            <a:custGeom>
              <a:avLst/>
              <a:gdLst/>
              <a:ahLst/>
              <a:cxnLst/>
              <a:rect l="l" t="t" r="r" b="b"/>
              <a:pathLst>
                <a:path w="5282" h="5151" extrusionOk="0">
                  <a:moveTo>
                    <a:pt x="4955" y="0"/>
                  </a:moveTo>
                  <a:cubicBezTo>
                    <a:pt x="4881" y="0"/>
                    <a:pt x="4806" y="28"/>
                    <a:pt x="4748" y="83"/>
                  </a:cubicBezTo>
                  <a:lnTo>
                    <a:pt x="189" y="4643"/>
                  </a:lnTo>
                  <a:cubicBezTo>
                    <a:pt x="1" y="4831"/>
                    <a:pt x="134" y="5151"/>
                    <a:pt x="399" y="5151"/>
                  </a:cubicBezTo>
                  <a:cubicBezTo>
                    <a:pt x="478" y="5151"/>
                    <a:pt x="555" y="5120"/>
                    <a:pt x="610" y="5064"/>
                  </a:cubicBezTo>
                  <a:lnTo>
                    <a:pt x="5169" y="504"/>
                  </a:lnTo>
                  <a:cubicBezTo>
                    <a:pt x="5282" y="387"/>
                    <a:pt x="5280" y="202"/>
                    <a:pt x="5166" y="87"/>
                  </a:cubicBezTo>
                  <a:cubicBezTo>
                    <a:pt x="5108" y="29"/>
                    <a:pt x="5031" y="0"/>
                    <a:pt x="4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3"/>
            <p:cNvSpPr/>
            <p:nvPr/>
          </p:nvSpPr>
          <p:spPr>
            <a:xfrm>
              <a:off x="5083000" y="1971700"/>
              <a:ext cx="77900" cy="74425"/>
            </a:xfrm>
            <a:custGeom>
              <a:avLst/>
              <a:gdLst/>
              <a:ahLst/>
              <a:cxnLst/>
              <a:rect l="l" t="t" r="r" b="b"/>
              <a:pathLst>
                <a:path w="3116" h="2977" extrusionOk="0">
                  <a:moveTo>
                    <a:pt x="1262" y="1"/>
                  </a:moveTo>
                  <a:cubicBezTo>
                    <a:pt x="1144" y="1"/>
                    <a:pt x="1028" y="68"/>
                    <a:pt x="982" y="191"/>
                  </a:cubicBezTo>
                  <a:lnTo>
                    <a:pt x="75" y="2572"/>
                  </a:lnTo>
                  <a:cubicBezTo>
                    <a:pt x="0" y="2770"/>
                    <a:pt x="158" y="2977"/>
                    <a:pt x="356" y="2977"/>
                  </a:cubicBezTo>
                  <a:cubicBezTo>
                    <a:pt x="379" y="2977"/>
                    <a:pt x="402" y="2974"/>
                    <a:pt x="426" y="2968"/>
                  </a:cubicBezTo>
                  <a:lnTo>
                    <a:pt x="2820" y="2372"/>
                  </a:lnTo>
                  <a:cubicBezTo>
                    <a:pt x="3029" y="2320"/>
                    <a:pt x="3115" y="2058"/>
                    <a:pt x="2977" y="1893"/>
                  </a:cubicBezTo>
                  <a:lnTo>
                    <a:pt x="1488" y="106"/>
                  </a:lnTo>
                  <a:cubicBezTo>
                    <a:pt x="1429" y="34"/>
                    <a:pt x="1345" y="1"/>
                    <a:pt x="1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3"/>
            <p:cNvSpPr/>
            <p:nvPr/>
          </p:nvSpPr>
          <p:spPr>
            <a:xfrm>
              <a:off x="5089450" y="1699875"/>
              <a:ext cx="302325" cy="247575"/>
            </a:xfrm>
            <a:custGeom>
              <a:avLst/>
              <a:gdLst/>
              <a:ahLst/>
              <a:cxnLst/>
              <a:rect l="l" t="t" r="r" b="b"/>
              <a:pathLst>
                <a:path w="12093" h="9903" extrusionOk="0">
                  <a:moveTo>
                    <a:pt x="3027" y="1"/>
                  </a:moveTo>
                  <a:cubicBezTo>
                    <a:pt x="2492" y="1"/>
                    <a:pt x="1986" y="156"/>
                    <a:pt x="1537" y="462"/>
                  </a:cubicBezTo>
                  <a:cubicBezTo>
                    <a:pt x="867" y="918"/>
                    <a:pt x="393" y="1661"/>
                    <a:pt x="200" y="2555"/>
                  </a:cubicBezTo>
                  <a:cubicBezTo>
                    <a:pt x="1" y="3474"/>
                    <a:pt x="131" y="4457"/>
                    <a:pt x="564" y="5325"/>
                  </a:cubicBezTo>
                  <a:cubicBezTo>
                    <a:pt x="1423" y="7044"/>
                    <a:pt x="2842" y="8192"/>
                    <a:pt x="3881" y="8853"/>
                  </a:cubicBezTo>
                  <a:cubicBezTo>
                    <a:pt x="5002" y="9567"/>
                    <a:pt x="5914" y="9875"/>
                    <a:pt x="5953" y="9887"/>
                  </a:cubicBezTo>
                  <a:cubicBezTo>
                    <a:pt x="5983" y="9898"/>
                    <a:pt x="6015" y="9903"/>
                    <a:pt x="6046" y="9903"/>
                  </a:cubicBezTo>
                  <a:cubicBezTo>
                    <a:pt x="6078" y="9903"/>
                    <a:pt x="6110" y="9898"/>
                    <a:pt x="6140" y="9887"/>
                  </a:cubicBezTo>
                  <a:cubicBezTo>
                    <a:pt x="6179" y="9875"/>
                    <a:pt x="7091" y="9567"/>
                    <a:pt x="8212" y="8853"/>
                  </a:cubicBezTo>
                  <a:cubicBezTo>
                    <a:pt x="9251" y="8192"/>
                    <a:pt x="10669" y="7044"/>
                    <a:pt x="11528" y="5325"/>
                  </a:cubicBezTo>
                  <a:cubicBezTo>
                    <a:pt x="11963" y="4457"/>
                    <a:pt x="12092" y="3474"/>
                    <a:pt x="11893" y="2555"/>
                  </a:cubicBezTo>
                  <a:cubicBezTo>
                    <a:pt x="11700" y="1661"/>
                    <a:pt x="11226" y="919"/>
                    <a:pt x="10556" y="462"/>
                  </a:cubicBezTo>
                  <a:cubicBezTo>
                    <a:pt x="10107" y="156"/>
                    <a:pt x="9601" y="1"/>
                    <a:pt x="9066" y="1"/>
                  </a:cubicBezTo>
                  <a:cubicBezTo>
                    <a:pt x="8842" y="1"/>
                    <a:pt x="8614" y="28"/>
                    <a:pt x="8382" y="82"/>
                  </a:cubicBezTo>
                  <a:cubicBezTo>
                    <a:pt x="7593" y="268"/>
                    <a:pt x="6809" y="761"/>
                    <a:pt x="6046" y="1545"/>
                  </a:cubicBezTo>
                  <a:cubicBezTo>
                    <a:pt x="5284" y="760"/>
                    <a:pt x="4499" y="268"/>
                    <a:pt x="3710" y="82"/>
                  </a:cubicBezTo>
                  <a:cubicBezTo>
                    <a:pt x="3479" y="28"/>
                    <a:pt x="3251" y="1"/>
                    <a:pt x="3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3"/>
            <p:cNvSpPr/>
            <p:nvPr/>
          </p:nvSpPr>
          <p:spPr>
            <a:xfrm>
              <a:off x="5142450" y="1705975"/>
              <a:ext cx="249325" cy="231725"/>
            </a:xfrm>
            <a:custGeom>
              <a:avLst/>
              <a:gdLst/>
              <a:ahLst/>
              <a:cxnLst/>
              <a:rect l="l" t="t" r="r" b="b"/>
              <a:pathLst>
                <a:path w="9973" h="9269" extrusionOk="0">
                  <a:moveTo>
                    <a:pt x="2098" y="1"/>
                  </a:moveTo>
                  <a:cubicBezTo>
                    <a:pt x="1899" y="76"/>
                    <a:pt x="1711" y="174"/>
                    <a:pt x="1535" y="294"/>
                  </a:cubicBezTo>
                  <a:cubicBezTo>
                    <a:pt x="867" y="750"/>
                    <a:pt x="392" y="1494"/>
                    <a:pt x="198" y="2387"/>
                  </a:cubicBezTo>
                  <a:cubicBezTo>
                    <a:pt x="0" y="3306"/>
                    <a:pt x="130" y="4289"/>
                    <a:pt x="563" y="5157"/>
                  </a:cubicBezTo>
                  <a:cubicBezTo>
                    <a:pt x="1423" y="6875"/>
                    <a:pt x="2841" y="8024"/>
                    <a:pt x="3880" y="8685"/>
                  </a:cubicBezTo>
                  <a:cubicBezTo>
                    <a:pt x="4213" y="8897"/>
                    <a:pt x="4556" y="9092"/>
                    <a:pt x="4910" y="9269"/>
                  </a:cubicBezTo>
                  <a:cubicBezTo>
                    <a:pt x="5317" y="9072"/>
                    <a:pt x="5711" y="8852"/>
                    <a:pt x="6092" y="8610"/>
                  </a:cubicBezTo>
                  <a:cubicBezTo>
                    <a:pt x="7131" y="7949"/>
                    <a:pt x="8549" y="6800"/>
                    <a:pt x="9408" y="5081"/>
                  </a:cubicBezTo>
                  <a:cubicBezTo>
                    <a:pt x="9843" y="4213"/>
                    <a:pt x="9972" y="3230"/>
                    <a:pt x="9773" y="2311"/>
                  </a:cubicBezTo>
                  <a:cubicBezTo>
                    <a:pt x="9580" y="1419"/>
                    <a:pt x="9106" y="675"/>
                    <a:pt x="8436" y="218"/>
                  </a:cubicBezTo>
                  <a:cubicBezTo>
                    <a:pt x="8318" y="138"/>
                    <a:pt x="8194" y="67"/>
                    <a:pt x="8065" y="5"/>
                  </a:cubicBezTo>
                  <a:cubicBezTo>
                    <a:pt x="7383" y="237"/>
                    <a:pt x="6706" y="696"/>
                    <a:pt x="6046" y="1378"/>
                  </a:cubicBezTo>
                  <a:cubicBezTo>
                    <a:pt x="5678" y="999"/>
                    <a:pt x="5306" y="688"/>
                    <a:pt x="4929" y="447"/>
                  </a:cubicBezTo>
                  <a:cubicBezTo>
                    <a:pt x="4592" y="677"/>
                    <a:pt x="4257" y="961"/>
                    <a:pt x="3926" y="1302"/>
                  </a:cubicBezTo>
                  <a:cubicBezTo>
                    <a:pt x="3328" y="685"/>
                    <a:pt x="2714" y="251"/>
                    <a:pt x="2098" y="1"/>
                  </a:cubicBezTo>
                  <a:close/>
                </a:path>
              </a:pathLst>
            </a:custGeom>
            <a:solidFill>
              <a:srgbClr val="FF7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3"/>
            <p:cNvSpPr/>
            <p:nvPr/>
          </p:nvSpPr>
          <p:spPr>
            <a:xfrm>
              <a:off x="5164775" y="1701775"/>
              <a:ext cx="302300" cy="247575"/>
            </a:xfrm>
            <a:custGeom>
              <a:avLst/>
              <a:gdLst/>
              <a:ahLst/>
              <a:cxnLst/>
              <a:rect l="l" t="t" r="r" b="b"/>
              <a:pathLst>
                <a:path w="12092" h="9903" extrusionOk="0">
                  <a:moveTo>
                    <a:pt x="3028" y="0"/>
                  </a:moveTo>
                  <a:cubicBezTo>
                    <a:pt x="2492" y="0"/>
                    <a:pt x="1984" y="156"/>
                    <a:pt x="1535" y="462"/>
                  </a:cubicBezTo>
                  <a:cubicBezTo>
                    <a:pt x="867" y="918"/>
                    <a:pt x="391" y="1661"/>
                    <a:pt x="198" y="2555"/>
                  </a:cubicBezTo>
                  <a:cubicBezTo>
                    <a:pt x="0" y="3473"/>
                    <a:pt x="129" y="4456"/>
                    <a:pt x="564" y="5324"/>
                  </a:cubicBezTo>
                  <a:cubicBezTo>
                    <a:pt x="1422" y="7043"/>
                    <a:pt x="2841" y="8192"/>
                    <a:pt x="3880" y="8853"/>
                  </a:cubicBezTo>
                  <a:cubicBezTo>
                    <a:pt x="5000" y="9566"/>
                    <a:pt x="5913" y="9874"/>
                    <a:pt x="5952" y="9887"/>
                  </a:cubicBezTo>
                  <a:cubicBezTo>
                    <a:pt x="5982" y="9897"/>
                    <a:pt x="6014" y="9902"/>
                    <a:pt x="6046" y="9902"/>
                  </a:cubicBezTo>
                  <a:cubicBezTo>
                    <a:pt x="6078" y="9902"/>
                    <a:pt x="6109" y="9897"/>
                    <a:pt x="6140" y="9887"/>
                  </a:cubicBezTo>
                  <a:cubicBezTo>
                    <a:pt x="6178" y="9874"/>
                    <a:pt x="7090" y="9566"/>
                    <a:pt x="8212" y="8853"/>
                  </a:cubicBezTo>
                  <a:cubicBezTo>
                    <a:pt x="9250" y="8192"/>
                    <a:pt x="10668" y="7043"/>
                    <a:pt x="11528" y="5324"/>
                  </a:cubicBezTo>
                  <a:cubicBezTo>
                    <a:pt x="11962" y="4456"/>
                    <a:pt x="12091" y="3473"/>
                    <a:pt x="11892" y="2555"/>
                  </a:cubicBezTo>
                  <a:cubicBezTo>
                    <a:pt x="11699" y="1661"/>
                    <a:pt x="11225" y="918"/>
                    <a:pt x="10555" y="462"/>
                  </a:cubicBezTo>
                  <a:cubicBezTo>
                    <a:pt x="10106" y="156"/>
                    <a:pt x="9599" y="0"/>
                    <a:pt x="9064" y="0"/>
                  </a:cubicBezTo>
                  <a:cubicBezTo>
                    <a:pt x="8841" y="0"/>
                    <a:pt x="8613" y="27"/>
                    <a:pt x="8382" y="81"/>
                  </a:cubicBezTo>
                  <a:cubicBezTo>
                    <a:pt x="7593" y="267"/>
                    <a:pt x="6808" y="759"/>
                    <a:pt x="6046" y="1545"/>
                  </a:cubicBezTo>
                  <a:cubicBezTo>
                    <a:pt x="5283" y="759"/>
                    <a:pt x="4499" y="267"/>
                    <a:pt x="3710" y="81"/>
                  </a:cubicBezTo>
                  <a:cubicBezTo>
                    <a:pt x="3479" y="27"/>
                    <a:pt x="3251" y="0"/>
                    <a:pt x="3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3"/>
            <p:cNvSpPr/>
            <p:nvPr/>
          </p:nvSpPr>
          <p:spPr>
            <a:xfrm>
              <a:off x="5313050" y="1644000"/>
              <a:ext cx="174525" cy="171350"/>
            </a:xfrm>
            <a:custGeom>
              <a:avLst/>
              <a:gdLst/>
              <a:ahLst/>
              <a:cxnLst/>
              <a:rect l="l" t="t" r="r" b="b"/>
              <a:pathLst>
                <a:path w="6981" h="6854" extrusionOk="0">
                  <a:moveTo>
                    <a:pt x="6652" y="1"/>
                  </a:moveTo>
                  <a:cubicBezTo>
                    <a:pt x="6574" y="1"/>
                    <a:pt x="6496" y="31"/>
                    <a:pt x="6438" y="92"/>
                  </a:cubicBezTo>
                  <a:lnTo>
                    <a:pt x="184" y="6345"/>
                  </a:lnTo>
                  <a:cubicBezTo>
                    <a:pt x="1" y="6529"/>
                    <a:pt x="135" y="6853"/>
                    <a:pt x="395" y="6853"/>
                  </a:cubicBezTo>
                  <a:cubicBezTo>
                    <a:pt x="474" y="6853"/>
                    <a:pt x="550" y="6822"/>
                    <a:pt x="605" y="6766"/>
                  </a:cubicBezTo>
                  <a:lnTo>
                    <a:pt x="6859" y="513"/>
                  </a:lnTo>
                  <a:cubicBezTo>
                    <a:pt x="6979" y="397"/>
                    <a:pt x="6980" y="206"/>
                    <a:pt x="6863" y="87"/>
                  </a:cubicBezTo>
                  <a:cubicBezTo>
                    <a:pt x="6805" y="30"/>
                    <a:pt x="6728" y="1"/>
                    <a:pt x="6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3"/>
            <p:cNvSpPr/>
            <p:nvPr/>
          </p:nvSpPr>
          <p:spPr>
            <a:xfrm>
              <a:off x="5471875" y="1574000"/>
              <a:ext cx="47325" cy="82100"/>
            </a:xfrm>
            <a:custGeom>
              <a:avLst/>
              <a:gdLst/>
              <a:ahLst/>
              <a:cxnLst/>
              <a:rect l="l" t="t" r="r" b="b"/>
              <a:pathLst>
                <a:path w="1893" h="3284" extrusionOk="0">
                  <a:moveTo>
                    <a:pt x="1570" y="0"/>
                  </a:moveTo>
                  <a:cubicBezTo>
                    <a:pt x="1533" y="0"/>
                    <a:pt x="1495" y="14"/>
                    <a:pt x="1465" y="44"/>
                  </a:cubicBezTo>
                  <a:lnTo>
                    <a:pt x="48" y="1460"/>
                  </a:lnTo>
                  <a:cubicBezTo>
                    <a:pt x="16" y="1492"/>
                    <a:pt x="1" y="1537"/>
                    <a:pt x="6" y="1582"/>
                  </a:cubicBezTo>
                  <a:lnTo>
                    <a:pt x="208" y="3283"/>
                  </a:lnTo>
                  <a:lnTo>
                    <a:pt x="1892" y="1599"/>
                  </a:lnTo>
                  <a:lnTo>
                    <a:pt x="1718" y="131"/>
                  </a:lnTo>
                  <a:cubicBezTo>
                    <a:pt x="1708" y="50"/>
                    <a:pt x="1640" y="0"/>
                    <a:pt x="1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3"/>
            <p:cNvSpPr/>
            <p:nvPr/>
          </p:nvSpPr>
          <p:spPr>
            <a:xfrm>
              <a:off x="5477075" y="1613950"/>
              <a:ext cx="80875" cy="47200"/>
            </a:xfrm>
            <a:custGeom>
              <a:avLst/>
              <a:gdLst/>
              <a:ahLst/>
              <a:cxnLst/>
              <a:rect l="l" t="t" r="r" b="b"/>
              <a:pathLst>
                <a:path w="3235" h="1888" extrusionOk="0">
                  <a:moveTo>
                    <a:pt x="1684" y="1"/>
                  </a:moveTo>
                  <a:lnTo>
                    <a:pt x="0" y="1685"/>
                  </a:lnTo>
                  <a:lnTo>
                    <a:pt x="1606" y="1886"/>
                  </a:lnTo>
                  <a:cubicBezTo>
                    <a:pt x="1612" y="1887"/>
                    <a:pt x="1618" y="1887"/>
                    <a:pt x="1624" y="1887"/>
                  </a:cubicBezTo>
                  <a:cubicBezTo>
                    <a:pt x="1663" y="1887"/>
                    <a:pt x="1701" y="1872"/>
                    <a:pt x="1730" y="1844"/>
                  </a:cubicBezTo>
                  <a:lnTo>
                    <a:pt x="3147" y="426"/>
                  </a:lnTo>
                  <a:cubicBezTo>
                    <a:pt x="3235" y="339"/>
                    <a:pt x="3184" y="189"/>
                    <a:pt x="3061" y="173"/>
                  </a:cubicBezTo>
                  <a:lnTo>
                    <a:pt x="1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3"/>
            <p:cNvSpPr/>
            <p:nvPr/>
          </p:nvSpPr>
          <p:spPr>
            <a:xfrm>
              <a:off x="5457625" y="1854525"/>
              <a:ext cx="105275" cy="83325"/>
            </a:xfrm>
            <a:custGeom>
              <a:avLst/>
              <a:gdLst/>
              <a:ahLst/>
              <a:cxnLst/>
              <a:rect l="l" t="t" r="r" b="b"/>
              <a:pathLst>
                <a:path w="4211" h="3333" extrusionOk="0">
                  <a:moveTo>
                    <a:pt x="1219" y="1"/>
                  </a:moveTo>
                  <a:cubicBezTo>
                    <a:pt x="1004" y="1"/>
                    <a:pt x="813" y="68"/>
                    <a:pt x="661" y="171"/>
                  </a:cubicBezTo>
                  <a:cubicBezTo>
                    <a:pt x="157" y="514"/>
                    <a:pt x="0" y="1260"/>
                    <a:pt x="305" y="1870"/>
                  </a:cubicBezTo>
                  <a:cubicBezTo>
                    <a:pt x="827" y="2912"/>
                    <a:pt x="1964" y="3301"/>
                    <a:pt x="2012" y="3318"/>
                  </a:cubicBezTo>
                  <a:cubicBezTo>
                    <a:pt x="2043" y="3328"/>
                    <a:pt x="2075" y="3333"/>
                    <a:pt x="2106" y="3333"/>
                  </a:cubicBezTo>
                  <a:cubicBezTo>
                    <a:pt x="2138" y="3333"/>
                    <a:pt x="2170" y="3328"/>
                    <a:pt x="2201" y="3318"/>
                  </a:cubicBezTo>
                  <a:cubicBezTo>
                    <a:pt x="2248" y="3301"/>
                    <a:pt x="3386" y="2912"/>
                    <a:pt x="3907" y="1870"/>
                  </a:cubicBezTo>
                  <a:cubicBezTo>
                    <a:pt x="4211" y="1261"/>
                    <a:pt x="4055" y="515"/>
                    <a:pt x="3551" y="171"/>
                  </a:cubicBezTo>
                  <a:cubicBezTo>
                    <a:pt x="3400" y="68"/>
                    <a:pt x="3209" y="1"/>
                    <a:pt x="2995" y="1"/>
                  </a:cubicBezTo>
                  <a:cubicBezTo>
                    <a:pt x="2726" y="1"/>
                    <a:pt x="2420" y="105"/>
                    <a:pt x="2107" y="375"/>
                  </a:cubicBezTo>
                  <a:cubicBezTo>
                    <a:pt x="1793" y="105"/>
                    <a:pt x="1487" y="1"/>
                    <a:pt x="1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3"/>
            <p:cNvSpPr/>
            <p:nvPr/>
          </p:nvSpPr>
          <p:spPr>
            <a:xfrm>
              <a:off x="5193300" y="1575700"/>
              <a:ext cx="105250" cy="83300"/>
            </a:xfrm>
            <a:custGeom>
              <a:avLst/>
              <a:gdLst/>
              <a:ahLst/>
              <a:cxnLst/>
              <a:rect l="l" t="t" r="r" b="b"/>
              <a:pathLst>
                <a:path w="4210" h="3332" extrusionOk="0">
                  <a:moveTo>
                    <a:pt x="1218" y="1"/>
                  </a:moveTo>
                  <a:cubicBezTo>
                    <a:pt x="1003" y="1"/>
                    <a:pt x="812" y="68"/>
                    <a:pt x="660" y="171"/>
                  </a:cubicBezTo>
                  <a:cubicBezTo>
                    <a:pt x="156" y="514"/>
                    <a:pt x="1" y="1260"/>
                    <a:pt x="305" y="1869"/>
                  </a:cubicBezTo>
                  <a:cubicBezTo>
                    <a:pt x="825" y="2912"/>
                    <a:pt x="1963" y="3301"/>
                    <a:pt x="2011" y="3317"/>
                  </a:cubicBezTo>
                  <a:cubicBezTo>
                    <a:pt x="2042" y="3327"/>
                    <a:pt x="2073" y="3332"/>
                    <a:pt x="2105" y="3332"/>
                  </a:cubicBezTo>
                  <a:cubicBezTo>
                    <a:pt x="2137" y="3332"/>
                    <a:pt x="2169" y="3327"/>
                    <a:pt x="2200" y="3317"/>
                  </a:cubicBezTo>
                  <a:cubicBezTo>
                    <a:pt x="2247" y="3301"/>
                    <a:pt x="3384" y="2912"/>
                    <a:pt x="3906" y="1869"/>
                  </a:cubicBezTo>
                  <a:cubicBezTo>
                    <a:pt x="4210" y="1260"/>
                    <a:pt x="4054" y="514"/>
                    <a:pt x="3550" y="171"/>
                  </a:cubicBezTo>
                  <a:cubicBezTo>
                    <a:pt x="3399" y="68"/>
                    <a:pt x="3208" y="1"/>
                    <a:pt x="2994" y="1"/>
                  </a:cubicBezTo>
                  <a:cubicBezTo>
                    <a:pt x="2725" y="1"/>
                    <a:pt x="2419" y="105"/>
                    <a:pt x="2106" y="375"/>
                  </a:cubicBezTo>
                  <a:cubicBezTo>
                    <a:pt x="1792" y="105"/>
                    <a:pt x="1486" y="1"/>
                    <a:pt x="1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3"/>
            <p:cNvSpPr/>
            <p:nvPr/>
          </p:nvSpPr>
          <p:spPr>
            <a:xfrm>
              <a:off x="5310675" y="1962825"/>
              <a:ext cx="105300" cy="83300"/>
            </a:xfrm>
            <a:custGeom>
              <a:avLst/>
              <a:gdLst/>
              <a:ahLst/>
              <a:cxnLst/>
              <a:rect l="l" t="t" r="r" b="b"/>
              <a:pathLst>
                <a:path w="4212" h="3332" extrusionOk="0">
                  <a:moveTo>
                    <a:pt x="1219" y="0"/>
                  </a:moveTo>
                  <a:cubicBezTo>
                    <a:pt x="1005" y="0"/>
                    <a:pt x="813" y="67"/>
                    <a:pt x="662" y="170"/>
                  </a:cubicBezTo>
                  <a:cubicBezTo>
                    <a:pt x="158" y="514"/>
                    <a:pt x="1" y="1260"/>
                    <a:pt x="306" y="1869"/>
                  </a:cubicBezTo>
                  <a:cubicBezTo>
                    <a:pt x="827" y="2911"/>
                    <a:pt x="1965" y="3300"/>
                    <a:pt x="2012" y="3316"/>
                  </a:cubicBezTo>
                  <a:cubicBezTo>
                    <a:pt x="2043" y="3326"/>
                    <a:pt x="2075" y="3331"/>
                    <a:pt x="2107" y="3331"/>
                  </a:cubicBezTo>
                  <a:cubicBezTo>
                    <a:pt x="2138" y="3331"/>
                    <a:pt x="2170" y="3326"/>
                    <a:pt x="2201" y="3316"/>
                  </a:cubicBezTo>
                  <a:cubicBezTo>
                    <a:pt x="2248" y="3300"/>
                    <a:pt x="3387" y="2911"/>
                    <a:pt x="3907" y="1869"/>
                  </a:cubicBezTo>
                  <a:cubicBezTo>
                    <a:pt x="4211" y="1260"/>
                    <a:pt x="4055" y="514"/>
                    <a:pt x="3551" y="170"/>
                  </a:cubicBezTo>
                  <a:cubicBezTo>
                    <a:pt x="3400" y="67"/>
                    <a:pt x="3209" y="0"/>
                    <a:pt x="2994" y="0"/>
                  </a:cubicBezTo>
                  <a:cubicBezTo>
                    <a:pt x="2725" y="0"/>
                    <a:pt x="2419" y="105"/>
                    <a:pt x="2106" y="374"/>
                  </a:cubicBezTo>
                  <a:cubicBezTo>
                    <a:pt x="1794" y="105"/>
                    <a:pt x="1488" y="0"/>
                    <a:pt x="1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 name="Picture 45">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1071193" y="-28761"/>
            <a:ext cx="847911" cy="847911"/>
          </a:xfrm>
          <a:prstGeom prst="rect">
            <a:avLst/>
          </a:prstGeom>
        </p:spPr>
      </p:pic>
      <p:pic>
        <p:nvPicPr>
          <p:cNvPr id="47" name="Picture 46">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271110" y="1725991"/>
            <a:ext cx="847911" cy="847911"/>
          </a:xfrm>
          <a:prstGeom prst="rect">
            <a:avLst/>
          </a:prstGeom>
        </p:spPr>
      </p:pic>
      <p:pic>
        <p:nvPicPr>
          <p:cNvPr id="48" name="Picture 47">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2902089" y="1744675"/>
            <a:ext cx="847911" cy="847911"/>
          </a:xfrm>
          <a:prstGeom prst="rect">
            <a:avLst/>
          </a:prstGeom>
        </p:spPr>
      </p:pic>
      <p:pic>
        <p:nvPicPr>
          <p:cNvPr id="49" name="Picture 48">
            <a:extLst>
              <a:ext uri="{FF2B5EF4-FFF2-40B4-BE49-F238E27FC236}">
                <a16:creationId xmlns:a16="http://schemas.microsoft.com/office/drawing/2014/main" id="{64993FB0-1350-45CF-A3FB-B18A37700473}"/>
              </a:ext>
            </a:extLst>
          </p:cNvPr>
          <p:cNvPicPr>
            <a:picLocks noChangeAspect="1"/>
          </p:cNvPicPr>
          <p:nvPr/>
        </p:nvPicPr>
        <p:blipFill>
          <a:blip r:embed="rId3"/>
          <a:stretch>
            <a:fillRect/>
          </a:stretch>
        </p:blipFill>
        <p:spPr>
          <a:xfrm>
            <a:off x="5601480" y="1766698"/>
            <a:ext cx="847911" cy="847911"/>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3"/>
          </p:nvPr>
        </p:nvSpPr>
        <p:spPr/>
        <p:txBody>
          <a:bodyPr/>
          <a:lstStyle/>
          <a:p>
            <a:endParaRPr lang="en-US"/>
          </a:p>
        </p:txBody>
      </p:sp>
      <p:sp>
        <p:nvSpPr>
          <p:cNvPr id="6" name="Title 5"/>
          <p:cNvSpPr>
            <a:spLocks noGrp="1"/>
          </p:cNvSpPr>
          <p:nvPr>
            <p:ph type="title" idx="5"/>
          </p:nvPr>
        </p:nvSpPr>
        <p:spPr/>
        <p:txBody>
          <a:bodyPr/>
          <a:lstStyle/>
          <a:p>
            <a:endParaRPr lang="en-US"/>
          </a:p>
        </p:txBody>
      </p:sp>
      <p:sp>
        <p:nvSpPr>
          <p:cNvPr id="7" name="Title 6"/>
          <p:cNvSpPr>
            <a:spLocks noGrp="1"/>
          </p:cNvSpPr>
          <p:nvPr>
            <p:ph type="title" idx="6"/>
          </p:nvPr>
        </p:nvSpPr>
        <p:spPr/>
        <p:txBody>
          <a:bodyPr/>
          <a:lstStyle/>
          <a:p>
            <a:endParaRPr lang="en-US"/>
          </a:p>
        </p:txBody>
      </p:sp>
      <p:sp>
        <p:nvSpPr>
          <p:cNvPr id="8" name="Title 7"/>
          <p:cNvSpPr>
            <a:spLocks noGrp="1"/>
          </p:cNvSpPr>
          <p:nvPr>
            <p:ph type="title" idx="7"/>
          </p:nvPr>
        </p:nvSpPr>
        <p:spPr/>
        <p:txBody>
          <a:bodyPr/>
          <a:lstStyle/>
          <a:p>
            <a:endParaRPr lang="en-US"/>
          </a:p>
        </p:txBody>
      </p:sp>
      <p:pic>
        <p:nvPicPr>
          <p:cNvPr id="9" name="Picture 8"/>
          <p:cNvPicPr/>
          <p:nvPr/>
        </p:nvPicPr>
        <p:blipFill rotWithShape="1">
          <a:blip r:embed="rId2">
            <a:extLst>
              <a:ext uri="{28A0092B-C50C-407E-A947-70E740481C1C}">
                <a14:useLocalDpi xmlns:a14="http://schemas.microsoft.com/office/drawing/2010/main" val="0"/>
              </a:ext>
            </a:extLst>
          </a:blip>
          <a:srcRect l="14515" t="9288" r="13810" b="4641"/>
          <a:stretch/>
        </p:blipFill>
        <p:spPr bwMode="auto">
          <a:xfrm>
            <a:off x="4038600" y="114300"/>
            <a:ext cx="4800600" cy="5029200"/>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41787" y="1723391"/>
            <a:ext cx="4114800" cy="923330"/>
          </a:xfrm>
          <a:prstGeom prst="rect">
            <a:avLst/>
          </a:prstGeom>
          <a:noFill/>
        </p:spPr>
        <p:txBody>
          <a:bodyPr wrap="square" rtlCol="0">
            <a:spAutoFit/>
          </a:bodyPr>
          <a:lstStyle/>
          <a:p>
            <a:r>
              <a:rPr lang="en-US" sz="1800" dirty="0">
                <a:solidFill>
                  <a:srgbClr val="FF0000"/>
                </a:solidFill>
              </a:rPr>
              <a:t>HOÀN THÀNH PHIẾU HỌC TẬP</a:t>
            </a:r>
          </a:p>
          <a:p>
            <a:r>
              <a:rPr lang="en-US" sz="1800" dirty="0">
                <a:solidFill>
                  <a:srgbClr val="FF0000"/>
                </a:solidFill>
              </a:rPr>
              <a:t>THỜI GIAN: 5 PHÚT</a:t>
            </a:r>
          </a:p>
          <a:p>
            <a:r>
              <a:rPr lang="en-US" sz="1800" dirty="0">
                <a:solidFill>
                  <a:srgbClr val="FF0000"/>
                </a:solidFill>
              </a:rPr>
              <a:t>(Theo </a:t>
            </a:r>
            <a:r>
              <a:rPr lang="en-US" sz="1800" dirty="0" err="1">
                <a:solidFill>
                  <a:srgbClr val="FF0000"/>
                </a:solidFill>
              </a:rPr>
              <a:t>nhóm</a:t>
            </a:r>
            <a:r>
              <a:rPr lang="en-US" sz="1800" dirty="0">
                <a:solidFill>
                  <a:srgbClr val="FF0000"/>
                </a:solidFill>
              </a:rPr>
              <a:t> ban </a:t>
            </a:r>
            <a:r>
              <a:rPr lang="en-US" sz="1800" dirty="0" err="1">
                <a:solidFill>
                  <a:srgbClr val="FF0000"/>
                </a:solidFill>
              </a:rPr>
              <a:t>đầu</a:t>
            </a:r>
            <a:r>
              <a:rPr lang="en-US" sz="1800" dirty="0">
                <a:solidFill>
                  <a:srgbClr val="FF0000"/>
                </a:solidFill>
              </a:rPr>
              <a:t> </a:t>
            </a:r>
            <a:r>
              <a:rPr lang="en-US" sz="1800" dirty="0" err="1">
                <a:solidFill>
                  <a:srgbClr val="FF0000"/>
                </a:solidFill>
              </a:rPr>
              <a:t>chơi</a:t>
            </a:r>
            <a:r>
              <a:rPr lang="en-US" sz="1800" dirty="0">
                <a:solidFill>
                  <a:srgbClr val="FF0000"/>
                </a:solidFill>
              </a:rPr>
              <a:t> </a:t>
            </a:r>
            <a:r>
              <a:rPr lang="en-US" sz="1800" dirty="0" err="1">
                <a:solidFill>
                  <a:srgbClr val="FF0000"/>
                </a:solidFill>
              </a:rPr>
              <a:t>khởi</a:t>
            </a:r>
            <a:r>
              <a:rPr lang="en-US" sz="1800" dirty="0">
                <a:solidFill>
                  <a:srgbClr val="FF0000"/>
                </a:solidFill>
              </a:rPr>
              <a:t> </a:t>
            </a:r>
            <a:r>
              <a:rPr lang="en-US" sz="1800" dirty="0" err="1">
                <a:solidFill>
                  <a:srgbClr val="FF0000"/>
                </a:solidFill>
              </a:rPr>
              <a:t>động</a:t>
            </a:r>
            <a:r>
              <a:rPr lang="en-US" sz="1800" dirty="0">
                <a:solidFill>
                  <a:srgbClr val="FF0000"/>
                </a:solidFill>
              </a:rPr>
              <a:t>)</a:t>
            </a:r>
          </a:p>
        </p:txBody>
      </p:sp>
    </p:spTree>
    <p:extLst>
      <p:ext uri="{BB962C8B-B14F-4D97-AF65-F5344CB8AC3E}">
        <p14:creationId xmlns:p14="http://schemas.microsoft.com/office/powerpoint/2010/main" val="2296025482"/>
      </p:ext>
    </p:extLst>
  </p:cSld>
  <p:clrMapOvr>
    <a:masterClrMapping/>
  </p:clrMapOvr>
</p:sld>
</file>

<file path=ppt/theme/theme1.xml><?xml version="1.0" encoding="utf-8"?>
<a:theme xmlns:a="http://schemas.openxmlformats.org/drawingml/2006/main" name="Be my valentine">
  <a:themeElements>
    <a:clrScheme name="Simple Light">
      <a:dk1>
        <a:srgbClr val="000000"/>
      </a:dk1>
      <a:lt1>
        <a:srgbClr val="FFFFFF"/>
      </a:lt1>
      <a:dk2>
        <a:srgbClr val="595959"/>
      </a:dk2>
      <a:lt2>
        <a:srgbClr val="EEEEEE"/>
      </a:lt2>
      <a:accent1>
        <a:srgbClr val="F8CF6F"/>
      </a:accent1>
      <a:accent2>
        <a:srgbClr val="F89C5E"/>
      </a:accent2>
      <a:accent3>
        <a:srgbClr val="FBB486"/>
      </a:accent3>
      <a:accent4>
        <a:srgbClr val="DAE2C9"/>
      </a:accent4>
      <a:accent5>
        <a:srgbClr val="FE9D9D"/>
      </a:accent5>
      <a:accent6>
        <a:srgbClr val="5E2C3F"/>
      </a:accent6>
      <a:hlink>
        <a:srgbClr val="5E2C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57</TotalTime>
  <Words>1315</Words>
  <Application>Microsoft Office PowerPoint</Application>
  <PresentationFormat>On-screen Show (16:9)</PresentationFormat>
  <Paragraphs>81</Paragraphs>
  <Slides>18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Poppins</vt:lpstr>
      <vt:lpstr>Wingdings</vt:lpstr>
      <vt:lpstr>Elsie Black</vt:lpstr>
      <vt:lpstr>SimSun</vt:lpstr>
      <vt:lpstr>Arial</vt:lpstr>
      <vt:lpstr>Calibri</vt:lpstr>
      <vt:lpstr>Times New Roman</vt:lpstr>
      <vt:lpstr>Be my valentine</vt:lpstr>
      <vt:lpstr>KHỞI ĐỘNG</vt:lpstr>
      <vt:lpstr>PowerPoint Presentation</vt:lpstr>
      <vt:lpstr>PowerPoint Presentation</vt:lpstr>
      <vt:lpstr>PowerPoint Presentation</vt:lpstr>
      <vt:lpstr>PowerPoint Presentation</vt:lpstr>
      <vt:lpstr>I. Nghĩa của từ</vt:lpstr>
      <vt:lpstr>Kết luận </vt:lpstr>
      <vt:lpstr>II. Các biện pháp tu từ</vt:lpstr>
      <vt:lpstr>PowerPoint Presentation</vt:lpstr>
      <vt:lpstr>II. Các biện pháp tu từ</vt:lpstr>
      <vt:lpstr>III. Thực hành</vt:lpstr>
      <vt:lpstr>Bài 1/ tr47 (SGK):  Em có nhận xét gì về dùng từ “gặp” trong nhan đề bài thơ “Gặp lá cơm nếp”</vt:lpstr>
      <vt:lpstr>PowerPoint Presentation</vt:lpstr>
      <vt:lpstr>PowerPoint Presentation</vt:lpstr>
      <vt:lpstr>PowerPoint Presentation</vt:lpstr>
      <vt:lpstr>PowerPoint Presentation</vt:lpstr>
      <vt:lpstr>PowerPoint Presentation</vt:lpstr>
      <vt:lpstr>Thank you!</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Yoga</dc:creator>
  <dc:description>9Slide.vn</dc:description>
  <cp:lastModifiedBy>Administrator</cp:lastModifiedBy>
  <cp:revision>21</cp:revision>
  <dcterms:modified xsi:type="dcterms:W3CDTF">2024-04-23T02:50:52Z</dcterms:modified>
  <cp:category>9Slide.vn</cp:category>
</cp:coreProperties>
</file>