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5"/>
  </p:notesMasterIdLst>
  <p:sldIdLst>
    <p:sldId id="256" r:id="rId2"/>
    <p:sldId id="301" r:id="rId3"/>
    <p:sldId id="259" r:id="rId4"/>
    <p:sldId id="261" r:id="rId5"/>
    <p:sldId id="262" r:id="rId6"/>
    <p:sldId id="302" r:id="rId7"/>
    <p:sldId id="267" r:id="rId8"/>
    <p:sldId id="268" r:id="rId9"/>
    <p:sldId id="303" r:id="rId10"/>
    <p:sldId id="304" r:id="rId11"/>
    <p:sldId id="273" r:id="rId12"/>
    <p:sldId id="305" r:id="rId13"/>
    <p:sldId id="279" r:id="rId14"/>
  </p:sldIdLst>
  <p:sldSz cx="9144000" cy="5143500" type="screen16x9"/>
  <p:notesSz cx="6858000" cy="9144000"/>
  <p:embeddedFontLst>
    <p:embeddedFont>
      <p:font typeface="Amiko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" panose="02000505000000020004" pitchFamily="2" charset="0"/>
      <p:regular r:id="rId22"/>
      <p:bold r:id="rId23"/>
      <p:italic r:id="rId24"/>
      <p:boldItalic r:id="rId25"/>
    </p:embeddedFont>
    <p:embeddedFont>
      <p:font typeface="Montserrat ExtraBold" panose="00000900000000000000" pitchFamily="2" charset="0"/>
      <p:bold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Roboto Condensed Light" panose="02000000000000000000" pitchFamily="2" charset="0"/>
      <p:regular r:id="rId32"/>
      <p:italic r:id="rId33"/>
    </p:embeddedFont>
    <p:embeddedFont>
      <p:font typeface="Zilla Slab" panose="020B0604020202020204" charset="0"/>
      <p:regular r:id="rId34"/>
      <p:bold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B9EE94-5B61-4A8B-9211-C5617FD86502}">
  <a:tblStyle styleId="{0FB9EE94-5B61-4A8B-9211-C5617FD865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6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f3fcee68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f3fcee68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e1d838b627_4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e1d838b627_4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416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12a601d7cc4_0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12a601d7cc4_0_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12a601d7cc4_0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12a601d7cc4_0_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444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12a601d7cc4_1_17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12a601d7cc4_1_17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f15a0c138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f15a0c138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421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e1d838b627_4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e1d838b627_4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f5046c90f3_0_2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f5046c90f3_0_2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1c556478c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1c556478c7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60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f15a0c13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f15a0c13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12c40a6486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12c40a6486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12c40a6486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12c40a6486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641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3783057" y="-1106293"/>
            <a:ext cx="2002415" cy="2016096"/>
          </a:xfrm>
          <a:custGeom>
            <a:avLst/>
            <a:gdLst/>
            <a:ahLst/>
            <a:cxnLst/>
            <a:rect l="l" t="t" r="r" b="b"/>
            <a:pathLst>
              <a:path w="31322" h="31536" extrusionOk="0">
                <a:moveTo>
                  <a:pt x="15862" y="1"/>
                </a:moveTo>
                <a:cubicBezTo>
                  <a:pt x="13706" y="1"/>
                  <a:pt x="11622" y="513"/>
                  <a:pt x="9777" y="1280"/>
                </a:cubicBezTo>
                <a:cubicBezTo>
                  <a:pt x="7840" y="2084"/>
                  <a:pt x="6268" y="3436"/>
                  <a:pt x="4806" y="4898"/>
                </a:cubicBezTo>
                <a:cubicBezTo>
                  <a:pt x="3344" y="6360"/>
                  <a:pt x="1572" y="7786"/>
                  <a:pt x="786" y="9704"/>
                </a:cubicBezTo>
                <a:cubicBezTo>
                  <a:pt x="0" y="11568"/>
                  <a:pt x="622" y="13798"/>
                  <a:pt x="622" y="15954"/>
                </a:cubicBezTo>
                <a:cubicBezTo>
                  <a:pt x="622" y="18092"/>
                  <a:pt x="512" y="20121"/>
                  <a:pt x="1279" y="21984"/>
                </a:cubicBezTo>
                <a:cubicBezTo>
                  <a:pt x="2083" y="23921"/>
                  <a:pt x="3637" y="25237"/>
                  <a:pt x="5099" y="26699"/>
                </a:cubicBezTo>
                <a:cubicBezTo>
                  <a:pt x="6561" y="28161"/>
                  <a:pt x="7931" y="29660"/>
                  <a:pt x="9850" y="30445"/>
                </a:cubicBezTo>
                <a:cubicBezTo>
                  <a:pt x="11732" y="31231"/>
                  <a:pt x="13706" y="31414"/>
                  <a:pt x="15862" y="31414"/>
                </a:cubicBezTo>
                <a:cubicBezTo>
                  <a:pt x="16990" y="31414"/>
                  <a:pt x="18153" y="31536"/>
                  <a:pt x="19272" y="31536"/>
                </a:cubicBezTo>
                <a:cubicBezTo>
                  <a:pt x="20274" y="31536"/>
                  <a:pt x="21240" y="31438"/>
                  <a:pt x="22112" y="31067"/>
                </a:cubicBezTo>
                <a:cubicBezTo>
                  <a:pt x="24031" y="30263"/>
                  <a:pt x="25182" y="28216"/>
                  <a:pt x="26644" y="26754"/>
                </a:cubicBezTo>
                <a:cubicBezTo>
                  <a:pt x="28087" y="25310"/>
                  <a:pt x="29202" y="23757"/>
                  <a:pt x="30006" y="21838"/>
                </a:cubicBezTo>
                <a:cubicBezTo>
                  <a:pt x="30774" y="19993"/>
                  <a:pt x="31103" y="18147"/>
                  <a:pt x="31103" y="15991"/>
                </a:cubicBezTo>
                <a:cubicBezTo>
                  <a:pt x="31103" y="13871"/>
                  <a:pt x="31322" y="11769"/>
                  <a:pt x="30573" y="9851"/>
                </a:cubicBezTo>
                <a:cubicBezTo>
                  <a:pt x="29769" y="7932"/>
                  <a:pt x="28873" y="5849"/>
                  <a:pt x="27411" y="4387"/>
                </a:cubicBezTo>
                <a:cubicBezTo>
                  <a:pt x="25949" y="2925"/>
                  <a:pt x="23994" y="1737"/>
                  <a:pt x="22075" y="933"/>
                </a:cubicBezTo>
                <a:cubicBezTo>
                  <a:pt x="20211" y="184"/>
                  <a:pt x="18000" y="1"/>
                  <a:pt x="15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5400000">
            <a:off x="-446879" y="2582230"/>
            <a:ext cx="3003383" cy="3068725"/>
          </a:xfrm>
          <a:custGeom>
            <a:avLst/>
            <a:gdLst/>
            <a:ahLst/>
            <a:cxnLst/>
            <a:rect l="l" t="t" r="r" b="b"/>
            <a:pathLst>
              <a:path w="57363" h="58611" extrusionOk="0">
                <a:moveTo>
                  <a:pt x="47349" y="0"/>
                </a:moveTo>
                <a:cubicBezTo>
                  <a:pt x="44050" y="0"/>
                  <a:pt x="40580" y="844"/>
                  <a:pt x="37882" y="2547"/>
                </a:cubicBezTo>
                <a:cubicBezTo>
                  <a:pt x="34063" y="4978"/>
                  <a:pt x="31395" y="9181"/>
                  <a:pt x="30847" y="13676"/>
                </a:cubicBezTo>
                <a:cubicBezTo>
                  <a:pt x="30536" y="16034"/>
                  <a:pt x="30773" y="18592"/>
                  <a:pt x="29531" y="20620"/>
                </a:cubicBezTo>
                <a:cubicBezTo>
                  <a:pt x="27868" y="23380"/>
                  <a:pt x="24286" y="24166"/>
                  <a:pt x="21107" y="24732"/>
                </a:cubicBezTo>
                <a:cubicBezTo>
                  <a:pt x="17927" y="25317"/>
                  <a:pt x="14327" y="26322"/>
                  <a:pt x="12993" y="29264"/>
                </a:cubicBezTo>
                <a:cubicBezTo>
                  <a:pt x="11750" y="32042"/>
                  <a:pt x="12956" y="35751"/>
                  <a:pt x="10891" y="38017"/>
                </a:cubicBezTo>
                <a:cubicBezTo>
                  <a:pt x="9375" y="39717"/>
                  <a:pt x="6725" y="39717"/>
                  <a:pt x="4660" y="40740"/>
                </a:cubicBezTo>
                <a:cubicBezTo>
                  <a:pt x="1261" y="42421"/>
                  <a:pt x="0" y="47045"/>
                  <a:pt x="1334" y="50590"/>
                </a:cubicBezTo>
                <a:cubicBezTo>
                  <a:pt x="2668" y="54153"/>
                  <a:pt x="6085" y="56620"/>
                  <a:pt x="9704" y="57717"/>
                </a:cubicBezTo>
                <a:cubicBezTo>
                  <a:pt x="12015" y="58404"/>
                  <a:pt x="14409" y="58610"/>
                  <a:pt x="16818" y="58610"/>
                </a:cubicBezTo>
                <a:cubicBezTo>
                  <a:pt x="18638" y="58610"/>
                  <a:pt x="20467" y="58492"/>
                  <a:pt x="22276" y="58374"/>
                </a:cubicBezTo>
                <a:cubicBezTo>
                  <a:pt x="29841" y="57863"/>
                  <a:pt x="37370" y="57369"/>
                  <a:pt x="44936" y="56839"/>
                </a:cubicBezTo>
                <a:cubicBezTo>
                  <a:pt x="47787" y="56657"/>
                  <a:pt x="50911" y="56346"/>
                  <a:pt x="52976" y="54336"/>
                </a:cubicBezTo>
                <a:cubicBezTo>
                  <a:pt x="54749" y="52563"/>
                  <a:pt x="55261" y="49914"/>
                  <a:pt x="55608" y="47428"/>
                </a:cubicBezTo>
                <a:cubicBezTo>
                  <a:pt x="57362" y="34636"/>
                  <a:pt x="57198" y="21607"/>
                  <a:pt x="55114" y="8870"/>
                </a:cubicBezTo>
                <a:cubicBezTo>
                  <a:pt x="54566" y="5508"/>
                  <a:pt x="54128" y="848"/>
                  <a:pt x="50126" y="208"/>
                </a:cubicBezTo>
                <a:cubicBezTo>
                  <a:pt x="49229" y="70"/>
                  <a:pt x="48296" y="0"/>
                  <a:pt x="473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5400000">
            <a:off x="-787093" y="55515"/>
            <a:ext cx="2755206" cy="1914846"/>
            <a:chOff x="-154942" y="-422500"/>
            <a:chExt cx="3515639" cy="2443341"/>
          </a:xfrm>
        </p:grpSpPr>
        <p:sp>
          <p:nvSpPr>
            <p:cNvPr id="12" name="Google Shape;12;p2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046658" y="-48809"/>
            <a:ext cx="1106619" cy="1122793"/>
            <a:chOff x="6575458" y="1821066"/>
            <a:chExt cx="1106619" cy="1122793"/>
          </a:xfrm>
        </p:grpSpPr>
        <p:sp>
          <p:nvSpPr>
            <p:cNvPr id="19" name="Google Shape;19;p2"/>
            <p:cNvSpPr/>
            <p:nvPr/>
          </p:nvSpPr>
          <p:spPr>
            <a:xfrm rot="5400000">
              <a:off x="7239876" y="2134256"/>
              <a:ext cx="112261" cy="126070"/>
            </a:xfrm>
            <a:custGeom>
              <a:avLst/>
              <a:gdLst/>
              <a:ahLst/>
              <a:cxnLst/>
              <a:rect l="l" t="t" r="r" b="b"/>
              <a:pathLst>
                <a:path w="1756" h="1972" extrusionOk="0">
                  <a:moveTo>
                    <a:pt x="653" y="800"/>
                  </a:moveTo>
                  <a:cubicBezTo>
                    <a:pt x="641" y="803"/>
                    <a:pt x="641" y="817"/>
                    <a:pt x="641" y="817"/>
                  </a:cubicBezTo>
                  <a:cubicBezTo>
                    <a:pt x="645" y="811"/>
                    <a:pt x="649" y="805"/>
                    <a:pt x="653" y="800"/>
                  </a:cubicBezTo>
                  <a:close/>
                  <a:moveTo>
                    <a:pt x="1360" y="1"/>
                  </a:moveTo>
                  <a:cubicBezTo>
                    <a:pt x="1239" y="1"/>
                    <a:pt x="1120" y="54"/>
                    <a:pt x="1061" y="159"/>
                  </a:cubicBezTo>
                  <a:cubicBezTo>
                    <a:pt x="954" y="372"/>
                    <a:pt x="796" y="602"/>
                    <a:pt x="653" y="800"/>
                  </a:cubicBezTo>
                  <a:lnTo>
                    <a:pt x="653" y="800"/>
                  </a:lnTo>
                  <a:cubicBezTo>
                    <a:pt x="655" y="799"/>
                    <a:pt x="657" y="799"/>
                    <a:pt x="659" y="799"/>
                  </a:cubicBezTo>
                  <a:cubicBezTo>
                    <a:pt x="659" y="799"/>
                    <a:pt x="659" y="817"/>
                    <a:pt x="641" y="817"/>
                  </a:cubicBezTo>
                  <a:lnTo>
                    <a:pt x="604" y="835"/>
                  </a:lnTo>
                  <a:lnTo>
                    <a:pt x="549" y="909"/>
                  </a:lnTo>
                  <a:lnTo>
                    <a:pt x="403" y="1055"/>
                  </a:lnTo>
                  <a:cubicBezTo>
                    <a:pt x="312" y="1146"/>
                    <a:pt x="202" y="1238"/>
                    <a:pt x="129" y="1347"/>
                  </a:cubicBezTo>
                  <a:cubicBezTo>
                    <a:pt x="19" y="1475"/>
                    <a:pt x="1" y="1658"/>
                    <a:pt x="111" y="1822"/>
                  </a:cubicBezTo>
                  <a:cubicBezTo>
                    <a:pt x="169" y="1915"/>
                    <a:pt x="279" y="1972"/>
                    <a:pt x="394" y="1972"/>
                  </a:cubicBezTo>
                  <a:cubicBezTo>
                    <a:pt x="459" y="1972"/>
                    <a:pt x="526" y="1953"/>
                    <a:pt x="586" y="1914"/>
                  </a:cubicBezTo>
                  <a:cubicBezTo>
                    <a:pt x="842" y="1731"/>
                    <a:pt x="1043" y="1457"/>
                    <a:pt x="1225" y="1201"/>
                  </a:cubicBezTo>
                  <a:cubicBezTo>
                    <a:pt x="1390" y="982"/>
                    <a:pt x="1518" y="744"/>
                    <a:pt x="1664" y="507"/>
                  </a:cubicBezTo>
                  <a:cubicBezTo>
                    <a:pt x="1755" y="360"/>
                    <a:pt x="1737" y="141"/>
                    <a:pt x="1554" y="50"/>
                  </a:cubicBezTo>
                  <a:cubicBezTo>
                    <a:pt x="1496" y="17"/>
                    <a:pt x="1427" y="1"/>
                    <a:pt x="13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5400000">
              <a:off x="7305596" y="218322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5400000">
              <a:off x="7348269" y="2338031"/>
              <a:ext cx="56131" cy="59647"/>
            </a:xfrm>
            <a:custGeom>
              <a:avLst/>
              <a:gdLst/>
              <a:ahLst/>
              <a:cxnLst/>
              <a:rect l="l" t="t" r="r" b="b"/>
              <a:pathLst>
                <a:path w="878" h="933" extrusionOk="0">
                  <a:moveTo>
                    <a:pt x="421" y="1"/>
                  </a:moveTo>
                  <a:cubicBezTo>
                    <a:pt x="384" y="1"/>
                    <a:pt x="366" y="1"/>
                    <a:pt x="311" y="19"/>
                  </a:cubicBezTo>
                  <a:lnTo>
                    <a:pt x="220" y="74"/>
                  </a:lnTo>
                  <a:cubicBezTo>
                    <a:pt x="183" y="92"/>
                    <a:pt x="128" y="147"/>
                    <a:pt x="110" y="184"/>
                  </a:cubicBezTo>
                  <a:cubicBezTo>
                    <a:pt x="55" y="220"/>
                    <a:pt x="37" y="275"/>
                    <a:pt x="37" y="330"/>
                  </a:cubicBezTo>
                  <a:cubicBezTo>
                    <a:pt x="37" y="348"/>
                    <a:pt x="19" y="366"/>
                    <a:pt x="19" y="385"/>
                  </a:cubicBezTo>
                  <a:cubicBezTo>
                    <a:pt x="1" y="458"/>
                    <a:pt x="1" y="549"/>
                    <a:pt x="19" y="622"/>
                  </a:cubicBezTo>
                  <a:cubicBezTo>
                    <a:pt x="37" y="695"/>
                    <a:pt x="55" y="750"/>
                    <a:pt x="128" y="805"/>
                  </a:cubicBezTo>
                  <a:cubicBezTo>
                    <a:pt x="147" y="823"/>
                    <a:pt x="202" y="842"/>
                    <a:pt x="220" y="878"/>
                  </a:cubicBezTo>
                  <a:cubicBezTo>
                    <a:pt x="293" y="915"/>
                    <a:pt x="366" y="933"/>
                    <a:pt x="421" y="933"/>
                  </a:cubicBezTo>
                  <a:cubicBezTo>
                    <a:pt x="494" y="933"/>
                    <a:pt x="549" y="933"/>
                    <a:pt x="585" y="896"/>
                  </a:cubicBezTo>
                  <a:cubicBezTo>
                    <a:pt x="640" y="878"/>
                    <a:pt x="677" y="842"/>
                    <a:pt x="732" y="805"/>
                  </a:cubicBezTo>
                  <a:cubicBezTo>
                    <a:pt x="768" y="750"/>
                    <a:pt x="823" y="695"/>
                    <a:pt x="841" y="622"/>
                  </a:cubicBezTo>
                  <a:cubicBezTo>
                    <a:pt x="878" y="531"/>
                    <a:pt x="878" y="440"/>
                    <a:pt x="859" y="366"/>
                  </a:cubicBezTo>
                  <a:cubicBezTo>
                    <a:pt x="859" y="348"/>
                    <a:pt x="841" y="330"/>
                    <a:pt x="841" y="293"/>
                  </a:cubicBezTo>
                  <a:cubicBezTo>
                    <a:pt x="823" y="275"/>
                    <a:pt x="823" y="220"/>
                    <a:pt x="786" y="202"/>
                  </a:cubicBezTo>
                  <a:cubicBezTo>
                    <a:pt x="768" y="165"/>
                    <a:pt x="732" y="111"/>
                    <a:pt x="677" y="92"/>
                  </a:cubicBezTo>
                  <a:cubicBezTo>
                    <a:pt x="658" y="74"/>
                    <a:pt x="640" y="56"/>
                    <a:pt x="585" y="56"/>
                  </a:cubicBezTo>
                  <a:cubicBezTo>
                    <a:pt x="549" y="19"/>
                    <a:pt x="494" y="1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5400000">
              <a:off x="7088427" y="2238717"/>
              <a:ext cx="112197" cy="118079"/>
            </a:xfrm>
            <a:custGeom>
              <a:avLst/>
              <a:gdLst/>
              <a:ahLst/>
              <a:cxnLst/>
              <a:rect l="l" t="t" r="r" b="b"/>
              <a:pathLst>
                <a:path w="1755" h="1847" extrusionOk="0">
                  <a:moveTo>
                    <a:pt x="1183" y="1"/>
                  </a:moveTo>
                  <a:cubicBezTo>
                    <a:pt x="1083" y="1"/>
                    <a:pt x="984" y="13"/>
                    <a:pt x="914" y="48"/>
                  </a:cubicBezTo>
                  <a:lnTo>
                    <a:pt x="567" y="322"/>
                  </a:lnTo>
                  <a:cubicBezTo>
                    <a:pt x="457" y="432"/>
                    <a:pt x="366" y="560"/>
                    <a:pt x="275" y="669"/>
                  </a:cubicBezTo>
                  <a:cubicBezTo>
                    <a:pt x="202" y="761"/>
                    <a:pt x="147" y="834"/>
                    <a:pt x="110" y="925"/>
                  </a:cubicBezTo>
                  <a:cubicBezTo>
                    <a:pt x="19" y="1053"/>
                    <a:pt x="1" y="1236"/>
                    <a:pt x="37" y="1400"/>
                  </a:cubicBezTo>
                  <a:cubicBezTo>
                    <a:pt x="55" y="1474"/>
                    <a:pt x="92" y="1510"/>
                    <a:pt x="110" y="1565"/>
                  </a:cubicBezTo>
                  <a:cubicBezTo>
                    <a:pt x="128" y="1583"/>
                    <a:pt x="128" y="1620"/>
                    <a:pt x="147" y="1656"/>
                  </a:cubicBezTo>
                  <a:cubicBezTo>
                    <a:pt x="202" y="1711"/>
                    <a:pt x="275" y="1784"/>
                    <a:pt x="366" y="1802"/>
                  </a:cubicBezTo>
                  <a:cubicBezTo>
                    <a:pt x="433" y="1829"/>
                    <a:pt x="500" y="1846"/>
                    <a:pt x="567" y="1846"/>
                  </a:cubicBezTo>
                  <a:cubicBezTo>
                    <a:pt x="591" y="1846"/>
                    <a:pt x="616" y="1844"/>
                    <a:pt x="640" y="1839"/>
                  </a:cubicBezTo>
                  <a:cubicBezTo>
                    <a:pt x="658" y="1802"/>
                    <a:pt x="695" y="1802"/>
                    <a:pt x="731" y="1802"/>
                  </a:cubicBezTo>
                  <a:cubicBezTo>
                    <a:pt x="841" y="1784"/>
                    <a:pt x="933" y="1711"/>
                    <a:pt x="1024" y="1656"/>
                  </a:cubicBezTo>
                  <a:cubicBezTo>
                    <a:pt x="1097" y="1583"/>
                    <a:pt x="1115" y="1528"/>
                    <a:pt x="1134" y="1474"/>
                  </a:cubicBezTo>
                  <a:cubicBezTo>
                    <a:pt x="1188" y="1382"/>
                    <a:pt x="1225" y="1309"/>
                    <a:pt x="1298" y="1236"/>
                  </a:cubicBezTo>
                  <a:cubicBezTo>
                    <a:pt x="1389" y="1126"/>
                    <a:pt x="1481" y="1035"/>
                    <a:pt x="1590" y="944"/>
                  </a:cubicBezTo>
                  <a:cubicBezTo>
                    <a:pt x="1645" y="889"/>
                    <a:pt x="1682" y="834"/>
                    <a:pt x="1700" y="761"/>
                  </a:cubicBezTo>
                  <a:cubicBezTo>
                    <a:pt x="1755" y="688"/>
                    <a:pt x="1755" y="615"/>
                    <a:pt x="1755" y="560"/>
                  </a:cubicBezTo>
                  <a:cubicBezTo>
                    <a:pt x="1755" y="487"/>
                    <a:pt x="1737" y="450"/>
                    <a:pt x="1737" y="395"/>
                  </a:cubicBezTo>
                  <a:cubicBezTo>
                    <a:pt x="1718" y="322"/>
                    <a:pt x="1682" y="267"/>
                    <a:pt x="1645" y="213"/>
                  </a:cubicBezTo>
                  <a:cubicBezTo>
                    <a:pt x="1572" y="121"/>
                    <a:pt x="1462" y="30"/>
                    <a:pt x="1353" y="12"/>
                  </a:cubicBezTo>
                  <a:cubicBezTo>
                    <a:pt x="1299" y="5"/>
                    <a:pt x="1241" y="1"/>
                    <a:pt x="1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5400000">
              <a:off x="7351433" y="2021741"/>
              <a:ext cx="99411" cy="97621"/>
            </a:xfrm>
            <a:custGeom>
              <a:avLst/>
              <a:gdLst/>
              <a:ahLst/>
              <a:cxnLst/>
              <a:rect l="l" t="t" r="r" b="b"/>
              <a:pathLst>
                <a:path w="1555" h="1527" extrusionOk="0">
                  <a:moveTo>
                    <a:pt x="1182" y="0"/>
                  </a:moveTo>
                  <a:cubicBezTo>
                    <a:pt x="1161" y="0"/>
                    <a:pt x="1139" y="3"/>
                    <a:pt x="1115" y="10"/>
                  </a:cubicBezTo>
                  <a:cubicBezTo>
                    <a:pt x="1006" y="10"/>
                    <a:pt x="896" y="46"/>
                    <a:pt x="823" y="119"/>
                  </a:cubicBezTo>
                  <a:cubicBezTo>
                    <a:pt x="659" y="284"/>
                    <a:pt x="494" y="430"/>
                    <a:pt x="348" y="576"/>
                  </a:cubicBezTo>
                  <a:cubicBezTo>
                    <a:pt x="330" y="595"/>
                    <a:pt x="293" y="613"/>
                    <a:pt x="275" y="613"/>
                  </a:cubicBezTo>
                  <a:cubicBezTo>
                    <a:pt x="202" y="686"/>
                    <a:pt x="165" y="759"/>
                    <a:pt x="129" y="850"/>
                  </a:cubicBezTo>
                  <a:cubicBezTo>
                    <a:pt x="110" y="887"/>
                    <a:pt x="92" y="942"/>
                    <a:pt x="92" y="978"/>
                  </a:cubicBezTo>
                  <a:cubicBezTo>
                    <a:pt x="74" y="1033"/>
                    <a:pt x="56" y="1070"/>
                    <a:pt x="56" y="1125"/>
                  </a:cubicBezTo>
                  <a:cubicBezTo>
                    <a:pt x="56" y="1143"/>
                    <a:pt x="19" y="1161"/>
                    <a:pt x="19" y="1198"/>
                  </a:cubicBezTo>
                  <a:cubicBezTo>
                    <a:pt x="1" y="1234"/>
                    <a:pt x="1" y="1289"/>
                    <a:pt x="1" y="1307"/>
                  </a:cubicBezTo>
                  <a:cubicBezTo>
                    <a:pt x="1" y="1417"/>
                    <a:pt x="110" y="1527"/>
                    <a:pt x="238" y="1527"/>
                  </a:cubicBezTo>
                  <a:cubicBezTo>
                    <a:pt x="293" y="1527"/>
                    <a:pt x="348" y="1508"/>
                    <a:pt x="421" y="1490"/>
                  </a:cubicBezTo>
                  <a:cubicBezTo>
                    <a:pt x="458" y="1472"/>
                    <a:pt x="512" y="1435"/>
                    <a:pt x="549" y="1435"/>
                  </a:cubicBezTo>
                  <a:cubicBezTo>
                    <a:pt x="604" y="1417"/>
                    <a:pt x="640" y="1399"/>
                    <a:pt x="695" y="1399"/>
                  </a:cubicBezTo>
                  <a:cubicBezTo>
                    <a:pt x="787" y="1344"/>
                    <a:pt x="841" y="1326"/>
                    <a:pt x="914" y="1252"/>
                  </a:cubicBezTo>
                  <a:lnTo>
                    <a:pt x="988" y="1198"/>
                  </a:lnTo>
                  <a:cubicBezTo>
                    <a:pt x="1152" y="1033"/>
                    <a:pt x="1298" y="869"/>
                    <a:pt x="1444" y="704"/>
                  </a:cubicBezTo>
                  <a:cubicBezTo>
                    <a:pt x="1517" y="613"/>
                    <a:pt x="1554" y="521"/>
                    <a:pt x="1554" y="412"/>
                  </a:cubicBezTo>
                  <a:cubicBezTo>
                    <a:pt x="1536" y="302"/>
                    <a:pt x="1481" y="193"/>
                    <a:pt x="1426" y="119"/>
                  </a:cubicBezTo>
                  <a:cubicBezTo>
                    <a:pt x="1352" y="60"/>
                    <a:pt x="1277" y="0"/>
                    <a:pt x="1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5400000">
              <a:off x="7098081" y="1873233"/>
              <a:ext cx="90013" cy="102544"/>
            </a:xfrm>
            <a:custGeom>
              <a:avLst/>
              <a:gdLst/>
              <a:ahLst/>
              <a:cxnLst/>
              <a:rect l="l" t="t" r="r" b="b"/>
              <a:pathLst>
                <a:path w="1408" h="1604" extrusionOk="0">
                  <a:moveTo>
                    <a:pt x="934" y="0"/>
                  </a:moveTo>
                  <a:cubicBezTo>
                    <a:pt x="881" y="0"/>
                    <a:pt x="826" y="10"/>
                    <a:pt x="768" y="32"/>
                  </a:cubicBezTo>
                  <a:cubicBezTo>
                    <a:pt x="640" y="69"/>
                    <a:pt x="549" y="142"/>
                    <a:pt x="476" y="251"/>
                  </a:cubicBezTo>
                  <a:cubicBezTo>
                    <a:pt x="348" y="452"/>
                    <a:pt x="202" y="690"/>
                    <a:pt x="55" y="891"/>
                  </a:cubicBezTo>
                  <a:cubicBezTo>
                    <a:pt x="37" y="946"/>
                    <a:pt x="37" y="964"/>
                    <a:pt x="19" y="1001"/>
                  </a:cubicBezTo>
                  <a:cubicBezTo>
                    <a:pt x="1" y="1074"/>
                    <a:pt x="1" y="1147"/>
                    <a:pt x="19" y="1183"/>
                  </a:cubicBezTo>
                  <a:cubicBezTo>
                    <a:pt x="19" y="1238"/>
                    <a:pt x="19" y="1275"/>
                    <a:pt x="37" y="1311"/>
                  </a:cubicBezTo>
                  <a:cubicBezTo>
                    <a:pt x="55" y="1366"/>
                    <a:pt x="92" y="1421"/>
                    <a:pt x="129" y="1457"/>
                  </a:cubicBezTo>
                  <a:cubicBezTo>
                    <a:pt x="202" y="1531"/>
                    <a:pt x="256" y="1549"/>
                    <a:pt x="348" y="1585"/>
                  </a:cubicBezTo>
                  <a:cubicBezTo>
                    <a:pt x="384" y="1585"/>
                    <a:pt x="439" y="1604"/>
                    <a:pt x="476" y="1604"/>
                  </a:cubicBezTo>
                  <a:cubicBezTo>
                    <a:pt x="549" y="1604"/>
                    <a:pt x="622" y="1604"/>
                    <a:pt x="658" y="1549"/>
                  </a:cubicBezTo>
                  <a:cubicBezTo>
                    <a:pt x="713" y="1531"/>
                    <a:pt x="732" y="1531"/>
                    <a:pt x="768" y="1494"/>
                  </a:cubicBezTo>
                  <a:cubicBezTo>
                    <a:pt x="823" y="1457"/>
                    <a:pt x="859" y="1421"/>
                    <a:pt x="896" y="1348"/>
                  </a:cubicBezTo>
                  <a:cubicBezTo>
                    <a:pt x="1042" y="1147"/>
                    <a:pt x="1188" y="946"/>
                    <a:pt x="1316" y="708"/>
                  </a:cubicBezTo>
                  <a:cubicBezTo>
                    <a:pt x="1371" y="672"/>
                    <a:pt x="1371" y="599"/>
                    <a:pt x="1389" y="525"/>
                  </a:cubicBezTo>
                  <a:cubicBezTo>
                    <a:pt x="1408" y="507"/>
                    <a:pt x="1408" y="434"/>
                    <a:pt x="1389" y="361"/>
                  </a:cubicBezTo>
                  <a:cubicBezTo>
                    <a:pt x="1371" y="306"/>
                    <a:pt x="1353" y="251"/>
                    <a:pt x="1298" y="215"/>
                  </a:cubicBezTo>
                  <a:lnTo>
                    <a:pt x="1170" y="69"/>
                  </a:lnTo>
                  <a:cubicBezTo>
                    <a:pt x="1093" y="24"/>
                    <a:pt x="1015" y="0"/>
                    <a:pt x="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5400000">
              <a:off x="7011233" y="2057637"/>
              <a:ext cx="60797" cy="78378"/>
            </a:xfrm>
            <a:custGeom>
              <a:avLst/>
              <a:gdLst/>
              <a:ahLst/>
              <a:cxnLst/>
              <a:rect l="l" t="t" r="r" b="b"/>
              <a:pathLst>
                <a:path w="951" h="1226" extrusionOk="0">
                  <a:moveTo>
                    <a:pt x="648" y="1"/>
                  </a:moveTo>
                  <a:cubicBezTo>
                    <a:pt x="616" y="1"/>
                    <a:pt x="582" y="8"/>
                    <a:pt x="549" y="29"/>
                  </a:cubicBezTo>
                  <a:cubicBezTo>
                    <a:pt x="476" y="47"/>
                    <a:pt x="384" y="102"/>
                    <a:pt x="366" y="157"/>
                  </a:cubicBezTo>
                  <a:cubicBezTo>
                    <a:pt x="293" y="284"/>
                    <a:pt x="256" y="394"/>
                    <a:pt x="183" y="504"/>
                  </a:cubicBezTo>
                  <a:cubicBezTo>
                    <a:pt x="165" y="559"/>
                    <a:pt x="110" y="613"/>
                    <a:pt x="92" y="668"/>
                  </a:cubicBezTo>
                  <a:lnTo>
                    <a:pt x="19" y="796"/>
                  </a:lnTo>
                  <a:cubicBezTo>
                    <a:pt x="0" y="851"/>
                    <a:pt x="19" y="924"/>
                    <a:pt x="19" y="961"/>
                  </a:cubicBezTo>
                  <a:cubicBezTo>
                    <a:pt x="19" y="1052"/>
                    <a:pt x="55" y="1143"/>
                    <a:pt x="147" y="1198"/>
                  </a:cubicBezTo>
                  <a:cubicBezTo>
                    <a:pt x="183" y="1216"/>
                    <a:pt x="229" y="1226"/>
                    <a:pt x="277" y="1226"/>
                  </a:cubicBezTo>
                  <a:cubicBezTo>
                    <a:pt x="325" y="1226"/>
                    <a:pt x="375" y="1216"/>
                    <a:pt x="421" y="1198"/>
                  </a:cubicBezTo>
                  <a:cubicBezTo>
                    <a:pt x="476" y="1162"/>
                    <a:pt x="512" y="1143"/>
                    <a:pt x="549" y="1107"/>
                  </a:cubicBezTo>
                  <a:cubicBezTo>
                    <a:pt x="585" y="1052"/>
                    <a:pt x="603" y="1015"/>
                    <a:pt x="640" y="961"/>
                  </a:cubicBezTo>
                  <a:cubicBezTo>
                    <a:pt x="658" y="924"/>
                    <a:pt x="695" y="851"/>
                    <a:pt x="731" y="796"/>
                  </a:cubicBezTo>
                  <a:cubicBezTo>
                    <a:pt x="786" y="686"/>
                    <a:pt x="841" y="577"/>
                    <a:pt x="914" y="467"/>
                  </a:cubicBezTo>
                  <a:cubicBezTo>
                    <a:pt x="932" y="412"/>
                    <a:pt x="951" y="321"/>
                    <a:pt x="932" y="230"/>
                  </a:cubicBezTo>
                  <a:cubicBezTo>
                    <a:pt x="914" y="157"/>
                    <a:pt x="859" y="83"/>
                    <a:pt x="804" y="47"/>
                  </a:cubicBezTo>
                  <a:cubicBezTo>
                    <a:pt x="758" y="24"/>
                    <a:pt x="705" y="1"/>
                    <a:pt x="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5400000">
              <a:off x="6827756" y="2130005"/>
              <a:ext cx="79465" cy="94872"/>
            </a:xfrm>
            <a:custGeom>
              <a:avLst/>
              <a:gdLst/>
              <a:ahLst/>
              <a:cxnLst/>
              <a:rect l="l" t="t" r="r" b="b"/>
              <a:pathLst>
                <a:path w="1243" h="1484" extrusionOk="0">
                  <a:moveTo>
                    <a:pt x="776" y="0"/>
                  </a:moveTo>
                  <a:cubicBezTo>
                    <a:pt x="693" y="0"/>
                    <a:pt x="603" y="16"/>
                    <a:pt x="530" y="65"/>
                  </a:cubicBezTo>
                  <a:cubicBezTo>
                    <a:pt x="439" y="138"/>
                    <a:pt x="347" y="211"/>
                    <a:pt x="329" y="339"/>
                  </a:cubicBezTo>
                  <a:lnTo>
                    <a:pt x="256" y="540"/>
                  </a:lnTo>
                  <a:cubicBezTo>
                    <a:pt x="238" y="613"/>
                    <a:pt x="183" y="668"/>
                    <a:pt x="146" y="741"/>
                  </a:cubicBezTo>
                  <a:cubicBezTo>
                    <a:pt x="110" y="759"/>
                    <a:pt x="73" y="814"/>
                    <a:pt x="73" y="869"/>
                  </a:cubicBezTo>
                  <a:cubicBezTo>
                    <a:pt x="55" y="887"/>
                    <a:pt x="55" y="924"/>
                    <a:pt x="18" y="979"/>
                  </a:cubicBezTo>
                  <a:cubicBezTo>
                    <a:pt x="0" y="1052"/>
                    <a:pt x="0" y="1107"/>
                    <a:pt x="18" y="1198"/>
                  </a:cubicBezTo>
                  <a:lnTo>
                    <a:pt x="18" y="1216"/>
                  </a:lnTo>
                  <a:cubicBezTo>
                    <a:pt x="55" y="1289"/>
                    <a:pt x="73" y="1344"/>
                    <a:pt x="110" y="1381"/>
                  </a:cubicBezTo>
                  <a:cubicBezTo>
                    <a:pt x="165" y="1436"/>
                    <a:pt x="201" y="1454"/>
                    <a:pt x="274" y="1472"/>
                  </a:cubicBezTo>
                  <a:lnTo>
                    <a:pt x="293" y="1472"/>
                  </a:lnTo>
                  <a:cubicBezTo>
                    <a:pt x="326" y="1479"/>
                    <a:pt x="367" y="1483"/>
                    <a:pt x="410" y="1483"/>
                  </a:cubicBezTo>
                  <a:cubicBezTo>
                    <a:pt x="484" y="1483"/>
                    <a:pt x="564" y="1470"/>
                    <a:pt x="621" y="1436"/>
                  </a:cubicBezTo>
                  <a:cubicBezTo>
                    <a:pt x="658" y="1381"/>
                    <a:pt x="731" y="1344"/>
                    <a:pt x="786" y="1326"/>
                  </a:cubicBezTo>
                  <a:cubicBezTo>
                    <a:pt x="841" y="1253"/>
                    <a:pt x="914" y="1162"/>
                    <a:pt x="987" y="1088"/>
                  </a:cubicBezTo>
                  <a:cubicBezTo>
                    <a:pt x="1097" y="961"/>
                    <a:pt x="1170" y="796"/>
                    <a:pt x="1206" y="613"/>
                  </a:cubicBezTo>
                  <a:cubicBezTo>
                    <a:pt x="1243" y="540"/>
                    <a:pt x="1243" y="467"/>
                    <a:pt x="1206" y="412"/>
                  </a:cubicBezTo>
                  <a:cubicBezTo>
                    <a:pt x="1206" y="339"/>
                    <a:pt x="1188" y="284"/>
                    <a:pt x="1170" y="230"/>
                  </a:cubicBezTo>
                  <a:cubicBezTo>
                    <a:pt x="1115" y="138"/>
                    <a:pt x="1005" y="47"/>
                    <a:pt x="896" y="10"/>
                  </a:cubicBezTo>
                  <a:cubicBezTo>
                    <a:pt x="859" y="4"/>
                    <a:pt x="818" y="0"/>
                    <a:pt x="7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5400000">
              <a:off x="6924480" y="2468319"/>
              <a:ext cx="114563" cy="133166"/>
            </a:xfrm>
            <a:custGeom>
              <a:avLst/>
              <a:gdLst/>
              <a:ahLst/>
              <a:cxnLst/>
              <a:rect l="l" t="t" r="r" b="b"/>
              <a:pathLst>
                <a:path w="1792" h="2083" extrusionOk="0">
                  <a:moveTo>
                    <a:pt x="1301" y="0"/>
                  </a:moveTo>
                  <a:cubicBezTo>
                    <a:pt x="1247" y="0"/>
                    <a:pt x="1195" y="11"/>
                    <a:pt x="1152" y="32"/>
                  </a:cubicBezTo>
                  <a:cubicBezTo>
                    <a:pt x="1097" y="51"/>
                    <a:pt x="1061" y="69"/>
                    <a:pt x="1042" y="69"/>
                  </a:cubicBezTo>
                  <a:cubicBezTo>
                    <a:pt x="969" y="105"/>
                    <a:pt x="896" y="178"/>
                    <a:pt x="860" y="252"/>
                  </a:cubicBezTo>
                  <a:cubicBezTo>
                    <a:pt x="714" y="453"/>
                    <a:pt x="549" y="635"/>
                    <a:pt x="421" y="855"/>
                  </a:cubicBezTo>
                  <a:cubicBezTo>
                    <a:pt x="348" y="946"/>
                    <a:pt x="275" y="1037"/>
                    <a:pt x="220" y="1147"/>
                  </a:cubicBezTo>
                  <a:cubicBezTo>
                    <a:pt x="165" y="1184"/>
                    <a:pt x="147" y="1238"/>
                    <a:pt x="129" y="1275"/>
                  </a:cubicBezTo>
                  <a:cubicBezTo>
                    <a:pt x="37" y="1421"/>
                    <a:pt x="1" y="1604"/>
                    <a:pt x="74" y="1768"/>
                  </a:cubicBezTo>
                  <a:cubicBezTo>
                    <a:pt x="92" y="1805"/>
                    <a:pt x="92" y="1823"/>
                    <a:pt x="129" y="1878"/>
                  </a:cubicBezTo>
                  <a:cubicBezTo>
                    <a:pt x="147" y="1915"/>
                    <a:pt x="184" y="1969"/>
                    <a:pt x="238" y="1988"/>
                  </a:cubicBezTo>
                  <a:cubicBezTo>
                    <a:pt x="330" y="2061"/>
                    <a:pt x="403" y="2079"/>
                    <a:pt x="513" y="2079"/>
                  </a:cubicBezTo>
                  <a:cubicBezTo>
                    <a:pt x="531" y="2081"/>
                    <a:pt x="549" y="2082"/>
                    <a:pt x="568" y="2082"/>
                  </a:cubicBezTo>
                  <a:cubicBezTo>
                    <a:pt x="699" y="2082"/>
                    <a:pt x="839" y="2026"/>
                    <a:pt x="951" y="1915"/>
                  </a:cubicBezTo>
                  <a:cubicBezTo>
                    <a:pt x="1006" y="1860"/>
                    <a:pt x="1079" y="1768"/>
                    <a:pt x="1134" y="1677"/>
                  </a:cubicBezTo>
                  <a:cubicBezTo>
                    <a:pt x="1189" y="1586"/>
                    <a:pt x="1262" y="1458"/>
                    <a:pt x="1335" y="1366"/>
                  </a:cubicBezTo>
                  <a:cubicBezTo>
                    <a:pt x="1463" y="1165"/>
                    <a:pt x="1609" y="964"/>
                    <a:pt x="1773" y="782"/>
                  </a:cubicBezTo>
                  <a:cubicBezTo>
                    <a:pt x="1773" y="672"/>
                    <a:pt x="1792" y="489"/>
                    <a:pt x="1773" y="361"/>
                  </a:cubicBezTo>
                  <a:cubicBezTo>
                    <a:pt x="1737" y="252"/>
                    <a:pt x="1646" y="124"/>
                    <a:pt x="1536" y="69"/>
                  </a:cubicBezTo>
                  <a:cubicBezTo>
                    <a:pt x="1469" y="25"/>
                    <a:pt x="1383" y="0"/>
                    <a:pt x="1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5400000">
              <a:off x="7257777" y="2605224"/>
              <a:ext cx="53829" cy="51016"/>
            </a:xfrm>
            <a:custGeom>
              <a:avLst/>
              <a:gdLst/>
              <a:ahLst/>
              <a:cxnLst/>
              <a:rect l="l" t="t" r="r" b="b"/>
              <a:pathLst>
                <a:path w="842" h="798" extrusionOk="0">
                  <a:moveTo>
                    <a:pt x="429" y="0"/>
                  </a:moveTo>
                  <a:cubicBezTo>
                    <a:pt x="392" y="0"/>
                    <a:pt x="348" y="17"/>
                    <a:pt x="311" y="17"/>
                  </a:cubicBezTo>
                  <a:cubicBezTo>
                    <a:pt x="293" y="35"/>
                    <a:pt x="256" y="35"/>
                    <a:pt x="220" y="53"/>
                  </a:cubicBezTo>
                  <a:cubicBezTo>
                    <a:pt x="201" y="53"/>
                    <a:pt x="201" y="71"/>
                    <a:pt x="183" y="71"/>
                  </a:cubicBezTo>
                  <a:cubicBezTo>
                    <a:pt x="128" y="90"/>
                    <a:pt x="92" y="145"/>
                    <a:pt x="74" y="199"/>
                  </a:cubicBezTo>
                  <a:cubicBezTo>
                    <a:pt x="37" y="218"/>
                    <a:pt x="37" y="254"/>
                    <a:pt x="19" y="291"/>
                  </a:cubicBezTo>
                  <a:cubicBezTo>
                    <a:pt x="0" y="346"/>
                    <a:pt x="0" y="437"/>
                    <a:pt x="19" y="510"/>
                  </a:cubicBezTo>
                  <a:cubicBezTo>
                    <a:pt x="19" y="528"/>
                    <a:pt x="37" y="547"/>
                    <a:pt x="37" y="583"/>
                  </a:cubicBezTo>
                  <a:cubicBezTo>
                    <a:pt x="74" y="620"/>
                    <a:pt x="74" y="656"/>
                    <a:pt x="92" y="675"/>
                  </a:cubicBezTo>
                  <a:lnTo>
                    <a:pt x="110" y="693"/>
                  </a:lnTo>
                  <a:cubicBezTo>
                    <a:pt x="128" y="711"/>
                    <a:pt x="165" y="748"/>
                    <a:pt x="201" y="766"/>
                  </a:cubicBezTo>
                  <a:cubicBezTo>
                    <a:pt x="220" y="766"/>
                    <a:pt x="220" y="766"/>
                    <a:pt x="256" y="784"/>
                  </a:cubicBezTo>
                  <a:lnTo>
                    <a:pt x="311" y="784"/>
                  </a:lnTo>
                  <a:cubicBezTo>
                    <a:pt x="357" y="793"/>
                    <a:pt x="380" y="798"/>
                    <a:pt x="400" y="798"/>
                  </a:cubicBezTo>
                  <a:cubicBezTo>
                    <a:pt x="421" y="798"/>
                    <a:pt x="439" y="793"/>
                    <a:pt x="476" y="784"/>
                  </a:cubicBezTo>
                  <a:lnTo>
                    <a:pt x="512" y="784"/>
                  </a:lnTo>
                  <a:lnTo>
                    <a:pt x="658" y="711"/>
                  </a:lnTo>
                  <a:lnTo>
                    <a:pt x="731" y="656"/>
                  </a:lnTo>
                  <a:cubicBezTo>
                    <a:pt x="768" y="601"/>
                    <a:pt x="805" y="547"/>
                    <a:pt x="805" y="510"/>
                  </a:cubicBezTo>
                  <a:lnTo>
                    <a:pt x="805" y="474"/>
                  </a:lnTo>
                  <a:cubicBezTo>
                    <a:pt x="841" y="400"/>
                    <a:pt x="841" y="327"/>
                    <a:pt x="841" y="291"/>
                  </a:cubicBezTo>
                  <a:cubicBezTo>
                    <a:pt x="823" y="254"/>
                    <a:pt x="823" y="218"/>
                    <a:pt x="805" y="199"/>
                  </a:cubicBezTo>
                  <a:cubicBezTo>
                    <a:pt x="768" y="145"/>
                    <a:pt x="731" y="90"/>
                    <a:pt x="677" y="71"/>
                  </a:cubicBezTo>
                  <a:cubicBezTo>
                    <a:pt x="658" y="71"/>
                    <a:pt x="658" y="53"/>
                    <a:pt x="640" y="53"/>
                  </a:cubicBezTo>
                  <a:cubicBezTo>
                    <a:pt x="585" y="35"/>
                    <a:pt x="549" y="17"/>
                    <a:pt x="476" y="17"/>
                  </a:cubicBezTo>
                  <a:cubicBezTo>
                    <a:pt x="463" y="4"/>
                    <a:pt x="447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5400000">
              <a:off x="7478493" y="2540751"/>
              <a:ext cx="76013" cy="73647"/>
            </a:xfrm>
            <a:custGeom>
              <a:avLst/>
              <a:gdLst/>
              <a:ahLst/>
              <a:cxnLst/>
              <a:rect l="l" t="t" r="r" b="b"/>
              <a:pathLst>
                <a:path w="1189" h="1152" extrusionOk="0">
                  <a:moveTo>
                    <a:pt x="750" y="0"/>
                  </a:moveTo>
                  <a:cubicBezTo>
                    <a:pt x="677" y="0"/>
                    <a:pt x="585" y="19"/>
                    <a:pt x="530" y="74"/>
                  </a:cubicBezTo>
                  <a:cubicBezTo>
                    <a:pt x="457" y="110"/>
                    <a:pt x="402" y="165"/>
                    <a:pt x="366" y="220"/>
                  </a:cubicBezTo>
                  <a:cubicBezTo>
                    <a:pt x="293" y="311"/>
                    <a:pt x="256" y="402"/>
                    <a:pt x="183" y="494"/>
                  </a:cubicBezTo>
                  <a:cubicBezTo>
                    <a:pt x="165" y="549"/>
                    <a:pt x="110" y="585"/>
                    <a:pt x="92" y="640"/>
                  </a:cubicBezTo>
                  <a:cubicBezTo>
                    <a:pt x="73" y="658"/>
                    <a:pt x="73" y="677"/>
                    <a:pt x="37" y="713"/>
                  </a:cubicBezTo>
                  <a:cubicBezTo>
                    <a:pt x="37" y="731"/>
                    <a:pt x="19" y="731"/>
                    <a:pt x="19" y="750"/>
                  </a:cubicBezTo>
                  <a:cubicBezTo>
                    <a:pt x="0" y="768"/>
                    <a:pt x="0" y="804"/>
                    <a:pt x="0" y="823"/>
                  </a:cubicBezTo>
                  <a:lnTo>
                    <a:pt x="0" y="859"/>
                  </a:lnTo>
                  <a:lnTo>
                    <a:pt x="0" y="896"/>
                  </a:lnTo>
                  <a:cubicBezTo>
                    <a:pt x="0" y="932"/>
                    <a:pt x="0" y="951"/>
                    <a:pt x="19" y="987"/>
                  </a:cubicBezTo>
                  <a:cubicBezTo>
                    <a:pt x="19" y="1005"/>
                    <a:pt x="37" y="1042"/>
                    <a:pt x="73" y="1079"/>
                  </a:cubicBezTo>
                  <a:cubicBezTo>
                    <a:pt x="92" y="1097"/>
                    <a:pt x="110" y="1097"/>
                    <a:pt x="110" y="1115"/>
                  </a:cubicBezTo>
                  <a:cubicBezTo>
                    <a:pt x="165" y="1133"/>
                    <a:pt x="201" y="1152"/>
                    <a:pt x="256" y="1152"/>
                  </a:cubicBezTo>
                  <a:lnTo>
                    <a:pt x="384" y="1152"/>
                  </a:lnTo>
                  <a:cubicBezTo>
                    <a:pt x="402" y="1152"/>
                    <a:pt x="439" y="1133"/>
                    <a:pt x="457" y="1133"/>
                  </a:cubicBezTo>
                  <a:cubicBezTo>
                    <a:pt x="476" y="1115"/>
                    <a:pt x="494" y="1115"/>
                    <a:pt x="530" y="1097"/>
                  </a:cubicBezTo>
                  <a:cubicBezTo>
                    <a:pt x="567" y="1079"/>
                    <a:pt x="622" y="1024"/>
                    <a:pt x="658" y="1005"/>
                  </a:cubicBezTo>
                  <a:cubicBezTo>
                    <a:pt x="750" y="932"/>
                    <a:pt x="841" y="896"/>
                    <a:pt x="932" y="823"/>
                  </a:cubicBezTo>
                  <a:cubicBezTo>
                    <a:pt x="1005" y="768"/>
                    <a:pt x="1042" y="731"/>
                    <a:pt x="1097" y="658"/>
                  </a:cubicBezTo>
                  <a:cubicBezTo>
                    <a:pt x="1133" y="585"/>
                    <a:pt x="1170" y="530"/>
                    <a:pt x="1170" y="439"/>
                  </a:cubicBezTo>
                  <a:cubicBezTo>
                    <a:pt x="1188" y="311"/>
                    <a:pt x="1133" y="201"/>
                    <a:pt x="1042" y="128"/>
                  </a:cubicBezTo>
                  <a:cubicBezTo>
                    <a:pt x="1005" y="92"/>
                    <a:pt x="951" y="74"/>
                    <a:pt x="914" y="37"/>
                  </a:cubicBezTo>
                  <a:cubicBezTo>
                    <a:pt x="859" y="19"/>
                    <a:pt x="804" y="0"/>
                    <a:pt x="7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5400000">
              <a:off x="7598935" y="2281262"/>
              <a:ext cx="88863" cy="77419"/>
            </a:xfrm>
            <a:custGeom>
              <a:avLst/>
              <a:gdLst/>
              <a:ahLst/>
              <a:cxnLst/>
              <a:rect l="l" t="t" r="r" b="b"/>
              <a:pathLst>
                <a:path w="1390" h="1211" extrusionOk="0">
                  <a:moveTo>
                    <a:pt x="957" y="1"/>
                  </a:moveTo>
                  <a:cubicBezTo>
                    <a:pt x="943" y="1"/>
                    <a:pt x="929" y="2"/>
                    <a:pt x="914" y="4"/>
                  </a:cubicBezTo>
                  <a:cubicBezTo>
                    <a:pt x="859" y="4"/>
                    <a:pt x="841" y="4"/>
                    <a:pt x="786" y="23"/>
                  </a:cubicBezTo>
                  <a:cubicBezTo>
                    <a:pt x="713" y="41"/>
                    <a:pt x="658" y="59"/>
                    <a:pt x="604" y="132"/>
                  </a:cubicBezTo>
                  <a:cubicBezTo>
                    <a:pt x="512" y="224"/>
                    <a:pt x="421" y="297"/>
                    <a:pt x="311" y="388"/>
                  </a:cubicBezTo>
                  <a:cubicBezTo>
                    <a:pt x="256" y="425"/>
                    <a:pt x="220" y="479"/>
                    <a:pt x="165" y="498"/>
                  </a:cubicBezTo>
                  <a:cubicBezTo>
                    <a:pt x="147" y="498"/>
                    <a:pt x="147" y="516"/>
                    <a:pt x="128" y="516"/>
                  </a:cubicBezTo>
                  <a:cubicBezTo>
                    <a:pt x="92" y="571"/>
                    <a:pt x="37" y="644"/>
                    <a:pt x="19" y="717"/>
                  </a:cubicBezTo>
                  <a:cubicBezTo>
                    <a:pt x="19" y="735"/>
                    <a:pt x="0" y="772"/>
                    <a:pt x="0" y="827"/>
                  </a:cubicBezTo>
                  <a:lnTo>
                    <a:pt x="0" y="845"/>
                  </a:lnTo>
                  <a:lnTo>
                    <a:pt x="0" y="863"/>
                  </a:lnTo>
                  <a:cubicBezTo>
                    <a:pt x="0" y="881"/>
                    <a:pt x="0" y="936"/>
                    <a:pt x="19" y="955"/>
                  </a:cubicBezTo>
                  <a:cubicBezTo>
                    <a:pt x="19" y="1009"/>
                    <a:pt x="37" y="1046"/>
                    <a:pt x="92" y="1082"/>
                  </a:cubicBezTo>
                  <a:cubicBezTo>
                    <a:pt x="128" y="1119"/>
                    <a:pt x="201" y="1192"/>
                    <a:pt x="275" y="1192"/>
                  </a:cubicBezTo>
                  <a:cubicBezTo>
                    <a:pt x="311" y="1192"/>
                    <a:pt x="384" y="1210"/>
                    <a:pt x="421" y="1210"/>
                  </a:cubicBezTo>
                  <a:lnTo>
                    <a:pt x="494" y="1210"/>
                  </a:lnTo>
                  <a:cubicBezTo>
                    <a:pt x="549" y="1210"/>
                    <a:pt x="604" y="1192"/>
                    <a:pt x="658" y="1174"/>
                  </a:cubicBezTo>
                  <a:cubicBezTo>
                    <a:pt x="677" y="1137"/>
                    <a:pt x="731" y="1119"/>
                    <a:pt x="750" y="1101"/>
                  </a:cubicBezTo>
                  <a:cubicBezTo>
                    <a:pt x="768" y="1101"/>
                    <a:pt x="768" y="1082"/>
                    <a:pt x="786" y="1082"/>
                  </a:cubicBezTo>
                  <a:cubicBezTo>
                    <a:pt x="841" y="1028"/>
                    <a:pt x="914" y="973"/>
                    <a:pt x="951" y="955"/>
                  </a:cubicBezTo>
                  <a:lnTo>
                    <a:pt x="1243" y="735"/>
                  </a:lnTo>
                  <a:cubicBezTo>
                    <a:pt x="1298" y="680"/>
                    <a:pt x="1316" y="644"/>
                    <a:pt x="1334" y="589"/>
                  </a:cubicBezTo>
                  <a:cubicBezTo>
                    <a:pt x="1371" y="552"/>
                    <a:pt x="1389" y="479"/>
                    <a:pt x="1389" y="443"/>
                  </a:cubicBezTo>
                  <a:cubicBezTo>
                    <a:pt x="1316" y="351"/>
                    <a:pt x="1316" y="297"/>
                    <a:pt x="1298" y="260"/>
                  </a:cubicBezTo>
                  <a:cubicBezTo>
                    <a:pt x="1280" y="205"/>
                    <a:pt x="1243" y="150"/>
                    <a:pt x="1207" y="114"/>
                  </a:cubicBezTo>
                  <a:cubicBezTo>
                    <a:pt x="1143" y="50"/>
                    <a:pt x="1052" y="1"/>
                    <a:pt x="9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5400000">
              <a:off x="6583417" y="2218483"/>
              <a:ext cx="130929" cy="146847"/>
            </a:xfrm>
            <a:custGeom>
              <a:avLst/>
              <a:gdLst/>
              <a:ahLst/>
              <a:cxnLst/>
              <a:rect l="l" t="t" r="r" b="b"/>
              <a:pathLst>
                <a:path w="2048" h="2297" extrusionOk="0">
                  <a:moveTo>
                    <a:pt x="1452" y="0"/>
                  </a:moveTo>
                  <a:cubicBezTo>
                    <a:pt x="1306" y="0"/>
                    <a:pt x="1159" y="50"/>
                    <a:pt x="1061" y="159"/>
                  </a:cubicBezTo>
                  <a:cubicBezTo>
                    <a:pt x="951" y="268"/>
                    <a:pt x="860" y="378"/>
                    <a:pt x="768" y="524"/>
                  </a:cubicBezTo>
                  <a:cubicBezTo>
                    <a:pt x="714" y="597"/>
                    <a:pt x="641" y="670"/>
                    <a:pt x="604" y="743"/>
                  </a:cubicBezTo>
                  <a:cubicBezTo>
                    <a:pt x="549" y="798"/>
                    <a:pt x="531" y="835"/>
                    <a:pt x="494" y="890"/>
                  </a:cubicBezTo>
                  <a:cubicBezTo>
                    <a:pt x="403" y="999"/>
                    <a:pt x="348" y="1072"/>
                    <a:pt x="275" y="1219"/>
                  </a:cubicBezTo>
                  <a:cubicBezTo>
                    <a:pt x="239" y="1292"/>
                    <a:pt x="184" y="1383"/>
                    <a:pt x="147" y="1456"/>
                  </a:cubicBezTo>
                  <a:cubicBezTo>
                    <a:pt x="129" y="1493"/>
                    <a:pt x="92" y="1529"/>
                    <a:pt x="74" y="1566"/>
                  </a:cubicBezTo>
                  <a:cubicBezTo>
                    <a:pt x="1" y="1675"/>
                    <a:pt x="1" y="1767"/>
                    <a:pt x="1" y="1895"/>
                  </a:cubicBezTo>
                  <a:cubicBezTo>
                    <a:pt x="19" y="2004"/>
                    <a:pt x="56" y="2096"/>
                    <a:pt x="111" y="2187"/>
                  </a:cubicBezTo>
                  <a:cubicBezTo>
                    <a:pt x="220" y="2260"/>
                    <a:pt x="312" y="2297"/>
                    <a:pt x="421" y="2297"/>
                  </a:cubicBezTo>
                  <a:cubicBezTo>
                    <a:pt x="531" y="2297"/>
                    <a:pt x="641" y="2297"/>
                    <a:pt x="732" y="2224"/>
                  </a:cubicBezTo>
                  <a:cubicBezTo>
                    <a:pt x="805" y="2187"/>
                    <a:pt x="878" y="2114"/>
                    <a:pt x="951" y="2077"/>
                  </a:cubicBezTo>
                  <a:cubicBezTo>
                    <a:pt x="988" y="2023"/>
                    <a:pt x="1061" y="1986"/>
                    <a:pt x="1097" y="1931"/>
                  </a:cubicBezTo>
                  <a:cubicBezTo>
                    <a:pt x="1134" y="1913"/>
                    <a:pt x="1152" y="1913"/>
                    <a:pt x="1189" y="1895"/>
                  </a:cubicBezTo>
                  <a:cubicBezTo>
                    <a:pt x="1317" y="1803"/>
                    <a:pt x="1408" y="1712"/>
                    <a:pt x="1463" y="1602"/>
                  </a:cubicBezTo>
                  <a:cubicBezTo>
                    <a:pt x="1536" y="1511"/>
                    <a:pt x="1591" y="1438"/>
                    <a:pt x="1646" y="1346"/>
                  </a:cubicBezTo>
                  <a:cubicBezTo>
                    <a:pt x="1700" y="1255"/>
                    <a:pt x="1774" y="1182"/>
                    <a:pt x="1810" y="1091"/>
                  </a:cubicBezTo>
                  <a:lnTo>
                    <a:pt x="1938" y="817"/>
                  </a:lnTo>
                  <a:cubicBezTo>
                    <a:pt x="1993" y="689"/>
                    <a:pt x="2048" y="542"/>
                    <a:pt x="1993" y="414"/>
                  </a:cubicBezTo>
                  <a:cubicBezTo>
                    <a:pt x="1956" y="287"/>
                    <a:pt x="1901" y="195"/>
                    <a:pt x="1792" y="104"/>
                  </a:cubicBezTo>
                  <a:cubicBezTo>
                    <a:pt x="1699" y="37"/>
                    <a:pt x="1576" y="0"/>
                    <a:pt x="1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5400000">
              <a:off x="7301600" y="1814066"/>
              <a:ext cx="112261" cy="126262"/>
            </a:xfrm>
            <a:custGeom>
              <a:avLst/>
              <a:gdLst/>
              <a:ahLst/>
              <a:cxnLst/>
              <a:rect l="l" t="t" r="r" b="b"/>
              <a:pathLst>
                <a:path w="1756" h="1975" extrusionOk="0">
                  <a:moveTo>
                    <a:pt x="1287" y="0"/>
                  </a:moveTo>
                  <a:cubicBezTo>
                    <a:pt x="1266" y="0"/>
                    <a:pt x="1245" y="4"/>
                    <a:pt x="1225" y="12"/>
                  </a:cubicBezTo>
                  <a:cubicBezTo>
                    <a:pt x="1116" y="12"/>
                    <a:pt x="988" y="48"/>
                    <a:pt x="915" y="140"/>
                  </a:cubicBezTo>
                  <a:cubicBezTo>
                    <a:pt x="750" y="341"/>
                    <a:pt x="622" y="560"/>
                    <a:pt x="476" y="779"/>
                  </a:cubicBezTo>
                  <a:cubicBezTo>
                    <a:pt x="366" y="962"/>
                    <a:pt x="220" y="1145"/>
                    <a:pt x="111" y="1346"/>
                  </a:cubicBezTo>
                  <a:cubicBezTo>
                    <a:pt x="1" y="1528"/>
                    <a:pt x="74" y="1839"/>
                    <a:pt x="275" y="1930"/>
                  </a:cubicBezTo>
                  <a:cubicBezTo>
                    <a:pt x="342" y="1957"/>
                    <a:pt x="428" y="1974"/>
                    <a:pt x="506" y="1974"/>
                  </a:cubicBezTo>
                  <a:cubicBezTo>
                    <a:pt x="534" y="1974"/>
                    <a:pt x="561" y="1972"/>
                    <a:pt x="586" y="1967"/>
                  </a:cubicBezTo>
                  <a:cubicBezTo>
                    <a:pt x="714" y="1930"/>
                    <a:pt x="768" y="1876"/>
                    <a:pt x="842" y="1766"/>
                  </a:cubicBezTo>
                  <a:cubicBezTo>
                    <a:pt x="969" y="1583"/>
                    <a:pt x="1116" y="1400"/>
                    <a:pt x="1225" y="1236"/>
                  </a:cubicBezTo>
                  <a:cubicBezTo>
                    <a:pt x="1298" y="1145"/>
                    <a:pt x="1371" y="1053"/>
                    <a:pt x="1426" y="980"/>
                  </a:cubicBezTo>
                  <a:lnTo>
                    <a:pt x="1646" y="706"/>
                  </a:lnTo>
                  <a:cubicBezTo>
                    <a:pt x="1755" y="505"/>
                    <a:pt x="1682" y="231"/>
                    <a:pt x="1499" y="103"/>
                  </a:cubicBezTo>
                  <a:cubicBezTo>
                    <a:pt x="1442" y="46"/>
                    <a:pt x="1363" y="0"/>
                    <a:pt x="1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5400000">
              <a:off x="7378730" y="2778408"/>
              <a:ext cx="158994" cy="171908"/>
            </a:xfrm>
            <a:custGeom>
              <a:avLst/>
              <a:gdLst/>
              <a:ahLst/>
              <a:cxnLst/>
              <a:rect l="l" t="t" r="r" b="b"/>
              <a:pathLst>
                <a:path w="2487" h="2689" extrusionOk="0">
                  <a:moveTo>
                    <a:pt x="2126" y="0"/>
                  </a:moveTo>
                  <a:cubicBezTo>
                    <a:pt x="2092" y="0"/>
                    <a:pt x="2060" y="7"/>
                    <a:pt x="2029" y="22"/>
                  </a:cubicBezTo>
                  <a:cubicBezTo>
                    <a:pt x="1993" y="40"/>
                    <a:pt x="1956" y="40"/>
                    <a:pt x="1920" y="58"/>
                  </a:cubicBezTo>
                  <a:cubicBezTo>
                    <a:pt x="1810" y="95"/>
                    <a:pt x="1737" y="150"/>
                    <a:pt x="1664" y="241"/>
                  </a:cubicBezTo>
                  <a:cubicBezTo>
                    <a:pt x="1591" y="314"/>
                    <a:pt x="1518" y="406"/>
                    <a:pt x="1463" y="479"/>
                  </a:cubicBezTo>
                  <a:cubicBezTo>
                    <a:pt x="1317" y="625"/>
                    <a:pt x="1189" y="771"/>
                    <a:pt x="1024" y="936"/>
                  </a:cubicBezTo>
                  <a:cubicBezTo>
                    <a:pt x="750" y="1228"/>
                    <a:pt x="476" y="1539"/>
                    <a:pt x="202" y="1868"/>
                  </a:cubicBezTo>
                  <a:cubicBezTo>
                    <a:pt x="37" y="2050"/>
                    <a:pt x="1" y="2361"/>
                    <a:pt x="202" y="2544"/>
                  </a:cubicBezTo>
                  <a:cubicBezTo>
                    <a:pt x="300" y="2632"/>
                    <a:pt x="439" y="2688"/>
                    <a:pt x="576" y="2688"/>
                  </a:cubicBezTo>
                  <a:cubicBezTo>
                    <a:pt x="695" y="2688"/>
                    <a:pt x="811" y="2646"/>
                    <a:pt x="896" y="2544"/>
                  </a:cubicBezTo>
                  <a:cubicBezTo>
                    <a:pt x="1170" y="2233"/>
                    <a:pt x="1426" y="1941"/>
                    <a:pt x="1682" y="1593"/>
                  </a:cubicBezTo>
                  <a:lnTo>
                    <a:pt x="2048" y="1118"/>
                  </a:lnTo>
                  <a:cubicBezTo>
                    <a:pt x="2121" y="1027"/>
                    <a:pt x="2194" y="954"/>
                    <a:pt x="2230" y="862"/>
                  </a:cubicBezTo>
                  <a:cubicBezTo>
                    <a:pt x="2285" y="789"/>
                    <a:pt x="2358" y="716"/>
                    <a:pt x="2395" y="625"/>
                  </a:cubicBezTo>
                  <a:cubicBezTo>
                    <a:pt x="2413" y="570"/>
                    <a:pt x="2450" y="515"/>
                    <a:pt x="2450" y="442"/>
                  </a:cubicBezTo>
                  <a:cubicBezTo>
                    <a:pt x="2486" y="333"/>
                    <a:pt x="2468" y="223"/>
                    <a:pt x="2377" y="113"/>
                  </a:cubicBezTo>
                  <a:cubicBezTo>
                    <a:pt x="2310" y="47"/>
                    <a:pt x="2215" y="0"/>
                    <a:pt x="2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5400000">
              <a:off x="6971469" y="2705433"/>
              <a:ext cx="105229" cy="123960"/>
            </a:xfrm>
            <a:custGeom>
              <a:avLst/>
              <a:gdLst/>
              <a:ahLst/>
              <a:cxnLst/>
              <a:rect l="l" t="t" r="r" b="b"/>
              <a:pathLst>
                <a:path w="1646" h="1939" extrusionOk="0">
                  <a:moveTo>
                    <a:pt x="1087" y="1"/>
                  </a:moveTo>
                  <a:cubicBezTo>
                    <a:pt x="1038" y="1"/>
                    <a:pt x="987" y="7"/>
                    <a:pt x="932" y="19"/>
                  </a:cubicBezTo>
                  <a:cubicBezTo>
                    <a:pt x="786" y="74"/>
                    <a:pt x="677" y="165"/>
                    <a:pt x="622" y="275"/>
                  </a:cubicBezTo>
                  <a:cubicBezTo>
                    <a:pt x="530" y="403"/>
                    <a:pt x="439" y="567"/>
                    <a:pt x="348" y="714"/>
                  </a:cubicBezTo>
                  <a:lnTo>
                    <a:pt x="202" y="915"/>
                  </a:lnTo>
                  <a:cubicBezTo>
                    <a:pt x="165" y="988"/>
                    <a:pt x="128" y="1079"/>
                    <a:pt x="92" y="1134"/>
                  </a:cubicBezTo>
                  <a:cubicBezTo>
                    <a:pt x="37" y="1207"/>
                    <a:pt x="19" y="1262"/>
                    <a:pt x="19" y="1353"/>
                  </a:cubicBezTo>
                  <a:cubicBezTo>
                    <a:pt x="0" y="1408"/>
                    <a:pt x="0" y="1481"/>
                    <a:pt x="19" y="1554"/>
                  </a:cubicBezTo>
                  <a:cubicBezTo>
                    <a:pt x="55" y="1664"/>
                    <a:pt x="110" y="1755"/>
                    <a:pt x="202" y="1828"/>
                  </a:cubicBezTo>
                  <a:cubicBezTo>
                    <a:pt x="293" y="1901"/>
                    <a:pt x="403" y="1938"/>
                    <a:pt x="512" y="1938"/>
                  </a:cubicBezTo>
                  <a:cubicBezTo>
                    <a:pt x="658" y="1938"/>
                    <a:pt x="786" y="1901"/>
                    <a:pt x="896" y="1774"/>
                  </a:cubicBezTo>
                  <a:cubicBezTo>
                    <a:pt x="951" y="1682"/>
                    <a:pt x="1042" y="1591"/>
                    <a:pt x="1115" y="1481"/>
                  </a:cubicBezTo>
                  <a:cubicBezTo>
                    <a:pt x="1152" y="1408"/>
                    <a:pt x="1207" y="1317"/>
                    <a:pt x="1261" y="1262"/>
                  </a:cubicBezTo>
                  <a:cubicBezTo>
                    <a:pt x="1353" y="1116"/>
                    <a:pt x="1444" y="951"/>
                    <a:pt x="1536" y="823"/>
                  </a:cubicBezTo>
                  <a:cubicBezTo>
                    <a:pt x="1645" y="677"/>
                    <a:pt x="1645" y="531"/>
                    <a:pt x="1609" y="385"/>
                  </a:cubicBezTo>
                  <a:cubicBezTo>
                    <a:pt x="1572" y="257"/>
                    <a:pt x="1481" y="111"/>
                    <a:pt x="1371" y="74"/>
                  </a:cubicBezTo>
                  <a:cubicBezTo>
                    <a:pt x="1274" y="25"/>
                    <a:pt x="1184" y="1"/>
                    <a:pt x="10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 rot="5400000">
            <a:off x="-334658" y="3987431"/>
            <a:ext cx="1490839" cy="1222580"/>
          </a:xfrm>
          <a:custGeom>
            <a:avLst/>
            <a:gdLst/>
            <a:ahLst/>
            <a:cxnLst/>
            <a:rect l="l" t="t" r="r" b="b"/>
            <a:pathLst>
              <a:path w="19354" h="15872" extrusionOk="0">
                <a:moveTo>
                  <a:pt x="2322" y="3976"/>
                </a:moveTo>
                <a:cubicBezTo>
                  <a:pt x="2815" y="3994"/>
                  <a:pt x="3272" y="3994"/>
                  <a:pt x="3729" y="3994"/>
                </a:cubicBezTo>
                <a:lnTo>
                  <a:pt x="6762" y="3994"/>
                </a:lnTo>
                <a:lnTo>
                  <a:pt x="6762" y="7703"/>
                </a:lnTo>
                <a:lnTo>
                  <a:pt x="2358" y="7703"/>
                </a:lnTo>
                <a:cubicBezTo>
                  <a:pt x="2358" y="6461"/>
                  <a:pt x="2358" y="5236"/>
                  <a:pt x="2322" y="3976"/>
                </a:cubicBezTo>
                <a:close/>
                <a:moveTo>
                  <a:pt x="11075" y="3994"/>
                </a:moveTo>
                <a:cubicBezTo>
                  <a:pt x="11057" y="5236"/>
                  <a:pt x="11057" y="6461"/>
                  <a:pt x="11057" y="7703"/>
                </a:cubicBezTo>
                <a:lnTo>
                  <a:pt x="6982" y="7703"/>
                </a:lnTo>
                <a:lnTo>
                  <a:pt x="6982" y="3994"/>
                </a:lnTo>
                <a:close/>
                <a:moveTo>
                  <a:pt x="15095" y="3994"/>
                </a:moveTo>
                <a:cubicBezTo>
                  <a:pt x="15077" y="5236"/>
                  <a:pt x="15077" y="6443"/>
                  <a:pt x="15077" y="7667"/>
                </a:cubicBezTo>
                <a:cubicBezTo>
                  <a:pt x="13889" y="7667"/>
                  <a:pt x="12720" y="7703"/>
                  <a:pt x="11532" y="7703"/>
                </a:cubicBezTo>
                <a:lnTo>
                  <a:pt x="11404" y="7703"/>
                </a:lnTo>
                <a:cubicBezTo>
                  <a:pt x="11404" y="6461"/>
                  <a:pt x="11404" y="5236"/>
                  <a:pt x="11367" y="3994"/>
                </a:cubicBezTo>
                <a:close/>
                <a:moveTo>
                  <a:pt x="11075" y="8014"/>
                </a:moveTo>
                <a:lnTo>
                  <a:pt x="11075" y="11011"/>
                </a:lnTo>
                <a:lnTo>
                  <a:pt x="11075" y="11395"/>
                </a:lnTo>
                <a:lnTo>
                  <a:pt x="7000" y="11395"/>
                </a:lnTo>
                <a:lnTo>
                  <a:pt x="7000" y="8252"/>
                </a:lnTo>
                <a:lnTo>
                  <a:pt x="7000" y="8014"/>
                </a:lnTo>
                <a:close/>
                <a:moveTo>
                  <a:pt x="15059" y="8014"/>
                </a:moveTo>
                <a:lnTo>
                  <a:pt x="15059" y="11376"/>
                </a:lnTo>
                <a:lnTo>
                  <a:pt x="11916" y="11376"/>
                </a:lnTo>
                <a:lnTo>
                  <a:pt x="11916" y="11395"/>
                </a:lnTo>
                <a:lnTo>
                  <a:pt x="11422" y="11395"/>
                </a:lnTo>
                <a:cubicBezTo>
                  <a:pt x="11422" y="10499"/>
                  <a:pt x="11404" y="9640"/>
                  <a:pt x="11404" y="8745"/>
                </a:cubicBezTo>
                <a:lnTo>
                  <a:pt x="11404" y="8014"/>
                </a:lnTo>
                <a:close/>
                <a:moveTo>
                  <a:pt x="6744" y="8014"/>
                </a:moveTo>
                <a:lnTo>
                  <a:pt x="6744" y="10554"/>
                </a:lnTo>
                <a:lnTo>
                  <a:pt x="6744" y="11395"/>
                </a:lnTo>
                <a:lnTo>
                  <a:pt x="4716" y="11395"/>
                </a:lnTo>
                <a:cubicBezTo>
                  <a:pt x="4040" y="11395"/>
                  <a:pt x="3382" y="11413"/>
                  <a:pt x="2706" y="11413"/>
                </a:cubicBezTo>
                <a:lnTo>
                  <a:pt x="2322" y="11413"/>
                </a:lnTo>
                <a:lnTo>
                  <a:pt x="2322" y="10901"/>
                </a:lnTo>
                <a:lnTo>
                  <a:pt x="2322" y="8471"/>
                </a:lnTo>
                <a:lnTo>
                  <a:pt x="2322" y="8014"/>
                </a:lnTo>
                <a:close/>
                <a:moveTo>
                  <a:pt x="6854" y="1"/>
                </a:moveTo>
                <a:cubicBezTo>
                  <a:pt x="6808" y="1"/>
                  <a:pt x="6762" y="28"/>
                  <a:pt x="6762" y="83"/>
                </a:cubicBezTo>
                <a:cubicBezTo>
                  <a:pt x="6762" y="1271"/>
                  <a:pt x="6744" y="2495"/>
                  <a:pt x="6744" y="3683"/>
                </a:cubicBezTo>
                <a:lnTo>
                  <a:pt x="4186" y="3683"/>
                </a:lnTo>
                <a:cubicBezTo>
                  <a:pt x="3564" y="3683"/>
                  <a:pt x="2943" y="3683"/>
                  <a:pt x="2322" y="3701"/>
                </a:cubicBezTo>
                <a:lnTo>
                  <a:pt x="2322" y="3647"/>
                </a:lnTo>
                <a:cubicBezTo>
                  <a:pt x="2303" y="2715"/>
                  <a:pt x="2285" y="1801"/>
                  <a:pt x="2249" y="887"/>
                </a:cubicBezTo>
                <a:cubicBezTo>
                  <a:pt x="2249" y="805"/>
                  <a:pt x="2185" y="764"/>
                  <a:pt x="2121" y="764"/>
                </a:cubicBezTo>
                <a:cubicBezTo>
                  <a:pt x="2057" y="764"/>
                  <a:pt x="1993" y="805"/>
                  <a:pt x="1993" y="887"/>
                </a:cubicBezTo>
                <a:cubicBezTo>
                  <a:pt x="1938" y="1819"/>
                  <a:pt x="1920" y="2788"/>
                  <a:pt x="1901" y="3720"/>
                </a:cubicBezTo>
                <a:lnTo>
                  <a:pt x="1152" y="3720"/>
                </a:lnTo>
                <a:cubicBezTo>
                  <a:pt x="805" y="3720"/>
                  <a:pt x="458" y="3775"/>
                  <a:pt x="92" y="3793"/>
                </a:cubicBezTo>
                <a:cubicBezTo>
                  <a:pt x="1" y="3793"/>
                  <a:pt x="1" y="3921"/>
                  <a:pt x="92" y="3957"/>
                </a:cubicBezTo>
                <a:cubicBezTo>
                  <a:pt x="385" y="3976"/>
                  <a:pt x="659" y="3994"/>
                  <a:pt x="951" y="4012"/>
                </a:cubicBezTo>
                <a:cubicBezTo>
                  <a:pt x="1280" y="4012"/>
                  <a:pt x="1573" y="4049"/>
                  <a:pt x="1901" y="4049"/>
                </a:cubicBezTo>
                <a:lnTo>
                  <a:pt x="1901" y="5748"/>
                </a:lnTo>
                <a:lnTo>
                  <a:pt x="1901" y="7758"/>
                </a:lnTo>
                <a:cubicBezTo>
                  <a:pt x="1481" y="7758"/>
                  <a:pt x="1061" y="7795"/>
                  <a:pt x="641" y="7831"/>
                </a:cubicBezTo>
                <a:cubicBezTo>
                  <a:pt x="531" y="7831"/>
                  <a:pt x="531" y="7996"/>
                  <a:pt x="641" y="8014"/>
                </a:cubicBezTo>
                <a:cubicBezTo>
                  <a:pt x="1061" y="8069"/>
                  <a:pt x="1481" y="8069"/>
                  <a:pt x="1901" y="8087"/>
                </a:cubicBezTo>
                <a:lnTo>
                  <a:pt x="1901" y="10627"/>
                </a:lnTo>
                <a:lnTo>
                  <a:pt x="1901" y="11504"/>
                </a:lnTo>
                <a:cubicBezTo>
                  <a:pt x="1481" y="11504"/>
                  <a:pt x="1079" y="11541"/>
                  <a:pt x="695" y="11578"/>
                </a:cubicBezTo>
                <a:cubicBezTo>
                  <a:pt x="604" y="11596"/>
                  <a:pt x="604" y="11760"/>
                  <a:pt x="695" y="11779"/>
                </a:cubicBezTo>
                <a:cubicBezTo>
                  <a:pt x="1079" y="11852"/>
                  <a:pt x="1518" y="11852"/>
                  <a:pt x="1920" y="11852"/>
                </a:cubicBezTo>
                <a:cubicBezTo>
                  <a:pt x="1920" y="12382"/>
                  <a:pt x="1938" y="12875"/>
                  <a:pt x="2011" y="13405"/>
                </a:cubicBezTo>
                <a:cubicBezTo>
                  <a:pt x="2020" y="13496"/>
                  <a:pt x="2089" y="13542"/>
                  <a:pt x="2155" y="13542"/>
                </a:cubicBezTo>
                <a:cubicBezTo>
                  <a:pt x="2221" y="13542"/>
                  <a:pt x="2285" y="13496"/>
                  <a:pt x="2285" y="13405"/>
                </a:cubicBezTo>
                <a:cubicBezTo>
                  <a:pt x="2322" y="12912"/>
                  <a:pt x="2358" y="12382"/>
                  <a:pt x="2358" y="11852"/>
                </a:cubicBezTo>
                <a:lnTo>
                  <a:pt x="2450" y="11852"/>
                </a:lnTo>
                <a:cubicBezTo>
                  <a:pt x="3053" y="11852"/>
                  <a:pt x="3656" y="11852"/>
                  <a:pt x="4277" y="11870"/>
                </a:cubicBezTo>
                <a:lnTo>
                  <a:pt x="6762" y="11870"/>
                </a:lnTo>
                <a:cubicBezTo>
                  <a:pt x="6762" y="12455"/>
                  <a:pt x="6762" y="13021"/>
                  <a:pt x="6799" y="13588"/>
                </a:cubicBezTo>
                <a:cubicBezTo>
                  <a:pt x="6799" y="13633"/>
                  <a:pt x="6835" y="13656"/>
                  <a:pt x="6872" y="13656"/>
                </a:cubicBezTo>
                <a:cubicBezTo>
                  <a:pt x="6909" y="13656"/>
                  <a:pt x="6945" y="13633"/>
                  <a:pt x="6945" y="13588"/>
                </a:cubicBezTo>
                <a:cubicBezTo>
                  <a:pt x="6963" y="13021"/>
                  <a:pt x="6982" y="12455"/>
                  <a:pt x="6982" y="11870"/>
                </a:cubicBezTo>
                <a:lnTo>
                  <a:pt x="11057" y="11870"/>
                </a:lnTo>
                <a:cubicBezTo>
                  <a:pt x="11057" y="12637"/>
                  <a:pt x="11057" y="13387"/>
                  <a:pt x="11093" y="14136"/>
                </a:cubicBezTo>
                <a:cubicBezTo>
                  <a:pt x="11093" y="14227"/>
                  <a:pt x="11162" y="14273"/>
                  <a:pt x="11230" y="14273"/>
                </a:cubicBezTo>
                <a:cubicBezTo>
                  <a:pt x="11299" y="14273"/>
                  <a:pt x="11367" y="14227"/>
                  <a:pt x="11367" y="14136"/>
                </a:cubicBezTo>
                <a:cubicBezTo>
                  <a:pt x="11422" y="13387"/>
                  <a:pt x="11422" y="12637"/>
                  <a:pt x="11422" y="11870"/>
                </a:cubicBezTo>
                <a:lnTo>
                  <a:pt x="15077" y="11870"/>
                </a:lnTo>
                <a:lnTo>
                  <a:pt x="15077" y="12455"/>
                </a:lnTo>
                <a:cubicBezTo>
                  <a:pt x="15077" y="13551"/>
                  <a:pt x="15059" y="14611"/>
                  <a:pt x="15114" y="15707"/>
                </a:cubicBezTo>
                <a:cubicBezTo>
                  <a:pt x="15114" y="15817"/>
                  <a:pt x="15191" y="15872"/>
                  <a:pt x="15269" y="15872"/>
                </a:cubicBezTo>
                <a:cubicBezTo>
                  <a:pt x="15347" y="15872"/>
                  <a:pt x="15424" y="15817"/>
                  <a:pt x="15424" y="15707"/>
                </a:cubicBezTo>
                <a:cubicBezTo>
                  <a:pt x="15479" y="14428"/>
                  <a:pt x="15479" y="13149"/>
                  <a:pt x="15461" y="11870"/>
                </a:cubicBezTo>
                <a:lnTo>
                  <a:pt x="17124" y="11870"/>
                </a:lnTo>
                <a:cubicBezTo>
                  <a:pt x="17836" y="11870"/>
                  <a:pt x="18531" y="11833"/>
                  <a:pt x="19207" y="11779"/>
                </a:cubicBezTo>
                <a:cubicBezTo>
                  <a:pt x="19353" y="11687"/>
                  <a:pt x="19353" y="11486"/>
                  <a:pt x="19207" y="11486"/>
                </a:cubicBezTo>
                <a:cubicBezTo>
                  <a:pt x="18604" y="11450"/>
                  <a:pt x="18001" y="11395"/>
                  <a:pt x="17379" y="11395"/>
                </a:cubicBezTo>
                <a:lnTo>
                  <a:pt x="15442" y="11395"/>
                </a:lnTo>
                <a:lnTo>
                  <a:pt x="15442" y="9896"/>
                </a:lnTo>
                <a:lnTo>
                  <a:pt x="15442" y="8032"/>
                </a:lnTo>
                <a:cubicBezTo>
                  <a:pt x="16466" y="8032"/>
                  <a:pt x="17526" y="8032"/>
                  <a:pt x="18549" y="7978"/>
                </a:cubicBezTo>
                <a:cubicBezTo>
                  <a:pt x="18695" y="7978"/>
                  <a:pt x="18695" y="7758"/>
                  <a:pt x="18549" y="7758"/>
                </a:cubicBezTo>
                <a:cubicBezTo>
                  <a:pt x="17526" y="7722"/>
                  <a:pt x="16466" y="7703"/>
                  <a:pt x="15442" y="7703"/>
                </a:cubicBezTo>
                <a:cubicBezTo>
                  <a:pt x="15442" y="6516"/>
                  <a:pt x="15442" y="5291"/>
                  <a:pt x="15424" y="4103"/>
                </a:cubicBezTo>
                <a:lnTo>
                  <a:pt x="15424" y="4012"/>
                </a:lnTo>
                <a:cubicBezTo>
                  <a:pt x="16466" y="4012"/>
                  <a:pt x="17507" y="4012"/>
                  <a:pt x="18549" y="3957"/>
                </a:cubicBezTo>
                <a:cubicBezTo>
                  <a:pt x="18695" y="3957"/>
                  <a:pt x="18695" y="3738"/>
                  <a:pt x="18549" y="3720"/>
                </a:cubicBezTo>
                <a:cubicBezTo>
                  <a:pt x="17489" y="3647"/>
                  <a:pt x="16466" y="3628"/>
                  <a:pt x="15424" y="3628"/>
                </a:cubicBezTo>
                <a:cubicBezTo>
                  <a:pt x="15424" y="2696"/>
                  <a:pt x="15388" y="1783"/>
                  <a:pt x="15369" y="851"/>
                </a:cubicBezTo>
                <a:cubicBezTo>
                  <a:pt x="15369" y="778"/>
                  <a:pt x="15319" y="741"/>
                  <a:pt x="15269" y="741"/>
                </a:cubicBezTo>
                <a:cubicBezTo>
                  <a:pt x="15219" y="741"/>
                  <a:pt x="15168" y="778"/>
                  <a:pt x="15168" y="851"/>
                </a:cubicBezTo>
                <a:cubicBezTo>
                  <a:pt x="15150" y="1783"/>
                  <a:pt x="15132" y="2696"/>
                  <a:pt x="15132" y="3628"/>
                </a:cubicBezTo>
                <a:cubicBezTo>
                  <a:pt x="13889" y="3628"/>
                  <a:pt x="12628" y="3647"/>
                  <a:pt x="11404" y="3647"/>
                </a:cubicBezTo>
                <a:lnTo>
                  <a:pt x="11404" y="3446"/>
                </a:lnTo>
                <a:cubicBezTo>
                  <a:pt x="11404" y="2441"/>
                  <a:pt x="11386" y="1417"/>
                  <a:pt x="11331" y="412"/>
                </a:cubicBezTo>
                <a:cubicBezTo>
                  <a:pt x="11331" y="339"/>
                  <a:pt x="11285" y="302"/>
                  <a:pt x="11237" y="302"/>
                </a:cubicBezTo>
                <a:cubicBezTo>
                  <a:pt x="11189" y="302"/>
                  <a:pt x="11139" y="339"/>
                  <a:pt x="11130" y="412"/>
                </a:cubicBezTo>
                <a:cubicBezTo>
                  <a:pt x="11112" y="1509"/>
                  <a:pt x="11075" y="2587"/>
                  <a:pt x="11057" y="3683"/>
                </a:cubicBezTo>
                <a:lnTo>
                  <a:pt x="6963" y="3683"/>
                </a:lnTo>
                <a:lnTo>
                  <a:pt x="6963" y="3044"/>
                </a:lnTo>
                <a:cubicBezTo>
                  <a:pt x="6963" y="2057"/>
                  <a:pt x="6945" y="1070"/>
                  <a:pt x="6945" y="83"/>
                </a:cubicBezTo>
                <a:cubicBezTo>
                  <a:pt x="6945" y="28"/>
                  <a:pt x="6899" y="1"/>
                  <a:pt x="68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>
            <a:off x="5650427" y="4365654"/>
            <a:ext cx="565263" cy="573093"/>
            <a:chOff x="5650427" y="4365654"/>
            <a:chExt cx="565263" cy="573093"/>
          </a:xfrm>
        </p:grpSpPr>
        <p:sp>
          <p:nvSpPr>
            <p:cNvPr id="37" name="Google Shape;37;p2"/>
            <p:cNvSpPr/>
            <p:nvPr/>
          </p:nvSpPr>
          <p:spPr>
            <a:xfrm rot="5400000">
              <a:off x="5639315" y="4630294"/>
              <a:ext cx="176516" cy="154293"/>
            </a:xfrm>
            <a:custGeom>
              <a:avLst/>
              <a:gdLst/>
              <a:ahLst/>
              <a:cxnLst/>
              <a:rect l="l" t="t" r="r" b="b"/>
              <a:pathLst>
                <a:path w="1390" h="1215" extrusionOk="0">
                  <a:moveTo>
                    <a:pt x="659" y="0"/>
                  </a:moveTo>
                  <a:cubicBezTo>
                    <a:pt x="567" y="0"/>
                    <a:pt x="458" y="18"/>
                    <a:pt x="366" y="37"/>
                  </a:cubicBezTo>
                  <a:cubicBezTo>
                    <a:pt x="147" y="128"/>
                    <a:pt x="38" y="311"/>
                    <a:pt x="19" y="530"/>
                  </a:cubicBezTo>
                  <a:cubicBezTo>
                    <a:pt x="1" y="749"/>
                    <a:pt x="129" y="950"/>
                    <a:pt x="312" y="1096"/>
                  </a:cubicBezTo>
                  <a:cubicBezTo>
                    <a:pt x="414" y="1178"/>
                    <a:pt x="539" y="1214"/>
                    <a:pt x="664" y="1214"/>
                  </a:cubicBezTo>
                  <a:cubicBezTo>
                    <a:pt x="763" y="1214"/>
                    <a:pt x="862" y="1192"/>
                    <a:pt x="951" y="1151"/>
                  </a:cubicBezTo>
                  <a:cubicBezTo>
                    <a:pt x="1134" y="1060"/>
                    <a:pt x="1298" y="877"/>
                    <a:pt x="1353" y="658"/>
                  </a:cubicBezTo>
                  <a:cubicBezTo>
                    <a:pt x="1390" y="439"/>
                    <a:pt x="1317" y="164"/>
                    <a:pt x="1097" y="55"/>
                  </a:cubicBezTo>
                  <a:cubicBezTo>
                    <a:pt x="1028" y="20"/>
                    <a:pt x="966" y="7"/>
                    <a:pt x="897" y="7"/>
                  </a:cubicBezTo>
                  <a:cubicBezTo>
                    <a:pt x="857" y="7"/>
                    <a:pt x="815" y="12"/>
                    <a:pt x="768" y="18"/>
                  </a:cubicBezTo>
                  <a:cubicBezTo>
                    <a:pt x="732" y="0"/>
                    <a:pt x="695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5400000">
              <a:off x="6111300" y="4363750"/>
              <a:ext cx="78988" cy="82797"/>
            </a:xfrm>
            <a:custGeom>
              <a:avLst/>
              <a:gdLst/>
              <a:ahLst/>
              <a:cxnLst/>
              <a:rect l="l" t="t" r="r" b="b"/>
              <a:pathLst>
                <a:path w="622" h="652" extrusionOk="0">
                  <a:moveTo>
                    <a:pt x="311" y="0"/>
                  </a:moveTo>
                  <a:cubicBezTo>
                    <a:pt x="256" y="0"/>
                    <a:pt x="220" y="18"/>
                    <a:pt x="165" y="37"/>
                  </a:cubicBezTo>
                  <a:cubicBezTo>
                    <a:pt x="146" y="73"/>
                    <a:pt x="128" y="73"/>
                    <a:pt x="92" y="91"/>
                  </a:cubicBezTo>
                  <a:cubicBezTo>
                    <a:pt x="73" y="110"/>
                    <a:pt x="73" y="128"/>
                    <a:pt x="55" y="165"/>
                  </a:cubicBezTo>
                  <a:cubicBezTo>
                    <a:pt x="37" y="183"/>
                    <a:pt x="0" y="219"/>
                    <a:pt x="0" y="256"/>
                  </a:cubicBezTo>
                  <a:lnTo>
                    <a:pt x="0" y="402"/>
                  </a:lnTo>
                  <a:lnTo>
                    <a:pt x="0" y="439"/>
                  </a:lnTo>
                  <a:cubicBezTo>
                    <a:pt x="0" y="457"/>
                    <a:pt x="37" y="475"/>
                    <a:pt x="37" y="494"/>
                  </a:cubicBezTo>
                  <a:cubicBezTo>
                    <a:pt x="55" y="548"/>
                    <a:pt x="92" y="567"/>
                    <a:pt x="146" y="621"/>
                  </a:cubicBezTo>
                  <a:cubicBezTo>
                    <a:pt x="168" y="643"/>
                    <a:pt x="208" y="652"/>
                    <a:pt x="252" y="652"/>
                  </a:cubicBezTo>
                  <a:cubicBezTo>
                    <a:pt x="284" y="652"/>
                    <a:pt x="317" y="647"/>
                    <a:pt x="347" y="640"/>
                  </a:cubicBezTo>
                  <a:cubicBezTo>
                    <a:pt x="402" y="621"/>
                    <a:pt x="439" y="603"/>
                    <a:pt x="494" y="548"/>
                  </a:cubicBezTo>
                  <a:cubicBezTo>
                    <a:pt x="530" y="530"/>
                    <a:pt x="549" y="475"/>
                    <a:pt x="585" y="439"/>
                  </a:cubicBezTo>
                  <a:lnTo>
                    <a:pt x="585" y="402"/>
                  </a:lnTo>
                  <a:lnTo>
                    <a:pt x="603" y="384"/>
                  </a:lnTo>
                  <a:lnTo>
                    <a:pt x="603" y="366"/>
                  </a:lnTo>
                  <a:cubicBezTo>
                    <a:pt x="622" y="293"/>
                    <a:pt x="622" y="219"/>
                    <a:pt x="585" y="165"/>
                  </a:cubicBezTo>
                  <a:cubicBezTo>
                    <a:pt x="549" y="110"/>
                    <a:pt x="512" y="91"/>
                    <a:pt x="494" y="55"/>
                  </a:cubicBezTo>
                  <a:cubicBezTo>
                    <a:pt x="494" y="55"/>
                    <a:pt x="457" y="55"/>
                    <a:pt x="457" y="18"/>
                  </a:cubicBezTo>
                  <a:cubicBezTo>
                    <a:pt x="439" y="18"/>
                    <a:pt x="4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5400000">
              <a:off x="6111367" y="4834425"/>
              <a:ext cx="102354" cy="106291"/>
            </a:xfrm>
            <a:custGeom>
              <a:avLst/>
              <a:gdLst/>
              <a:ahLst/>
              <a:cxnLst/>
              <a:rect l="l" t="t" r="r" b="b"/>
              <a:pathLst>
                <a:path w="806" h="837" extrusionOk="0">
                  <a:moveTo>
                    <a:pt x="328" y="1"/>
                  </a:moveTo>
                  <a:cubicBezTo>
                    <a:pt x="234" y="1"/>
                    <a:pt x="131" y="30"/>
                    <a:pt x="74" y="117"/>
                  </a:cubicBezTo>
                  <a:cubicBezTo>
                    <a:pt x="38" y="208"/>
                    <a:pt x="1" y="281"/>
                    <a:pt x="1" y="372"/>
                  </a:cubicBezTo>
                  <a:cubicBezTo>
                    <a:pt x="1" y="409"/>
                    <a:pt x="1" y="464"/>
                    <a:pt x="38" y="519"/>
                  </a:cubicBezTo>
                  <a:cubicBezTo>
                    <a:pt x="38" y="555"/>
                    <a:pt x="56" y="592"/>
                    <a:pt x="74" y="628"/>
                  </a:cubicBezTo>
                  <a:cubicBezTo>
                    <a:pt x="92" y="646"/>
                    <a:pt x="129" y="701"/>
                    <a:pt x="147" y="720"/>
                  </a:cubicBezTo>
                  <a:cubicBezTo>
                    <a:pt x="165" y="738"/>
                    <a:pt x="220" y="756"/>
                    <a:pt x="239" y="774"/>
                  </a:cubicBezTo>
                  <a:cubicBezTo>
                    <a:pt x="307" y="816"/>
                    <a:pt x="376" y="836"/>
                    <a:pt x="444" y="836"/>
                  </a:cubicBezTo>
                  <a:cubicBezTo>
                    <a:pt x="467" y="836"/>
                    <a:pt x="490" y="834"/>
                    <a:pt x="513" y="829"/>
                  </a:cubicBezTo>
                  <a:cubicBezTo>
                    <a:pt x="604" y="811"/>
                    <a:pt x="677" y="756"/>
                    <a:pt x="714" y="665"/>
                  </a:cubicBezTo>
                  <a:cubicBezTo>
                    <a:pt x="805" y="628"/>
                    <a:pt x="805" y="537"/>
                    <a:pt x="787" y="445"/>
                  </a:cubicBezTo>
                  <a:cubicBezTo>
                    <a:pt x="787" y="409"/>
                    <a:pt x="787" y="409"/>
                    <a:pt x="768" y="391"/>
                  </a:cubicBezTo>
                  <a:cubicBezTo>
                    <a:pt x="787" y="354"/>
                    <a:pt x="787" y="299"/>
                    <a:pt x="768" y="281"/>
                  </a:cubicBezTo>
                  <a:cubicBezTo>
                    <a:pt x="714" y="208"/>
                    <a:pt x="677" y="171"/>
                    <a:pt x="604" y="117"/>
                  </a:cubicBezTo>
                  <a:cubicBezTo>
                    <a:pt x="586" y="98"/>
                    <a:pt x="567" y="98"/>
                    <a:pt x="531" y="80"/>
                  </a:cubicBezTo>
                  <a:lnTo>
                    <a:pt x="513" y="62"/>
                  </a:lnTo>
                  <a:cubicBezTo>
                    <a:pt x="513" y="62"/>
                    <a:pt x="494" y="62"/>
                    <a:pt x="476" y="25"/>
                  </a:cubicBezTo>
                  <a:cubicBezTo>
                    <a:pt x="440" y="25"/>
                    <a:pt x="421" y="7"/>
                    <a:pt x="403" y="7"/>
                  </a:cubicBezTo>
                  <a:cubicBezTo>
                    <a:pt x="379" y="3"/>
                    <a:pt x="354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 txBox="1">
            <a:spLocks noGrp="1"/>
          </p:cNvSpPr>
          <p:nvPr>
            <p:ph type="ctrTitle"/>
          </p:nvPr>
        </p:nvSpPr>
        <p:spPr>
          <a:xfrm>
            <a:off x="1909950" y="1197869"/>
            <a:ext cx="5324100" cy="20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subTitle" idx="1"/>
          </p:nvPr>
        </p:nvSpPr>
        <p:spPr>
          <a:xfrm>
            <a:off x="2573550" y="3344590"/>
            <a:ext cx="3996900" cy="26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7372750" y="-282825"/>
            <a:ext cx="2116050" cy="1644650"/>
          </a:xfrm>
          <a:custGeom>
            <a:avLst/>
            <a:gdLst/>
            <a:ahLst/>
            <a:cxnLst/>
            <a:rect l="l" t="t" r="r" b="b"/>
            <a:pathLst>
              <a:path w="84642" h="65786" extrusionOk="0">
                <a:moveTo>
                  <a:pt x="0" y="0"/>
                </a:moveTo>
                <a:cubicBezTo>
                  <a:pt x="11767" y="13075"/>
                  <a:pt x="21055" y="29331"/>
                  <a:pt x="36036" y="38550"/>
                </a:cubicBezTo>
                <a:cubicBezTo>
                  <a:pt x="45424" y="44327"/>
                  <a:pt x="58162" y="40411"/>
                  <a:pt x="68720" y="43578"/>
                </a:cubicBezTo>
                <a:cubicBezTo>
                  <a:pt x="77444" y="46195"/>
                  <a:pt x="80568" y="57639"/>
                  <a:pt x="84642" y="65786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"/>
          <p:cNvSpPr/>
          <p:nvPr/>
        </p:nvSpPr>
        <p:spPr>
          <a:xfrm rot="5400000">
            <a:off x="-662212" y="3823388"/>
            <a:ext cx="2128084" cy="925901"/>
          </a:xfrm>
          <a:custGeom>
            <a:avLst/>
            <a:gdLst/>
            <a:ahLst/>
            <a:cxnLst/>
            <a:rect l="l" t="t" r="r" b="b"/>
            <a:pathLst>
              <a:path w="30610" h="13318" extrusionOk="0">
                <a:moveTo>
                  <a:pt x="24994" y="1"/>
                </a:moveTo>
                <a:cubicBezTo>
                  <a:pt x="23744" y="1"/>
                  <a:pt x="22479" y="369"/>
                  <a:pt x="21454" y="1121"/>
                </a:cubicBezTo>
                <a:cubicBezTo>
                  <a:pt x="20303" y="1943"/>
                  <a:pt x="19481" y="3112"/>
                  <a:pt x="18549" y="4154"/>
                </a:cubicBezTo>
                <a:cubicBezTo>
                  <a:pt x="17617" y="5214"/>
                  <a:pt x="16466" y="6201"/>
                  <a:pt x="15095" y="6420"/>
                </a:cubicBezTo>
                <a:cubicBezTo>
                  <a:pt x="14878" y="6455"/>
                  <a:pt x="14661" y="6471"/>
                  <a:pt x="14446" y="6471"/>
                </a:cubicBezTo>
                <a:cubicBezTo>
                  <a:pt x="12761" y="6471"/>
                  <a:pt x="11133" y="5495"/>
                  <a:pt x="9448" y="5123"/>
                </a:cubicBezTo>
                <a:cubicBezTo>
                  <a:pt x="8902" y="4993"/>
                  <a:pt x="8341" y="4929"/>
                  <a:pt x="7780" y="4929"/>
                </a:cubicBezTo>
                <a:cubicBezTo>
                  <a:pt x="5974" y="4929"/>
                  <a:pt x="4158" y="5583"/>
                  <a:pt x="2778" y="6767"/>
                </a:cubicBezTo>
                <a:cubicBezTo>
                  <a:pt x="969" y="8321"/>
                  <a:pt x="1" y="10733"/>
                  <a:pt x="184" y="13108"/>
                </a:cubicBezTo>
                <a:cubicBezTo>
                  <a:pt x="4305" y="12675"/>
                  <a:pt x="8447" y="12460"/>
                  <a:pt x="12588" y="12460"/>
                </a:cubicBezTo>
                <a:cubicBezTo>
                  <a:pt x="17187" y="12460"/>
                  <a:pt x="21785" y="12726"/>
                  <a:pt x="26352" y="13255"/>
                </a:cubicBezTo>
                <a:cubicBezTo>
                  <a:pt x="26601" y="13288"/>
                  <a:pt x="26861" y="13317"/>
                  <a:pt x="27119" y="13317"/>
                </a:cubicBezTo>
                <a:cubicBezTo>
                  <a:pt x="27429" y="13317"/>
                  <a:pt x="27735" y="13275"/>
                  <a:pt x="28015" y="13145"/>
                </a:cubicBezTo>
                <a:cubicBezTo>
                  <a:pt x="28600" y="12871"/>
                  <a:pt x="28928" y="12268"/>
                  <a:pt x="29203" y="11701"/>
                </a:cubicBezTo>
                <a:cubicBezTo>
                  <a:pt x="30299" y="9271"/>
                  <a:pt x="30610" y="6511"/>
                  <a:pt x="30098" y="3917"/>
                </a:cubicBezTo>
                <a:cubicBezTo>
                  <a:pt x="29879" y="2729"/>
                  <a:pt x="29696" y="1632"/>
                  <a:pt x="28618" y="1011"/>
                </a:cubicBezTo>
                <a:cubicBezTo>
                  <a:pt x="27576" y="390"/>
                  <a:pt x="26462" y="24"/>
                  <a:pt x="25255" y="6"/>
                </a:cubicBezTo>
                <a:cubicBezTo>
                  <a:pt x="25169" y="2"/>
                  <a:pt x="25082" y="1"/>
                  <a:pt x="249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7"/>
          <p:cNvSpPr/>
          <p:nvPr/>
        </p:nvSpPr>
        <p:spPr>
          <a:xfrm rot="5400000">
            <a:off x="-349717" y="-153865"/>
            <a:ext cx="2599446" cy="2604730"/>
          </a:xfrm>
          <a:custGeom>
            <a:avLst/>
            <a:gdLst/>
            <a:ahLst/>
            <a:cxnLst/>
            <a:rect l="l" t="t" r="r" b="b"/>
            <a:pathLst>
              <a:path w="37390" h="37466" extrusionOk="0">
                <a:moveTo>
                  <a:pt x="3440" y="0"/>
                </a:moveTo>
                <a:cubicBezTo>
                  <a:pt x="3383" y="0"/>
                  <a:pt x="3327" y="1"/>
                  <a:pt x="3272" y="4"/>
                </a:cubicBezTo>
                <a:cubicBezTo>
                  <a:pt x="1170" y="95"/>
                  <a:pt x="1006" y="6107"/>
                  <a:pt x="713" y="8611"/>
                </a:cubicBezTo>
                <a:cubicBezTo>
                  <a:pt x="184" y="12850"/>
                  <a:pt x="1" y="17145"/>
                  <a:pt x="110" y="21403"/>
                </a:cubicBezTo>
                <a:cubicBezTo>
                  <a:pt x="147" y="22461"/>
                  <a:pt x="730" y="33372"/>
                  <a:pt x="1314" y="33372"/>
                </a:cubicBezTo>
                <a:cubicBezTo>
                  <a:pt x="1315" y="33372"/>
                  <a:pt x="1316" y="33372"/>
                  <a:pt x="1317" y="33372"/>
                </a:cubicBezTo>
                <a:cubicBezTo>
                  <a:pt x="2468" y="33340"/>
                  <a:pt x="3620" y="33324"/>
                  <a:pt x="4772" y="33324"/>
                </a:cubicBezTo>
                <a:cubicBezTo>
                  <a:pt x="15518" y="33324"/>
                  <a:pt x="26256" y="34709"/>
                  <a:pt x="36786" y="37465"/>
                </a:cubicBezTo>
                <a:cubicBezTo>
                  <a:pt x="37389" y="31234"/>
                  <a:pt x="34009" y="24728"/>
                  <a:pt x="29257" y="22992"/>
                </a:cubicBezTo>
                <a:cubicBezTo>
                  <a:pt x="25749" y="21677"/>
                  <a:pt x="21674" y="22737"/>
                  <a:pt x="18531" y="20361"/>
                </a:cubicBezTo>
                <a:cubicBezTo>
                  <a:pt x="16265" y="18661"/>
                  <a:pt x="14949" y="15537"/>
                  <a:pt x="13889" y="12485"/>
                </a:cubicBezTo>
                <a:cubicBezTo>
                  <a:pt x="12866" y="9397"/>
                  <a:pt x="11952" y="6144"/>
                  <a:pt x="10179" y="3713"/>
                </a:cubicBezTo>
                <a:cubicBezTo>
                  <a:pt x="8719" y="1701"/>
                  <a:pt x="5626" y="0"/>
                  <a:pt x="34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7"/>
          <p:cNvSpPr/>
          <p:nvPr/>
        </p:nvSpPr>
        <p:spPr>
          <a:xfrm rot="5400000">
            <a:off x="7988140" y="3007529"/>
            <a:ext cx="2331368" cy="3231267"/>
          </a:xfrm>
          <a:custGeom>
            <a:avLst/>
            <a:gdLst/>
            <a:ahLst/>
            <a:cxnLst/>
            <a:rect l="l" t="t" r="r" b="b"/>
            <a:pathLst>
              <a:path w="33534" h="46478" extrusionOk="0">
                <a:moveTo>
                  <a:pt x="26257" y="1"/>
                </a:moveTo>
                <a:cubicBezTo>
                  <a:pt x="21838" y="1"/>
                  <a:pt x="16436" y="3314"/>
                  <a:pt x="13724" y="6172"/>
                </a:cubicBezTo>
                <a:cubicBezTo>
                  <a:pt x="10234" y="9882"/>
                  <a:pt x="8023" y="14560"/>
                  <a:pt x="5830" y="19147"/>
                </a:cubicBezTo>
                <a:cubicBezTo>
                  <a:pt x="4459" y="22053"/>
                  <a:pt x="3089" y="24940"/>
                  <a:pt x="1718" y="27827"/>
                </a:cubicBezTo>
                <a:cubicBezTo>
                  <a:pt x="878" y="29618"/>
                  <a:pt x="0" y="31592"/>
                  <a:pt x="567" y="33474"/>
                </a:cubicBezTo>
                <a:cubicBezTo>
                  <a:pt x="1243" y="35685"/>
                  <a:pt x="3637" y="36928"/>
                  <a:pt x="5921" y="37348"/>
                </a:cubicBezTo>
                <a:cubicBezTo>
                  <a:pt x="8205" y="37768"/>
                  <a:pt x="10581" y="37659"/>
                  <a:pt x="12774" y="38389"/>
                </a:cubicBezTo>
                <a:cubicBezTo>
                  <a:pt x="15899" y="39413"/>
                  <a:pt x="18238" y="42008"/>
                  <a:pt x="20851" y="44000"/>
                </a:cubicBezTo>
                <a:cubicBezTo>
                  <a:pt x="22673" y="45378"/>
                  <a:pt x="24993" y="46477"/>
                  <a:pt x="27201" y="46477"/>
                </a:cubicBezTo>
                <a:cubicBezTo>
                  <a:pt x="28183" y="46477"/>
                  <a:pt x="29142" y="46260"/>
                  <a:pt x="30025" y="45754"/>
                </a:cubicBezTo>
                <a:cubicBezTo>
                  <a:pt x="31614" y="44840"/>
                  <a:pt x="32619" y="43141"/>
                  <a:pt x="33076" y="41350"/>
                </a:cubicBezTo>
                <a:cubicBezTo>
                  <a:pt x="33533" y="39577"/>
                  <a:pt x="33515" y="37713"/>
                  <a:pt x="33515" y="35886"/>
                </a:cubicBezTo>
                <a:cubicBezTo>
                  <a:pt x="33423" y="27736"/>
                  <a:pt x="33332" y="19567"/>
                  <a:pt x="33241" y="11399"/>
                </a:cubicBezTo>
                <a:cubicBezTo>
                  <a:pt x="33222" y="9151"/>
                  <a:pt x="33186" y="6812"/>
                  <a:pt x="32455" y="4674"/>
                </a:cubicBezTo>
                <a:cubicBezTo>
                  <a:pt x="31339" y="1263"/>
                  <a:pt x="28985" y="1"/>
                  <a:pt x="262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7"/>
          <p:cNvSpPr/>
          <p:nvPr/>
        </p:nvSpPr>
        <p:spPr>
          <a:xfrm rot="5400000">
            <a:off x="7866020" y="4071437"/>
            <a:ext cx="1345469" cy="1103461"/>
          </a:xfrm>
          <a:custGeom>
            <a:avLst/>
            <a:gdLst/>
            <a:ahLst/>
            <a:cxnLst/>
            <a:rect l="l" t="t" r="r" b="b"/>
            <a:pathLst>
              <a:path w="19353" h="15872" extrusionOk="0">
                <a:moveTo>
                  <a:pt x="7968" y="4098"/>
                </a:moveTo>
                <a:cubicBezTo>
                  <a:pt x="7968" y="5323"/>
                  <a:pt x="7932" y="6565"/>
                  <a:pt x="7932" y="7790"/>
                </a:cubicBezTo>
                <a:lnTo>
                  <a:pt x="7804" y="7790"/>
                </a:lnTo>
                <a:cubicBezTo>
                  <a:pt x="6616" y="7790"/>
                  <a:pt x="5446" y="7771"/>
                  <a:pt x="4259" y="7771"/>
                </a:cubicBezTo>
                <a:cubicBezTo>
                  <a:pt x="4259" y="6529"/>
                  <a:pt x="4259" y="5323"/>
                  <a:pt x="4240" y="4098"/>
                </a:cubicBezTo>
                <a:close/>
                <a:moveTo>
                  <a:pt x="12391" y="4098"/>
                </a:moveTo>
                <a:lnTo>
                  <a:pt x="12391" y="7790"/>
                </a:lnTo>
                <a:lnTo>
                  <a:pt x="8334" y="7790"/>
                </a:lnTo>
                <a:cubicBezTo>
                  <a:pt x="8334" y="6547"/>
                  <a:pt x="8334" y="5323"/>
                  <a:pt x="8297" y="4098"/>
                </a:cubicBezTo>
                <a:close/>
                <a:moveTo>
                  <a:pt x="17014" y="4062"/>
                </a:moveTo>
                <a:lnTo>
                  <a:pt x="17014" y="4062"/>
                </a:lnTo>
                <a:cubicBezTo>
                  <a:pt x="16977" y="5304"/>
                  <a:pt x="16977" y="6529"/>
                  <a:pt x="16977" y="7790"/>
                </a:cubicBezTo>
                <a:lnTo>
                  <a:pt x="12573" y="7790"/>
                </a:lnTo>
                <a:lnTo>
                  <a:pt x="12573" y="4098"/>
                </a:lnTo>
                <a:lnTo>
                  <a:pt x="15607" y="4098"/>
                </a:lnTo>
                <a:cubicBezTo>
                  <a:pt x="16100" y="4098"/>
                  <a:pt x="16557" y="4098"/>
                  <a:pt x="17014" y="4062"/>
                </a:cubicBezTo>
                <a:close/>
                <a:moveTo>
                  <a:pt x="12391" y="8082"/>
                </a:moveTo>
                <a:lnTo>
                  <a:pt x="12391" y="8320"/>
                </a:lnTo>
                <a:cubicBezTo>
                  <a:pt x="12391" y="9361"/>
                  <a:pt x="12372" y="10421"/>
                  <a:pt x="12391" y="11463"/>
                </a:cubicBezTo>
                <a:lnTo>
                  <a:pt x="8297" y="11463"/>
                </a:lnTo>
                <a:lnTo>
                  <a:pt x="8297" y="11079"/>
                </a:lnTo>
                <a:lnTo>
                  <a:pt x="8297" y="8082"/>
                </a:lnTo>
                <a:close/>
                <a:moveTo>
                  <a:pt x="7932" y="8119"/>
                </a:moveTo>
                <a:lnTo>
                  <a:pt x="7932" y="8850"/>
                </a:lnTo>
                <a:cubicBezTo>
                  <a:pt x="7932" y="9727"/>
                  <a:pt x="7913" y="10604"/>
                  <a:pt x="7913" y="11499"/>
                </a:cubicBezTo>
                <a:lnTo>
                  <a:pt x="4277" y="11499"/>
                </a:lnTo>
                <a:lnTo>
                  <a:pt x="4277" y="11463"/>
                </a:lnTo>
                <a:lnTo>
                  <a:pt x="4277" y="8119"/>
                </a:lnTo>
                <a:close/>
                <a:moveTo>
                  <a:pt x="17014" y="8119"/>
                </a:moveTo>
                <a:lnTo>
                  <a:pt x="17014" y="8575"/>
                </a:lnTo>
                <a:lnTo>
                  <a:pt x="17014" y="10988"/>
                </a:lnTo>
                <a:lnTo>
                  <a:pt x="17014" y="11518"/>
                </a:lnTo>
                <a:lnTo>
                  <a:pt x="16648" y="11518"/>
                </a:lnTo>
                <a:cubicBezTo>
                  <a:pt x="15972" y="11518"/>
                  <a:pt x="15314" y="11499"/>
                  <a:pt x="14638" y="11499"/>
                </a:cubicBezTo>
                <a:lnTo>
                  <a:pt x="12592" y="11499"/>
                </a:lnTo>
                <a:lnTo>
                  <a:pt x="12592" y="10640"/>
                </a:lnTo>
                <a:lnTo>
                  <a:pt x="12592" y="8119"/>
                </a:lnTo>
                <a:close/>
                <a:moveTo>
                  <a:pt x="12500" y="0"/>
                </a:moveTo>
                <a:cubicBezTo>
                  <a:pt x="12454" y="0"/>
                  <a:pt x="12409" y="32"/>
                  <a:pt x="12409" y="96"/>
                </a:cubicBezTo>
                <a:cubicBezTo>
                  <a:pt x="12409" y="1065"/>
                  <a:pt x="12391" y="2052"/>
                  <a:pt x="12391" y="3038"/>
                </a:cubicBezTo>
                <a:lnTo>
                  <a:pt x="12391" y="3678"/>
                </a:lnTo>
                <a:lnTo>
                  <a:pt x="8297" y="3678"/>
                </a:lnTo>
                <a:cubicBezTo>
                  <a:pt x="8279" y="2582"/>
                  <a:pt x="8279" y="1503"/>
                  <a:pt x="8242" y="407"/>
                </a:cubicBezTo>
                <a:cubicBezTo>
                  <a:pt x="8242" y="343"/>
                  <a:pt x="8197" y="311"/>
                  <a:pt x="8146" y="311"/>
                </a:cubicBezTo>
                <a:cubicBezTo>
                  <a:pt x="8096" y="311"/>
                  <a:pt x="8041" y="343"/>
                  <a:pt x="8023" y="407"/>
                </a:cubicBezTo>
                <a:cubicBezTo>
                  <a:pt x="8005" y="1412"/>
                  <a:pt x="7986" y="2435"/>
                  <a:pt x="7968" y="3440"/>
                </a:cubicBezTo>
                <a:lnTo>
                  <a:pt x="7968" y="3660"/>
                </a:lnTo>
                <a:cubicBezTo>
                  <a:pt x="6726" y="3660"/>
                  <a:pt x="5501" y="3623"/>
                  <a:pt x="4240" y="3623"/>
                </a:cubicBezTo>
                <a:cubicBezTo>
                  <a:pt x="4222" y="2691"/>
                  <a:pt x="4222" y="1778"/>
                  <a:pt x="4185" y="846"/>
                </a:cubicBezTo>
                <a:cubicBezTo>
                  <a:pt x="4185" y="772"/>
                  <a:pt x="4135" y="736"/>
                  <a:pt x="4085" y="736"/>
                </a:cubicBezTo>
                <a:cubicBezTo>
                  <a:pt x="4035" y="736"/>
                  <a:pt x="3984" y="772"/>
                  <a:pt x="3984" y="846"/>
                </a:cubicBezTo>
                <a:cubicBezTo>
                  <a:pt x="3966" y="1778"/>
                  <a:pt x="3948" y="2691"/>
                  <a:pt x="3948" y="3623"/>
                </a:cubicBezTo>
                <a:cubicBezTo>
                  <a:pt x="2888" y="3623"/>
                  <a:pt x="1865" y="3660"/>
                  <a:pt x="805" y="3715"/>
                </a:cubicBezTo>
                <a:cubicBezTo>
                  <a:pt x="677" y="3715"/>
                  <a:pt x="677" y="3934"/>
                  <a:pt x="805" y="3952"/>
                </a:cubicBezTo>
                <a:cubicBezTo>
                  <a:pt x="1846" y="4025"/>
                  <a:pt x="2888" y="4025"/>
                  <a:pt x="3948" y="4025"/>
                </a:cubicBezTo>
                <a:lnTo>
                  <a:pt x="3948" y="4117"/>
                </a:lnTo>
                <a:cubicBezTo>
                  <a:pt x="3948" y="5304"/>
                  <a:pt x="3948" y="6510"/>
                  <a:pt x="3911" y="7698"/>
                </a:cubicBezTo>
                <a:cubicBezTo>
                  <a:pt x="2888" y="7698"/>
                  <a:pt x="1846" y="7717"/>
                  <a:pt x="805" y="7771"/>
                </a:cubicBezTo>
                <a:cubicBezTo>
                  <a:pt x="677" y="7771"/>
                  <a:pt x="677" y="7972"/>
                  <a:pt x="805" y="7972"/>
                </a:cubicBezTo>
                <a:cubicBezTo>
                  <a:pt x="1846" y="8009"/>
                  <a:pt x="2888" y="8045"/>
                  <a:pt x="3911" y="8045"/>
                </a:cubicBezTo>
                <a:lnTo>
                  <a:pt x="3911" y="9891"/>
                </a:lnTo>
                <a:lnTo>
                  <a:pt x="3911" y="11390"/>
                </a:lnTo>
                <a:lnTo>
                  <a:pt x="1974" y="11390"/>
                </a:lnTo>
                <a:cubicBezTo>
                  <a:pt x="1353" y="11390"/>
                  <a:pt x="768" y="11463"/>
                  <a:pt x="147" y="11481"/>
                </a:cubicBezTo>
                <a:cubicBezTo>
                  <a:pt x="1" y="11591"/>
                  <a:pt x="1" y="11773"/>
                  <a:pt x="147" y="11792"/>
                </a:cubicBezTo>
                <a:cubicBezTo>
                  <a:pt x="860" y="11828"/>
                  <a:pt x="1536" y="11883"/>
                  <a:pt x="2230" y="11883"/>
                </a:cubicBezTo>
                <a:lnTo>
                  <a:pt x="3893" y="11883"/>
                </a:lnTo>
                <a:cubicBezTo>
                  <a:pt x="3875" y="13162"/>
                  <a:pt x="3875" y="14441"/>
                  <a:pt x="3948" y="15721"/>
                </a:cubicBezTo>
                <a:cubicBezTo>
                  <a:pt x="3948" y="15821"/>
                  <a:pt x="4021" y="15871"/>
                  <a:pt x="4094" y="15871"/>
                </a:cubicBezTo>
                <a:cubicBezTo>
                  <a:pt x="4167" y="15871"/>
                  <a:pt x="4240" y="15821"/>
                  <a:pt x="4240" y="15721"/>
                </a:cubicBezTo>
                <a:cubicBezTo>
                  <a:pt x="4277" y="14642"/>
                  <a:pt x="4277" y="13546"/>
                  <a:pt x="4277" y="12449"/>
                </a:cubicBezTo>
                <a:lnTo>
                  <a:pt x="4277" y="11883"/>
                </a:lnTo>
                <a:lnTo>
                  <a:pt x="7932" y="11883"/>
                </a:lnTo>
                <a:cubicBezTo>
                  <a:pt x="7932" y="12632"/>
                  <a:pt x="7950" y="13381"/>
                  <a:pt x="7986" y="14149"/>
                </a:cubicBezTo>
                <a:cubicBezTo>
                  <a:pt x="7986" y="14240"/>
                  <a:pt x="8055" y="14286"/>
                  <a:pt x="8124" y="14286"/>
                </a:cubicBezTo>
                <a:cubicBezTo>
                  <a:pt x="8192" y="14286"/>
                  <a:pt x="8261" y="14240"/>
                  <a:pt x="8261" y="14149"/>
                </a:cubicBezTo>
                <a:cubicBezTo>
                  <a:pt x="8297" y="13381"/>
                  <a:pt x="8297" y="12632"/>
                  <a:pt x="8297" y="11883"/>
                </a:cubicBezTo>
                <a:lnTo>
                  <a:pt x="12372" y="11883"/>
                </a:lnTo>
                <a:cubicBezTo>
                  <a:pt x="12372" y="12449"/>
                  <a:pt x="12391" y="13016"/>
                  <a:pt x="12409" y="13601"/>
                </a:cubicBezTo>
                <a:cubicBezTo>
                  <a:pt x="12409" y="13646"/>
                  <a:pt x="12445" y="13669"/>
                  <a:pt x="12482" y="13669"/>
                </a:cubicBezTo>
                <a:cubicBezTo>
                  <a:pt x="12518" y="13669"/>
                  <a:pt x="12555" y="13646"/>
                  <a:pt x="12555" y="13601"/>
                </a:cubicBezTo>
                <a:cubicBezTo>
                  <a:pt x="12573" y="13016"/>
                  <a:pt x="12592" y="12449"/>
                  <a:pt x="12592" y="11883"/>
                </a:cubicBezTo>
                <a:lnTo>
                  <a:pt x="15095" y="11883"/>
                </a:lnTo>
                <a:cubicBezTo>
                  <a:pt x="15698" y="11883"/>
                  <a:pt x="16301" y="11883"/>
                  <a:pt x="16922" y="11865"/>
                </a:cubicBezTo>
                <a:lnTo>
                  <a:pt x="17014" y="11865"/>
                </a:lnTo>
                <a:cubicBezTo>
                  <a:pt x="17014" y="12376"/>
                  <a:pt x="17032" y="12888"/>
                  <a:pt x="17069" y="13418"/>
                </a:cubicBezTo>
                <a:cubicBezTo>
                  <a:pt x="17087" y="13509"/>
                  <a:pt x="17155" y="13555"/>
                  <a:pt x="17219" y="13555"/>
                </a:cubicBezTo>
                <a:cubicBezTo>
                  <a:pt x="17283" y="13555"/>
                  <a:pt x="17343" y="13509"/>
                  <a:pt x="17343" y="13418"/>
                </a:cubicBezTo>
                <a:cubicBezTo>
                  <a:pt x="17398" y="12906"/>
                  <a:pt x="17416" y="12376"/>
                  <a:pt x="17434" y="11865"/>
                </a:cubicBezTo>
                <a:cubicBezTo>
                  <a:pt x="17854" y="11865"/>
                  <a:pt x="18256" y="11865"/>
                  <a:pt x="18677" y="11792"/>
                </a:cubicBezTo>
                <a:cubicBezTo>
                  <a:pt x="18768" y="11773"/>
                  <a:pt x="18768" y="11609"/>
                  <a:pt x="18677" y="11591"/>
                </a:cubicBezTo>
                <a:cubicBezTo>
                  <a:pt x="18293" y="11518"/>
                  <a:pt x="17873" y="11518"/>
                  <a:pt x="17471" y="11518"/>
                </a:cubicBezTo>
                <a:lnTo>
                  <a:pt x="17471" y="10622"/>
                </a:lnTo>
                <a:lnTo>
                  <a:pt x="17471" y="8082"/>
                </a:lnTo>
                <a:cubicBezTo>
                  <a:pt x="17873" y="8082"/>
                  <a:pt x="18311" y="8064"/>
                  <a:pt x="18713" y="8009"/>
                </a:cubicBezTo>
                <a:cubicBezTo>
                  <a:pt x="18841" y="8009"/>
                  <a:pt x="18841" y="7863"/>
                  <a:pt x="18713" y="7826"/>
                </a:cubicBezTo>
                <a:cubicBezTo>
                  <a:pt x="18311" y="7790"/>
                  <a:pt x="17873" y="7790"/>
                  <a:pt x="17471" y="7771"/>
                </a:cubicBezTo>
                <a:lnTo>
                  <a:pt x="17471" y="5761"/>
                </a:lnTo>
                <a:lnTo>
                  <a:pt x="17471" y="4043"/>
                </a:lnTo>
                <a:cubicBezTo>
                  <a:pt x="17781" y="4043"/>
                  <a:pt x="18074" y="4043"/>
                  <a:pt x="18403" y="4025"/>
                </a:cubicBezTo>
                <a:cubicBezTo>
                  <a:pt x="18695" y="4025"/>
                  <a:pt x="18969" y="3970"/>
                  <a:pt x="19262" y="3952"/>
                </a:cubicBezTo>
                <a:cubicBezTo>
                  <a:pt x="19353" y="3952"/>
                  <a:pt x="19353" y="3806"/>
                  <a:pt x="19262" y="3788"/>
                </a:cubicBezTo>
                <a:cubicBezTo>
                  <a:pt x="18933" y="3769"/>
                  <a:pt x="18585" y="3751"/>
                  <a:pt x="18220" y="3715"/>
                </a:cubicBezTo>
                <a:lnTo>
                  <a:pt x="17471" y="3715"/>
                </a:lnTo>
                <a:cubicBezTo>
                  <a:pt x="17471" y="2783"/>
                  <a:pt x="17434" y="1832"/>
                  <a:pt x="17379" y="882"/>
                </a:cubicBezTo>
                <a:cubicBezTo>
                  <a:pt x="17379" y="809"/>
                  <a:pt x="17315" y="772"/>
                  <a:pt x="17251" y="772"/>
                </a:cubicBezTo>
                <a:cubicBezTo>
                  <a:pt x="17187" y="772"/>
                  <a:pt x="17123" y="809"/>
                  <a:pt x="17123" y="882"/>
                </a:cubicBezTo>
                <a:cubicBezTo>
                  <a:pt x="17069" y="1796"/>
                  <a:pt x="17050" y="2746"/>
                  <a:pt x="17032" y="3660"/>
                </a:cubicBezTo>
                <a:lnTo>
                  <a:pt x="17032" y="3696"/>
                </a:lnTo>
                <a:cubicBezTo>
                  <a:pt x="16411" y="3696"/>
                  <a:pt x="15789" y="3678"/>
                  <a:pt x="15186" y="3678"/>
                </a:cubicBezTo>
                <a:lnTo>
                  <a:pt x="12628" y="3678"/>
                </a:lnTo>
                <a:cubicBezTo>
                  <a:pt x="12628" y="2490"/>
                  <a:pt x="12628" y="1284"/>
                  <a:pt x="12592" y="96"/>
                </a:cubicBezTo>
                <a:cubicBezTo>
                  <a:pt x="12592" y="32"/>
                  <a:pt x="12546" y="0"/>
                  <a:pt x="12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7"/>
          <p:cNvSpPr/>
          <p:nvPr/>
        </p:nvSpPr>
        <p:spPr>
          <a:xfrm rot="5400000">
            <a:off x="7981700" y="1766541"/>
            <a:ext cx="1737159" cy="1174374"/>
          </a:xfrm>
          <a:custGeom>
            <a:avLst/>
            <a:gdLst/>
            <a:ahLst/>
            <a:cxnLst/>
            <a:rect l="l" t="t" r="r" b="b"/>
            <a:pathLst>
              <a:path w="24987" h="16892" extrusionOk="0">
                <a:moveTo>
                  <a:pt x="15168" y="0"/>
                </a:moveTo>
                <a:cubicBezTo>
                  <a:pt x="7212" y="0"/>
                  <a:pt x="1" y="12543"/>
                  <a:pt x="9216" y="16322"/>
                </a:cubicBezTo>
                <a:cubicBezTo>
                  <a:pt x="10255" y="16751"/>
                  <a:pt x="11358" y="16891"/>
                  <a:pt x="12483" y="16891"/>
                </a:cubicBezTo>
                <a:cubicBezTo>
                  <a:pt x="13514" y="16891"/>
                  <a:pt x="14562" y="16773"/>
                  <a:pt x="15593" y="16651"/>
                </a:cubicBezTo>
                <a:cubicBezTo>
                  <a:pt x="19979" y="16157"/>
                  <a:pt x="24986" y="14622"/>
                  <a:pt x="24493" y="9213"/>
                </a:cubicBezTo>
                <a:cubicBezTo>
                  <a:pt x="24182" y="5558"/>
                  <a:pt x="20473" y="1008"/>
                  <a:pt x="16818" y="186"/>
                </a:cubicBezTo>
                <a:cubicBezTo>
                  <a:pt x="16268" y="60"/>
                  <a:pt x="15716" y="0"/>
                  <a:pt x="151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17"/>
          <p:cNvGrpSpPr/>
          <p:nvPr/>
        </p:nvGrpSpPr>
        <p:grpSpPr>
          <a:xfrm rot="3841766">
            <a:off x="6596722" y="-395788"/>
            <a:ext cx="3515564" cy="2443289"/>
            <a:chOff x="-154942" y="-422500"/>
            <a:chExt cx="3515639" cy="2443341"/>
          </a:xfrm>
        </p:grpSpPr>
        <p:sp>
          <p:nvSpPr>
            <p:cNvPr id="342" name="Google Shape;342;p17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" name="Google Shape;348;p17"/>
          <p:cNvSpPr txBox="1">
            <a:spLocks noGrp="1"/>
          </p:cNvSpPr>
          <p:nvPr>
            <p:ph type="title"/>
          </p:nvPr>
        </p:nvSpPr>
        <p:spPr>
          <a:xfrm>
            <a:off x="1257288" y="1274725"/>
            <a:ext cx="46089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i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9" name="Google Shape;349;p17"/>
          <p:cNvSpPr txBox="1">
            <a:spLocks noGrp="1"/>
          </p:cNvSpPr>
          <p:nvPr>
            <p:ph type="subTitle" idx="1"/>
          </p:nvPr>
        </p:nvSpPr>
        <p:spPr>
          <a:xfrm>
            <a:off x="1257300" y="1697100"/>
            <a:ext cx="46089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7"/>
          <p:cNvSpPr txBox="1">
            <a:spLocks noGrp="1"/>
          </p:cNvSpPr>
          <p:nvPr>
            <p:ph type="title" idx="2"/>
          </p:nvPr>
        </p:nvSpPr>
        <p:spPr>
          <a:xfrm>
            <a:off x="1257288" y="2423788"/>
            <a:ext cx="46089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i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1" name="Google Shape;351;p17"/>
          <p:cNvSpPr txBox="1">
            <a:spLocks noGrp="1"/>
          </p:cNvSpPr>
          <p:nvPr>
            <p:ph type="subTitle" idx="3"/>
          </p:nvPr>
        </p:nvSpPr>
        <p:spPr>
          <a:xfrm>
            <a:off x="1257300" y="2846162"/>
            <a:ext cx="46089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7"/>
          <p:cNvSpPr txBox="1">
            <a:spLocks noGrp="1"/>
          </p:cNvSpPr>
          <p:nvPr>
            <p:ph type="title" idx="4"/>
          </p:nvPr>
        </p:nvSpPr>
        <p:spPr>
          <a:xfrm>
            <a:off x="1257288" y="3572850"/>
            <a:ext cx="46089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i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3" name="Google Shape;353;p17"/>
          <p:cNvSpPr txBox="1">
            <a:spLocks noGrp="1"/>
          </p:cNvSpPr>
          <p:nvPr>
            <p:ph type="subTitle" idx="5"/>
          </p:nvPr>
        </p:nvSpPr>
        <p:spPr>
          <a:xfrm>
            <a:off x="1257300" y="3995225"/>
            <a:ext cx="46089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7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2"/>
          <p:cNvSpPr/>
          <p:nvPr/>
        </p:nvSpPr>
        <p:spPr>
          <a:xfrm rot="5400000">
            <a:off x="-644824" y="-456543"/>
            <a:ext cx="2676470" cy="2681910"/>
          </a:xfrm>
          <a:custGeom>
            <a:avLst/>
            <a:gdLst/>
            <a:ahLst/>
            <a:cxnLst/>
            <a:rect l="l" t="t" r="r" b="b"/>
            <a:pathLst>
              <a:path w="37390" h="37466" extrusionOk="0">
                <a:moveTo>
                  <a:pt x="3440" y="0"/>
                </a:moveTo>
                <a:cubicBezTo>
                  <a:pt x="3383" y="0"/>
                  <a:pt x="3327" y="1"/>
                  <a:pt x="3272" y="4"/>
                </a:cubicBezTo>
                <a:cubicBezTo>
                  <a:pt x="1170" y="95"/>
                  <a:pt x="1006" y="6107"/>
                  <a:pt x="713" y="8611"/>
                </a:cubicBezTo>
                <a:cubicBezTo>
                  <a:pt x="184" y="12850"/>
                  <a:pt x="1" y="17145"/>
                  <a:pt x="110" y="21403"/>
                </a:cubicBezTo>
                <a:cubicBezTo>
                  <a:pt x="147" y="22461"/>
                  <a:pt x="730" y="33372"/>
                  <a:pt x="1314" y="33372"/>
                </a:cubicBezTo>
                <a:cubicBezTo>
                  <a:pt x="1315" y="33372"/>
                  <a:pt x="1316" y="33372"/>
                  <a:pt x="1317" y="33372"/>
                </a:cubicBezTo>
                <a:cubicBezTo>
                  <a:pt x="2468" y="33340"/>
                  <a:pt x="3620" y="33324"/>
                  <a:pt x="4772" y="33324"/>
                </a:cubicBezTo>
                <a:cubicBezTo>
                  <a:pt x="15518" y="33324"/>
                  <a:pt x="26256" y="34709"/>
                  <a:pt x="36786" y="37465"/>
                </a:cubicBezTo>
                <a:cubicBezTo>
                  <a:pt x="37389" y="31234"/>
                  <a:pt x="34009" y="24728"/>
                  <a:pt x="29257" y="22992"/>
                </a:cubicBezTo>
                <a:cubicBezTo>
                  <a:pt x="25749" y="21677"/>
                  <a:pt x="21674" y="22737"/>
                  <a:pt x="18531" y="20361"/>
                </a:cubicBezTo>
                <a:cubicBezTo>
                  <a:pt x="16265" y="18661"/>
                  <a:pt x="14949" y="15537"/>
                  <a:pt x="13889" y="12485"/>
                </a:cubicBezTo>
                <a:cubicBezTo>
                  <a:pt x="12866" y="9397"/>
                  <a:pt x="11952" y="6144"/>
                  <a:pt x="10179" y="3713"/>
                </a:cubicBezTo>
                <a:cubicBezTo>
                  <a:pt x="8719" y="1701"/>
                  <a:pt x="5626" y="0"/>
                  <a:pt x="3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2"/>
          <p:cNvSpPr/>
          <p:nvPr/>
        </p:nvSpPr>
        <p:spPr>
          <a:xfrm rot="5400000">
            <a:off x="8022782" y="2923449"/>
            <a:ext cx="2400448" cy="3327011"/>
          </a:xfrm>
          <a:custGeom>
            <a:avLst/>
            <a:gdLst/>
            <a:ahLst/>
            <a:cxnLst/>
            <a:rect l="l" t="t" r="r" b="b"/>
            <a:pathLst>
              <a:path w="33534" h="46478" extrusionOk="0">
                <a:moveTo>
                  <a:pt x="26257" y="1"/>
                </a:moveTo>
                <a:cubicBezTo>
                  <a:pt x="21838" y="1"/>
                  <a:pt x="16436" y="3314"/>
                  <a:pt x="13724" y="6172"/>
                </a:cubicBezTo>
                <a:cubicBezTo>
                  <a:pt x="10234" y="9882"/>
                  <a:pt x="8023" y="14560"/>
                  <a:pt x="5830" y="19147"/>
                </a:cubicBezTo>
                <a:cubicBezTo>
                  <a:pt x="4459" y="22053"/>
                  <a:pt x="3089" y="24940"/>
                  <a:pt x="1718" y="27827"/>
                </a:cubicBezTo>
                <a:cubicBezTo>
                  <a:pt x="878" y="29618"/>
                  <a:pt x="0" y="31592"/>
                  <a:pt x="567" y="33474"/>
                </a:cubicBezTo>
                <a:cubicBezTo>
                  <a:pt x="1243" y="35685"/>
                  <a:pt x="3637" y="36928"/>
                  <a:pt x="5921" y="37348"/>
                </a:cubicBezTo>
                <a:cubicBezTo>
                  <a:pt x="8205" y="37768"/>
                  <a:pt x="10581" y="37659"/>
                  <a:pt x="12774" y="38389"/>
                </a:cubicBezTo>
                <a:cubicBezTo>
                  <a:pt x="15899" y="39413"/>
                  <a:pt x="18238" y="42008"/>
                  <a:pt x="20851" y="44000"/>
                </a:cubicBezTo>
                <a:cubicBezTo>
                  <a:pt x="22673" y="45378"/>
                  <a:pt x="24993" y="46477"/>
                  <a:pt x="27201" y="46477"/>
                </a:cubicBezTo>
                <a:cubicBezTo>
                  <a:pt x="28183" y="46477"/>
                  <a:pt x="29142" y="46260"/>
                  <a:pt x="30025" y="45754"/>
                </a:cubicBezTo>
                <a:cubicBezTo>
                  <a:pt x="31614" y="44840"/>
                  <a:pt x="32619" y="43141"/>
                  <a:pt x="33076" y="41350"/>
                </a:cubicBezTo>
                <a:cubicBezTo>
                  <a:pt x="33533" y="39577"/>
                  <a:pt x="33515" y="37713"/>
                  <a:pt x="33515" y="35886"/>
                </a:cubicBezTo>
                <a:cubicBezTo>
                  <a:pt x="33423" y="27736"/>
                  <a:pt x="33332" y="19567"/>
                  <a:pt x="33241" y="11399"/>
                </a:cubicBezTo>
                <a:cubicBezTo>
                  <a:pt x="33222" y="9151"/>
                  <a:pt x="33186" y="6812"/>
                  <a:pt x="32455" y="4674"/>
                </a:cubicBezTo>
                <a:cubicBezTo>
                  <a:pt x="31339" y="1263"/>
                  <a:pt x="28985" y="1"/>
                  <a:pt x="262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2"/>
          <p:cNvSpPr/>
          <p:nvPr/>
        </p:nvSpPr>
        <p:spPr>
          <a:xfrm rot="5400000">
            <a:off x="7873692" y="2738942"/>
            <a:ext cx="1788632" cy="1209172"/>
          </a:xfrm>
          <a:custGeom>
            <a:avLst/>
            <a:gdLst/>
            <a:ahLst/>
            <a:cxnLst/>
            <a:rect l="l" t="t" r="r" b="b"/>
            <a:pathLst>
              <a:path w="24987" h="16892" extrusionOk="0">
                <a:moveTo>
                  <a:pt x="15168" y="0"/>
                </a:moveTo>
                <a:cubicBezTo>
                  <a:pt x="7212" y="0"/>
                  <a:pt x="1" y="12543"/>
                  <a:pt x="9216" y="16322"/>
                </a:cubicBezTo>
                <a:cubicBezTo>
                  <a:pt x="10255" y="16751"/>
                  <a:pt x="11358" y="16891"/>
                  <a:pt x="12483" y="16891"/>
                </a:cubicBezTo>
                <a:cubicBezTo>
                  <a:pt x="13514" y="16891"/>
                  <a:pt x="14562" y="16773"/>
                  <a:pt x="15593" y="16651"/>
                </a:cubicBezTo>
                <a:cubicBezTo>
                  <a:pt x="19979" y="16157"/>
                  <a:pt x="24986" y="14622"/>
                  <a:pt x="24493" y="9213"/>
                </a:cubicBezTo>
                <a:cubicBezTo>
                  <a:pt x="24182" y="5558"/>
                  <a:pt x="20473" y="1008"/>
                  <a:pt x="16818" y="186"/>
                </a:cubicBezTo>
                <a:cubicBezTo>
                  <a:pt x="16268" y="60"/>
                  <a:pt x="15716" y="0"/>
                  <a:pt x="151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2"/>
          <p:cNvSpPr/>
          <p:nvPr/>
        </p:nvSpPr>
        <p:spPr>
          <a:xfrm rot="5400000">
            <a:off x="-704709" y="3769632"/>
            <a:ext cx="2191140" cy="953336"/>
          </a:xfrm>
          <a:custGeom>
            <a:avLst/>
            <a:gdLst/>
            <a:ahLst/>
            <a:cxnLst/>
            <a:rect l="l" t="t" r="r" b="b"/>
            <a:pathLst>
              <a:path w="30610" h="13318" extrusionOk="0">
                <a:moveTo>
                  <a:pt x="24994" y="1"/>
                </a:moveTo>
                <a:cubicBezTo>
                  <a:pt x="23744" y="1"/>
                  <a:pt x="22479" y="369"/>
                  <a:pt x="21454" y="1121"/>
                </a:cubicBezTo>
                <a:cubicBezTo>
                  <a:pt x="20303" y="1943"/>
                  <a:pt x="19481" y="3112"/>
                  <a:pt x="18549" y="4154"/>
                </a:cubicBezTo>
                <a:cubicBezTo>
                  <a:pt x="17617" y="5214"/>
                  <a:pt x="16466" y="6201"/>
                  <a:pt x="15095" y="6420"/>
                </a:cubicBezTo>
                <a:cubicBezTo>
                  <a:pt x="14878" y="6455"/>
                  <a:pt x="14661" y="6471"/>
                  <a:pt x="14446" y="6471"/>
                </a:cubicBezTo>
                <a:cubicBezTo>
                  <a:pt x="12761" y="6471"/>
                  <a:pt x="11133" y="5495"/>
                  <a:pt x="9448" y="5123"/>
                </a:cubicBezTo>
                <a:cubicBezTo>
                  <a:pt x="8902" y="4993"/>
                  <a:pt x="8341" y="4929"/>
                  <a:pt x="7780" y="4929"/>
                </a:cubicBezTo>
                <a:cubicBezTo>
                  <a:pt x="5974" y="4929"/>
                  <a:pt x="4158" y="5583"/>
                  <a:pt x="2778" y="6767"/>
                </a:cubicBezTo>
                <a:cubicBezTo>
                  <a:pt x="969" y="8321"/>
                  <a:pt x="1" y="10733"/>
                  <a:pt x="184" y="13108"/>
                </a:cubicBezTo>
                <a:cubicBezTo>
                  <a:pt x="4305" y="12675"/>
                  <a:pt x="8447" y="12460"/>
                  <a:pt x="12588" y="12460"/>
                </a:cubicBezTo>
                <a:cubicBezTo>
                  <a:pt x="17187" y="12460"/>
                  <a:pt x="21785" y="12726"/>
                  <a:pt x="26352" y="13255"/>
                </a:cubicBezTo>
                <a:cubicBezTo>
                  <a:pt x="26601" y="13288"/>
                  <a:pt x="26861" y="13317"/>
                  <a:pt x="27119" y="13317"/>
                </a:cubicBezTo>
                <a:cubicBezTo>
                  <a:pt x="27429" y="13317"/>
                  <a:pt x="27735" y="13275"/>
                  <a:pt x="28015" y="13145"/>
                </a:cubicBezTo>
                <a:cubicBezTo>
                  <a:pt x="28600" y="12871"/>
                  <a:pt x="28928" y="12268"/>
                  <a:pt x="29203" y="11701"/>
                </a:cubicBezTo>
                <a:cubicBezTo>
                  <a:pt x="30299" y="9271"/>
                  <a:pt x="30610" y="6511"/>
                  <a:pt x="30098" y="3917"/>
                </a:cubicBezTo>
                <a:cubicBezTo>
                  <a:pt x="29879" y="2729"/>
                  <a:pt x="29696" y="1632"/>
                  <a:pt x="28618" y="1011"/>
                </a:cubicBezTo>
                <a:cubicBezTo>
                  <a:pt x="27576" y="390"/>
                  <a:pt x="26462" y="24"/>
                  <a:pt x="25255" y="6"/>
                </a:cubicBezTo>
                <a:cubicBezTo>
                  <a:pt x="25169" y="2"/>
                  <a:pt x="25082" y="1"/>
                  <a:pt x="249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2"/>
          <p:cNvSpPr/>
          <p:nvPr/>
        </p:nvSpPr>
        <p:spPr>
          <a:xfrm rot="5400000">
            <a:off x="8130739" y="4503866"/>
            <a:ext cx="1237301" cy="1014697"/>
          </a:xfrm>
          <a:custGeom>
            <a:avLst/>
            <a:gdLst/>
            <a:ahLst/>
            <a:cxnLst/>
            <a:rect l="l" t="t" r="r" b="b"/>
            <a:pathLst>
              <a:path w="19354" h="15872" extrusionOk="0">
                <a:moveTo>
                  <a:pt x="2322" y="3976"/>
                </a:moveTo>
                <a:cubicBezTo>
                  <a:pt x="2815" y="3994"/>
                  <a:pt x="3272" y="3994"/>
                  <a:pt x="3729" y="3994"/>
                </a:cubicBezTo>
                <a:lnTo>
                  <a:pt x="6762" y="3994"/>
                </a:lnTo>
                <a:lnTo>
                  <a:pt x="6762" y="7703"/>
                </a:lnTo>
                <a:lnTo>
                  <a:pt x="2358" y="7703"/>
                </a:lnTo>
                <a:cubicBezTo>
                  <a:pt x="2358" y="6461"/>
                  <a:pt x="2358" y="5236"/>
                  <a:pt x="2322" y="3976"/>
                </a:cubicBezTo>
                <a:close/>
                <a:moveTo>
                  <a:pt x="11075" y="3994"/>
                </a:moveTo>
                <a:cubicBezTo>
                  <a:pt x="11057" y="5236"/>
                  <a:pt x="11057" y="6461"/>
                  <a:pt x="11057" y="7703"/>
                </a:cubicBezTo>
                <a:lnTo>
                  <a:pt x="6982" y="7703"/>
                </a:lnTo>
                <a:lnTo>
                  <a:pt x="6982" y="3994"/>
                </a:lnTo>
                <a:close/>
                <a:moveTo>
                  <a:pt x="15095" y="3994"/>
                </a:moveTo>
                <a:cubicBezTo>
                  <a:pt x="15077" y="5236"/>
                  <a:pt x="15077" y="6443"/>
                  <a:pt x="15077" y="7667"/>
                </a:cubicBezTo>
                <a:cubicBezTo>
                  <a:pt x="13889" y="7667"/>
                  <a:pt x="12720" y="7703"/>
                  <a:pt x="11532" y="7703"/>
                </a:cubicBezTo>
                <a:lnTo>
                  <a:pt x="11404" y="7703"/>
                </a:lnTo>
                <a:cubicBezTo>
                  <a:pt x="11404" y="6461"/>
                  <a:pt x="11404" y="5236"/>
                  <a:pt x="11367" y="3994"/>
                </a:cubicBezTo>
                <a:close/>
                <a:moveTo>
                  <a:pt x="11075" y="8014"/>
                </a:moveTo>
                <a:lnTo>
                  <a:pt x="11075" y="11011"/>
                </a:lnTo>
                <a:lnTo>
                  <a:pt x="11075" y="11395"/>
                </a:lnTo>
                <a:lnTo>
                  <a:pt x="7000" y="11395"/>
                </a:lnTo>
                <a:lnTo>
                  <a:pt x="7000" y="8252"/>
                </a:lnTo>
                <a:lnTo>
                  <a:pt x="7000" y="8014"/>
                </a:lnTo>
                <a:close/>
                <a:moveTo>
                  <a:pt x="15059" y="8014"/>
                </a:moveTo>
                <a:lnTo>
                  <a:pt x="15059" y="11376"/>
                </a:lnTo>
                <a:lnTo>
                  <a:pt x="11916" y="11376"/>
                </a:lnTo>
                <a:lnTo>
                  <a:pt x="11916" y="11395"/>
                </a:lnTo>
                <a:lnTo>
                  <a:pt x="11422" y="11395"/>
                </a:lnTo>
                <a:cubicBezTo>
                  <a:pt x="11422" y="10499"/>
                  <a:pt x="11404" y="9640"/>
                  <a:pt x="11404" y="8745"/>
                </a:cubicBezTo>
                <a:lnTo>
                  <a:pt x="11404" y="8014"/>
                </a:lnTo>
                <a:close/>
                <a:moveTo>
                  <a:pt x="6744" y="8014"/>
                </a:moveTo>
                <a:lnTo>
                  <a:pt x="6744" y="10554"/>
                </a:lnTo>
                <a:lnTo>
                  <a:pt x="6744" y="11395"/>
                </a:lnTo>
                <a:lnTo>
                  <a:pt x="4716" y="11395"/>
                </a:lnTo>
                <a:cubicBezTo>
                  <a:pt x="4040" y="11395"/>
                  <a:pt x="3382" y="11413"/>
                  <a:pt x="2706" y="11413"/>
                </a:cubicBezTo>
                <a:lnTo>
                  <a:pt x="2322" y="11413"/>
                </a:lnTo>
                <a:lnTo>
                  <a:pt x="2322" y="10901"/>
                </a:lnTo>
                <a:lnTo>
                  <a:pt x="2322" y="8471"/>
                </a:lnTo>
                <a:lnTo>
                  <a:pt x="2322" y="8014"/>
                </a:lnTo>
                <a:close/>
                <a:moveTo>
                  <a:pt x="6854" y="1"/>
                </a:moveTo>
                <a:cubicBezTo>
                  <a:pt x="6808" y="1"/>
                  <a:pt x="6762" y="28"/>
                  <a:pt x="6762" y="83"/>
                </a:cubicBezTo>
                <a:cubicBezTo>
                  <a:pt x="6762" y="1271"/>
                  <a:pt x="6744" y="2495"/>
                  <a:pt x="6744" y="3683"/>
                </a:cubicBezTo>
                <a:lnTo>
                  <a:pt x="4186" y="3683"/>
                </a:lnTo>
                <a:cubicBezTo>
                  <a:pt x="3564" y="3683"/>
                  <a:pt x="2943" y="3683"/>
                  <a:pt x="2322" y="3701"/>
                </a:cubicBezTo>
                <a:lnTo>
                  <a:pt x="2322" y="3647"/>
                </a:lnTo>
                <a:cubicBezTo>
                  <a:pt x="2303" y="2715"/>
                  <a:pt x="2285" y="1801"/>
                  <a:pt x="2249" y="887"/>
                </a:cubicBezTo>
                <a:cubicBezTo>
                  <a:pt x="2249" y="805"/>
                  <a:pt x="2185" y="764"/>
                  <a:pt x="2121" y="764"/>
                </a:cubicBezTo>
                <a:cubicBezTo>
                  <a:pt x="2057" y="764"/>
                  <a:pt x="1993" y="805"/>
                  <a:pt x="1993" y="887"/>
                </a:cubicBezTo>
                <a:cubicBezTo>
                  <a:pt x="1938" y="1819"/>
                  <a:pt x="1920" y="2788"/>
                  <a:pt x="1901" y="3720"/>
                </a:cubicBezTo>
                <a:lnTo>
                  <a:pt x="1152" y="3720"/>
                </a:lnTo>
                <a:cubicBezTo>
                  <a:pt x="805" y="3720"/>
                  <a:pt x="458" y="3775"/>
                  <a:pt x="92" y="3793"/>
                </a:cubicBezTo>
                <a:cubicBezTo>
                  <a:pt x="1" y="3793"/>
                  <a:pt x="1" y="3921"/>
                  <a:pt x="92" y="3957"/>
                </a:cubicBezTo>
                <a:cubicBezTo>
                  <a:pt x="385" y="3976"/>
                  <a:pt x="659" y="3994"/>
                  <a:pt x="951" y="4012"/>
                </a:cubicBezTo>
                <a:cubicBezTo>
                  <a:pt x="1280" y="4012"/>
                  <a:pt x="1573" y="4049"/>
                  <a:pt x="1901" y="4049"/>
                </a:cubicBezTo>
                <a:lnTo>
                  <a:pt x="1901" y="5748"/>
                </a:lnTo>
                <a:lnTo>
                  <a:pt x="1901" y="7758"/>
                </a:lnTo>
                <a:cubicBezTo>
                  <a:pt x="1481" y="7758"/>
                  <a:pt x="1061" y="7795"/>
                  <a:pt x="641" y="7831"/>
                </a:cubicBezTo>
                <a:cubicBezTo>
                  <a:pt x="531" y="7831"/>
                  <a:pt x="531" y="7996"/>
                  <a:pt x="641" y="8014"/>
                </a:cubicBezTo>
                <a:cubicBezTo>
                  <a:pt x="1061" y="8069"/>
                  <a:pt x="1481" y="8069"/>
                  <a:pt x="1901" y="8087"/>
                </a:cubicBezTo>
                <a:lnTo>
                  <a:pt x="1901" y="10627"/>
                </a:lnTo>
                <a:lnTo>
                  <a:pt x="1901" y="11504"/>
                </a:lnTo>
                <a:cubicBezTo>
                  <a:pt x="1481" y="11504"/>
                  <a:pt x="1079" y="11541"/>
                  <a:pt x="695" y="11578"/>
                </a:cubicBezTo>
                <a:cubicBezTo>
                  <a:pt x="604" y="11596"/>
                  <a:pt x="604" y="11760"/>
                  <a:pt x="695" y="11779"/>
                </a:cubicBezTo>
                <a:cubicBezTo>
                  <a:pt x="1079" y="11852"/>
                  <a:pt x="1518" y="11852"/>
                  <a:pt x="1920" y="11852"/>
                </a:cubicBezTo>
                <a:cubicBezTo>
                  <a:pt x="1920" y="12382"/>
                  <a:pt x="1938" y="12875"/>
                  <a:pt x="2011" y="13405"/>
                </a:cubicBezTo>
                <a:cubicBezTo>
                  <a:pt x="2020" y="13496"/>
                  <a:pt x="2089" y="13542"/>
                  <a:pt x="2155" y="13542"/>
                </a:cubicBezTo>
                <a:cubicBezTo>
                  <a:pt x="2221" y="13542"/>
                  <a:pt x="2285" y="13496"/>
                  <a:pt x="2285" y="13405"/>
                </a:cubicBezTo>
                <a:cubicBezTo>
                  <a:pt x="2322" y="12912"/>
                  <a:pt x="2358" y="12382"/>
                  <a:pt x="2358" y="11852"/>
                </a:cubicBezTo>
                <a:lnTo>
                  <a:pt x="2450" y="11852"/>
                </a:lnTo>
                <a:cubicBezTo>
                  <a:pt x="3053" y="11852"/>
                  <a:pt x="3656" y="11852"/>
                  <a:pt x="4277" y="11870"/>
                </a:cubicBezTo>
                <a:lnTo>
                  <a:pt x="6762" y="11870"/>
                </a:lnTo>
                <a:cubicBezTo>
                  <a:pt x="6762" y="12455"/>
                  <a:pt x="6762" y="13021"/>
                  <a:pt x="6799" y="13588"/>
                </a:cubicBezTo>
                <a:cubicBezTo>
                  <a:pt x="6799" y="13633"/>
                  <a:pt x="6835" y="13656"/>
                  <a:pt x="6872" y="13656"/>
                </a:cubicBezTo>
                <a:cubicBezTo>
                  <a:pt x="6909" y="13656"/>
                  <a:pt x="6945" y="13633"/>
                  <a:pt x="6945" y="13588"/>
                </a:cubicBezTo>
                <a:cubicBezTo>
                  <a:pt x="6963" y="13021"/>
                  <a:pt x="6982" y="12455"/>
                  <a:pt x="6982" y="11870"/>
                </a:cubicBezTo>
                <a:lnTo>
                  <a:pt x="11057" y="11870"/>
                </a:lnTo>
                <a:cubicBezTo>
                  <a:pt x="11057" y="12637"/>
                  <a:pt x="11057" y="13387"/>
                  <a:pt x="11093" y="14136"/>
                </a:cubicBezTo>
                <a:cubicBezTo>
                  <a:pt x="11093" y="14227"/>
                  <a:pt x="11162" y="14273"/>
                  <a:pt x="11230" y="14273"/>
                </a:cubicBezTo>
                <a:cubicBezTo>
                  <a:pt x="11299" y="14273"/>
                  <a:pt x="11367" y="14227"/>
                  <a:pt x="11367" y="14136"/>
                </a:cubicBezTo>
                <a:cubicBezTo>
                  <a:pt x="11422" y="13387"/>
                  <a:pt x="11422" y="12637"/>
                  <a:pt x="11422" y="11870"/>
                </a:cubicBezTo>
                <a:lnTo>
                  <a:pt x="15077" y="11870"/>
                </a:lnTo>
                <a:lnTo>
                  <a:pt x="15077" y="12455"/>
                </a:lnTo>
                <a:cubicBezTo>
                  <a:pt x="15077" y="13551"/>
                  <a:pt x="15059" y="14611"/>
                  <a:pt x="15114" y="15707"/>
                </a:cubicBezTo>
                <a:cubicBezTo>
                  <a:pt x="15114" y="15817"/>
                  <a:pt x="15191" y="15872"/>
                  <a:pt x="15269" y="15872"/>
                </a:cubicBezTo>
                <a:cubicBezTo>
                  <a:pt x="15347" y="15872"/>
                  <a:pt x="15424" y="15817"/>
                  <a:pt x="15424" y="15707"/>
                </a:cubicBezTo>
                <a:cubicBezTo>
                  <a:pt x="15479" y="14428"/>
                  <a:pt x="15479" y="13149"/>
                  <a:pt x="15461" y="11870"/>
                </a:cubicBezTo>
                <a:lnTo>
                  <a:pt x="17124" y="11870"/>
                </a:lnTo>
                <a:cubicBezTo>
                  <a:pt x="17836" y="11870"/>
                  <a:pt x="18531" y="11833"/>
                  <a:pt x="19207" y="11779"/>
                </a:cubicBezTo>
                <a:cubicBezTo>
                  <a:pt x="19353" y="11687"/>
                  <a:pt x="19353" y="11486"/>
                  <a:pt x="19207" y="11486"/>
                </a:cubicBezTo>
                <a:cubicBezTo>
                  <a:pt x="18604" y="11450"/>
                  <a:pt x="18001" y="11395"/>
                  <a:pt x="17379" y="11395"/>
                </a:cubicBezTo>
                <a:lnTo>
                  <a:pt x="15442" y="11395"/>
                </a:lnTo>
                <a:lnTo>
                  <a:pt x="15442" y="9896"/>
                </a:lnTo>
                <a:lnTo>
                  <a:pt x="15442" y="8032"/>
                </a:lnTo>
                <a:cubicBezTo>
                  <a:pt x="16466" y="8032"/>
                  <a:pt x="17526" y="8032"/>
                  <a:pt x="18549" y="7978"/>
                </a:cubicBezTo>
                <a:cubicBezTo>
                  <a:pt x="18695" y="7978"/>
                  <a:pt x="18695" y="7758"/>
                  <a:pt x="18549" y="7758"/>
                </a:cubicBezTo>
                <a:cubicBezTo>
                  <a:pt x="17526" y="7722"/>
                  <a:pt x="16466" y="7703"/>
                  <a:pt x="15442" y="7703"/>
                </a:cubicBezTo>
                <a:cubicBezTo>
                  <a:pt x="15442" y="6516"/>
                  <a:pt x="15442" y="5291"/>
                  <a:pt x="15424" y="4103"/>
                </a:cubicBezTo>
                <a:lnTo>
                  <a:pt x="15424" y="4012"/>
                </a:lnTo>
                <a:cubicBezTo>
                  <a:pt x="16466" y="4012"/>
                  <a:pt x="17507" y="4012"/>
                  <a:pt x="18549" y="3957"/>
                </a:cubicBezTo>
                <a:cubicBezTo>
                  <a:pt x="18695" y="3957"/>
                  <a:pt x="18695" y="3738"/>
                  <a:pt x="18549" y="3720"/>
                </a:cubicBezTo>
                <a:cubicBezTo>
                  <a:pt x="17489" y="3647"/>
                  <a:pt x="16466" y="3628"/>
                  <a:pt x="15424" y="3628"/>
                </a:cubicBezTo>
                <a:cubicBezTo>
                  <a:pt x="15424" y="2696"/>
                  <a:pt x="15388" y="1783"/>
                  <a:pt x="15369" y="851"/>
                </a:cubicBezTo>
                <a:cubicBezTo>
                  <a:pt x="15369" y="778"/>
                  <a:pt x="15319" y="741"/>
                  <a:pt x="15269" y="741"/>
                </a:cubicBezTo>
                <a:cubicBezTo>
                  <a:pt x="15219" y="741"/>
                  <a:pt x="15168" y="778"/>
                  <a:pt x="15168" y="851"/>
                </a:cubicBezTo>
                <a:cubicBezTo>
                  <a:pt x="15150" y="1783"/>
                  <a:pt x="15132" y="2696"/>
                  <a:pt x="15132" y="3628"/>
                </a:cubicBezTo>
                <a:cubicBezTo>
                  <a:pt x="13889" y="3628"/>
                  <a:pt x="12628" y="3647"/>
                  <a:pt x="11404" y="3647"/>
                </a:cubicBezTo>
                <a:lnTo>
                  <a:pt x="11404" y="3446"/>
                </a:lnTo>
                <a:cubicBezTo>
                  <a:pt x="11404" y="2441"/>
                  <a:pt x="11386" y="1417"/>
                  <a:pt x="11331" y="412"/>
                </a:cubicBezTo>
                <a:cubicBezTo>
                  <a:pt x="11331" y="339"/>
                  <a:pt x="11285" y="302"/>
                  <a:pt x="11237" y="302"/>
                </a:cubicBezTo>
                <a:cubicBezTo>
                  <a:pt x="11189" y="302"/>
                  <a:pt x="11139" y="339"/>
                  <a:pt x="11130" y="412"/>
                </a:cubicBezTo>
                <a:cubicBezTo>
                  <a:pt x="11112" y="1509"/>
                  <a:pt x="11075" y="2587"/>
                  <a:pt x="11057" y="3683"/>
                </a:cubicBezTo>
                <a:lnTo>
                  <a:pt x="6963" y="3683"/>
                </a:lnTo>
                <a:lnTo>
                  <a:pt x="6963" y="3044"/>
                </a:lnTo>
                <a:cubicBezTo>
                  <a:pt x="6963" y="2057"/>
                  <a:pt x="6945" y="1070"/>
                  <a:pt x="6945" y="83"/>
                </a:cubicBezTo>
                <a:cubicBezTo>
                  <a:pt x="6945" y="28"/>
                  <a:pt x="6899" y="1"/>
                  <a:pt x="68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22"/>
          <p:cNvGrpSpPr/>
          <p:nvPr/>
        </p:nvGrpSpPr>
        <p:grpSpPr>
          <a:xfrm>
            <a:off x="8" y="4180129"/>
            <a:ext cx="1106619" cy="1122793"/>
            <a:chOff x="6575458" y="1821066"/>
            <a:chExt cx="1106619" cy="1122793"/>
          </a:xfrm>
        </p:grpSpPr>
        <p:sp>
          <p:nvSpPr>
            <p:cNvPr id="486" name="Google Shape;486;p22"/>
            <p:cNvSpPr/>
            <p:nvPr/>
          </p:nvSpPr>
          <p:spPr>
            <a:xfrm rot="5400000">
              <a:off x="7239876" y="2134256"/>
              <a:ext cx="112261" cy="126070"/>
            </a:xfrm>
            <a:custGeom>
              <a:avLst/>
              <a:gdLst/>
              <a:ahLst/>
              <a:cxnLst/>
              <a:rect l="l" t="t" r="r" b="b"/>
              <a:pathLst>
                <a:path w="1756" h="1972" extrusionOk="0">
                  <a:moveTo>
                    <a:pt x="653" y="800"/>
                  </a:moveTo>
                  <a:cubicBezTo>
                    <a:pt x="641" y="803"/>
                    <a:pt x="641" y="817"/>
                    <a:pt x="641" y="817"/>
                  </a:cubicBezTo>
                  <a:cubicBezTo>
                    <a:pt x="645" y="811"/>
                    <a:pt x="649" y="805"/>
                    <a:pt x="653" y="800"/>
                  </a:cubicBezTo>
                  <a:close/>
                  <a:moveTo>
                    <a:pt x="1360" y="1"/>
                  </a:moveTo>
                  <a:cubicBezTo>
                    <a:pt x="1239" y="1"/>
                    <a:pt x="1120" y="54"/>
                    <a:pt x="1061" y="159"/>
                  </a:cubicBezTo>
                  <a:cubicBezTo>
                    <a:pt x="954" y="372"/>
                    <a:pt x="796" y="602"/>
                    <a:pt x="653" y="800"/>
                  </a:cubicBezTo>
                  <a:lnTo>
                    <a:pt x="653" y="800"/>
                  </a:lnTo>
                  <a:cubicBezTo>
                    <a:pt x="655" y="799"/>
                    <a:pt x="657" y="799"/>
                    <a:pt x="659" y="799"/>
                  </a:cubicBezTo>
                  <a:cubicBezTo>
                    <a:pt x="659" y="799"/>
                    <a:pt x="659" y="817"/>
                    <a:pt x="641" y="817"/>
                  </a:cubicBezTo>
                  <a:lnTo>
                    <a:pt x="604" y="835"/>
                  </a:lnTo>
                  <a:lnTo>
                    <a:pt x="549" y="909"/>
                  </a:lnTo>
                  <a:lnTo>
                    <a:pt x="403" y="1055"/>
                  </a:lnTo>
                  <a:cubicBezTo>
                    <a:pt x="312" y="1146"/>
                    <a:pt x="202" y="1238"/>
                    <a:pt x="129" y="1347"/>
                  </a:cubicBezTo>
                  <a:cubicBezTo>
                    <a:pt x="19" y="1475"/>
                    <a:pt x="1" y="1658"/>
                    <a:pt x="111" y="1822"/>
                  </a:cubicBezTo>
                  <a:cubicBezTo>
                    <a:pt x="169" y="1915"/>
                    <a:pt x="279" y="1972"/>
                    <a:pt x="394" y="1972"/>
                  </a:cubicBezTo>
                  <a:cubicBezTo>
                    <a:pt x="459" y="1972"/>
                    <a:pt x="526" y="1953"/>
                    <a:pt x="586" y="1914"/>
                  </a:cubicBezTo>
                  <a:cubicBezTo>
                    <a:pt x="842" y="1731"/>
                    <a:pt x="1043" y="1457"/>
                    <a:pt x="1225" y="1201"/>
                  </a:cubicBezTo>
                  <a:cubicBezTo>
                    <a:pt x="1390" y="982"/>
                    <a:pt x="1518" y="744"/>
                    <a:pt x="1664" y="507"/>
                  </a:cubicBezTo>
                  <a:cubicBezTo>
                    <a:pt x="1755" y="360"/>
                    <a:pt x="1737" y="141"/>
                    <a:pt x="1554" y="50"/>
                  </a:cubicBezTo>
                  <a:cubicBezTo>
                    <a:pt x="1496" y="17"/>
                    <a:pt x="1427" y="1"/>
                    <a:pt x="1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2"/>
            <p:cNvSpPr/>
            <p:nvPr/>
          </p:nvSpPr>
          <p:spPr>
            <a:xfrm rot="5400000">
              <a:off x="7305596" y="218322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2"/>
            <p:cNvSpPr/>
            <p:nvPr/>
          </p:nvSpPr>
          <p:spPr>
            <a:xfrm rot="5400000">
              <a:off x="7348269" y="2338031"/>
              <a:ext cx="56131" cy="59647"/>
            </a:xfrm>
            <a:custGeom>
              <a:avLst/>
              <a:gdLst/>
              <a:ahLst/>
              <a:cxnLst/>
              <a:rect l="l" t="t" r="r" b="b"/>
              <a:pathLst>
                <a:path w="878" h="933" extrusionOk="0">
                  <a:moveTo>
                    <a:pt x="421" y="1"/>
                  </a:moveTo>
                  <a:cubicBezTo>
                    <a:pt x="384" y="1"/>
                    <a:pt x="366" y="1"/>
                    <a:pt x="311" y="19"/>
                  </a:cubicBezTo>
                  <a:lnTo>
                    <a:pt x="220" y="74"/>
                  </a:lnTo>
                  <a:cubicBezTo>
                    <a:pt x="183" y="92"/>
                    <a:pt x="128" y="147"/>
                    <a:pt x="110" y="184"/>
                  </a:cubicBezTo>
                  <a:cubicBezTo>
                    <a:pt x="55" y="220"/>
                    <a:pt x="37" y="275"/>
                    <a:pt x="37" y="330"/>
                  </a:cubicBezTo>
                  <a:cubicBezTo>
                    <a:pt x="37" y="348"/>
                    <a:pt x="19" y="366"/>
                    <a:pt x="19" y="385"/>
                  </a:cubicBezTo>
                  <a:cubicBezTo>
                    <a:pt x="1" y="458"/>
                    <a:pt x="1" y="549"/>
                    <a:pt x="19" y="622"/>
                  </a:cubicBezTo>
                  <a:cubicBezTo>
                    <a:pt x="37" y="695"/>
                    <a:pt x="55" y="750"/>
                    <a:pt x="128" y="805"/>
                  </a:cubicBezTo>
                  <a:cubicBezTo>
                    <a:pt x="147" y="823"/>
                    <a:pt x="202" y="842"/>
                    <a:pt x="220" y="878"/>
                  </a:cubicBezTo>
                  <a:cubicBezTo>
                    <a:pt x="293" y="915"/>
                    <a:pt x="366" y="933"/>
                    <a:pt x="421" y="933"/>
                  </a:cubicBezTo>
                  <a:cubicBezTo>
                    <a:pt x="494" y="933"/>
                    <a:pt x="549" y="933"/>
                    <a:pt x="585" y="896"/>
                  </a:cubicBezTo>
                  <a:cubicBezTo>
                    <a:pt x="640" y="878"/>
                    <a:pt x="677" y="842"/>
                    <a:pt x="732" y="805"/>
                  </a:cubicBezTo>
                  <a:cubicBezTo>
                    <a:pt x="768" y="750"/>
                    <a:pt x="823" y="695"/>
                    <a:pt x="841" y="622"/>
                  </a:cubicBezTo>
                  <a:cubicBezTo>
                    <a:pt x="878" y="531"/>
                    <a:pt x="878" y="440"/>
                    <a:pt x="859" y="366"/>
                  </a:cubicBezTo>
                  <a:cubicBezTo>
                    <a:pt x="859" y="348"/>
                    <a:pt x="841" y="330"/>
                    <a:pt x="841" y="293"/>
                  </a:cubicBezTo>
                  <a:cubicBezTo>
                    <a:pt x="823" y="275"/>
                    <a:pt x="823" y="220"/>
                    <a:pt x="786" y="202"/>
                  </a:cubicBezTo>
                  <a:cubicBezTo>
                    <a:pt x="768" y="165"/>
                    <a:pt x="732" y="111"/>
                    <a:pt x="677" y="92"/>
                  </a:cubicBezTo>
                  <a:cubicBezTo>
                    <a:pt x="658" y="74"/>
                    <a:pt x="640" y="56"/>
                    <a:pt x="585" y="56"/>
                  </a:cubicBezTo>
                  <a:cubicBezTo>
                    <a:pt x="549" y="19"/>
                    <a:pt x="494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2"/>
            <p:cNvSpPr/>
            <p:nvPr/>
          </p:nvSpPr>
          <p:spPr>
            <a:xfrm rot="5400000">
              <a:off x="7088427" y="2238717"/>
              <a:ext cx="112197" cy="118079"/>
            </a:xfrm>
            <a:custGeom>
              <a:avLst/>
              <a:gdLst/>
              <a:ahLst/>
              <a:cxnLst/>
              <a:rect l="l" t="t" r="r" b="b"/>
              <a:pathLst>
                <a:path w="1755" h="1847" extrusionOk="0">
                  <a:moveTo>
                    <a:pt x="1183" y="1"/>
                  </a:moveTo>
                  <a:cubicBezTo>
                    <a:pt x="1083" y="1"/>
                    <a:pt x="984" y="13"/>
                    <a:pt x="914" y="48"/>
                  </a:cubicBezTo>
                  <a:lnTo>
                    <a:pt x="567" y="322"/>
                  </a:lnTo>
                  <a:cubicBezTo>
                    <a:pt x="457" y="432"/>
                    <a:pt x="366" y="560"/>
                    <a:pt x="275" y="669"/>
                  </a:cubicBezTo>
                  <a:cubicBezTo>
                    <a:pt x="202" y="761"/>
                    <a:pt x="147" y="834"/>
                    <a:pt x="110" y="925"/>
                  </a:cubicBezTo>
                  <a:cubicBezTo>
                    <a:pt x="19" y="1053"/>
                    <a:pt x="1" y="1236"/>
                    <a:pt x="37" y="1400"/>
                  </a:cubicBezTo>
                  <a:cubicBezTo>
                    <a:pt x="55" y="1474"/>
                    <a:pt x="92" y="1510"/>
                    <a:pt x="110" y="1565"/>
                  </a:cubicBezTo>
                  <a:cubicBezTo>
                    <a:pt x="128" y="1583"/>
                    <a:pt x="128" y="1620"/>
                    <a:pt x="147" y="1656"/>
                  </a:cubicBezTo>
                  <a:cubicBezTo>
                    <a:pt x="202" y="1711"/>
                    <a:pt x="275" y="1784"/>
                    <a:pt x="366" y="1802"/>
                  </a:cubicBezTo>
                  <a:cubicBezTo>
                    <a:pt x="433" y="1829"/>
                    <a:pt x="500" y="1846"/>
                    <a:pt x="567" y="1846"/>
                  </a:cubicBezTo>
                  <a:cubicBezTo>
                    <a:pt x="591" y="1846"/>
                    <a:pt x="616" y="1844"/>
                    <a:pt x="640" y="1839"/>
                  </a:cubicBezTo>
                  <a:cubicBezTo>
                    <a:pt x="658" y="1802"/>
                    <a:pt x="695" y="1802"/>
                    <a:pt x="731" y="1802"/>
                  </a:cubicBezTo>
                  <a:cubicBezTo>
                    <a:pt x="841" y="1784"/>
                    <a:pt x="933" y="1711"/>
                    <a:pt x="1024" y="1656"/>
                  </a:cubicBezTo>
                  <a:cubicBezTo>
                    <a:pt x="1097" y="1583"/>
                    <a:pt x="1115" y="1528"/>
                    <a:pt x="1134" y="1474"/>
                  </a:cubicBezTo>
                  <a:cubicBezTo>
                    <a:pt x="1188" y="1382"/>
                    <a:pt x="1225" y="1309"/>
                    <a:pt x="1298" y="1236"/>
                  </a:cubicBezTo>
                  <a:cubicBezTo>
                    <a:pt x="1389" y="1126"/>
                    <a:pt x="1481" y="1035"/>
                    <a:pt x="1590" y="944"/>
                  </a:cubicBezTo>
                  <a:cubicBezTo>
                    <a:pt x="1645" y="889"/>
                    <a:pt x="1682" y="834"/>
                    <a:pt x="1700" y="761"/>
                  </a:cubicBezTo>
                  <a:cubicBezTo>
                    <a:pt x="1755" y="688"/>
                    <a:pt x="1755" y="615"/>
                    <a:pt x="1755" y="560"/>
                  </a:cubicBezTo>
                  <a:cubicBezTo>
                    <a:pt x="1755" y="487"/>
                    <a:pt x="1737" y="450"/>
                    <a:pt x="1737" y="395"/>
                  </a:cubicBezTo>
                  <a:cubicBezTo>
                    <a:pt x="1718" y="322"/>
                    <a:pt x="1682" y="267"/>
                    <a:pt x="1645" y="213"/>
                  </a:cubicBezTo>
                  <a:cubicBezTo>
                    <a:pt x="1572" y="121"/>
                    <a:pt x="1462" y="30"/>
                    <a:pt x="1353" y="12"/>
                  </a:cubicBezTo>
                  <a:cubicBezTo>
                    <a:pt x="1299" y="5"/>
                    <a:pt x="1241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2"/>
            <p:cNvSpPr/>
            <p:nvPr/>
          </p:nvSpPr>
          <p:spPr>
            <a:xfrm rot="5400000">
              <a:off x="7351433" y="2021741"/>
              <a:ext cx="99411" cy="97621"/>
            </a:xfrm>
            <a:custGeom>
              <a:avLst/>
              <a:gdLst/>
              <a:ahLst/>
              <a:cxnLst/>
              <a:rect l="l" t="t" r="r" b="b"/>
              <a:pathLst>
                <a:path w="1555" h="1527" extrusionOk="0">
                  <a:moveTo>
                    <a:pt x="1182" y="0"/>
                  </a:moveTo>
                  <a:cubicBezTo>
                    <a:pt x="1161" y="0"/>
                    <a:pt x="1139" y="3"/>
                    <a:pt x="1115" y="10"/>
                  </a:cubicBezTo>
                  <a:cubicBezTo>
                    <a:pt x="1006" y="10"/>
                    <a:pt x="896" y="46"/>
                    <a:pt x="823" y="119"/>
                  </a:cubicBezTo>
                  <a:cubicBezTo>
                    <a:pt x="659" y="284"/>
                    <a:pt x="494" y="430"/>
                    <a:pt x="348" y="576"/>
                  </a:cubicBezTo>
                  <a:cubicBezTo>
                    <a:pt x="330" y="595"/>
                    <a:pt x="293" y="613"/>
                    <a:pt x="275" y="613"/>
                  </a:cubicBezTo>
                  <a:cubicBezTo>
                    <a:pt x="202" y="686"/>
                    <a:pt x="165" y="759"/>
                    <a:pt x="129" y="850"/>
                  </a:cubicBezTo>
                  <a:cubicBezTo>
                    <a:pt x="110" y="887"/>
                    <a:pt x="92" y="942"/>
                    <a:pt x="92" y="978"/>
                  </a:cubicBezTo>
                  <a:cubicBezTo>
                    <a:pt x="74" y="1033"/>
                    <a:pt x="56" y="1070"/>
                    <a:pt x="56" y="1125"/>
                  </a:cubicBezTo>
                  <a:cubicBezTo>
                    <a:pt x="56" y="1143"/>
                    <a:pt x="19" y="1161"/>
                    <a:pt x="19" y="1198"/>
                  </a:cubicBezTo>
                  <a:cubicBezTo>
                    <a:pt x="1" y="1234"/>
                    <a:pt x="1" y="1289"/>
                    <a:pt x="1" y="1307"/>
                  </a:cubicBezTo>
                  <a:cubicBezTo>
                    <a:pt x="1" y="1417"/>
                    <a:pt x="110" y="1527"/>
                    <a:pt x="238" y="1527"/>
                  </a:cubicBezTo>
                  <a:cubicBezTo>
                    <a:pt x="293" y="1527"/>
                    <a:pt x="348" y="1508"/>
                    <a:pt x="421" y="1490"/>
                  </a:cubicBezTo>
                  <a:cubicBezTo>
                    <a:pt x="458" y="1472"/>
                    <a:pt x="512" y="1435"/>
                    <a:pt x="549" y="1435"/>
                  </a:cubicBezTo>
                  <a:cubicBezTo>
                    <a:pt x="604" y="1417"/>
                    <a:pt x="640" y="1399"/>
                    <a:pt x="695" y="1399"/>
                  </a:cubicBezTo>
                  <a:cubicBezTo>
                    <a:pt x="787" y="1344"/>
                    <a:pt x="841" y="1326"/>
                    <a:pt x="914" y="1252"/>
                  </a:cubicBezTo>
                  <a:lnTo>
                    <a:pt x="988" y="1198"/>
                  </a:lnTo>
                  <a:cubicBezTo>
                    <a:pt x="1152" y="1033"/>
                    <a:pt x="1298" y="869"/>
                    <a:pt x="1444" y="704"/>
                  </a:cubicBezTo>
                  <a:cubicBezTo>
                    <a:pt x="1517" y="613"/>
                    <a:pt x="1554" y="521"/>
                    <a:pt x="1554" y="412"/>
                  </a:cubicBezTo>
                  <a:cubicBezTo>
                    <a:pt x="1536" y="302"/>
                    <a:pt x="1481" y="193"/>
                    <a:pt x="1426" y="119"/>
                  </a:cubicBezTo>
                  <a:cubicBezTo>
                    <a:pt x="1352" y="60"/>
                    <a:pt x="1277" y="0"/>
                    <a:pt x="1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 rot="5400000">
              <a:off x="7098081" y="1873233"/>
              <a:ext cx="90013" cy="102544"/>
            </a:xfrm>
            <a:custGeom>
              <a:avLst/>
              <a:gdLst/>
              <a:ahLst/>
              <a:cxnLst/>
              <a:rect l="l" t="t" r="r" b="b"/>
              <a:pathLst>
                <a:path w="1408" h="1604" extrusionOk="0">
                  <a:moveTo>
                    <a:pt x="934" y="0"/>
                  </a:moveTo>
                  <a:cubicBezTo>
                    <a:pt x="881" y="0"/>
                    <a:pt x="826" y="10"/>
                    <a:pt x="768" y="32"/>
                  </a:cubicBezTo>
                  <a:cubicBezTo>
                    <a:pt x="640" y="69"/>
                    <a:pt x="549" y="142"/>
                    <a:pt x="476" y="251"/>
                  </a:cubicBezTo>
                  <a:cubicBezTo>
                    <a:pt x="348" y="452"/>
                    <a:pt x="202" y="690"/>
                    <a:pt x="55" y="891"/>
                  </a:cubicBezTo>
                  <a:cubicBezTo>
                    <a:pt x="37" y="946"/>
                    <a:pt x="37" y="964"/>
                    <a:pt x="19" y="1001"/>
                  </a:cubicBezTo>
                  <a:cubicBezTo>
                    <a:pt x="1" y="1074"/>
                    <a:pt x="1" y="1147"/>
                    <a:pt x="19" y="1183"/>
                  </a:cubicBezTo>
                  <a:cubicBezTo>
                    <a:pt x="19" y="1238"/>
                    <a:pt x="19" y="1275"/>
                    <a:pt x="37" y="1311"/>
                  </a:cubicBezTo>
                  <a:cubicBezTo>
                    <a:pt x="55" y="1366"/>
                    <a:pt x="92" y="1421"/>
                    <a:pt x="129" y="1457"/>
                  </a:cubicBezTo>
                  <a:cubicBezTo>
                    <a:pt x="202" y="1531"/>
                    <a:pt x="256" y="1549"/>
                    <a:pt x="348" y="1585"/>
                  </a:cubicBezTo>
                  <a:cubicBezTo>
                    <a:pt x="384" y="1585"/>
                    <a:pt x="439" y="1604"/>
                    <a:pt x="476" y="1604"/>
                  </a:cubicBezTo>
                  <a:cubicBezTo>
                    <a:pt x="549" y="1604"/>
                    <a:pt x="622" y="1604"/>
                    <a:pt x="658" y="1549"/>
                  </a:cubicBezTo>
                  <a:cubicBezTo>
                    <a:pt x="713" y="1531"/>
                    <a:pt x="732" y="1531"/>
                    <a:pt x="768" y="1494"/>
                  </a:cubicBezTo>
                  <a:cubicBezTo>
                    <a:pt x="823" y="1457"/>
                    <a:pt x="859" y="1421"/>
                    <a:pt x="896" y="1348"/>
                  </a:cubicBezTo>
                  <a:cubicBezTo>
                    <a:pt x="1042" y="1147"/>
                    <a:pt x="1188" y="946"/>
                    <a:pt x="1316" y="708"/>
                  </a:cubicBezTo>
                  <a:cubicBezTo>
                    <a:pt x="1371" y="672"/>
                    <a:pt x="1371" y="599"/>
                    <a:pt x="1389" y="525"/>
                  </a:cubicBezTo>
                  <a:cubicBezTo>
                    <a:pt x="1408" y="507"/>
                    <a:pt x="1408" y="434"/>
                    <a:pt x="1389" y="361"/>
                  </a:cubicBezTo>
                  <a:cubicBezTo>
                    <a:pt x="1371" y="306"/>
                    <a:pt x="1353" y="251"/>
                    <a:pt x="1298" y="215"/>
                  </a:cubicBezTo>
                  <a:lnTo>
                    <a:pt x="1170" y="69"/>
                  </a:lnTo>
                  <a:cubicBezTo>
                    <a:pt x="1093" y="24"/>
                    <a:pt x="1015" y="0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2"/>
            <p:cNvSpPr/>
            <p:nvPr/>
          </p:nvSpPr>
          <p:spPr>
            <a:xfrm rot="5400000">
              <a:off x="7011233" y="2057637"/>
              <a:ext cx="60797" cy="78378"/>
            </a:xfrm>
            <a:custGeom>
              <a:avLst/>
              <a:gdLst/>
              <a:ahLst/>
              <a:cxnLst/>
              <a:rect l="l" t="t" r="r" b="b"/>
              <a:pathLst>
                <a:path w="951" h="1226" extrusionOk="0">
                  <a:moveTo>
                    <a:pt x="648" y="1"/>
                  </a:moveTo>
                  <a:cubicBezTo>
                    <a:pt x="616" y="1"/>
                    <a:pt x="582" y="8"/>
                    <a:pt x="549" y="29"/>
                  </a:cubicBezTo>
                  <a:cubicBezTo>
                    <a:pt x="476" y="47"/>
                    <a:pt x="384" y="102"/>
                    <a:pt x="366" y="157"/>
                  </a:cubicBezTo>
                  <a:cubicBezTo>
                    <a:pt x="293" y="284"/>
                    <a:pt x="256" y="394"/>
                    <a:pt x="183" y="504"/>
                  </a:cubicBezTo>
                  <a:cubicBezTo>
                    <a:pt x="165" y="559"/>
                    <a:pt x="110" y="613"/>
                    <a:pt x="92" y="668"/>
                  </a:cubicBezTo>
                  <a:lnTo>
                    <a:pt x="19" y="796"/>
                  </a:lnTo>
                  <a:cubicBezTo>
                    <a:pt x="0" y="851"/>
                    <a:pt x="19" y="924"/>
                    <a:pt x="19" y="961"/>
                  </a:cubicBezTo>
                  <a:cubicBezTo>
                    <a:pt x="19" y="1052"/>
                    <a:pt x="55" y="1143"/>
                    <a:pt x="147" y="1198"/>
                  </a:cubicBezTo>
                  <a:cubicBezTo>
                    <a:pt x="183" y="1216"/>
                    <a:pt x="229" y="1226"/>
                    <a:pt x="277" y="1226"/>
                  </a:cubicBezTo>
                  <a:cubicBezTo>
                    <a:pt x="325" y="1226"/>
                    <a:pt x="375" y="1216"/>
                    <a:pt x="421" y="1198"/>
                  </a:cubicBezTo>
                  <a:cubicBezTo>
                    <a:pt x="476" y="1162"/>
                    <a:pt x="512" y="1143"/>
                    <a:pt x="549" y="1107"/>
                  </a:cubicBezTo>
                  <a:cubicBezTo>
                    <a:pt x="585" y="1052"/>
                    <a:pt x="603" y="1015"/>
                    <a:pt x="640" y="961"/>
                  </a:cubicBezTo>
                  <a:cubicBezTo>
                    <a:pt x="658" y="924"/>
                    <a:pt x="695" y="851"/>
                    <a:pt x="731" y="796"/>
                  </a:cubicBezTo>
                  <a:cubicBezTo>
                    <a:pt x="786" y="686"/>
                    <a:pt x="841" y="577"/>
                    <a:pt x="914" y="467"/>
                  </a:cubicBezTo>
                  <a:cubicBezTo>
                    <a:pt x="932" y="412"/>
                    <a:pt x="951" y="321"/>
                    <a:pt x="932" y="230"/>
                  </a:cubicBezTo>
                  <a:cubicBezTo>
                    <a:pt x="914" y="157"/>
                    <a:pt x="859" y="83"/>
                    <a:pt x="804" y="47"/>
                  </a:cubicBezTo>
                  <a:cubicBezTo>
                    <a:pt x="758" y="24"/>
                    <a:pt x="705" y="1"/>
                    <a:pt x="6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2"/>
            <p:cNvSpPr/>
            <p:nvPr/>
          </p:nvSpPr>
          <p:spPr>
            <a:xfrm rot="5400000">
              <a:off x="6827756" y="2130005"/>
              <a:ext cx="79465" cy="94872"/>
            </a:xfrm>
            <a:custGeom>
              <a:avLst/>
              <a:gdLst/>
              <a:ahLst/>
              <a:cxnLst/>
              <a:rect l="l" t="t" r="r" b="b"/>
              <a:pathLst>
                <a:path w="1243" h="1484" extrusionOk="0">
                  <a:moveTo>
                    <a:pt x="776" y="0"/>
                  </a:moveTo>
                  <a:cubicBezTo>
                    <a:pt x="693" y="0"/>
                    <a:pt x="603" y="16"/>
                    <a:pt x="530" y="65"/>
                  </a:cubicBezTo>
                  <a:cubicBezTo>
                    <a:pt x="439" y="138"/>
                    <a:pt x="347" y="211"/>
                    <a:pt x="329" y="339"/>
                  </a:cubicBezTo>
                  <a:lnTo>
                    <a:pt x="256" y="540"/>
                  </a:lnTo>
                  <a:cubicBezTo>
                    <a:pt x="238" y="613"/>
                    <a:pt x="183" y="668"/>
                    <a:pt x="146" y="741"/>
                  </a:cubicBezTo>
                  <a:cubicBezTo>
                    <a:pt x="110" y="759"/>
                    <a:pt x="73" y="814"/>
                    <a:pt x="73" y="869"/>
                  </a:cubicBezTo>
                  <a:cubicBezTo>
                    <a:pt x="55" y="887"/>
                    <a:pt x="55" y="924"/>
                    <a:pt x="18" y="979"/>
                  </a:cubicBezTo>
                  <a:cubicBezTo>
                    <a:pt x="0" y="1052"/>
                    <a:pt x="0" y="1107"/>
                    <a:pt x="18" y="1198"/>
                  </a:cubicBezTo>
                  <a:lnTo>
                    <a:pt x="18" y="1216"/>
                  </a:lnTo>
                  <a:cubicBezTo>
                    <a:pt x="55" y="1289"/>
                    <a:pt x="73" y="1344"/>
                    <a:pt x="110" y="1381"/>
                  </a:cubicBezTo>
                  <a:cubicBezTo>
                    <a:pt x="165" y="1436"/>
                    <a:pt x="201" y="1454"/>
                    <a:pt x="274" y="1472"/>
                  </a:cubicBezTo>
                  <a:lnTo>
                    <a:pt x="293" y="1472"/>
                  </a:lnTo>
                  <a:cubicBezTo>
                    <a:pt x="326" y="1479"/>
                    <a:pt x="367" y="1483"/>
                    <a:pt x="410" y="1483"/>
                  </a:cubicBezTo>
                  <a:cubicBezTo>
                    <a:pt x="484" y="1483"/>
                    <a:pt x="564" y="1470"/>
                    <a:pt x="621" y="1436"/>
                  </a:cubicBezTo>
                  <a:cubicBezTo>
                    <a:pt x="658" y="1381"/>
                    <a:pt x="731" y="1344"/>
                    <a:pt x="786" y="1326"/>
                  </a:cubicBezTo>
                  <a:cubicBezTo>
                    <a:pt x="841" y="1253"/>
                    <a:pt x="914" y="1162"/>
                    <a:pt x="987" y="1088"/>
                  </a:cubicBezTo>
                  <a:cubicBezTo>
                    <a:pt x="1097" y="961"/>
                    <a:pt x="1170" y="796"/>
                    <a:pt x="1206" y="613"/>
                  </a:cubicBezTo>
                  <a:cubicBezTo>
                    <a:pt x="1243" y="540"/>
                    <a:pt x="1243" y="467"/>
                    <a:pt x="1206" y="412"/>
                  </a:cubicBezTo>
                  <a:cubicBezTo>
                    <a:pt x="1206" y="339"/>
                    <a:pt x="1188" y="284"/>
                    <a:pt x="1170" y="230"/>
                  </a:cubicBezTo>
                  <a:cubicBezTo>
                    <a:pt x="1115" y="138"/>
                    <a:pt x="1005" y="47"/>
                    <a:pt x="896" y="10"/>
                  </a:cubicBezTo>
                  <a:cubicBezTo>
                    <a:pt x="859" y="4"/>
                    <a:pt x="818" y="0"/>
                    <a:pt x="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2"/>
            <p:cNvSpPr/>
            <p:nvPr/>
          </p:nvSpPr>
          <p:spPr>
            <a:xfrm rot="5400000">
              <a:off x="6924480" y="2468319"/>
              <a:ext cx="114563" cy="133166"/>
            </a:xfrm>
            <a:custGeom>
              <a:avLst/>
              <a:gdLst/>
              <a:ahLst/>
              <a:cxnLst/>
              <a:rect l="l" t="t" r="r" b="b"/>
              <a:pathLst>
                <a:path w="1792" h="2083" extrusionOk="0">
                  <a:moveTo>
                    <a:pt x="1301" y="0"/>
                  </a:moveTo>
                  <a:cubicBezTo>
                    <a:pt x="1247" y="0"/>
                    <a:pt x="1195" y="11"/>
                    <a:pt x="1152" y="32"/>
                  </a:cubicBezTo>
                  <a:cubicBezTo>
                    <a:pt x="1097" y="51"/>
                    <a:pt x="1061" y="69"/>
                    <a:pt x="1042" y="69"/>
                  </a:cubicBezTo>
                  <a:cubicBezTo>
                    <a:pt x="969" y="105"/>
                    <a:pt x="896" y="178"/>
                    <a:pt x="860" y="252"/>
                  </a:cubicBezTo>
                  <a:cubicBezTo>
                    <a:pt x="714" y="453"/>
                    <a:pt x="549" y="635"/>
                    <a:pt x="421" y="855"/>
                  </a:cubicBezTo>
                  <a:cubicBezTo>
                    <a:pt x="348" y="946"/>
                    <a:pt x="275" y="1037"/>
                    <a:pt x="220" y="1147"/>
                  </a:cubicBezTo>
                  <a:cubicBezTo>
                    <a:pt x="165" y="1184"/>
                    <a:pt x="147" y="1238"/>
                    <a:pt x="129" y="1275"/>
                  </a:cubicBezTo>
                  <a:cubicBezTo>
                    <a:pt x="37" y="1421"/>
                    <a:pt x="1" y="1604"/>
                    <a:pt x="74" y="1768"/>
                  </a:cubicBezTo>
                  <a:cubicBezTo>
                    <a:pt x="92" y="1805"/>
                    <a:pt x="92" y="1823"/>
                    <a:pt x="129" y="1878"/>
                  </a:cubicBezTo>
                  <a:cubicBezTo>
                    <a:pt x="147" y="1915"/>
                    <a:pt x="184" y="1969"/>
                    <a:pt x="238" y="1988"/>
                  </a:cubicBezTo>
                  <a:cubicBezTo>
                    <a:pt x="330" y="2061"/>
                    <a:pt x="403" y="2079"/>
                    <a:pt x="513" y="2079"/>
                  </a:cubicBezTo>
                  <a:cubicBezTo>
                    <a:pt x="531" y="2081"/>
                    <a:pt x="549" y="2082"/>
                    <a:pt x="568" y="2082"/>
                  </a:cubicBezTo>
                  <a:cubicBezTo>
                    <a:pt x="699" y="2082"/>
                    <a:pt x="839" y="2026"/>
                    <a:pt x="951" y="1915"/>
                  </a:cubicBezTo>
                  <a:cubicBezTo>
                    <a:pt x="1006" y="1860"/>
                    <a:pt x="1079" y="1768"/>
                    <a:pt x="1134" y="1677"/>
                  </a:cubicBezTo>
                  <a:cubicBezTo>
                    <a:pt x="1189" y="1586"/>
                    <a:pt x="1262" y="1458"/>
                    <a:pt x="1335" y="1366"/>
                  </a:cubicBezTo>
                  <a:cubicBezTo>
                    <a:pt x="1463" y="1165"/>
                    <a:pt x="1609" y="964"/>
                    <a:pt x="1773" y="782"/>
                  </a:cubicBezTo>
                  <a:cubicBezTo>
                    <a:pt x="1773" y="672"/>
                    <a:pt x="1792" y="489"/>
                    <a:pt x="1773" y="361"/>
                  </a:cubicBezTo>
                  <a:cubicBezTo>
                    <a:pt x="1737" y="252"/>
                    <a:pt x="1646" y="124"/>
                    <a:pt x="1536" y="69"/>
                  </a:cubicBezTo>
                  <a:cubicBezTo>
                    <a:pt x="1469" y="25"/>
                    <a:pt x="1383" y="0"/>
                    <a:pt x="1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2"/>
            <p:cNvSpPr/>
            <p:nvPr/>
          </p:nvSpPr>
          <p:spPr>
            <a:xfrm rot="5400000">
              <a:off x="7257777" y="2605224"/>
              <a:ext cx="53829" cy="51016"/>
            </a:xfrm>
            <a:custGeom>
              <a:avLst/>
              <a:gdLst/>
              <a:ahLst/>
              <a:cxnLst/>
              <a:rect l="l" t="t" r="r" b="b"/>
              <a:pathLst>
                <a:path w="842" h="798" extrusionOk="0">
                  <a:moveTo>
                    <a:pt x="429" y="0"/>
                  </a:moveTo>
                  <a:cubicBezTo>
                    <a:pt x="392" y="0"/>
                    <a:pt x="348" y="17"/>
                    <a:pt x="311" y="17"/>
                  </a:cubicBezTo>
                  <a:cubicBezTo>
                    <a:pt x="293" y="35"/>
                    <a:pt x="256" y="35"/>
                    <a:pt x="220" y="53"/>
                  </a:cubicBezTo>
                  <a:cubicBezTo>
                    <a:pt x="201" y="53"/>
                    <a:pt x="201" y="71"/>
                    <a:pt x="183" y="71"/>
                  </a:cubicBezTo>
                  <a:cubicBezTo>
                    <a:pt x="128" y="90"/>
                    <a:pt x="92" y="145"/>
                    <a:pt x="74" y="199"/>
                  </a:cubicBezTo>
                  <a:cubicBezTo>
                    <a:pt x="37" y="218"/>
                    <a:pt x="37" y="254"/>
                    <a:pt x="19" y="291"/>
                  </a:cubicBezTo>
                  <a:cubicBezTo>
                    <a:pt x="0" y="346"/>
                    <a:pt x="0" y="437"/>
                    <a:pt x="19" y="510"/>
                  </a:cubicBezTo>
                  <a:cubicBezTo>
                    <a:pt x="19" y="528"/>
                    <a:pt x="37" y="547"/>
                    <a:pt x="37" y="583"/>
                  </a:cubicBezTo>
                  <a:cubicBezTo>
                    <a:pt x="74" y="620"/>
                    <a:pt x="74" y="656"/>
                    <a:pt x="92" y="675"/>
                  </a:cubicBezTo>
                  <a:lnTo>
                    <a:pt x="110" y="693"/>
                  </a:lnTo>
                  <a:cubicBezTo>
                    <a:pt x="128" y="711"/>
                    <a:pt x="165" y="748"/>
                    <a:pt x="201" y="766"/>
                  </a:cubicBezTo>
                  <a:cubicBezTo>
                    <a:pt x="220" y="766"/>
                    <a:pt x="220" y="766"/>
                    <a:pt x="256" y="784"/>
                  </a:cubicBezTo>
                  <a:lnTo>
                    <a:pt x="311" y="784"/>
                  </a:lnTo>
                  <a:cubicBezTo>
                    <a:pt x="357" y="793"/>
                    <a:pt x="380" y="798"/>
                    <a:pt x="400" y="798"/>
                  </a:cubicBezTo>
                  <a:cubicBezTo>
                    <a:pt x="421" y="798"/>
                    <a:pt x="439" y="793"/>
                    <a:pt x="476" y="784"/>
                  </a:cubicBezTo>
                  <a:lnTo>
                    <a:pt x="512" y="784"/>
                  </a:lnTo>
                  <a:lnTo>
                    <a:pt x="658" y="711"/>
                  </a:lnTo>
                  <a:lnTo>
                    <a:pt x="731" y="656"/>
                  </a:lnTo>
                  <a:cubicBezTo>
                    <a:pt x="768" y="601"/>
                    <a:pt x="805" y="547"/>
                    <a:pt x="805" y="510"/>
                  </a:cubicBezTo>
                  <a:lnTo>
                    <a:pt x="805" y="474"/>
                  </a:lnTo>
                  <a:cubicBezTo>
                    <a:pt x="841" y="400"/>
                    <a:pt x="841" y="327"/>
                    <a:pt x="841" y="291"/>
                  </a:cubicBezTo>
                  <a:cubicBezTo>
                    <a:pt x="823" y="254"/>
                    <a:pt x="823" y="218"/>
                    <a:pt x="805" y="199"/>
                  </a:cubicBezTo>
                  <a:cubicBezTo>
                    <a:pt x="768" y="145"/>
                    <a:pt x="731" y="90"/>
                    <a:pt x="677" y="71"/>
                  </a:cubicBezTo>
                  <a:cubicBezTo>
                    <a:pt x="658" y="71"/>
                    <a:pt x="658" y="53"/>
                    <a:pt x="640" y="53"/>
                  </a:cubicBezTo>
                  <a:cubicBezTo>
                    <a:pt x="585" y="35"/>
                    <a:pt x="549" y="17"/>
                    <a:pt x="476" y="17"/>
                  </a:cubicBezTo>
                  <a:cubicBezTo>
                    <a:pt x="463" y="4"/>
                    <a:pt x="447" y="0"/>
                    <a:pt x="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 rot="5400000">
              <a:off x="7478493" y="2540751"/>
              <a:ext cx="76013" cy="73647"/>
            </a:xfrm>
            <a:custGeom>
              <a:avLst/>
              <a:gdLst/>
              <a:ahLst/>
              <a:cxnLst/>
              <a:rect l="l" t="t" r="r" b="b"/>
              <a:pathLst>
                <a:path w="1189" h="1152" extrusionOk="0">
                  <a:moveTo>
                    <a:pt x="750" y="0"/>
                  </a:moveTo>
                  <a:cubicBezTo>
                    <a:pt x="677" y="0"/>
                    <a:pt x="585" y="19"/>
                    <a:pt x="530" y="74"/>
                  </a:cubicBezTo>
                  <a:cubicBezTo>
                    <a:pt x="457" y="110"/>
                    <a:pt x="402" y="165"/>
                    <a:pt x="366" y="220"/>
                  </a:cubicBezTo>
                  <a:cubicBezTo>
                    <a:pt x="293" y="311"/>
                    <a:pt x="256" y="402"/>
                    <a:pt x="183" y="494"/>
                  </a:cubicBezTo>
                  <a:cubicBezTo>
                    <a:pt x="165" y="549"/>
                    <a:pt x="110" y="585"/>
                    <a:pt x="92" y="640"/>
                  </a:cubicBezTo>
                  <a:cubicBezTo>
                    <a:pt x="73" y="658"/>
                    <a:pt x="73" y="677"/>
                    <a:pt x="37" y="713"/>
                  </a:cubicBezTo>
                  <a:cubicBezTo>
                    <a:pt x="37" y="731"/>
                    <a:pt x="19" y="731"/>
                    <a:pt x="19" y="750"/>
                  </a:cubicBezTo>
                  <a:cubicBezTo>
                    <a:pt x="0" y="768"/>
                    <a:pt x="0" y="804"/>
                    <a:pt x="0" y="823"/>
                  </a:cubicBezTo>
                  <a:lnTo>
                    <a:pt x="0" y="859"/>
                  </a:lnTo>
                  <a:lnTo>
                    <a:pt x="0" y="896"/>
                  </a:lnTo>
                  <a:cubicBezTo>
                    <a:pt x="0" y="932"/>
                    <a:pt x="0" y="951"/>
                    <a:pt x="19" y="987"/>
                  </a:cubicBezTo>
                  <a:cubicBezTo>
                    <a:pt x="19" y="1005"/>
                    <a:pt x="37" y="1042"/>
                    <a:pt x="73" y="1079"/>
                  </a:cubicBezTo>
                  <a:cubicBezTo>
                    <a:pt x="92" y="1097"/>
                    <a:pt x="110" y="1097"/>
                    <a:pt x="110" y="1115"/>
                  </a:cubicBezTo>
                  <a:cubicBezTo>
                    <a:pt x="165" y="1133"/>
                    <a:pt x="201" y="1152"/>
                    <a:pt x="256" y="1152"/>
                  </a:cubicBezTo>
                  <a:lnTo>
                    <a:pt x="384" y="1152"/>
                  </a:lnTo>
                  <a:cubicBezTo>
                    <a:pt x="402" y="1152"/>
                    <a:pt x="439" y="1133"/>
                    <a:pt x="457" y="1133"/>
                  </a:cubicBezTo>
                  <a:cubicBezTo>
                    <a:pt x="476" y="1115"/>
                    <a:pt x="494" y="1115"/>
                    <a:pt x="530" y="1097"/>
                  </a:cubicBezTo>
                  <a:cubicBezTo>
                    <a:pt x="567" y="1079"/>
                    <a:pt x="622" y="1024"/>
                    <a:pt x="658" y="1005"/>
                  </a:cubicBezTo>
                  <a:cubicBezTo>
                    <a:pt x="750" y="932"/>
                    <a:pt x="841" y="896"/>
                    <a:pt x="932" y="823"/>
                  </a:cubicBezTo>
                  <a:cubicBezTo>
                    <a:pt x="1005" y="768"/>
                    <a:pt x="1042" y="731"/>
                    <a:pt x="1097" y="658"/>
                  </a:cubicBezTo>
                  <a:cubicBezTo>
                    <a:pt x="1133" y="585"/>
                    <a:pt x="1170" y="530"/>
                    <a:pt x="1170" y="439"/>
                  </a:cubicBezTo>
                  <a:cubicBezTo>
                    <a:pt x="1188" y="311"/>
                    <a:pt x="1133" y="201"/>
                    <a:pt x="1042" y="128"/>
                  </a:cubicBezTo>
                  <a:cubicBezTo>
                    <a:pt x="1005" y="92"/>
                    <a:pt x="951" y="74"/>
                    <a:pt x="914" y="37"/>
                  </a:cubicBezTo>
                  <a:cubicBezTo>
                    <a:pt x="859" y="19"/>
                    <a:pt x="804" y="0"/>
                    <a:pt x="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 rot="5400000">
              <a:off x="7598935" y="2281262"/>
              <a:ext cx="88863" cy="77419"/>
            </a:xfrm>
            <a:custGeom>
              <a:avLst/>
              <a:gdLst/>
              <a:ahLst/>
              <a:cxnLst/>
              <a:rect l="l" t="t" r="r" b="b"/>
              <a:pathLst>
                <a:path w="1390" h="1211" extrusionOk="0">
                  <a:moveTo>
                    <a:pt x="957" y="1"/>
                  </a:moveTo>
                  <a:cubicBezTo>
                    <a:pt x="943" y="1"/>
                    <a:pt x="929" y="2"/>
                    <a:pt x="914" y="4"/>
                  </a:cubicBezTo>
                  <a:cubicBezTo>
                    <a:pt x="859" y="4"/>
                    <a:pt x="841" y="4"/>
                    <a:pt x="786" y="23"/>
                  </a:cubicBezTo>
                  <a:cubicBezTo>
                    <a:pt x="713" y="41"/>
                    <a:pt x="658" y="59"/>
                    <a:pt x="604" y="132"/>
                  </a:cubicBezTo>
                  <a:cubicBezTo>
                    <a:pt x="512" y="224"/>
                    <a:pt x="421" y="297"/>
                    <a:pt x="311" y="388"/>
                  </a:cubicBezTo>
                  <a:cubicBezTo>
                    <a:pt x="256" y="425"/>
                    <a:pt x="220" y="479"/>
                    <a:pt x="165" y="498"/>
                  </a:cubicBezTo>
                  <a:cubicBezTo>
                    <a:pt x="147" y="498"/>
                    <a:pt x="147" y="516"/>
                    <a:pt x="128" y="516"/>
                  </a:cubicBezTo>
                  <a:cubicBezTo>
                    <a:pt x="92" y="571"/>
                    <a:pt x="37" y="644"/>
                    <a:pt x="19" y="717"/>
                  </a:cubicBezTo>
                  <a:cubicBezTo>
                    <a:pt x="19" y="735"/>
                    <a:pt x="0" y="772"/>
                    <a:pt x="0" y="827"/>
                  </a:cubicBezTo>
                  <a:lnTo>
                    <a:pt x="0" y="845"/>
                  </a:lnTo>
                  <a:lnTo>
                    <a:pt x="0" y="863"/>
                  </a:lnTo>
                  <a:cubicBezTo>
                    <a:pt x="0" y="881"/>
                    <a:pt x="0" y="936"/>
                    <a:pt x="19" y="955"/>
                  </a:cubicBezTo>
                  <a:cubicBezTo>
                    <a:pt x="19" y="1009"/>
                    <a:pt x="37" y="1046"/>
                    <a:pt x="92" y="1082"/>
                  </a:cubicBezTo>
                  <a:cubicBezTo>
                    <a:pt x="128" y="1119"/>
                    <a:pt x="201" y="1192"/>
                    <a:pt x="275" y="1192"/>
                  </a:cubicBezTo>
                  <a:cubicBezTo>
                    <a:pt x="311" y="1192"/>
                    <a:pt x="384" y="1210"/>
                    <a:pt x="421" y="1210"/>
                  </a:cubicBezTo>
                  <a:lnTo>
                    <a:pt x="494" y="1210"/>
                  </a:lnTo>
                  <a:cubicBezTo>
                    <a:pt x="549" y="1210"/>
                    <a:pt x="604" y="1192"/>
                    <a:pt x="658" y="1174"/>
                  </a:cubicBezTo>
                  <a:cubicBezTo>
                    <a:pt x="677" y="1137"/>
                    <a:pt x="731" y="1119"/>
                    <a:pt x="750" y="1101"/>
                  </a:cubicBezTo>
                  <a:cubicBezTo>
                    <a:pt x="768" y="1101"/>
                    <a:pt x="768" y="1082"/>
                    <a:pt x="786" y="1082"/>
                  </a:cubicBezTo>
                  <a:cubicBezTo>
                    <a:pt x="841" y="1028"/>
                    <a:pt x="914" y="973"/>
                    <a:pt x="951" y="955"/>
                  </a:cubicBezTo>
                  <a:lnTo>
                    <a:pt x="1243" y="735"/>
                  </a:lnTo>
                  <a:cubicBezTo>
                    <a:pt x="1298" y="680"/>
                    <a:pt x="1316" y="644"/>
                    <a:pt x="1334" y="589"/>
                  </a:cubicBezTo>
                  <a:cubicBezTo>
                    <a:pt x="1371" y="552"/>
                    <a:pt x="1389" y="479"/>
                    <a:pt x="1389" y="443"/>
                  </a:cubicBezTo>
                  <a:cubicBezTo>
                    <a:pt x="1316" y="351"/>
                    <a:pt x="1316" y="297"/>
                    <a:pt x="1298" y="260"/>
                  </a:cubicBezTo>
                  <a:cubicBezTo>
                    <a:pt x="1280" y="205"/>
                    <a:pt x="1243" y="150"/>
                    <a:pt x="1207" y="114"/>
                  </a:cubicBezTo>
                  <a:cubicBezTo>
                    <a:pt x="1143" y="50"/>
                    <a:pt x="1052" y="1"/>
                    <a:pt x="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 rot="5400000">
              <a:off x="6583417" y="2218483"/>
              <a:ext cx="130929" cy="146847"/>
            </a:xfrm>
            <a:custGeom>
              <a:avLst/>
              <a:gdLst/>
              <a:ahLst/>
              <a:cxnLst/>
              <a:rect l="l" t="t" r="r" b="b"/>
              <a:pathLst>
                <a:path w="2048" h="2297" extrusionOk="0">
                  <a:moveTo>
                    <a:pt x="1452" y="0"/>
                  </a:moveTo>
                  <a:cubicBezTo>
                    <a:pt x="1306" y="0"/>
                    <a:pt x="1159" y="50"/>
                    <a:pt x="1061" y="159"/>
                  </a:cubicBezTo>
                  <a:cubicBezTo>
                    <a:pt x="951" y="268"/>
                    <a:pt x="860" y="378"/>
                    <a:pt x="768" y="524"/>
                  </a:cubicBezTo>
                  <a:cubicBezTo>
                    <a:pt x="714" y="597"/>
                    <a:pt x="641" y="670"/>
                    <a:pt x="604" y="743"/>
                  </a:cubicBezTo>
                  <a:cubicBezTo>
                    <a:pt x="549" y="798"/>
                    <a:pt x="531" y="835"/>
                    <a:pt x="494" y="890"/>
                  </a:cubicBezTo>
                  <a:cubicBezTo>
                    <a:pt x="403" y="999"/>
                    <a:pt x="348" y="1072"/>
                    <a:pt x="275" y="1219"/>
                  </a:cubicBezTo>
                  <a:cubicBezTo>
                    <a:pt x="239" y="1292"/>
                    <a:pt x="184" y="1383"/>
                    <a:pt x="147" y="1456"/>
                  </a:cubicBezTo>
                  <a:cubicBezTo>
                    <a:pt x="129" y="1493"/>
                    <a:pt x="92" y="1529"/>
                    <a:pt x="74" y="1566"/>
                  </a:cubicBezTo>
                  <a:cubicBezTo>
                    <a:pt x="1" y="1675"/>
                    <a:pt x="1" y="1767"/>
                    <a:pt x="1" y="1895"/>
                  </a:cubicBezTo>
                  <a:cubicBezTo>
                    <a:pt x="19" y="2004"/>
                    <a:pt x="56" y="2096"/>
                    <a:pt x="111" y="2187"/>
                  </a:cubicBezTo>
                  <a:cubicBezTo>
                    <a:pt x="220" y="2260"/>
                    <a:pt x="312" y="2297"/>
                    <a:pt x="421" y="2297"/>
                  </a:cubicBezTo>
                  <a:cubicBezTo>
                    <a:pt x="531" y="2297"/>
                    <a:pt x="641" y="2297"/>
                    <a:pt x="732" y="2224"/>
                  </a:cubicBezTo>
                  <a:cubicBezTo>
                    <a:pt x="805" y="2187"/>
                    <a:pt x="878" y="2114"/>
                    <a:pt x="951" y="2077"/>
                  </a:cubicBezTo>
                  <a:cubicBezTo>
                    <a:pt x="988" y="2023"/>
                    <a:pt x="1061" y="1986"/>
                    <a:pt x="1097" y="1931"/>
                  </a:cubicBezTo>
                  <a:cubicBezTo>
                    <a:pt x="1134" y="1913"/>
                    <a:pt x="1152" y="1913"/>
                    <a:pt x="1189" y="1895"/>
                  </a:cubicBezTo>
                  <a:cubicBezTo>
                    <a:pt x="1317" y="1803"/>
                    <a:pt x="1408" y="1712"/>
                    <a:pt x="1463" y="1602"/>
                  </a:cubicBezTo>
                  <a:cubicBezTo>
                    <a:pt x="1536" y="1511"/>
                    <a:pt x="1591" y="1438"/>
                    <a:pt x="1646" y="1346"/>
                  </a:cubicBezTo>
                  <a:cubicBezTo>
                    <a:pt x="1700" y="1255"/>
                    <a:pt x="1774" y="1182"/>
                    <a:pt x="1810" y="1091"/>
                  </a:cubicBezTo>
                  <a:lnTo>
                    <a:pt x="1938" y="817"/>
                  </a:lnTo>
                  <a:cubicBezTo>
                    <a:pt x="1993" y="689"/>
                    <a:pt x="2048" y="542"/>
                    <a:pt x="1993" y="414"/>
                  </a:cubicBezTo>
                  <a:cubicBezTo>
                    <a:pt x="1956" y="287"/>
                    <a:pt x="1901" y="195"/>
                    <a:pt x="1792" y="104"/>
                  </a:cubicBezTo>
                  <a:cubicBezTo>
                    <a:pt x="1699" y="37"/>
                    <a:pt x="1576" y="0"/>
                    <a:pt x="1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2"/>
            <p:cNvSpPr/>
            <p:nvPr/>
          </p:nvSpPr>
          <p:spPr>
            <a:xfrm rot="5400000">
              <a:off x="7301600" y="1814066"/>
              <a:ext cx="112261" cy="126262"/>
            </a:xfrm>
            <a:custGeom>
              <a:avLst/>
              <a:gdLst/>
              <a:ahLst/>
              <a:cxnLst/>
              <a:rect l="l" t="t" r="r" b="b"/>
              <a:pathLst>
                <a:path w="1756" h="1975" extrusionOk="0">
                  <a:moveTo>
                    <a:pt x="1287" y="0"/>
                  </a:moveTo>
                  <a:cubicBezTo>
                    <a:pt x="1266" y="0"/>
                    <a:pt x="1245" y="4"/>
                    <a:pt x="1225" y="12"/>
                  </a:cubicBezTo>
                  <a:cubicBezTo>
                    <a:pt x="1116" y="12"/>
                    <a:pt x="988" y="48"/>
                    <a:pt x="915" y="140"/>
                  </a:cubicBezTo>
                  <a:cubicBezTo>
                    <a:pt x="750" y="341"/>
                    <a:pt x="622" y="560"/>
                    <a:pt x="476" y="779"/>
                  </a:cubicBezTo>
                  <a:cubicBezTo>
                    <a:pt x="366" y="962"/>
                    <a:pt x="220" y="1145"/>
                    <a:pt x="111" y="1346"/>
                  </a:cubicBezTo>
                  <a:cubicBezTo>
                    <a:pt x="1" y="1528"/>
                    <a:pt x="74" y="1839"/>
                    <a:pt x="275" y="1930"/>
                  </a:cubicBezTo>
                  <a:cubicBezTo>
                    <a:pt x="342" y="1957"/>
                    <a:pt x="428" y="1974"/>
                    <a:pt x="506" y="1974"/>
                  </a:cubicBezTo>
                  <a:cubicBezTo>
                    <a:pt x="534" y="1974"/>
                    <a:pt x="561" y="1972"/>
                    <a:pt x="586" y="1967"/>
                  </a:cubicBezTo>
                  <a:cubicBezTo>
                    <a:pt x="714" y="1930"/>
                    <a:pt x="768" y="1876"/>
                    <a:pt x="842" y="1766"/>
                  </a:cubicBezTo>
                  <a:cubicBezTo>
                    <a:pt x="969" y="1583"/>
                    <a:pt x="1116" y="1400"/>
                    <a:pt x="1225" y="1236"/>
                  </a:cubicBezTo>
                  <a:cubicBezTo>
                    <a:pt x="1298" y="1145"/>
                    <a:pt x="1371" y="1053"/>
                    <a:pt x="1426" y="980"/>
                  </a:cubicBezTo>
                  <a:lnTo>
                    <a:pt x="1646" y="706"/>
                  </a:lnTo>
                  <a:cubicBezTo>
                    <a:pt x="1755" y="505"/>
                    <a:pt x="1682" y="231"/>
                    <a:pt x="1499" y="103"/>
                  </a:cubicBezTo>
                  <a:cubicBezTo>
                    <a:pt x="1442" y="46"/>
                    <a:pt x="1363" y="0"/>
                    <a:pt x="1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2"/>
            <p:cNvSpPr/>
            <p:nvPr/>
          </p:nvSpPr>
          <p:spPr>
            <a:xfrm rot="5400000">
              <a:off x="7378730" y="2778408"/>
              <a:ext cx="158994" cy="171908"/>
            </a:xfrm>
            <a:custGeom>
              <a:avLst/>
              <a:gdLst/>
              <a:ahLst/>
              <a:cxnLst/>
              <a:rect l="l" t="t" r="r" b="b"/>
              <a:pathLst>
                <a:path w="2487" h="2689" extrusionOk="0">
                  <a:moveTo>
                    <a:pt x="2126" y="0"/>
                  </a:moveTo>
                  <a:cubicBezTo>
                    <a:pt x="2092" y="0"/>
                    <a:pt x="2060" y="7"/>
                    <a:pt x="2029" y="22"/>
                  </a:cubicBezTo>
                  <a:cubicBezTo>
                    <a:pt x="1993" y="40"/>
                    <a:pt x="1956" y="40"/>
                    <a:pt x="1920" y="58"/>
                  </a:cubicBezTo>
                  <a:cubicBezTo>
                    <a:pt x="1810" y="95"/>
                    <a:pt x="1737" y="150"/>
                    <a:pt x="1664" y="241"/>
                  </a:cubicBezTo>
                  <a:cubicBezTo>
                    <a:pt x="1591" y="314"/>
                    <a:pt x="1518" y="406"/>
                    <a:pt x="1463" y="479"/>
                  </a:cubicBezTo>
                  <a:cubicBezTo>
                    <a:pt x="1317" y="625"/>
                    <a:pt x="1189" y="771"/>
                    <a:pt x="1024" y="936"/>
                  </a:cubicBezTo>
                  <a:cubicBezTo>
                    <a:pt x="750" y="1228"/>
                    <a:pt x="476" y="1539"/>
                    <a:pt x="202" y="1868"/>
                  </a:cubicBezTo>
                  <a:cubicBezTo>
                    <a:pt x="37" y="2050"/>
                    <a:pt x="1" y="2361"/>
                    <a:pt x="202" y="2544"/>
                  </a:cubicBezTo>
                  <a:cubicBezTo>
                    <a:pt x="300" y="2632"/>
                    <a:pt x="439" y="2688"/>
                    <a:pt x="576" y="2688"/>
                  </a:cubicBezTo>
                  <a:cubicBezTo>
                    <a:pt x="695" y="2688"/>
                    <a:pt x="811" y="2646"/>
                    <a:pt x="896" y="2544"/>
                  </a:cubicBezTo>
                  <a:cubicBezTo>
                    <a:pt x="1170" y="2233"/>
                    <a:pt x="1426" y="1941"/>
                    <a:pt x="1682" y="1593"/>
                  </a:cubicBezTo>
                  <a:lnTo>
                    <a:pt x="2048" y="1118"/>
                  </a:lnTo>
                  <a:cubicBezTo>
                    <a:pt x="2121" y="1027"/>
                    <a:pt x="2194" y="954"/>
                    <a:pt x="2230" y="862"/>
                  </a:cubicBezTo>
                  <a:cubicBezTo>
                    <a:pt x="2285" y="789"/>
                    <a:pt x="2358" y="716"/>
                    <a:pt x="2395" y="625"/>
                  </a:cubicBezTo>
                  <a:cubicBezTo>
                    <a:pt x="2413" y="570"/>
                    <a:pt x="2450" y="515"/>
                    <a:pt x="2450" y="442"/>
                  </a:cubicBezTo>
                  <a:cubicBezTo>
                    <a:pt x="2486" y="333"/>
                    <a:pt x="2468" y="223"/>
                    <a:pt x="2377" y="113"/>
                  </a:cubicBezTo>
                  <a:cubicBezTo>
                    <a:pt x="2310" y="47"/>
                    <a:pt x="2215" y="0"/>
                    <a:pt x="2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2"/>
            <p:cNvSpPr/>
            <p:nvPr/>
          </p:nvSpPr>
          <p:spPr>
            <a:xfrm rot="5400000">
              <a:off x="6971469" y="2705433"/>
              <a:ext cx="105229" cy="123960"/>
            </a:xfrm>
            <a:custGeom>
              <a:avLst/>
              <a:gdLst/>
              <a:ahLst/>
              <a:cxnLst/>
              <a:rect l="l" t="t" r="r" b="b"/>
              <a:pathLst>
                <a:path w="1646" h="1939" extrusionOk="0">
                  <a:moveTo>
                    <a:pt x="1087" y="1"/>
                  </a:moveTo>
                  <a:cubicBezTo>
                    <a:pt x="1038" y="1"/>
                    <a:pt x="987" y="7"/>
                    <a:pt x="932" y="19"/>
                  </a:cubicBezTo>
                  <a:cubicBezTo>
                    <a:pt x="786" y="74"/>
                    <a:pt x="677" y="165"/>
                    <a:pt x="622" y="275"/>
                  </a:cubicBezTo>
                  <a:cubicBezTo>
                    <a:pt x="530" y="403"/>
                    <a:pt x="439" y="567"/>
                    <a:pt x="348" y="714"/>
                  </a:cubicBezTo>
                  <a:lnTo>
                    <a:pt x="202" y="915"/>
                  </a:lnTo>
                  <a:cubicBezTo>
                    <a:pt x="165" y="988"/>
                    <a:pt x="128" y="1079"/>
                    <a:pt x="92" y="1134"/>
                  </a:cubicBezTo>
                  <a:cubicBezTo>
                    <a:pt x="37" y="1207"/>
                    <a:pt x="19" y="1262"/>
                    <a:pt x="19" y="1353"/>
                  </a:cubicBezTo>
                  <a:cubicBezTo>
                    <a:pt x="0" y="1408"/>
                    <a:pt x="0" y="1481"/>
                    <a:pt x="19" y="1554"/>
                  </a:cubicBezTo>
                  <a:cubicBezTo>
                    <a:pt x="55" y="1664"/>
                    <a:pt x="110" y="1755"/>
                    <a:pt x="202" y="1828"/>
                  </a:cubicBezTo>
                  <a:cubicBezTo>
                    <a:pt x="293" y="1901"/>
                    <a:pt x="403" y="1938"/>
                    <a:pt x="512" y="1938"/>
                  </a:cubicBezTo>
                  <a:cubicBezTo>
                    <a:pt x="658" y="1938"/>
                    <a:pt x="786" y="1901"/>
                    <a:pt x="896" y="1774"/>
                  </a:cubicBezTo>
                  <a:cubicBezTo>
                    <a:pt x="951" y="1682"/>
                    <a:pt x="1042" y="1591"/>
                    <a:pt x="1115" y="1481"/>
                  </a:cubicBezTo>
                  <a:cubicBezTo>
                    <a:pt x="1152" y="1408"/>
                    <a:pt x="1207" y="1317"/>
                    <a:pt x="1261" y="1262"/>
                  </a:cubicBezTo>
                  <a:cubicBezTo>
                    <a:pt x="1353" y="1116"/>
                    <a:pt x="1444" y="951"/>
                    <a:pt x="1536" y="823"/>
                  </a:cubicBezTo>
                  <a:cubicBezTo>
                    <a:pt x="1645" y="677"/>
                    <a:pt x="1645" y="531"/>
                    <a:pt x="1609" y="385"/>
                  </a:cubicBezTo>
                  <a:cubicBezTo>
                    <a:pt x="1572" y="257"/>
                    <a:pt x="1481" y="111"/>
                    <a:pt x="1371" y="74"/>
                  </a:cubicBezTo>
                  <a:cubicBezTo>
                    <a:pt x="1274" y="25"/>
                    <a:pt x="1184" y="1"/>
                    <a:pt x="1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" name="Google Shape;502;p22"/>
          <p:cNvGrpSpPr/>
          <p:nvPr/>
        </p:nvGrpSpPr>
        <p:grpSpPr>
          <a:xfrm rot="3841766">
            <a:off x="6596722" y="-395788"/>
            <a:ext cx="3515564" cy="2443289"/>
            <a:chOff x="-154942" y="-422500"/>
            <a:chExt cx="3515639" cy="2443341"/>
          </a:xfrm>
        </p:grpSpPr>
        <p:sp>
          <p:nvSpPr>
            <p:cNvPr id="503" name="Google Shape;503;p22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9" name="Google Shape;509;p22"/>
          <p:cNvSpPr/>
          <p:nvPr/>
        </p:nvSpPr>
        <p:spPr>
          <a:xfrm>
            <a:off x="-398075" y="-439975"/>
            <a:ext cx="1969400" cy="2021775"/>
          </a:xfrm>
          <a:custGeom>
            <a:avLst/>
            <a:gdLst/>
            <a:ahLst/>
            <a:cxnLst/>
            <a:rect l="l" t="t" r="r" b="b"/>
            <a:pathLst>
              <a:path w="78776" h="80871" extrusionOk="0">
                <a:moveTo>
                  <a:pt x="78776" y="0"/>
                </a:moveTo>
                <a:cubicBezTo>
                  <a:pt x="77348" y="8570"/>
                  <a:pt x="68927" y="14355"/>
                  <a:pt x="63273" y="20951"/>
                </a:cubicBezTo>
                <a:cubicBezTo>
                  <a:pt x="52924" y="33024"/>
                  <a:pt x="41405" y="44124"/>
                  <a:pt x="29332" y="54473"/>
                </a:cubicBezTo>
                <a:cubicBezTo>
                  <a:pt x="24017" y="59029"/>
                  <a:pt x="23543" y="67361"/>
                  <a:pt x="19275" y="72910"/>
                </a:cubicBezTo>
                <a:cubicBezTo>
                  <a:pt x="15037" y="78420"/>
                  <a:pt x="6951" y="80871"/>
                  <a:pt x="0" y="8087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3"/>
          <p:cNvSpPr/>
          <p:nvPr/>
        </p:nvSpPr>
        <p:spPr>
          <a:xfrm>
            <a:off x="7626200" y="-157125"/>
            <a:ext cx="1718000" cy="2524600"/>
          </a:xfrm>
          <a:custGeom>
            <a:avLst/>
            <a:gdLst/>
            <a:ahLst/>
            <a:cxnLst/>
            <a:rect l="l" t="t" r="r" b="b"/>
            <a:pathLst>
              <a:path w="68720" h="100984" extrusionOk="0">
                <a:moveTo>
                  <a:pt x="0" y="0"/>
                </a:moveTo>
                <a:cubicBezTo>
                  <a:pt x="11625" y="19375"/>
                  <a:pt x="15426" y="42682"/>
                  <a:pt x="26399" y="62434"/>
                </a:cubicBezTo>
                <a:cubicBezTo>
                  <a:pt x="29249" y="67563"/>
                  <a:pt x="31900" y="73951"/>
                  <a:pt x="37293" y="76262"/>
                </a:cubicBezTo>
                <a:cubicBezTo>
                  <a:pt x="40750" y="77744"/>
                  <a:pt x="45529" y="76536"/>
                  <a:pt x="48188" y="79195"/>
                </a:cubicBezTo>
                <a:cubicBezTo>
                  <a:pt x="55245" y="86252"/>
                  <a:pt x="59794" y="96521"/>
                  <a:pt x="68720" y="10098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" name="Google Shape;512;p23"/>
          <p:cNvSpPr/>
          <p:nvPr/>
        </p:nvSpPr>
        <p:spPr>
          <a:xfrm rot="5400000" flipH="1">
            <a:off x="-1338983" y="-1251034"/>
            <a:ext cx="3667217" cy="3747001"/>
          </a:xfrm>
          <a:custGeom>
            <a:avLst/>
            <a:gdLst/>
            <a:ahLst/>
            <a:cxnLst/>
            <a:rect l="l" t="t" r="r" b="b"/>
            <a:pathLst>
              <a:path w="57363" h="58611" extrusionOk="0">
                <a:moveTo>
                  <a:pt x="47349" y="0"/>
                </a:moveTo>
                <a:cubicBezTo>
                  <a:pt x="44050" y="0"/>
                  <a:pt x="40580" y="844"/>
                  <a:pt x="37882" y="2547"/>
                </a:cubicBezTo>
                <a:cubicBezTo>
                  <a:pt x="34063" y="4978"/>
                  <a:pt x="31395" y="9181"/>
                  <a:pt x="30847" y="13676"/>
                </a:cubicBezTo>
                <a:cubicBezTo>
                  <a:pt x="30536" y="16034"/>
                  <a:pt x="30773" y="18592"/>
                  <a:pt x="29531" y="20620"/>
                </a:cubicBezTo>
                <a:cubicBezTo>
                  <a:pt x="27868" y="23380"/>
                  <a:pt x="24286" y="24166"/>
                  <a:pt x="21107" y="24732"/>
                </a:cubicBezTo>
                <a:cubicBezTo>
                  <a:pt x="17927" y="25317"/>
                  <a:pt x="14327" y="26322"/>
                  <a:pt x="12993" y="29264"/>
                </a:cubicBezTo>
                <a:cubicBezTo>
                  <a:pt x="11750" y="32042"/>
                  <a:pt x="12956" y="35751"/>
                  <a:pt x="10891" y="38017"/>
                </a:cubicBezTo>
                <a:cubicBezTo>
                  <a:pt x="9375" y="39717"/>
                  <a:pt x="6725" y="39717"/>
                  <a:pt x="4660" y="40740"/>
                </a:cubicBezTo>
                <a:cubicBezTo>
                  <a:pt x="1261" y="42421"/>
                  <a:pt x="0" y="47045"/>
                  <a:pt x="1334" y="50590"/>
                </a:cubicBezTo>
                <a:cubicBezTo>
                  <a:pt x="2668" y="54153"/>
                  <a:pt x="6085" y="56620"/>
                  <a:pt x="9704" y="57717"/>
                </a:cubicBezTo>
                <a:cubicBezTo>
                  <a:pt x="12015" y="58404"/>
                  <a:pt x="14409" y="58610"/>
                  <a:pt x="16818" y="58610"/>
                </a:cubicBezTo>
                <a:cubicBezTo>
                  <a:pt x="18638" y="58610"/>
                  <a:pt x="20467" y="58492"/>
                  <a:pt x="22276" y="58374"/>
                </a:cubicBezTo>
                <a:cubicBezTo>
                  <a:pt x="29841" y="57863"/>
                  <a:pt x="37370" y="57369"/>
                  <a:pt x="44936" y="56839"/>
                </a:cubicBezTo>
                <a:cubicBezTo>
                  <a:pt x="47787" y="56657"/>
                  <a:pt x="50911" y="56346"/>
                  <a:pt x="52976" y="54336"/>
                </a:cubicBezTo>
                <a:cubicBezTo>
                  <a:pt x="54749" y="52563"/>
                  <a:pt x="55261" y="49914"/>
                  <a:pt x="55608" y="47428"/>
                </a:cubicBezTo>
                <a:cubicBezTo>
                  <a:pt x="57362" y="34636"/>
                  <a:pt x="57198" y="21607"/>
                  <a:pt x="55114" y="8870"/>
                </a:cubicBezTo>
                <a:cubicBezTo>
                  <a:pt x="54566" y="5508"/>
                  <a:pt x="54128" y="848"/>
                  <a:pt x="50126" y="208"/>
                </a:cubicBezTo>
                <a:cubicBezTo>
                  <a:pt x="49229" y="70"/>
                  <a:pt x="48296" y="0"/>
                  <a:pt x="473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3"/>
          <p:cNvSpPr/>
          <p:nvPr/>
        </p:nvSpPr>
        <p:spPr>
          <a:xfrm rot="5400000" flipH="1">
            <a:off x="-406011" y="-30930"/>
            <a:ext cx="1237301" cy="1014697"/>
          </a:xfrm>
          <a:custGeom>
            <a:avLst/>
            <a:gdLst/>
            <a:ahLst/>
            <a:cxnLst/>
            <a:rect l="l" t="t" r="r" b="b"/>
            <a:pathLst>
              <a:path w="19354" h="15872" extrusionOk="0">
                <a:moveTo>
                  <a:pt x="2322" y="3976"/>
                </a:moveTo>
                <a:cubicBezTo>
                  <a:pt x="2815" y="3994"/>
                  <a:pt x="3272" y="3994"/>
                  <a:pt x="3729" y="3994"/>
                </a:cubicBezTo>
                <a:lnTo>
                  <a:pt x="6762" y="3994"/>
                </a:lnTo>
                <a:lnTo>
                  <a:pt x="6762" y="7703"/>
                </a:lnTo>
                <a:lnTo>
                  <a:pt x="2358" y="7703"/>
                </a:lnTo>
                <a:cubicBezTo>
                  <a:pt x="2358" y="6461"/>
                  <a:pt x="2358" y="5236"/>
                  <a:pt x="2322" y="3976"/>
                </a:cubicBezTo>
                <a:close/>
                <a:moveTo>
                  <a:pt x="11075" y="3994"/>
                </a:moveTo>
                <a:cubicBezTo>
                  <a:pt x="11057" y="5236"/>
                  <a:pt x="11057" y="6461"/>
                  <a:pt x="11057" y="7703"/>
                </a:cubicBezTo>
                <a:lnTo>
                  <a:pt x="6982" y="7703"/>
                </a:lnTo>
                <a:lnTo>
                  <a:pt x="6982" y="3994"/>
                </a:lnTo>
                <a:close/>
                <a:moveTo>
                  <a:pt x="15095" y="3994"/>
                </a:moveTo>
                <a:cubicBezTo>
                  <a:pt x="15077" y="5236"/>
                  <a:pt x="15077" y="6443"/>
                  <a:pt x="15077" y="7667"/>
                </a:cubicBezTo>
                <a:cubicBezTo>
                  <a:pt x="13889" y="7667"/>
                  <a:pt x="12720" y="7703"/>
                  <a:pt x="11532" y="7703"/>
                </a:cubicBezTo>
                <a:lnTo>
                  <a:pt x="11404" y="7703"/>
                </a:lnTo>
                <a:cubicBezTo>
                  <a:pt x="11404" y="6461"/>
                  <a:pt x="11404" y="5236"/>
                  <a:pt x="11367" y="3994"/>
                </a:cubicBezTo>
                <a:close/>
                <a:moveTo>
                  <a:pt x="11075" y="8014"/>
                </a:moveTo>
                <a:lnTo>
                  <a:pt x="11075" y="11011"/>
                </a:lnTo>
                <a:lnTo>
                  <a:pt x="11075" y="11395"/>
                </a:lnTo>
                <a:lnTo>
                  <a:pt x="7000" y="11395"/>
                </a:lnTo>
                <a:lnTo>
                  <a:pt x="7000" y="8252"/>
                </a:lnTo>
                <a:lnTo>
                  <a:pt x="7000" y="8014"/>
                </a:lnTo>
                <a:close/>
                <a:moveTo>
                  <a:pt x="15059" y="8014"/>
                </a:moveTo>
                <a:lnTo>
                  <a:pt x="15059" y="11376"/>
                </a:lnTo>
                <a:lnTo>
                  <a:pt x="11916" y="11376"/>
                </a:lnTo>
                <a:lnTo>
                  <a:pt x="11916" y="11395"/>
                </a:lnTo>
                <a:lnTo>
                  <a:pt x="11422" y="11395"/>
                </a:lnTo>
                <a:cubicBezTo>
                  <a:pt x="11422" y="10499"/>
                  <a:pt x="11404" y="9640"/>
                  <a:pt x="11404" y="8745"/>
                </a:cubicBezTo>
                <a:lnTo>
                  <a:pt x="11404" y="8014"/>
                </a:lnTo>
                <a:close/>
                <a:moveTo>
                  <a:pt x="6744" y="8014"/>
                </a:moveTo>
                <a:lnTo>
                  <a:pt x="6744" y="10554"/>
                </a:lnTo>
                <a:lnTo>
                  <a:pt x="6744" y="11395"/>
                </a:lnTo>
                <a:lnTo>
                  <a:pt x="4716" y="11395"/>
                </a:lnTo>
                <a:cubicBezTo>
                  <a:pt x="4040" y="11395"/>
                  <a:pt x="3382" y="11413"/>
                  <a:pt x="2706" y="11413"/>
                </a:cubicBezTo>
                <a:lnTo>
                  <a:pt x="2322" y="11413"/>
                </a:lnTo>
                <a:lnTo>
                  <a:pt x="2322" y="10901"/>
                </a:lnTo>
                <a:lnTo>
                  <a:pt x="2322" y="8471"/>
                </a:lnTo>
                <a:lnTo>
                  <a:pt x="2322" y="8014"/>
                </a:lnTo>
                <a:close/>
                <a:moveTo>
                  <a:pt x="6854" y="1"/>
                </a:moveTo>
                <a:cubicBezTo>
                  <a:pt x="6808" y="1"/>
                  <a:pt x="6762" y="28"/>
                  <a:pt x="6762" y="83"/>
                </a:cubicBezTo>
                <a:cubicBezTo>
                  <a:pt x="6762" y="1271"/>
                  <a:pt x="6744" y="2495"/>
                  <a:pt x="6744" y="3683"/>
                </a:cubicBezTo>
                <a:lnTo>
                  <a:pt x="4186" y="3683"/>
                </a:lnTo>
                <a:cubicBezTo>
                  <a:pt x="3564" y="3683"/>
                  <a:pt x="2943" y="3683"/>
                  <a:pt x="2322" y="3701"/>
                </a:cubicBezTo>
                <a:lnTo>
                  <a:pt x="2322" y="3647"/>
                </a:lnTo>
                <a:cubicBezTo>
                  <a:pt x="2303" y="2715"/>
                  <a:pt x="2285" y="1801"/>
                  <a:pt x="2249" y="887"/>
                </a:cubicBezTo>
                <a:cubicBezTo>
                  <a:pt x="2249" y="805"/>
                  <a:pt x="2185" y="764"/>
                  <a:pt x="2121" y="764"/>
                </a:cubicBezTo>
                <a:cubicBezTo>
                  <a:pt x="2057" y="764"/>
                  <a:pt x="1993" y="805"/>
                  <a:pt x="1993" y="887"/>
                </a:cubicBezTo>
                <a:cubicBezTo>
                  <a:pt x="1938" y="1819"/>
                  <a:pt x="1920" y="2788"/>
                  <a:pt x="1901" y="3720"/>
                </a:cubicBezTo>
                <a:lnTo>
                  <a:pt x="1152" y="3720"/>
                </a:lnTo>
                <a:cubicBezTo>
                  <a:pt x="805" y="3720"/>
                  <a:pt x="458" y="3775"/>
                  <a:pt x="92" y="3793"/>
                </a:cubicBezTo>
                <a:cubicBezTo>
                  <a:pt x="1" y="3793"/>
                  <a:pt x="1" y="3921"/>
                  <a:pt x="92" y="3957"/>
                </a:cubicBezTo>
                <a:cubicBezTo>
                  <a:pt x="385" y="3976"/>
                  <a:pt x="659" y="3994"/>
                  <a:pt x="951" y="4012"/>
                </a:cubicBezTo>
                <a:cubicBezTo>
                  <a:pt x="1280" y="4012"/>
                  <a:pt x="1573" y="4049"/>
                  <a:pt x="1901" y="4049"/>
                </a:cubicBezTo>
                <a:lnTo>
                  <a:pt x="1901" y="5748"/>
                </a:lnTo>
                <a:lnTo>
                  <a:pt x="1901" y="7758"/>
                </a:lnTo>
                <a:cubicBezTo>
                  <a:pt x="1481" y="7758"/>
                  <a:pt x="1061" y="7795"/>
                  <a:pt x="641" y="7831"/>
                </a:cubicBezTo>
                <a:cubicBezTo>
                  <a:pt x="531" y="7831"/>
                  <a:pt x="531" y="7996"/>
                  <a:pt x="641" y="8014"/>
                </a:cubicBezTo>
                <a:cubicBezTo>
                  <a:pt x="1061" y="8069"/>
                  <a:pt x="1481" y="8069"/>
                  <a:pt x="1901" y="8087"/>
                </a:cubicBezTo>
                <a:lnTo>
                  <a:pt x="1901" y="10627"/>
                </a:lnTo>
                <a:lnTo>
                  <a:pt x="1901" y="11504"/>
                </a:lnTo>
                <a:cubicBezTo>
                  <a:pt x="1481" y="11504"/>
                  <a:pt x="1079" y="11541"/>
                  <a:pt x="695" y="11578"/>
                </a:cubicBezTo>
                <a:cubicBezTo>
                  <a:pt x="604" y="11596"/>
                  <a:pt x="604" y="11760"/>
                  <a:pt x="695" y="11779"/>
                </a:cubicBezTo>
                <a:cubicBezTo>
                  <a:pt x="1079" y="11852"/>
                  <a:pt x="1518" y="11852"/>
                  <a:pt x="1920" y="11852"/>
                </a:cubicBezTo>
                <a:cubicBezTo>
                  <a:pt x="1920" y="12382"/>
                  <a:pt x="1938" y="12875"/>
                  <a:pt x="2011" y="13405"/>
                </a:cubicBezTo>
                <a:cubicBezTo>
                  <a:pt x="2020" y="13496"/>
                  <a:pt x="2089" y="13542"/>
                  <a:pt x="2155" y="13542"/>
                </a:cubicBezTo>
                <a:cubicBezTo>
                  <a:pt x="2221" y="13542"/>
                  <a:pt x="2285" y="13496"/>
                  <a:pt x="2285" y="13405"/>
                </a:cubicBezTo>
                <a:cubicBezTo>
                  <a:pt x="2322" y="12912"/>
                  <a:pt x="2358" y="12382"/>
                  <a:pt x="2358" y="11852"/>
                </a:cubicBezTo>
                <a:lnTo>
                  <a:pt x="2450" y="11852"/>
                </a:lnTo>
                <a:cubicBezTo>
                  <a:pt x="3053" y="11852"/>
                  <a:pt x="3656" y="11852"/>
                  <a:pt x="4277" y="11870"/>
                </a:cubicBezTo>
                <a:lnTo>
                  <a:pt x="6762" y="11870"/>
                </a:lnTo>
                <a:cubicBezTo>
                  <a:pt x="6762" y="12455"/>
                  <a:pt x="6762" y="13021"/>
                  <a:pt x="6799" y="13588"/>
                </a:cubicBezTo>
                <a:cubicBezTo>
                  <a:pt x="6799" y="13633"/>
                  <a:pt x="6835" y="13656"/>
                  <a:pt x="6872" y="13656"/>
                </a:cubicBezTo>
                <a:cubicBezTo>
                  <a:pt x="6909" y="13656"/>
                  <a:pt x="6945" y="13633"/>
                  <a:pt x="6945" y="13588"/>
                </a:cubicBezTo>
                <a:cubicBezTo>
                  <a:pt x="6963" y="13021"/>
                  <a:pt x="6982" y="12455"/>
                  <a:pt x="6982" y="11870"/>
                </a:cubicBezTo>
                <a:lnTo>
                  <a:pt x="11057" y="11870"/>
                </a:lnTo>
                <a:cubicBezTo>
                  <a:pt x="11057" y="12637"/>
                  <a:pt x="11057" y="13387"/>
                  <a:pt x="11093" y="14136"/>
                </a:cubicBezTo>
                <a:cubicBezTo>
                  <a:pt x="11093" y="14227"/>
                  <a:pt x="11162" y="14273"/>
                  <a:pt x="11230" y="14273"/>
                </a:cubicBezTo>
                <a:cubicBezTo>
                  <a:pt x="11299" y="14273"/>
                  <a:pt x="11367" y="14227"/>
                  <a:pt x="11367" y="14136"/>
                </a:cubicBezTo>
                <a:cubicBezTo>
                  <a:pt x="11422" y="13387"/>
                  <a:pt x="11422" y="12637"/>
                  <a:pt x="11422" y="11870"/>
                </a:cubicBezTo>
                <a:lnTo>
                  <a:pt x="15077" y="11870"/>
                </a:lnTo>
                <a:lnTo>
                  <a:pt x="15077" y="12455"/>
                </a:lnTo>
                <a:cubicBezTo>
                  <a:pt x="15077" y="13551"/>
                  <a:pt x="15059" y="14611"/>
                  <a:pt x="15114" y="15707"/>
                </a:cubicBezTo>
                <a:cubicBezTo>
                  <a:pt x="15114" y="15817"/>
                  <a:pt x="15191" y="15872"/>
                  <a:pt x="15269" y="15872"/>
                </a:cubicBezTo>
                <a:cubicBezTo>
                  <a:pt x="15347" y="15872"/>
                  <a:pt x="15424" y="15817"/>
                  <a:pt x="15424" y="15707"/>
                </a:cubicBezTo>
                <a:cubicBezTo>
                  <a:pt x="15479" y="14428"/>
                  <a:pt x="15479" y="13149"/>
                  <a:pt x="15461" y="11870"/>
                </a:cubicBezTo>
                <a:lnTo>
                  <a:pt x="17124" y="11870"/>
                </a:lnTo>
                <a:cubicBezTo>
                  <a:pt x="17836" y="11870"/>
                  <a:pt x="18531" y="11833"/>
                  <a:pt x="19207" y="11779"/>
                </a:cubicBezTo>
                <a:cubicBezTo>
                  <a:pt x="19353" y="11687"/>
                  <a:pt x="19353" y="11486"/>
                  <a:pt x="19207" y="11486"/>
                </a:cubicBezTo>
                <a:cubicBezTo>
                  <a:pt x="18604" y="11450"/>
                  <a:pt x="18001" y="11395"/>
                  <a:pt x="17379" y="11395"/>
                </a:cubicBezTo>
                <a:lnTo>
                  <a:pt x="15442" y="11395"/>
                </a:lnTo>
                <a:lnTo>
                  <a:pt x="15442" y="9896"/>
                </a:lnTo>
                <a:lnTo>
                  <a:pt x="15442" y="8032"/>
                </a:lnTo>
                <a:cubicBezTo>
                  <a:pt x="16466" y="8032"/>
                  <a:pt x="17526" y="8032"/>
                  <a:pt x="18549" y="7978"/>
                </a:cubicBezTo>
                <a:cubicBezTo>
                  <a:pt x="18695" y="7978"/>
                  <a:pt x="18695" y="7758"/>
                  <a:pt x="18549" y="7758"/>
                </a:cubicBezTo>
                <a:cubicBezTo>
                  <a:pt x="17526" y="7722"/>
                  <a:pt x="16466" y="7703"/>
                  <a:pt x="15442" y="7703"/>
                </a:cubicBezTo>
                <a:cubicBezTo>
                  <a:pt x="15442" y="6516"/>
                  <a:pt x="15442" y="5291"/>
                  <a:pt x="15424" y="4103"/>
                </a:cubicBezTo>
                <a:lnTo>
                  <a:pt x="15424" y="4012"/>
                </a:lnTo>
                <a:cubicBezTo>
                  <a:pt x="16466" y="4012"/>
                  <a:pt x="17507" y="4012"/>
                  <a:pt x="18549" y="3957"/>
                </a:cubicBezTo>
                <a:cubicBezTo>
                  <a:pt x="18695" y="3957"/>
                  <a:pt x="18695" y="3738"/>
                  <a:pt x="18549" y="3720"/>
                </a:cubicBezTo>
                <a:cubicBezTo>
                  <a:pt x="17489" y="3647"/>
                  <a:pt x="16466" y="3628"/>
                  <a:pt x="15424" y="3628"/>
                </a:cubicBezTo>
                <a:cubicBezTo>
                  <a:pt x="15424" y="2696"/>
                  <a:pt x="15388" y="1783"/>
                  <a:pt x="15369" y="851"/>
                </a:cubicBezTo>
                <a:cubicBezTo>
                  <a:pt x="15369" y="778"/>
                  <a:pt x="15319" y="741"/>
                  <a:pt x="15269" y="741"/>
                </a:cubicBezTo>
                <a:cubicBezTo>
                  <a:pt x="15219" y="741"/>
                  <a:pt x="15168" y="778"/>
                  <a:pt x="15168" y="851"/>
                </a:cubicBezTo>
                <a:cubicBezTo>
                  <a:pt x="15150" y="1783"/>
                  <a:pt x="15132" y="2696"/>
                  <a:pt x="15132" y="3628"/>
                </a:cubicBezTo>
                <a:cubicBezTo>
                  <a:pt x="13889" y="3628"/>
                  <a:pt x="12628" y="3647"/>
                  <a:pt x="11404" y="3647"/>
                </a:cubicBezTo>
                <a:lnTo>
                  <a:pt x="11404" y="3446"/>
                </a:lnTo>
                <a:cubicBezTo>
                  <a:pt x="11404" y="2441"/>
                  <a:pt x="11386" y="1417"/>
                  <a:pt x="11331" y="412"/>
                </a:cubicBezTo>
                <a:cubicBezTo>
                  <a:pt x="11331" y="339"/>
                  <a:pt x="11285" y="302"/>
                  <a:pt x="11237" y="302"/>
                </a:cubicBezTo>
                <a:cubicBezTo>
                  <a:pt x="11189" y="302"/>
                  <a:pt x="11139" y="339"/>
                  <a:pt x="11130" y="412"/>
                </a:cubicBezTo>
                <a:cubicBezTo>
                  <a:pt x="11112" y="1509"/>
                  <a:pt x="11075" y="2587"/>
                  <a:pt x="11057" y="3683"/>
                </a:cubicBezTo>
                <a:lnTo>
                  <a:pt x="6963" y="3683"/>
                </a:lnTo>
                <a:lnTo>
                  <a:pt x="6963" y="3044"/>
                </a:lnTo>
                <a:cubicBezTo>
                  <a:pt x="6963" y="2057"/>
                  <a:pt x="6945" y="1070"/>
                  <a:pt x="6945" y="83"/>
                </a:cubicBezTo>
                <a:cubicBezTo>
                  <a:pt x="6945" y="28"/>
                  <a:pt x="6899" y="1"/>
                  <a:pt x="68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4" name="Google Shape;514;p23"/>
          <p:cNvGrpSpPr/>
          <p:nvPr/>
        </p:nvGrpSpPr>
        <p:grpSpPr>
          <a:xfrm rot="-10119719" flipH="1">
            <a:off x="-852953" y="3562214"/>
            <a:ext cx="3515694" cy="2443380"/>
            <a:chOff x="-154942" y="-422500"/>
            <a:chExt cx="3515639" cy="2443341"/>
          </a:xfrm>
        </p:grpSpPr>
        <p:sp>
          <p:nvSpPr>
            <p:cNvPr id="515" name="Google Shape;515;p23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3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23"/>
          <p:cNvSpPr/>
          <p:nvPr/>
        </p:nvSpPr>
        <p:spPr>
          <a:xfrm rot="-5400000">
            <a:off x="7497426" y="3482964"/>
            <a:ext cx="3138004" cy="1271312"/>
          </a:xfrm>
          <a:custGeom>
            <a:avLst/>
            <a:gdLst/>
            <a:ahLst/>
            <a:cxnLst/>
            <a:rect l="l" t="t" r="r" b="b"/>
            <a:pathLst>
              <a:path w="49085" h="19886" extrusionOk="0">
                <a:moveTo>
                  <a:pt x="11630" y="0"/>
                </a:moveTo>
                <a:cubicBezTo>
                  <a:pt x="8332" y="0"/>
                  <a:pt x="4868" y="371"/>
                  <a:pt x="2577" y="2663"/>
                </a:cubicBezTo>
                <a:cubicBezTo>
                  <a:pt x="1078" y="4143"/>
                  <a:pt x="347" y="6299"/>
                  <a:pt x="183" y="8401"/>
                </a:cubicBezTo>
                <a:cubicBezTo>
                  <a:pt x="0" y="10904"/>
                  <a:pt x="92" y="14449"/>
                  <a:pt x="2285" y="16149"/>
                </a:cubicBezTo>
                <a:cubicBezTo>
                  <a:pt x="5208" y="18397"/>
                  <a:pt x="8991" y="19493"/>
                  <a:pt x="12609" y="19804"/>
                </a:cubicBezTo>
                <a:cubicBezTo>
                  <a:pt x="13337" y="19859"/>
                  <a:pt x="14065" y="19885"/>
                  <a:pt x="14794" y="19885"/>
                </a:cubicBezTo>
                <a:cubicBezTo>
                  <a:pt x="18131" y="19885"/>
                  <a:pt x="21477" y="19346"/>
                  <a:pt x="24761" y="18671"/>
                </a:cubicBezTo>
                <a:cubicBezTo>
                  <a:pt x="29988" y="17611"/>
                  <a:pt x="35123" y="16149"/>
                  <a:pt x="40240" y="14705"/>
                </a:cubicBezTo>
                <a:cubicBezTo>
                  <a:pt x="41775" y="14267"/>
                  <a:pt x="43310" y="13828"/>
                  <a:pt x="44717" y="13079"/>
                </a:cubicBezTo>
                <a:cubicBezTo>
                  <a:pt x="46124" y="12330"/>
                  <a:pt x="47366" y="11233"/>
                  <a:pt x="48043" y="9790"/>
                </a:cubicBezTo>
                <a:cubicBezTo>
                  <a:pt x="49084" y="7451"/>
                  <a:pt x="48189" y="4417"/>
                  <a:pt x="46051" y="3010"/>
                </a:cubicBezTo>
                <a:cubicBezTo>
                  <a:pt x="44607" y="2060"/>
                  <a:pt x="42834" y="1859"/>
                  <a:pt x="41117" y="1676"/>
                </a:cubicBezTo>
                <a:cubicBezTo>
                  <a:pt x="31706" y="744"/>
                  <a:pt x="22240" y="178"/>
                  <a:pt x="12774" y="13"/>
                </a:cubicBezTo>
                <a:cubicBezTo>
                  <a:pt x="12396" y="5"/>
                  <a:pt x="12014" y="0"/>
                  <a:pt x="116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3"/>
          <p:cNvSpPr/>
          <p:nvPr/>
        </p:nvSpPr>
        <p:spPr>
          <a:xfrm rot="5400000">
            <a:off x="7555102" y="-375244"/>
            <a:ext cx="1992522" cy="1931237"/>
          </a:xfrm>
          <a:custGeom>
            <a:avLst/>
            <a:gdLst/>
            <a:ahLst/>
            <a:cxnLst/>
            <a:rect l="l" t="t" r="r" b="b"/>
            <a:pathLst>
              <a:path w="32675" h="31670" extrusionOk="0">
                <a:moveTo>
                  <a:pt x="16338" y="1"/>
                </a:moveTo>
                <a:cubicBezTo>
                  <a:pt x="14200" y="1"/>
                  <a:pt x="12336" y="677"/>
                  <a:pt x="10472" y="1426"/>
                </a:cubicBezTo>
                <a:cubicBezTo>
                  <a:pt x="8553" y="2230"/>
                  <a:pt x="7018" y="3381"/>
                  <a:pt x="5575" y="4843"/>
                </a:cubicBezTo>
                <a:cubicBezTo>
                  <a:pt x="4113" y="6305"/>
                  <a:pt x="2687" y="7676"/>
                  <a:pt x="1883" y="9613"/>
                </a:cubicBezTo>
                <a:cubicBezTo>
                  <a:pt x="1079" y="11495"/>
                  <a:pt x="1" y="13468"/>
                  <a:pt x="1" y="15606"/>
                </a:cubicBezTo>
                <a:cubicBezTo>
                  <a:pt x="1" y="17745"/>
                  <a:pt x="531" y="19956"/>
                  <a:pt x="1317" y="21820"/>
                </a:cubicBezTo>
                <a:cubicBezTo>
                  <a:pt x="2102" y="23720"/>
                  <a:pt x="3345" y="25675"/>
                  <a:pt x="4807" y="27101"/>
                </a:cubicBezTo>
                <a:cubicBezTo>
                  <a:pt x="6269" y="28563"/>
                  <a:pt x="8590" y="28819"/>
                  <a:pt x="10508" y="29623"/>
                </a:cubicBezTo>
                <a:cubicBezTo>
                  <a:pt x="12372" y="30390"/>
                  <a:pt x="14200" y="31669"/>
                  <a:pt x="16338" y="31669"/>
                </a:cubicBezTo>
                <a:cubicBezTo>
                  <a:pt x="18494" y="31669"/>
                  <a:pt x="20541" y="31011"/>
                  <a:pt x="22423" y="30244"/>
                </a:cubicBezTo>
                <a:cubicBezTo>
                  <a:pt x="24342" y="29440"/>
                  <a:pt x="26462" y="28599"/>
                  <a:pt x="27905" y="27137"/>
                </a:cubicBezTo>
                <a:cubicBezTo>
                  <a:pt x="29367" y="25675"/>
                  <a:pt x="30135" y="23537"/>
                  <a:pt x="30939" y="21619"/>
                </a:cubicBezTo>
                <a:cubicBezTo>
                  <a:pt x="31706" y="19773"/>
                  <a:pt x="32675" y="17726"/>
                  <a:pt x="32675" y="15570"/>
                </a:cubicBezTo>
                <a:cubicBezTo>
                  <a:pt x="32675" y="13432"/>
                  <a:pt x="31213" y="11604"/>
                  <a:pt x="30427" y="9741"/>
                </a:cubicBezTo>
                <a:cubicBezTo>
                  <a:pt x="29641" y="7822"/>
                  <a:pt x="29057" y="5775"/>
                  <a:pt x="27595" y="4331"/>
                </a:cubicBezTo>
                <a:cubicBezTo>
                  <a:pt x="26133" y="2870"/>
                  <a:pt x="24269" y="1919"/>
                  <a:pt x="22350" y="1115"/>
                </a:cubicBezTo>
                <a:cubicBezTo>
                  <a:pt x="20504" y="329"/>
                  <a:pt x="18494" y="1"/>
                  <a:pt x="16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" name="Google Shape;523;p23"/>
          <p:cNvGrpSpPr/>
          <p:nvPr/>
        </p:nvGrpSpPr>
        <p:grpSpPr>
          <a:xfrm>
            <a:off x="7585758" y="449066"/>
            <a:ext cx="1106619" cy="1122793"/>
            <a:chOff x="6575458" y="1821066"/>
            <a:chExt cx="1106619" cy="1122793"/>
          </a:xfrm>
        </p:grpSpPr>
        <p:sp>
          <p:nvSpPr>
            <p:cNvPr id="524" name="Google Shape;524;p23"/>
            <p:cNvSpPr/>
            <p:nvPr/>
          </p:nvSpPr>
          <p:spPr>
            <a:xfrm rot="5400000">
              <a:off x="7239876" y="2134256"/>
              <a:ext cx="112261" cy="126070"/>
            </a:xfrm>
            <a:custGeom>
              <a:avLst/>
              <a:gdLst/>
              <a:ahLst/>
              <a:cxnLst/>
              <a:rect l="l" t="t" r="r" b="b"/>
              <a:pathLst>
                <a:path w="1756" h="1972" extrusionOk="0">
                  <a:moveTo>
                    <a:pt x="653" y="800"/>
                  </a:moveTo>
                  <a:cubicBezTo>
                    <a:pt x="641" y="803"/>
                    <a:pt x="641" y="817"/>
                    <a:pt x="641" y="817"/>
                  </a:cubicBezTo>
                  <a:cubicBezTo>
                    <a:pt x="645" y="811"/>
                    <a:pt x="649" y="805"/>
                    <a:pt x="653" y="800"/>
                  </a:cubicBezTo>
                  <a:close/>
                  <a:moveTo>
                    <a:pt x="1360" y="1"/>
                  </a:moveTo>
                  <a:cubicBezTo>
                    <a:pt x="1239" y="1"/>
                    <a:pt x="1120" y="54"/>
                    <a:pt x="1061" y="159"/>
                  </a:cubicBezTo>
                  <a:cubicBezTo>
                    <a:pt x="954" y="372"/>
                    <a:pt x="796" y="602"/>
                    <a:pt x="653" y="800"/>
                  </a:cubicBezTo>
                  <a:lnTo>
                    <a:pt x="653" y="800"/>
                  </a:lnTo>
                  <a:cubicBezTo>
                    <a:pt x="655" y="799"/>
                    <a:pt x="657" y="799"/>
                    <a:pt x="659" y="799"/>
                  </a:cubicBezTo>
                  <a:cubicBezTo>
                    <a:pt x="659" y="799"/>
                    <a:pt x="659" y="817"/>
                    <a:pt x="641" y="817"/>
                  </a:cubicBezTo>
                  <a:lnTo>
                    <a:pt x="604" y="835"/>
                  </a:lnTo>
                  <a:lnTo>
                    <a:pt x="549" y="909"/>
                  </a:lnTo>
                  <a:lnTo>
                    <a:pt x="403" y="1055"/>
                  </a:lnTo>
                  <a:cubicBezTo>
                    <a:pt x="312" y="1146"/>
                    <a:pt x="202" y="1238"/>
                    <a:pt x="129" y="1347"/>
                  </a:cubicBezTo>
                  <a:cubicBezTo>
                    <a:pt x="19" y="1475"/>
                    <a:pt x="1" y="1658"/>
                    <a:pt x="111" y="1822"/>
                  </a:cubicBezTo>
                  <a:cubicBezTo>
                    <a:pt x="169" y="1915"/>
                    <a:pt x="279" y="1972"/>
                    <a:pt x="394" y="1972"/>
                  </a:cubicBezTo>
                  <a:cubicBezTo>
                    <a:pt x="459" y="1972"/>
                    <a:pt x="526" y="1953"/>
                    <a:pt x="586" y="1914"/>
                  </a:cubicBezTo>
                  <a:cubicBezTo>
                    <a:pt x="842" y="1731"/>
                    <a:pt x="1043" y="1457"/>
                    <a:pt x="1225" y="1201"/>
                  </a:cubicBezTo>
                  <a:cubicBezTo>
                    <a:pt x="1390" y="982"/>
                    <a:pt x="1518" y="744"/>
                    <a:pt x="1664" y="507"/>
                  </a:cubicBezTo>
                  <a:cubicBezTo>
                    <a:pt x="1755" y="360"/>
                    <a:pt x="1737" y="141"/>
                    <a:pt x="1554" y="50"/>
                  </a:cubicBezTo>
                  <a:cubicBezTo>
                    <a:pt x="1496" y="17"/>
                    <a:pt x="1427" y="1"/>
                    <a:pt x="1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 rot="5400000">
              <a:off x="7305596" y="218322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 rot="5400000">
              <a:off x="7348269" y="2338031"/>
              <a:ext cx="56131" cy="59647"/>
            </a:xfrm>
            <a:custGeom>
              <a:avLst/>
              <a:gdLst/>
              <a:ahLst/>
              <a:cxnLst/>
              <a:rect l="l" t="t" r="r" b="b"/>
              <a:pathLst>
                <a:path w="878" h="933" extrusionOk="0">
                  <a:moveTo>
                    <a:pt x="421" y="1"/>
                  </a:moveTo>
                  <a:cubicBezTo>
                    <a:pt x="384" y="1"/>
                    <a:pt x="366" y="1"/>
                    <a:pt x="311" y="19"/>
                  </a:cubicBezTo>
                  <a:lnTo>
                    <a:pt x="220" y="74"/>
                  </a:lnTo>
                  <a:cubicBezTo>
                    <a:pt x="183" y="92"/>
                    <a:pt x="128" y="147"/>
                    <a:pt x="110" y="184"/>
                  </a:cubicBezTo>
                  <a:cubicBezTo>
                    <a:pt x="55" y="220"/>
                    <a:pt x="37" y="275"/>
                    <a:pt x="37" y="330"/>
                  </a:cubicBezTo>
                  <a:cubicBezTo>
                    <a:pt x="37" y="348"/>
                    <a:pt x="19" y="366"/>
                    <a:pt x="19" y="385"/>
                  </a:cubicBezTo>
                  <a:cubicBezTo>
                    <a:pt x="1" y="458"/>
                    <a:pt x="1" y="549"/>
                    <a:pt x="19" y="622"/>
                  </a:cubicBezTo>
                  <a:cubicBezTo>
                    <a:pt x="37" y="695"/>
                    <a:pt x="55" y="750"/>
                    <a:pt x="128" y="805"/>
                  </a:cubicBezTo>
                  <a:cubicBezTo>
                    <a:pt x="147" y="823"/>
                    <a:pt x="202" y="842"/>
                    <a:pt x="220" y="878"/>
                  </a:cubicBezTo>
                  <a:cubicBezTo>
                    <a:pt x="293" y="915"/>
                    <a:pt x="366" y="933"/>
                    <a:pt x="421" y="933"/>
                  </a:cubicBezTo>
                  <a:cubicBezTo>
                    <a:pt x="494" y="933"/>
                    <a:pt x="549" y="933"/>
                    <a:pt x="585" y="896"/>
                  </a:cubicBezTo>
                  <a:cubicBezTo>
                    <a:pt x="640" y="878"/>
                    <a:pt x="677" y="842"/>
                    <a:pt x="732" y="805"/>
                  </a:cubicBezTo>
                  <a:cubicBezTo>
                    <a:pt x="768" y="750"/>
                    <a:pt x="823" y="695"/>
                    <a:pt x="841" y="622"/>
                  </a:cubicBezTo>
                  <a:cubicBezTo>
                    <a:pt x="878" y="531"/>
                    <a:pt x="878" y="440"/>
                    <a:pt x="859" y="366"/>
                  </a:cubicBezTo>
                  <a:cubicBezTo>
                    <a:pt x="859" y="348"/>
                    <a:pt x="841" y="330"/>
                    <a:pt x="841" y="293"/>
                  </a:cubicBezTo>
                  <a:cubicBezTo>
                    <a:pt x="823" y="275"/>
                    <a:pt x="823" y="220"/>
                    <a:pt x="786" y="202"/>
                  </a:cubicBezTo>
                  <a:cubicBezTo>
                    <a:pt x="768" y="165"/>
                    <a:pt x="732" y="111"/>
                    <a:pt x="677" y="92"/>
                  </a:cubicBezTo>
                  <a:cubicBezTo>
                    <a:pt x="658" y="74"/>
                    <a:pt x="640" y="56"/>
                    <a:pt x="585" y="56"/>
                  </a:cubicBezTo>
                  <a:cubicBezTo>
                    <a:pt x="549" y="19"/>
                    <a:pt x="494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 rot="5400000">
              <a:off x="7088427" y="2238717"/>
              <a:ext cx="112197" cy="118079"/>
            </a:xfrm>
            <a:custGeom>
              <a:avLst/>
              <a:gdLst/>
              <a:ahLst/>
              <a:cxnLst/>
              <a:rect l="l" t="t" r="r" b="b"/>
              <a:pathLst>
                <a:path w="1755" h="1847" extrusionOk="0">
                  <a:moveTo>
                    <a:pt x="1183" y="1"/>
                  </a:moveTo>
                  <a:cubicBezTo>
                    <a:pt x="1083" y="1"/>
                    <a:pt x="984" y="13"/>
                    <a:pt x="914" y="48"/>
                  </a:cubicBezTo>
                  <a:lnTo>
                    <a:pt x="567" y="322"/>
                  </a:lnTo>
                  <a:cubicBezTo>
                    <a:pt x="457" y="432"/>
                    <a:pt x="366" y="560"/>
                    <a:pt x="275" y="669"/>
                  </a:cubicBezTo>
                  <a:cubicBezTo>
                    <a:pt x="202" y="761"/>
                    <a:pt x="147" y="834"/>
                    <a:pt x="110" y="925"/>
                  </a:cubicBezTo>
                  <a:cubicBezTo>
                    <a:pt x="19" y="1053"/>
                    <a:pt x="1" y="1236"/>
                    <a:pt x="37" y="1400"/>
                  </a:cubicBezTo>
                  <a:cubicBezTo>
                    <a:pt x="55" y="1474"/>
                    <a:pt x="92" y="1510"/>
                    <a:pt x="110" y="1565"/>
                  </a:cubicBezTo>
                  <a:cubicBezTo>
                    <a:pt x="128" y="1583"/>
                    <a:pt x="128" y="1620"/>
                    <a:pt x="147" y="1656"/>
                  </a:cubicBezTo>
                  <a:cubicBezTo>
                    <a:pt x="202" y="1711"/>
                    <a:pt x="275" y="1784"/>
                    <a:pt x="366" y="1802"/>
                  </a:cubicBezTo>
                  <a:cubicBezTo>
                    <a:pt x="433" y="1829"/>
                    <a:pt x="500" y="1846"/>
                    <a:pt x="567" y="1846"/>
                  </a:cubicBezTo>
                  <a:cubicBezTo>
                    <a:pt x="591" y="1846"/>
                    <a:pt x="616" y="1844"/>
                    <a:pt x="640" y="1839"/>
                  </a:cubicBezTo>
                  <a:cubicBezTo>
                    <a:pt x="658" y="1802"/>
                    <a:pt x="695" y="1802"/>
                    <a:pt x="731" y="1802"/>
                  </a:cubicBezTo>
                  <a:cubicBezTo>
                    <a:pt x="841" y="1784"/>
                    <a:pt x="933" y="1711"/>
                    <a:pt x="1024" y="1656"/>
                  </a:cubicBezTo>
                  <a:cubicBezTo>
                    <a:pt x="1097" y="1583"/>
                    <a:pt x="1115" y="1528"/>
                    <a:pt x="1134" y="1474"/>
                  </a:cubicBezTo>
                  <a:cubicBezTo>
                    <a:pt x="1188" y="1382"/>
                    <a:pt x="1225" y="1309"/>
                    <a:pt x="1298" y="1236"/>
                  </a:cubicBezTo>
                  <a:cubicBezTo>
                    <a:pt x="1389" y="1126"/>
                    <a:pt x="1481" y="1035"/>
                    <a:pt x="1590" y="944"/>
                  </a:cubicBezTo>
                  <a:cubicBezTo>
                    <a:pt x="1645" y="889"/>
                    <a:pt x="1682" y="834"/>
                    <a:pt x="1700" y="761"/>
                  </a:cubicBezTo>
                  <a:cubicBezTo>
                    <a:pt x="1755" y="688"/>
                    <a:pt x="1755" y="615"/>
                    <a:pt x="1755" y="560"/>
                  </a:cubicBezTo>
                  <a:cubicBezTo>
                    <a:pt x="1755" y="487"/>
                    <a:pt x="1737" y="450"/>
                    <a:pt x="1737" y="395"/>
                  </a:cubicBezTo>
                  <a:cubicBezTo>
                    <a:pt x="1718" y="322"/>
                    <a:pt x="1682" y="267"/>
                    <a:pt x="1645" y="213"/>
                  </a:cubicBezTo>
                  <a:cubicBezTo>
                    <a:pt x="1572" y="121"/>
                    <a:pt x="1462" y="30"/>
                    <a:pt x="1353" y="12"/>
                  </a:cubicBezTo>
                  <a:cubicBezTo>
                    <a:pt x="1299" y="5"/>
                    <a:pt x="1241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 rot="5400000">
              <a:off x="7351433" y="2021741"/>
              <a:ext cx="99411" cy="97621"/>
            </a:xfrm>
            <a:custGeom>
              <a:avLst/>
              <a:gdLst/>
              <a:ahLst/>
              <a:cxnLst/>
              <a:rect l="l" t="t" r="r" b="b"/>
              <a:pathLst>
                <a:path w="1555" h="1527" extrusionOk="0">
                  <a:moveTo>
                    <a:pt x="1182" y="0"/>
                  </a:moveTo>
                  <a:cubicBezTo>
                    <a:pt x="1161" y="0"/>
                    <a:pt x="1139" y="3"/>
                    <a:pt x="1115" y="10"/>
                  </a:cubicBezTo>
                  <a:cubicBezTo>
                    <a:pt x="1006" y="10"/>
                    <a:pt x="896" y="46"/>
                    <a:pt x="823" y="119"/>
                  </a:cubicBezTo>
                  <a:cubicBezTo>
                    <a:pt x="659" y="284"/>
                    <a:pt x="494" y="430"/>
                    <a:pt x="348" y="576"/>
                  </a:cubicBezTo>
                  <a:cubicBezTo>
                    <a:pt x="330" y="595"/>
                    <a:pt x="293" y="613"/>
                    <a:pt x="275" y="613"/>
                  </a:cubicBezTo>
                  <a:cubicBezTo>
                    <a:pt x="202" y="686"/>
                    <a:pt x="165" y="759"/>
                    <a:pt x="129" y="850"/>
                  </a:cubicBezTo>
                  <a:cubicBezTo>
                    <a:pt x="110" y="887"/>
                    <a:pt x="92" y="942"/>
                    <a:pt x="92" y="978"/>
                  </a:cubicBezTo>
                  <a:cubicBezTo>
                    <a:pt x="74" y="1033"/>
                    <a:pt x="56" y="1070"/>
                    <a:pt x="56" y="1125"/>
                  </a:cubicBezTo>
                  <a:cubicBezTo>
                    <a:pt x="56" y="1143"/>
                    <a:pt x="19" y="1161"/>
                    <a:pt x="19" y="1198"/>
                  </a:cubicBezTo>
                  <a:cubicBezTo>
                    <a:pt x="1" y="1234"/>
                    <a:pt x="1" y="1289"/>
                    <a:pt x="1" y="1307"/>
                  </a:cubicBezTo>
                  <a:cubicBezTo>
                    <a:pt x="1" y="1417"/>
                    <a:pt x="110" y="1527"/>
                    <a:pt x="238" y="1527"/>
                  </a:cubicBezTo>
                  <a:cubicBezTo>
                    <a:pt x="293" y="1527"/>
                    <a:pt x="348" y="1508"/>
                    <a:pt x="421" y="1490"/>
                  </a:cubicBezTo>
                  <a:cubicBezTo>
                    <a:pt x="458" y="1472"/>
                    <a:pt x="512" y="1435"/>
                    <a:pt x="549" y="1435"/>
                  </a:cubicBezTo>
                  <a:cubicBezTo>
                    <a:pt x="604" y="1417"/>
                    <a:pt x="640" y="1399"/>
                    <a:pt x="695" y="1399"/>
                  </a:cubicBezTo>
                  <a:cubicBezTo>
                    <a:pt x="787" y="1344"/>
                    <a:pt x="841" y="1326"/>
                    <a:pt x="914" y="1252"/>
                  </a:cubicBezTo>
                  <a:lnTo>
                    <a:pt x="988" y="1198"/>
                  </a:lnTo>
                  <a:cubicBezTo>
                    <a:pt x="1152" y="1033"/>
                    <a:pt x="1298" y="869"/>
                    <a:pt x="1444" y="704"/>
                  </a:cubicBezTo>
                  <a:cubicBezTo>
                    <a:pt x="1517" y="613"/>
                    <a:pt x="1554" y="521"/>
                    <a:pt x="1554" y="412"/>
                  </a:cubicBezTo>
                  <a:cubicBezTo>
                    <a:pt x="1536" y="302"/>
                    <a:pt x="1481" y="193"/>
                    <a:pt x="1426" y="119"/>
                  </a:cubicBezTo>
                  <a:cubicBezTo>
                    <a:pt x="1352" y="60"/>
                    <a:pt x="1277" y="0"/>
                    <a:pt x="1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 rot="5400000">
              <a:off x="7098081" y="1873233"/>
              <a:ext cx="90013" cy="102544"/>
            </a:xfrm>
            <a:custGeom>
              <a:avLst/>
              <a:gdLst/>
              <a:ahLst/>
              <a:cxnLst/>
              <a:rect l="l" t="t" r="r" b="b"/>
              <a:pathLst>
                <a:path w="1408" h="1604" extrusionOk="0">
                  <a:moveTo>
                    <a:pt x="934" y="0"/>
                  </a:moveTo>
                  <a:cubicBezTo>
                    <a:pt x="881" y="0"/>
                    <a:pt x="826" y="10"/>
                    <a:pt x="768" y="32"/>
                  </a:cubicBezTo>
                  <a:cubicBezTo>
                    <a:pt x="640" y="69"/>
                    <a:pt x="549" y="142"/>
                    <a:pt x="476" y="251"/>
                  </a:cubicBezTo>
                  <a:cubicBezTo>
                    <a:pt x="348" y="452"/>
                    <a:pt x="202" y="690"/>
                    <a:pt x="55" y="891"/>
                  </a:cubicBezTo>
                  <a:cubicBezTo>
                    <a:pt x="37" y="946"/>
                    <a:pt x="37" y="964"/>
                    <a:pt x="19" y="1001"/>
                  </a:cubicBezTo>
                  <a:cubicBezTo>
                    <a:pt x="1" y="1074"/>
                    <a:pt x="1" y="1147"/>
                    <a:pt x="19" y="1183"/>
                  </a:cubicBezTo>
                  <a:cubicBezTo>
                    <a:pt x="19" y="1238"/>
                    <a:pt x="19" y="1275"/>
                    <a:pt x="37" y="1311"/>
                  </a:cubicBezTo>
                  <a:cubicBezTo>
                    <a:pt x="55" y="1366"/>
                    <a:pt x="92" y="1421"/>
                    <a:pt x="129" y="1457"/>
                  </a:cubicBezTo>
                  <a:cubicBezTo>
                    <a:pt x="202" y="1531"/>
                    <a:pt x="256" y="1549"/>
                    <a:pt x="348" y="1585"/>
                  </a:cubicBezTo>
                  <a:cubicBezTo>
                    <a:pt x="384" y="1585"/>
                    <a:pt x="439" y="1604"/>
                    <a:pt x="476" y="1604"/>
                  </a:cubicBezTo>
                  <a:cubicBezTo>
                    <a:pt x="549" y="1604"/>
                    <a:pt x="622" y="1604"/>
                    <a:pt x="658" y="1549"/>
                  </a:cubicBezTo>
                  <a:cubicBezTo>
                    <a:pt x="713" y="1531"/>
                    <a:pt x="732" y="1531"/>
                    <a:pt x="768" y="1494"/>
                  </a:cubicBezTo>
                  <a:cubicBezTo>
                    <a:pt x="823" y="1457"/>
                    <a:pt x="859" y="1421"/>
                    <a:pt x="896" y="1348"/>
                  </a:cubicBezTo>
                  <a:cubicBezTo>
                    <a:pt x="1042" y="1147"/>
                    <a:pt x="1188" y="946"/>
                    <a:pt x="1316" y="708"/>
                  </a:cubicBezTo>
                  <a:cubicBezTo>
                    <a:pt x="1371" y="672"/>
                    <a:pt x="1371" y="599"/>
                    <a:pt x="1389" y="525"/>
                  </a:cubicBezTo>
                  <a:cubicBezTo>
                    <a:pt x="1408" y="507"/>
                    <a:pt x="1408" y="434"/>
                    <a:pt x="1389" y="361"/>
                  </a:cubicBezTo>
                  <a:cubicBezTo>
                    <a:pt x="1371" y="306"/>
                    <a:pt x="1353" y="251"/>
                    <a:pt x="1298" y="215"/>
                  </a:cubicBezTo>
                  <a:lnTo>
                    <a:pt x="1170" y="69"/>
                  </a:lnTo>
                  <a:cubicBezTo>
                    <a:pt x="1093" y="24"/>
                    <a:pt x="1015" y="0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 rot="5400000">
              <a:off x="7011233" y="2057637"/>
              <a:ext cx="60797" cy="78378"/>
            </a:xfrm>
            <a:custGeom>
              <a:avLst/>
              <a:gdLst/>
              <a:ahLst/>
              <a:cxnLst/>
              <a:rect l="l" t="t" r="r" b="b"/>
              <a:pathLst>
                <a:path w="951" h="1226" extrusionOk="0">
                  <a:moveTo>
                    <a:pt x="648" y="1"/>
                  </a:moveTo>
                  <a:cubicBezTo>
                    <a:pt x="616" y="1"/>
                    <a:pt x="582" y="8"/>
                    <a:pt x="549" y="29"/>
                  </a:cubicBezTo>
                  <a:cubicBezTo>
                    <a:pt x="476" y="47"/>
                    <a:pt x="384" y="102"/>
                    <a:pt x="366" y="157"/>
                  </a:cubicBezTo>
                  <a:cubicBezTo>
                    <a:pt x="293" y="284"/>
                    <a:pt x="256" y="394"/>
                    <a:pt x="183" y="504"/>
                  </a:cubicBezTo>
                  <a:cubicBezTo>
                    <a:pt x="165" y="559"/>
                    <a:pt x="110" y="613"/>
                    <a:pt x="92" y="668"/>
                  </a:cubicBezTo>
                  <a:lnTo>
                    <a:pt x="19" y="796"/>
                  </a:lnTo>
                  <a:cubicBezTo>
                    <a:pt x="0" y="851"/>
                    <a:pt x="19" y="924"/>
                    <a:pt x="19" y="961"/>
                  </a:cubicBezTo>
                  <a:cubicBezTo>
                    <a:pt x="19" y="1052"/>
                    <a:pt x="55" y="1143"/>
                    <a:pt x="147" y="1198"/>
                  </a:cubicBezTo>
                  <a:cubicBezTo>
                    <a:pt x="183" y="1216"/>
                    <a:pt x="229" y="1226"/>
                    <a:pt x="277" y="1226"/>
                  </a:cubicBezTo>
                  <a:cubicBezTo>
                    <a:pt x="325" y="1226"/>
                    <a:pt x="375" y="1216"/>
                    <a:pt x="421" y="1198"/>
                  </a:cubicBezTo>
                  <a:cubicBezTo>
                    <a:pt x="476" y="1162"/>
                    <a:pt x="512" y="1143"/>
                    <a:pt x="549" y="1107"/>
                  </a:cubicBezTo>
                  <a:cubicBezTo>
                    <a:pt x="585" y="1052"/>
                    <a:pt x="603" y="1015"/>
                    <a:pt x="640" y="961"/>
                  </a:cubicBezTo>
                  <a:cubicBezTo>
                    <a:pt x="658" y="924"/>
                    <a:pt x="695" y="851"/>
                    <a:pt x="731" y="796"/>
                  </a:cubicBezTo>
                  <a:cubicBezTo>
                    <a:pt x="786" y="686"/>
                    <a:pt x="841" y="577"/>
                    <a:pt x="914" y="467"/>
                  </a:cubicBezTo>
                  <a:cubicBezTo>
                    <a:pt x="932" y="412"/>
                    <a:pt x="951" y="321"/>
                    <a:pt x="932" y="230"/>
                  </a:cubicBezTo>
                  <a:cubicBezTo>
                    <a:pt x="914" y="157"/>
                    <a:pt x="859" y="83"/>
                    <a:pt x="804" y="47"/>
                  </a:cubicBezTo>
                  <a:cubicBezTo>
                    <a:pt x="758" y="24"/>
                    <a:pt x="705" y="1"/>
                    <a:pt x="6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 rot="5400000">
              <a:off x="6827756" y="2130005"/>
              <a:ext cx="79465" cy="94872"/>
            </a:xfrm>
            <a:custGeom>
              <a:avLst/>
              <a:gdLst/>
              <a:ahLst/>
              <a:cxnLst/>
              <a:rect l="l" t="t" r="r" b="b"/>
              <a:pathLst>
                <a:path w="1243" h="1484" extrusionOk="0">
                  <a:moveTo>
                    <a:pt x="776" y="0"/>
                  </a:moveTo>
                  <a:cubicBezTo>
                    <a:pt x="693" y="0"/>
                    <a:pt x="603" y="16"/>
                    <a:pt x="530" y="65"/>
                  </a:cubicBezTo>
                  <a:cubicBezTo>
                    <a:pt x="439" y="138"/>
                    <a:pt x="347" y="211"/>
                    <a:pt x="329" y="339"/>
                  </a:cubicBezTo>
                  <a:lnTo>
                    <a:pt x="256" y="540"/>
                  </a:lnTo>
                  <a:cubicBezTo>
                    <a:pt x="238" y="613"/>
                    <a:pt x="183" y="668"/>
                    <a:pt x="146" y="741"/>
                  </a:cubicBezTo>
                  <a:cubicBezTo>
                    <a:pt x="110" y="759"/>
                    <a:pt x="73" y="814"/>
                    <a:pt x="73" y="869"/>
                  </a:cubicBezTo>
                  <a:cubicBezTo>
                    <a:pt x="55" y="887"/>
                    <a:pt x="55" y="924"/>
                    <a:pt x="18" y="979"/>
                  </a:cubicBezTo>
                  <a:cubicBezTo>
                    <a:pt x="0" y="1052"/>
                    <a:pt x="0" y="1107"/>
                    <a:pt x="18" y="1198"/>
                  </a:cubicBezTo>
                  <a:lnTo>
                    <a:pt x="18" y="1216"/>
                  </a:lnTo>
                  <a:cubicBezTo>
                    <a:pt x="55" y="1289"/>
                    <a:pt x="73" y="1344"/>
                    <a:pt x="110" y="1381"/>
                  </a:cubicBezTo>
                  <a:cubicBezTo>
                    <a:pt x="165" y="1436"/>
                    <a:pt x="201" y="1454"/>
                    <a:pt x="274" y="1472"/>
                  </a:cubicBezTo>
                  <a:lnTo>
                    <a:pt x="293" y="1472"/>
                  </a:lnTo>
                  <a:cubicBezTo>
                    <a:pt x="326" y="1479"/>
                    <a:pt x="367" y="1483"/>
                    <a:pt x="410" y="1483"/>
                  </a:cubicBezTo>
                  <a:cubicBezTo>
                    <a:pt x="484" y="1483"/>
                    <a:pt x="564" y="1470"/>
                    <a:pt x="621" y="1436"/>
                  </a:cubicBezTo>
                  <a:cubicBezTo>
                    <a:pt x="658" y="1381"/>
                    <a:pt x="731" y="1344"/>
                    <a:pt x="786" y="1326"/>
                  </a:cubicBezTo>
                  <a:cubicBezTo>
                    <a:pt x="841" y="1253"/>
                    <a:pt x="914" y="1162"/>
                    <a:pt x="987" y="1088"/>
                  </a:cubicBezTo>
                  <a:cubicBezTo>
                    <a:pt x="1097" y="961"/>
                    <a:pt x="1170" y="796"/>
                    <a:pt x="1206" y="613"/>
                  </a:cubicBezTo>
                  <a:cubicBezTo>
                    <a:pt x="1243" y="540"/>
                    <a:pt x="1243" y="467"/>
                    <a:pt x="1206" y="412"/>
                  </a:cubicBezTo>
                  <a:cubicBezTo>
                    <a:pt x="1206" y="339"/>
                    <a:pt x="1188" y="284"/>
                    <a:pt x="1170" y="230"/>
                  </a:cubicBezTo>
                  <a:cubicBezTo>
                    <a:pt x="1115" y="138"/>
                    <a:pt x="1005" y="47"/>
                    <a:pt x="896" y="10"/>
                  </a:cubicBezTo>
                  <a:cubicBezTo>
                    <a:pt x="859" y="4"/>
                    <a:pt x="818" y="0"/>
                    <a:pt x="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 rot="5400000">
              <a:off x="6924480" y="2468319"/>
              <a:ext cx="114563" cy="133166"/>
            </a:xfrm>
            <a:custGeom>
              <a:avLst/>
              <a:gdLst/>
              <a:ahLst/>
              <a:cxnLst/>
              <a:rect l="l" t="t" r="r" b="b"/>
              <a:pathLst>
                <a:path w="1792" h="2083" extrusionOk="0">
                  <a:moveTo>
                    <a:pt x="1301" y="0"/>
                  </a:moveTo>
                  <a:cubicBezTo>
                    <a:pt x="1247" y="0"/>
                    <a:pt x="1195" y="11"/>
                    <a:pt x="1152" y="32"/>
                  </a:cubicBezTo>
                  <a:cubicBezTo>
                    <a:pt x="1097" y="51"/>
                    <a:pt x="1061" y="69"/>
                    <a:pt x="1042" y="69"/>
                  </a:cubicBezTo>
                  <a:cubicBezTo>
                    <a:pt x="969" y="105"/>
                    <a:pt x="896" y="178"/>
                    <a:pt x="860" y="252"/>
                  </a:cubicBezTo>
                  <a:cubicBezTo>
                    <a:pt x="714" y="453"/>
                    <a:pt x="549" y="635"/>
                    <a:pt x="421" y="855"/>
                  </a:cubicBezTo>
                  <a:cubicBezTo>
                    <a:pt x="348" y="946"/>
                    <a:pt x="275" y="1037"/>
                    <a:pt x="220" y="1147"/>
                  </a:cubicBezTo>
                  <a:cubicBezTo>
                    <a:pt x="165" y="1184"/>
                    <a:pt x="147" y="1238"/>
                    <a:pt x="129" y="1275"/>
                  </a:cubicBezTo>
                  <a:cubicBezTo>
                    <a:pt x="37" y="1421"/>
                    <a:pt x="1" y="1604"/>
                    <a:pt x="74" y="1768"/>
                  </a:cubicBezTo>
                  <a:cubicBezTo>
                    <a:pt x="92" y="1805"/>
                    <a:pt x="92" y="1823"/>
                    <a:pt x="129" y="1878"/>
                  </a:cubicBezTo>
                  <a:cubicBezTo>
                    <a:pt x="147" y="1915"/>
                    <a:pt x="184" y="1969"/>
                    <a:pt x="238" y="1988"/>
                  </a:cubicBezTo>
                  <a:cubicBezTo>
                    <a:pt x="330" y="2061"/>
                    <a:pt x="403" y="2079"/>
                    <a:pt x="513" y="2079"/>
                  </a:cubicBezTo>
                  <a:cubicBezTo>
                    <a:pt x="531" y="2081"/>
                    <a:pt x="549" y="2082"/>
                    <a:pt x="568" y="2082"/>
                  </a:cubicBezTo>
                  <a:cubicBezTo>
                    <a:pt x="699" y="2082"/>
                    <a:pt x="839" y="2026"/>
                    <a:pt x="951" y="1915"/>
                  </a:cubicBezTo>
                  <a:cubicBezTo>
                    <a:pt x="1006" y="1860"/>
                    <a:pt x="1079" y="1768"/>
                    <a:pt x="1134" y="1677"/>
                  </a:cubicBezTo>
                  <a:cubicBezTo>
                    <a:pt x="1189" y="1586"/>
                    <a:pt x="1262" y="1458"/>
                    <a:pt x="1335" y="1366"/>
                  </a:cubicBezTo>
                  <a:cubicBezTo>
                    <a:pt x="1463" y="1165"/>
                    <a:pt x="1609" y="964"/>
                    <a:pt x="1773" y="782"/>
                  </a:cubicBezTo>
                  <a:cubicBezTo>
                    <a:pt x="1773" y="672"/>
                    <a:pt x="1792" y="489"/>
                    <a:pt x="1773" y="361"/>
                  </a:cubicBezTo>
                  <a:cubicBezTo>
                    <a:pt x="1737" y="252"/>
                    <a:pt x="1646" y="124"/>
                    <a:pt x="1536" y="69"/>
                  </a:cubicBezTo>
                  <a:cubicBezTo>
                    <a:pt x="1469" y="25"/>
                    <a:pt x="1383" y="0"/>
                    <a:pt x="1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 rot="5400000">
              <a:off x="7257777" y="2605224"/>
              <a:ext cx="53829" cy="51016"/>
            </a:xfrm>
            <a:custGeom>
              <a:avLst/>
              <a:gdLst/>
              <a:ahLst/>
              <a:cxnLst/>
              <a:rect l="l" t="t" r="r" b="b"/>
              <a:pathLst>
                <a:path w="842" h="798" extrusionOk="0">
                  <a:moveTo>
                    <a:pt x="429" y="0"/>
                  </a:moveTo>
                  <a:cubicBezTo>
                    <a:pt x="392" y="0"/>
                    <a:pt x="348" y="17"/>
                    <a:pt x="311" y="17"/>
                  </a:cubicBezTo>
                  <a:cubicBezTo>
                    <a:pt x="293" y="35"/>
                    <a:pt x="256" y="35"/>
                    <a:pt x="220" y="53"/>
                  </a:cubicBezTo>
                  <a:cubicBezTo>
                    <a:pt x="201" y="53"/>
                    <a:pt x="201" y="71"/>
                    <a:pt x="183" y="71"/>
                  </a:cubicBezTo>
                  <a:cubicBezTo>
                    <a:pt x="128" y="90"/>
                    <a:pt x="92" y="145"/>
                    <a:pt x="74" y="199"/>
                  </a:cubicBezTo>
                  <a:cubicBezTo>
                    <a:pt x="37" y="218"/>
                    <a:pt x="37" y="254"/>
                    <a:pt x="19" y="291"/>
                  </a:cubicBezTo>
                  <a:cubicBezTo>
                    <a:pt x="0" y="346"/>
                    <a:pt x="0" y="437"/>
                    <a:pt x="19" y="510"/>
                  </a:cubicBezTo>
                  <a:cubicBezTo>
                    <a:pt x="19" y="528"/>
                    <a:pt x="37" y="547"/>
                    <a:pt x="37" y="583"/>
                  </a:cubicBezTo>
                  <a:cubicBezTo>
                    <a:pt x="74" y="620"/>
                    <a:pt x="74" y="656"/>
                    <a:pt x="92" y="675"/>
                  </a:cubicBezTo>
                  <a:lnTo>
                    <a:pt x="110" y="693"/>
                  </a:lnTo>
                  <a:cubicBezTo>
                    <a:pt x="128" y="711"/>
                    <a:pt x="165" y="748"/>
                    <a:pt x="201" y="766"/>
                  </a:cubicBezTo>
                  <a:cubicBezTo>
                    <a:pt x="220" y="766"/>
                    <a:pt x="220" y="766"/>
                    <a:pt x="256" y="784"/>
                  </a:cubicBezTo>
                  <a:lnTo>
                    <a:pt x="311" y="784"/>
                  </a:lnTo>
                  <a:cubicBezTo>
                    <a:pt x="357" y="793"/>
                    <a:pt x="380" y="798"/>
                    <a:pt x="400" y="798"/>
                  </a:cubicBezTo>
                  <a:cubicBezTo>
                    <a:pt x="421" y="798"/>
                    <a:pt x="439" y="793"/>
                    <a:pt x="476" y="784"/>
                  </a:cubicBezTo>
                  <a:lnTo>
                    <a:pt x="512" y="784"/>
                  </a:lnTo>
                  <a:lnTo>
                    <a:pt x="658" y="711"/>
                  </a:lnTo>
                  <a:lnTo>
                    <a:pt x="731" y="656"/>
                  </a:lnTo>
                  <a:cubicBezTo>
                    <a:pt x="768" y="601"/>
                    <a:pt x="805" y="547"/>
                    <a:pt x="805" y="510"/>
                  </a:cubicBezTo>
                  <a:lnTo>
                    <a:pt x="805" y="474"/>
                  </a:lnTo>
                  <a:cubicBezTo>
                    <a:pt x="841" y="400"/>
                    <a:pt x="841" y="327"/>
                    <a:pt x="841" y="291"/>
                  </a:cubicBezTo>
                  <a:cubicBezTo>
                    <a:pt x="823" y="254"/>
                    <a:pt x="823" y="218"/>
                    <a:pt x="805" y="199"/>
                  </a:cubicBezTo>
                  <a:cubicBezTo>
                    <a:pt x="768" y="145"/>
                    <a:pt x="731" y="90"/>
                    <a:pt x="677" y="71"/>
                  </a:cubicBezTo>
                  <a:cubicBezTo>
                    <a:pt x="658" y="71"/>
                    <a:pt x="658" y="53"/>
                    <a:pt x="640" y="53"/>
                  </a:cubicBezTo>
                  <a:cubicBezTo>
                    <a:pt x="585" y="35"/>
                    <a:pt x="549" y="17"/>
                    <a:pt x="476" y="17"/>
                  </a:cubicBezTo>
                  <a:cubicBezTo>
                    <a:pt x="463" y="4"/>
                    <a:pt x="447" y="0"/>
                    <a:pt x="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 rot="5400000">
              <a:off x="7478493" y="2540751"/>
              <a:ext cx="76013" cy="73647"/>
            </a:xfrm>
            <a:custGeom>
              <a:avLst/>
              <a:gdLst/>
              <a:ahLst/>
              <a:cxnLst/>
              <a:rect l="l" t="t" r="r" b="b"/>
              <a:pathLst>
                <a:path w="1189" h="1152" extrusionOk="0">
                  <a:moveTo>
                    <a:pt x="750" y="0"/>
                  </a:moveTo>
                  <a:cubicBezTo>
                    <a:pt x="677" y="0"/>
                    <a:pt x="585" y="19"/>
                    <a:pt x="530" y="74"/>
                  </a:cubicBezTo>
                  <a:cubicBezTo>
                    <a:pt x="457" y="110"/>
                    <a:pt x="402" y="165"/>
                    <a:pt x="366" y="220"/>
                  </a:cubicBezTo>
                  <a:cubicBezTo>
                    <a:pt x="293" y="311"/>
                    <a:pt x="256" y="402"/>
                    <a:pt x="183" y="494"/>
                  </a:cubicBezTo>
                  <a:cubicBezTo>
                    <a:pt x="165" y="549"/>
                    <a:pt x="110" y="585"/>
                    <a:pt x="92" y="640"/>
                  </a:cubicBezTo>
                  <a:cubicBezTo>
                    <a:pt x="73" y="658"/>
                    <a:pt x="73" y="677"/>
                    <a:pt x="37" y="713"/>
                  </a:cubicBezTo>
                  <a:cubicBezTo>
                    <a:pt x="37" y="731"/>
                    <a:pt x="19" y="731"/>
                    <a:pt x="19" y="750"/>
                  </a:cubicBezTo>
                  <a:cubicBezTo>
                    <a:pt x="0" y="768"/>
                    <a:pt x="0" y="804"/>
                    <a:pt x="0" y="823"/>
                  </a:cubicBezTo>
                  <a:lnTo>
                    <a:pt x="0" y="859"/>
                  </a:lnTo>
                  <a:lnTo>
                    <a:pt x="0" y="896"/>
                  </a:lnTo>
                  <a:cubicBezTo>
                    <a:pt x="0" y="932"/>
                    <a:pt x="0" y="951"/>
                    <a:pt x="19" y="987"/>
                  </a:cubicBezTo>
                  <a:cubicBezTo>
                    <a:pt x="19" y="1005"/>
                    <a:pt x="37" y="1042"/>
                    <a:pt x="73" y="1079"/>
                  </a:cubicBezTo>
                  <a:cubicBezTo>
                    <a:pt x="92" y="1097"/>
                    <a:pt x="110" y="1097"/>
                    <a:pt x="110" y="1115"/>
                  </a:cubicBezTo>
                  <a:cubicBezTo>
                    <a:pt x="165" y="1133"/>
                    <a:pt x="201" y="1152"/>
                    <a:pt x="256" y="1152"/>
                  </a:cubicBezTo>
                  <a:lnTo>
                    <a:pt x="384" y="1152"/>
                  </a:lnTo>
                  <a:cubicBezTo>
                    <a:pt x="402" y="1152"/>
                    <a:pt x="439" y="1133"/>
                    <a:pt x="457" y="1133"/>
                  </a:cubicBezTo>
                  <a:cubicBezTo>
                    <a:pt x="476" y="1115"/>
                    <a:pt x="494" y="1115"/>
                    <a:pt x="530" y="1097"/>
                  </a:cubicBezTo>
                  <a:cubicBezTo>
                    <a:pt x="567" y="1079"/>
                    <a:pt x="622" y="1024"/>
                    <a:pt x="658" y="1005"/>
                  </a:cubicBezTo>
                  <a:cubicBezTo>
                    <a:pt x="750" y="932"/>
                    <a:pt x="841" y="896"/>
                    <a:pt x="932" y="823"/>
                  </a:cubicBezTo>
                  <a:cubicBezTo>
                    <a:pt x="1005" y="768"/>
                    <a:pt x="1042" y="731"/>
                    <a:pt x="1097" y="658"/>
                  </a:cubicBezTo>
                  <a:cubicBezTo>
                    <a:pt x="1133" y="585"/>
                    <a:pt x="1170" y="530"/>
                    <a:pt x="1170" y="439"/>
                  </a:cubicBezTo>
                  <a:cubicBezTo>
                    <a:pt x="1188" y="311"/>
                    <a:pt x="1133" y="201"/>
                    <a:pt x="1042" y="128"/>
                  </a:cubicBezTo>
                  <a:cubicBezTo>
                    <a:pt x="1005" y="92"/>
                    <a:pt x="951" y="74"/>
                    <a:pt x="914" y="37"/>
                  </a:cubicBezTo>
                  <a:cubicBezTo>
                    <a:pt x="859" y="19"/>
                    <a:pt x="804" y="0"/>
                    <a:pt x="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 rot="5400000">
              <a:off x="7598935" y="2281262"/>
              <a:ext cx="88863" cy="77419"/>
            </a:xfrm>
            <a:custGeom>
              <a:avLst/>
              <a:gdLst/>
              <a:ahLst/>
              <a:cxnLst/>
              <a:rect l="l" t="t" r="r" b="b"/>
              <a:pathLst>
                <a:path w="1390" h="1211" extrusionOk="0">
                  <a:moveTo>
                    <a:pt x="957" y="1"/>
                  </a:moveTo>
                  <a:cubicBezTo>
                    <a:pt x="943" y="1"/>
                    <a:pt x="929" y="2"/>
                    <a:pt x="914" y="4"/>
                  </a:cubicBezTo>
                  <a:cubicBezTo>
                    <a:pt x="859" y="4"/>
                    <a:pt x="841" y="4"/>
                    <a:pt x="786" y="23"/>
                  </a:cubicBezTo>
                  <a:cubicBezTo>
                    <a:pt x="713" y="41"/>
                    <a:pt x="658" y="59"/>
                    <a:pt x="604" y="132"/>
                  </a:cubicBezTo>
                  <a:cubicBezTo>
                    <a:pt x="512" y="224"/>
                    <a:pt x="421" y="297"/>
                    <a:pt x="311" y="388"/>
                  </a:cubicBezTo>
                  <a:cubicBezTo>
                    <a:pt x="256" y="425"/>
                    <a:pt x="220" y="479"/>
                    <a:pt x="165" y="498"/>
                  </a:cubicBezTo>
                  <a:cubicBezTo>
                    <a:pt x="147" y="498"/>
                    <a:pt x="147" y="516"/>
                    <a:pt x="128" y="516"/>
                  </a:cubicBezTo>
                  <a:cubicBezTo>
                    <a:pt x="92" y="571"/>
                    <a:pt x="37" y="644"/>
                    <a:pt x="19" y="717"/>
                  </a:cubicBezTo>
                  <a:cubicBezTo>
                    <a:pt x="19" y="735"/>
                    <a:pt x="0" y="772"/>
                    <a:pt x="0" y="827"/>
                  </a:cubicBezTo>
                  <a:lnTo>
                    <a:pt x="0" y="845"/>
                  </a:lnTo>
                  <a:lnTo>
                    <a:pt x="0" y="863"/>
                  </a:lnTo>
                  <a:cubicBezTo>
                    <a:pt x="0" y="881"/>
                    <a:pt x="0" y="936"/>
                    <a:pt x="19" y="955"/>
                  </a:cubicBezTo>
                  <a:cubicBezTo>
                    <a:pt x="19" y="1009"/>
                    <a:pt x="37" y="1046"/>
                    <a:pt x="92" y="1082"/>
                  </a:cubicBezTo>
                  <a:cubicBezTo>
                    <a:pt x="128" y="1119"/>
                    <a:pt x="201" y="1192"/>
                    <a:pt x="275" y="1192"/>
                  </a:cubicBezTo>
                  <a:cubicBezTo>
                    <a:pt x="311" y="1192"/>
                    <a:pt x="384" y="1210"/>
                    <a:pt x="421" y="1210"/>
                  </a:cubicBezTo>
                  <a:lnTo>
                    <a:pt x="494" y="1210"/>
                  </a:lnTo>
                  <a:cubicBezTo>
                    <a:pt x="549" y="1210"/>
                    <a:pt x="604" y="1192"/>
                    <a:pt x="658" y="1174"/>
                  </a:cubicBezTo>
                  <a:cubicBezTo>
                    <a:pt x="677" y="1137"/>
                    <a:pt x="731" y="1119"/>
                    <a:pt x="750" y="1101"/>
                  </a:cubicBezTo>
                  <a:cubicBezTo>
                    <a:pt x="768" y="1101"/>
                    <a:pt x="768" y="1082"/>
                    <a:pt x="786" y="1082"/>
                  </a:cubicBezTo>
                  <a:cubicBezTo>
                    <a:pt x="841" y="1028"/>
                    <a:pt x="914" y="973"/>
                    <a:pt x="951" y="955"/>
                  </a:cubicBezTo>
                  <a:lnTo>
                    <a:pt x="1243" y="735"/>
                  </a:lnTo>
                  <a:cubicBezTo>
                    <a:pt x="1298" y="680"/>
                    <a:pt x="1316" y="644"/>
                    <a:pt x="1334" y="589"/>
                  </a:cubicBezTo>
                  <a:cubicBezTo>
                    <a:pt x="1371" y="552"/>
                    <a:pt x="1389" y="479"/>
                    <a:pt x="1389" y="443"/>
                  </a:cubicBezTo>
                  <a:cubicBezTo>
                    <a:pt x="1316" y="351"/>
                    <a:pt x="1316" y="297"/>
                    <a:pt x="1298" y="260"/>
                  </a:cubicBezTo>
                  <a:cubicBezTo>
                    <a:pt x="1280" y="205"/>
                    <a:pt x="1243" y="150"/>
                    <a:pt x="1207" y="114"/>
                  </a:cubicBezTo>
                  <a:cubicBezTo>
                    <a:pt x="1143" y="50"/>
                    <a:pt x="1052" y="1"/>
                    <a:pt x="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 rot="5400000">
              <a:off x="6583417" y="2218483"/>
              <a:ext cx="130929" cy="146847"/>
            </a:xfrm>
            <a:custGeom>
              <a:avLst/>
              <a:gdLst/>
              <a:ahLst/>
              <a:cxnLst/>
              <a:rect l="l" t="t" r="r" b="b"/>
              <a:pathLst>
                <a:path w="2048" h="2297" extrusionOk="0">
                  <a:moveTo>
                    <a:pt x="1452" y="0"/>
                  </a:moveTo>
                  <a:cubicBezTo>
                    <a:pt x="1306" y="0"/>
                    <a:pt x="1159" y="50"/>
                    <a:pt x="1061" y="159"/>
                  </a:cubicBezTo>
                  <a:cubicBezTo>
                    <a:pt x="951" y="268"/>
                    <a:pt x="860" y="378"/>
                    <a:pt x="768" y="524"/>
                  </a:cubicBezTo>
                  <a:cubicBezTo>
                    <a:pt x="714" y="597"/>
                    <a:pt x="641" y="670"/>
                    <a:pt x="604" y="743"/>
                  </a:cubicBezTo>
                  <a:cubicBezTo>
                    <a:pt x="549" y="798"/>
                    <a:pt x="531" y="835"/>
                    <a:pt x="494" y="890"/>
                  </a:cubicBezTo>
                  <a:cubicBezTo>
                    <a:pt x="403" y="999"/>
                    <a:pt x="348" y="1072"/>
                    <a:pt x="275" y="1219"/>
                  </a:cubicBezTo>
                  <a:cubicBezTo>
                    <a:pt x="239" y="1292"/>
                    <a:pt x="184" y="1383"/>
                    <a:pt x="147" y="1456"/>
                  </a:cubicBezTo>
                  <a:cubicBezTo>
                    <a:pt x="129" y="1493"/>
                    <a:pt x="92" y="1529"/>
                    <a:pt x="74" y="1566"/>
                  </a:cubicBezTo>
                  <a:cubicBezTo>
                    <a:pt x="1" y="1675"/>
                    <a:pt x="1" y="1767"/>
                    <a:pt x="1" y="1895"/>
                  </a:cubicBezTo>
                  <a:cubicBezTo>
                    <a:pt x="19" y="2004"/>
                    <a:pt x="56" y="2096"/>
                    <a:pt x="111" y="2187"/>
                  </a:cubicBezTo>
                  <a:cubicBezTo>
                    <a:pt x="220" y="2260"/>
                    <a:pt x="312" y="2297"/>
                    <a:pt x="421" y="2297"/>
                  </a:cubicBezTo>
                  <a:cubicBezTo>
                    <a:pt x="531" y="2297"/>
                    <a:pt x="641" y="2297"/>
                    <a:pt x="732" y="2224"/>
                  </a:cubicBezTo>
                  <a:cubicBezTo>
                    <a:pt x="805" y="2187"/>
                    <a:pt x="878" y="2114"/>
                    <a:pt x="951" y="2077"/>
                  </a:cubicBezTo>
                  <a:cubicBezTo>
                    <a:pt x="988" y="2023"/>
                    <a:pt x="1061" y="1986"/>
                    <a:pt x="1097" y="1931"/>
                  </a:cubicBezTo>
                  <a:cubicBezTo>
                    <a:pt x="1134" y="1913"/>
                    <a:pt x="1152" y="1913"/>
                    <a:pt x="1189" y="1895"/>
                  </a:cubicBezTo>
                  <a:cubicBezTo>
                    <a:pt x="1317" y="1803"/>
                    <a:pt x="1408" y="1712"/>
                    <a:pt x="1463" y="1602"/>
                  </a:cubicBezTo>
                  <a:cubicBezTo>
                    <a:pt x="1536" y="1511"/>
                    <a:pt x="1591" y="1438"/>
                    <a:pt x="1646" y="1346"/>
                  </a:cubicBezTo>
                  <a:cubicBezTo>
                    <a:pt x="1700" y="1255"/>
                    <a:pt x="1774" y="1182"/>
                    <a:pt x="1810" y="1091"/>
                  </a:cubicBezTo>
                  <a:lnTo>
                    <a:pt x="1938" y="817"/>
                  </a:lnTo>
                  <a:cubicBezTo>
                    <a:pt x="1993" y="689"/>
                    <a:pt x="2048" y="542"/>
                    <a:pt x="1993" y="414"/>
                  </a:cubicBezTo>
                  <a:cubicBezTo>
                    <a:pt x="1956" y="287"/>
                    <a:pt x="1901" y="195"/>
                    <a:pt x="1792" y="104"/>
                  </a:cubicBezTo>
                  <a:cubicBezTo>
                    <a:pt x="1699" y="37"/>
                    <a:pt x="1576" y="0"/>
                    <a:pt x="1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 rot="5400000">
              <a:off x="7301600" y="1814066"/>
              <a:ext cx="112261" cy="126262"/>
            </a:xfrm>
            <a:custGeom>
              <a:avLst/>
              <a:gdLst/>
              <a:ahLst/>
              <a:cxnLst/>
              <a:rect l="l" t="t" r="r" b="b"/>
              <a:pathLst>
                <a:path w="1756" h="1975" extrusionOk="0">
                  <a:moveTo>
                    <a:pt x="1287" y="0"/>
                  </a:moveTo>
                  <a:cubicBezTo>
                    <a:pt x="1266" y="0"/>
                    <a:pt x="1245" y="4"/>
                    <a:pt x="1225" y="12"/>
                  </a:cubicBezTo>
                  <a:cubicBezTo>
                    <a:pt x="1116" y="12"/>
                    <a:pt x="988" y="48"/>
                    <a:pt x="915" y="140"/>
                  </a:cubicBezTo>
                  <a:cubicBezTo>
                    <a:pt x="750" y="341"/>
                    <a:pt x="622" y="560"/>
                    <a:pt x="476" y="779"/>
                  </a:cubicBezTo>
                  <a:cubicBezTo>
                    <a:pt x="366" y="962"/>
                    <a:pt x="220" y="1145"/>
                    <a:pt x="111" y="1346"/>
                  </a:cubicBezTo>
                  <a:cubicBezTo>
                    <a:pt x="1" y="1528"/>
                    <a:pt x="74" y="1839"/>
                    <a:pt x="275" y="1930"/>
                  </a:cubicBezTo>
                  <a:cubicBezTo>
                    <a:pt x="342" y="1957"/>
                    <a:pt x="428" y="1974"/>
                    <a:pt x="506" y="1974"/>
                  </a:cubicBezTo>
                  <a:cubicBezTo>
                    <a:pt x="534" y="1974"/>
                    <a:pt x="561" y="1972"/>
                    <a:pt x="586" y="1967"/>
                  </a:cubicBezTo>
                  <a:cubicBezTo>
                    <a:pt x="714" y="1930"/>
                    <a:pt x="768" y="1876"/>
                    <a:pt x="842" y="1766"/>
                  </a:cubicBezTo>
                  <a:cubicBezTo>
                    <a:pt x="969" y="1583"/>
                    <a:pt x="1116" y="1400"/>
                    <a:pt x="1225" y="1236"/>
                  </a:cubicBezTo>
                  <a:cubicBezTo>
                    <a:pt x="1298" y="1145"/>
                    <a:pt x="1371" y="1053"/>
                    <a:pt x="1426" y="980"/>
                  </a:cubicBezTo>
                  <a:lnTo>
                    <a:pt x="1646" y="706"/>
                  </a:lnTo>
                  <a:cubicBezTo>
                    <a:pt x="1755" y="505"/>
                    <a:pt x="1682" y="231"/>
                    <a:pt x="1499" y="103"/>
                  </a:cubicBezTo>
                  <a:cubicBezTo>
                    <a:pt x="1442" y="46"/>
                    <a:pt x="1363" y="0"/>
                    <a:pt x="1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 rot="5400000">
              <a:off x="7378730" y="2778408"/>
              <a:ext cx="158994" cy="171908"/>
            </a:xfrm>
            <a:custGeom>
              <a:avLst/>
              <a:gdLst/>
              <a:ahLst/>
              <a:cxnLst/>
              <a:rect l="l" t="t" r="r" b="b"/>
              <a:pathLst>
                <a:path w="2487" h="2689" extrusionOk="0">
                  <a:moveTo>
                    <a:pt x="2126" y="0"/>
                  </a:moveTo>
                  <a:cubicBezTo>
                    <a:pt x="2092" y="0"/>
                    <a:pt x="2060" y="7"/>
                    <a:pt x="2029" y="22"/>
                  </a:cubicBezTo>
                  <a:cubicBezTo>
                    <a:pt x="1993" y="40"/>
                    <a:pt x="1956" y="40"/>
                    <a:pt x="1920" y="58"/>
                  </a:cubicBezTo>
                  <a:cubicBezTo>
                    <a:pt x="1810" y="95"/>
                    <a:pt x="1737" y="150"/>
                    <a:pt x="1664" y="241"/>
                  </a:cubicBezTo>
                  <a:cubicBezTo>
                    <a:pt x="1591" y="314"/>
                    <a:pt x="1518" y="406"/>
                    <a:pt x="1463" y="479"/>
                  </a:cubicBezTo>
                  <a:cubicBezTo>
                    <a:pt x="1317" y="625"/>
                    <a:pt x="1189" y="771"/>
                    <a:pt x="1024" y="936"/>
                  </a:cubicBezTo>
                  <a:cubicBezTo>
                    <a:pt x="750" y="1228"/>
                    <a:pt x="476" y="1539"/>
                    <a:pt x="202" y="1868"/>
                  </a:cubicBezTo>
                  <a:cubicBezTo>
                    <a:pt x="37" y="2050"/>
                    <a:pt x="1" y="2361"/>
                    <a:pt x="202" y="2544"/>
                  </a:cubicBezTo>
                  <a:cubicBezTo>
                    <a:pt x="300" y="2632"/>
                    <a:pt x="439" y="2688"/>
                    <a:pt x="576" y="2688"/>
                  </a:cubicBezTo>
                  <a:cubicBezTo>
                    <a:pt x="695" y="2688"/>
                    <a:pt x="811" y="2646"/>
                    <a:pt x="896" y="2544"/>
                  </a:cubicBezTo>
                  <a:cubicBezTo>
                    <a:pt x="1170" y="2233"/>
                    <a:pt x="1426" y="1941"/>
                    <a:pt x="1682" y="1593"/>
                  </a:cubicBezTo>
                  <a:lnTo>
                    <a:pt x="2048" y="1118"/>
                  </a:lnTo>
                  <a:cubicBezTo>
                    <a:pt x="2121" y="1027"/>
                    <a:pt x="2194" y="954"/>
                    <a:pt x="2230" y="862"/>
                  </a:cubicBezTo>
                  <a:cubicBezTo>
                    <a:pt x="2285" y="789"/>
                    <a:pt x="2358" y="716"/>
                    <a:pt x="2395" y="625"/>
                  </a:cubicBezTo>
                  <a:cubicBezTo>
                    <a:pt x="2413" y="570"/>
                    <a:pt x="2450" y="515"/>
                    <a:pt x="2450" y="442"/>
                  </a:cubicBezTo>
                  <a:cubicBezTo>
                    <a:pt x="2486" y="333"/>
                    <a:pt x="2468" y="223"/>
                    <a:pt x="2377" y="113"/>
                  </a:cubicBezTo>
                  <a:cubicBezTo>
                    <a:pt x="2310" y="47"/>
                    <a:pt x="2215" y="0"/>
                    <a:pt x="2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 rot="5400000">
              <a:off x="6971469" y="2705433"/>
              <a:ext cx="105229" cy="123960"/>
            </a:xfrm>
            <a:custGeom>
              <a:avLst/>
              <a:gdLst/>
              <a:ahLst/>
              <a:cxnLst/>
              <a:rect l="l" t="t" r="r" b="b"/>
              <a:pathLst>
                <a:path w="1646" h="1939" extrusionOk="0">
                  <a:moveTo>
                    <a:pt x="1087" y="1"/>
                  </a:moveTo>
                  <a:cubicBezTo>
                    <a:pt x="1038" y="1"/>
                    <a:pt x="987" y="7"/>
                    <a:pt x="932" y="19"/>
                  </a:cubicBezTo>
                  <a:cubicBezTo>
                    <a:pt x="786" y="74"/>
                    <a:pt x="677" y="165"/>
                    <a:pt x="622" y="275"/>
                  </a:cubicBezTo>
                  <a:cubicBezTo>
                    <a:pt x="530" y="403"/>
                    <a:pt x="439" y="567"/>
                    <a:pt x="348" y="714"/>
                  </a:cubicBezTo>
                  <a:lnTo>
                    <a:pt x="202" y="915"/>
                  </a:lnTo>
                  <a:cubicBezTo>
                    <a:pt x="165" y="988"/>
                    <a:pt x="128" y="1079"/>
                    <a:pt x="92" y="1134"/>
                  </a:cubicBezTo>
                  <a:cubicBezTo>
                    <a:pt x="37" y="1207"/>
                    <a:pt x="19" y="1262"/>
                    <a:pt x="19" y="1353"/>
                  </a:cubicBezTo>
                  <a:cubicBezTo>
                    <a:pt x="0" y="1408"/>
                    <a:pt x="0" y="1481"/>
                    <a:pt x="19" y="1554"/>
                  </a:cubicBezTo>
                  <a:cubicBezTo>
                    <a:pt x="55" y="1664"/>
                    <a:pt x="110" y="1755"/>
                    <a:pt x="202" y="1828"/>
                  </a:cubicBezTo>
                  <a:cubicBezTo>
                    <a:pt x="293" y="1901"/>
                    <a:pt x="403" y="1938"/>
                    <a:pt x="512" y="1938"/>
                  </a:cubicBezTo>
                  <a:cubicBezTo>
                    <a:pt x="658" y="1938"/>
                    <a:pt x="786" y="1901"/>
                    <a:pt x="896" y="1774"/>
                  </a:cubicBezTo>
                  <a:cubicBezTo>
                    <a:pt x="951" y="1682"/>
                    <a:pt x="1042" y="1591"/>
                    <a:pt x="1115" y="1481"/>
                  </a:cubicBezTo>
                  <a:cubicBezTo>
                    <a:pt x="1152" y="1408"/>
                    <a:pt x="1207" y="1317"/>
                    <a:pt x="1261" y="1262"/>
                  </a:cubicBezTo>
                  <a:cubicBezTo>
                    <a:pt x="1353" y="1116"/>
                    <a:pt x="1444" y="951"/>
                    <a:pt x="1536" y="823"/>
                  </a:cubicBezTo>
                  <a:cubicBezTo>
                    <a:pt x="1645" y="677"/>
                    <a:pt x="1645" y="531"/>
                    <a:pt x="1609" y="385"/>
                  </a:cubicBezTo>
                  <a:cubicBezTo>
                    <a:pt x="1572" y="257"/>
                    <a:pt x="1481" y="111"/>
                    <a:pt x="1371" y="74"/>
                  </a:cubicBezTo>
                  <a:cubicBezTo>
                    <a:pt x="1274" y="25"/>
                    <a:pt x="1184" y="1"/>
                    <a:pt x="1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>
            <a:off x="6136400" y="9500"/>
            <a:ext cx="3311988" cy="2702767"/>
          </a:xfrm>
          <a:custGeom>
            <a:avLst/>
            <a:gdLst/>
            <a:ahLst/>
            <a:cxnLst/>
            <a:rect l="l" t="t" r="r" b="b"/>
            <a:pathLst>
              <a:path w="125288" h="102242" extrusionOk="0">
                <a:moveTo>
                  <a:pt x="0" y="0"/>
                </a:moveTo>
                <a:cubicBezTo>
                  <a:pt x="1621" y="14589"/>
                  <a:pt x="8721" y="29637"/>
                  <a:pt x="19694" y="39388"/>
                </a:cubicBezTo>
                <a:cubicBezTo>
                  <a:pt x="24405" y="43574"/>
                  <a:pt x="34262" y="38603"/>
                  <a:pt x="38131" y="43578"/>
                </a:cubicBezTo>
                <a:cubicBezTo>
                  <a:pt x="47169" y="55198"/>
                  <a:pt x="49567" y="73303"/>
                  <a:pt x="62435" y="80452"/>
                </a:cubicBezTo>
                <a:cubicBezTo>
                  <a:pt x="74868" y="87360"/>
                  <a:pt x="90770" y="83310"/>
                  <a:pt x="104756" y="85900"/>
                </a:cubicBezTo>
                <a:cubicBezTo>
                  <a:pt x="113357" y="87493"/>
                  <a:pt x="119356" y="95814"/>
                  <a:pt x="125288" y="10224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3"/>
          <p:cNvSpPr/>
          <p:nvPr/>
        </p:nvSpPr>
        <p:spPr>
          <a:xfrm rot="5400000" flipH="1">
            <a:off x="-459933" y="-352822"/>
            <a:ext cx="3667217" cy="3747001"/>
          </a:xfrm>
          <a:custGeom>
            <a:avLst/>
            <a:gdLst/>
            <a:ahLst/>
            <a:cxnLst/>
            <a:rect l="l" t="t" r="r" b="b"/>
            <a:pathLst>
              <a:path w="57363" h="58611" extrusionOk="0">
                <a:moveTo>
                  <a:pt x="47349" y="0"/>
                </a:moveTo>
                <a:cubicBezTo>
                  <a:pt x="44050" y="0"/>
                  <a:pt x="40580" y="844"/>
                  <a:pt x="37882" y="2547"/>
                </a:cubicBezTo>
                <a:cubicBezTo>
                  <a:pt x="34063" y="4978"/>
                  <a:pt x="31395" y="9181"/>
                  <a:pt x="30847" y="13676"/>
                </a:cubicBezTo>
                <a:cubicBezTo>
                  <a:pt x="30536" y="16034"/>
                  <a:pt x="30773" y="18592"/>
                  <a:pt x="29531" y="20620"/>
                </a:cubicBezTo>
                <a:cubicBezTo>
                  <a:pt x="27868" y="23380"/>
                  <a:pt x="24286" y="24166"/>
                  <a:pt x="21107" y="24732"/>
                </a:cubicBezTo>
                <a:cubicBezTo>
                  <a:pt x="17927" y="25317"/>
                  <a:pt x="14327" y="26322"/>
                  <a:pt x="12993" y="29264"/>
                </a:cubicBezTo>
                <a:cubicBezTo>
                  <a:pt x="11750" y="32042"/>
                  <a:pt x="12956" y="35751"/>
                  <a:pt x="10891" y="38017"/>
                </a:cubicBezTo>
                <a:cubicBezTo>
                  <a:pt x="9375" y="39717"/>
                  <a:pt x="6725" y="39717"/>
                  <a:pt x="4660" y="40740"/>
                </a:cubicBezTo>
                <a:cubicBezTo>
                  <a:pt x="1261" y="42421"/>
                  <a:pt x="0" y="47045"/>
                  <a:pt x="1334" y="50590"/>
                </a:cubicBezTo>
                <a:cubicBezTo>
                  <a:pt x="2668" y="54153"/>
                  <a:pt x="6085" y="56620"/>
                  <a:pt x="9704" y="57717"/>
                </a:cubicBezTo>
                <a:cubicBezTo>
                  <a:pt x="12015" y="58404"/>
                  <a:pt x="14409" y="58610"/>
                  <a:pt x="16818" y="58610"/>
                </a:cubicBezTo>
                <a:cubicBezTo>
                  <a:pt x="18638" y="58610"/>
                  <a:pt x="20467" y="58492"/>
                  <a:pt x="22276" y="58374"/>
                </a:cubicBezTo>
                <a:cubicBezTo>
                  <a:pt x="29841" y="57863"/>
                  <a:pt x="37370" y="57369"/>
                  <a:pt x="44936" y="56839"/>
                </a:cubicBezTo>
                <a:cubicBezTo>
                  <a:pt x="47787" y="56657"/>
                  <a:pt x="50911" y="56346"/>
                  <a:pt x="52976" y="54336"/>
                </a:cubicBezTo>
                <a:cubicBezTo>
                  <a:pt x="54749" y="52563"/>
                  <a:pt x="55261" y="49914"/>
                  <a:pt x="55608" y="47428"/>
                </a:cubicBezTo>
                <a:cubicBezTo>
                  <a:pt x="57362" y="34636"/>
                  <a:pt x="57198" y="21607"/>
                  <a:pt x="55114" y="8870"/>
                </a:cubicBezTo>
                <a:cubicBezTo>
                  <a:pt x="54566" y="5508"/>
                  <a:pt x="54128" y="848"/>
                  <a:pt x="50126" y="208"/>
                </a:cubicBezTo>
                <a:cubicBezTo>
                  <a:pt x="49229" y="70"/>
                  <a:pt x="48296" y="0"/>
                  <a:pt x="473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rot="5400000" flipH="1">
            <a:off x="86664" y="404470"/>
            <a:ext cx="1237301" cy="1014697"/>
          </a:xfrm>
          <a:custGeom>
            <a:avLst/>
            <a:gdLst/>
            <a:ahLst/>
            <a:cxnLst/>
            <a:rect l="l" t="t" r="r" b="b"/>
            <a:pathLst>
              <a:path w="19354" h="15872" extrusionOk="0">
                <a:moveTo>
                  <a:pt x="2322" y="3976"/>
                </a:moveTo>
                <a:cubicBezTo>
                  <a:pt x="2815" y="3994"/>
                  <a:pt x="3272" y="3994"/>
                  <a:pt x="3729" y="3994"/>
                </a:cubicBezTo>
                <a:lnTo>
                  <a:pt x="6762" y="3994"/>
                </a:lnTo>
                <a:lnTo>
                  <a:pt x="6762" y="7703"/>
                </a:lnTo>
                <a:lnTo>
                  <a:pt x="2358" y="7703"/>
                </a:lnTo>
                <a:cubicBezTo>
                  <a:pt x="2358" y="6461"/>
                  <a:pt x="2358" y="5236"/>
                  <a:pt x="2322" y="3976"/>
                </a:cubicBezTo>
                <a:close/>
                <a:moveTo>
                  <a:pt x="11075" y="3994"/>
                </a:moveTo>
                <a:cubicBezTo>
                  <a:pt x="11057" y="5236"/>
                  <a:pt x="11057" y="6461"/>
                  <a:pt x="11057" y="7703"/>
                </a:cubicBezTo>
                <a:lnTo>
                  <a:pt x="6982" y="7703"/>
                </a:lnTo>
                <a:lnTo>
                  <a:pt x="6982" y="3994"/>
                </a:lnTo>
                <a:close/>
                <a:moveTo>
                  <a:pt x="15095" y="3994"/>
                </a:moveTo>
                <a:cubicBezTo>
                  <a:pt x="15077" y="5236"/>
                  <a:pt x="15077" y="6443"/>
                  <a:pt x="15077" y="7667"/>
                </a:cubicBezTo>
                <a:cubicBezTo>
                  <a:pt x="13889" y="7667"/>
                  <a:pt x="12720" y="7703"/>
                  <a:pt x="11532" y="7703"/>
                </a:cubicBezTo>
                <a:lnTo>
                  <a:pt x="11404" y="7703"/>
                </a:lnTo>
                <a:cubicBezTo>
                  <a:pt x="11404" y="6461"/>
                  <a:pt x="11404" y="5236"/>
                  <a:pt x="11367" y="3994"/>
                </a:cubicBezTo>
                <a:close/>
                <a:moveTo>
                  <a:pt x="11075" y="8014"/>
                </a:moveTo>
                <a:lnTo>
                  <a:pt x="11075" y="11011"/>
                </a:lnTo>
                <a:lnTo>
                  <a:pt x="11075" y="11395"/>
                </a:lnTo>
                <a:lnTo>
                  <a:pt x="7000" y="11395"/>
                </a:lnTo>
                <a:lnTo>
                  <a:pt x="7000" y="8252"/>
                </a:lnTo>
                <a:lnTo>
                  <a:pt x="7000" y="8014"/>
                </a:lnTo>
                <a:close/>
                <a:moveTo>
                  <a:pt x="15059" y="8014"/>
                </a:moveTo>
                <a:lnTo>
                  <a:pt x="15059" y="11376"/>
                </a:lnTo>
                <a:lnTo>
                  <a:pt x="11916" y="11376"/>
                </a:lnTo>
                <a:lnTo>
                  <a:pt x="11916" y="11395"/>
                </a:lnTo>
                <a:lnTo>
                  <a:pt x="11422" y="11395"/>
                </a:lnTo>
                <a:cubicBezTo>
                  <a:pt x="11422" y="10499"/>
                  <a:pt x="11404" y="9640"/>
                  <a:pt x="11404" y="8745"/>
                </a:cubicBezTo>
                <a:lnTo>
                  <a:pt x="11404" y="8014"/>
                </a:lnTo>
                <a:close/>
                <a:moveTo>
                  <a:pt x="6744" y="8014"/>
                </a:moveTo>
                <a:lnTo>
                  <a:pt x="6744" y="10554"/>
                </a:lnTo>
                <a:lnTo>
                  <a:pt x="6744" y="11395"/>
                </a:lnTo>
                <a:lnTo>
                  <a:pt x="4716" y="11395"/>
                </a:lnTo>
                <a:cubicBezTo>
                  <a:pt x="4040" y="11395"/>
                  <a:pt x="3382" y="11413"/>
                  <a:pt x="2706" y="11413"/>
                </a:cubicBezTo>
                <a:lnTo>
                  <a:pt x="2322" y="11413"/>
                </a:lnTo>
                <a:lnTo>
                  <a:pt x="2322" y="10901"/>
                </a:lnTo>
                <a:lnTo>
                  <a:pt x="2322" y="8471"/>
                </a:lnTo>
                <a:lnTo>
                  <a:pt x="2322" y="8014"/>
                </a:lnTo>
                <a:close/>
                <a:moveTo>
                  <a:pt x="6854" y="1"/>
                </a:moveTo>
                <a:cubicBezTo>
                  <a:pt x="6808" y="1"/>
                  <a:pt x="6762" y="28"/>
                  <a:pt x="6762" y="83"/>
                </a:cubicBezTo>
                <a:cubicBezTo>
                  <a:pt x="6762" y="1271"/>
                  <a:pt x="6744" y="2495"/>
                  <a:pt x="6744" y="3683"/>
                </a:cubicBezTo>
                <a:lnTo>
                  <a:pt x="4186" y="3683"/>
                </a:lnTo>
                <a:cubicBezTo>
                  <a:pt x="3564" y="3683"/>
                  <a:pt x="2943" y="3683"/>
                  <a:pt x="2322" y="3701"/>
                </a:cubicBezTo>
                <a:lnTo>
                  <a:pt x="2322" y="3647"/>
                </a:lnTo>
                <a:cubicBezTo>
                  <a:pt x="2303" y="2715"/>
                  <a:pt x="2285" y="1801"/>
                  <a:pt x="2249" y="887"/>
                </a:cubicBezTo>
                <a:cubicBezTo>
                  <a:pt x="2249" y="805"/>
                  <a:pt x="2185" y="764"/>
                  <a:pt x="2121" y="764"/>
                </a:cubicBezTo>
                <a:cubicBezTo>
                  <a:pt x="2057" y="764"/>
                  <a:pt x="1993" y="805"/>
                  <a:pt x="1993" y="887"/>
                </a:cubicBezTo>
                <a:cubicBezTo>
                  <a:pt x="1938" y="1819"/>
                  <a:pt x="1920" y="2788"/>
                  <a:pt x="1901" y="3720"/>
                </a:cubicBezTo>
                <a:lnTo>
                  <a:pt x="1152" y="3720"/>
                </a:lnTo>
                <a:cubicBezTo>
                  <a:pt x="805" y="3720"/>
                  <a:pt x="458" y="3775"/>
                  <a:pt x="92" y="3793"/>
                </a:cubicBezTo>
                <a:cubicBezTo>
                  <a:pt x="1" y="3793"/>
                  <a:pt x="1" y="3921"/>
                  <a:pt x="92" y="3957"/>
                </a:cubicBezTo>
                <a:cubicBezTo>
                  <a:pt x="385" y="3976"/>
                  <a:pt x="659" y="3994"/>
                  <a:pt x="951" y="4012"/>
                </a:cubicBezTo>
                <a:cubicBezTo>
                  <a:pt x="1280" y="4012"/>
                  <a:pt x="1573" y="4049"/>
                  <a:pt x="1901" y="4049"/>
                </a:cubicBezTo>
                <a:lnTo>
                  <a:pt x="1901" y="5748"/>
                </a:lnTo>
                <a:lnTo>
                  <a:pt x="1901" y="7758"/>
                </a:lnTo>
                <a:cubicBezTo>
                  <a:pt x="1481" y="7758"/>
                  <a:pt x="1061" y="7795"/>
                  <a:pt x="641" y="7831"/>
                </a:cubicBezTo>
                <a:cubicBezTo>
                  <a:pt x="531" y="7831"/>
                  <a:pt x="531" y="7996"/>
                  <a:pt x="641" y="8014"/>
                </a:cubicBezTo>
                <a:cubicBezTo>
                  <a:pt x="1061" y="8069"/>
                  <a:pt x="1481" y="8069"/>
                  <a:pt x="1901" y="8087"/>
                </a:cubicBezTo>
                <a:lnTo>
                  <a:pt x="1901" y="10627"/>
                </a:lnTo>
                <a:lnTo>
                  <a:pt x="1901" y="11504"/>
                </a:lnTo>
                <a:cubicBezTo>
                  <a:pt x="1481" y="11504"/>
                  <a:pt x="1079" y="11541"/>
                  <a:pt x="695" y="11578"/>
                </a:cubicBezTo>
                <a:cubicBezTo>
                  <a:pt x="604" y="11596"/>
                  <a:pt x="604" y="11760"/>
                  <a:pt x="695" y="11779"/>
                </a:cubicBezTo>
                <a:cubicBezTo>
                  <a:pt x="1079" y="11852"/>
                  <a:pt x="1518" y="11852"/>
                  <a:pt x="1920" y="11852"/>
                </a:cubicBezTo>
                <a:cubicBezTo>
                  <a:pt x="1920" y="12382"/>
                  <a:pt x="1938" y="12875"/>
                  <a:pt x="2011" y="13405"/>
                </a:cubicBezTo>
                <a:cubicBezTo>
                  <a:pt x="2020" y="13496"/>
                  <a:pt x="2089" y="13542"/>
                  <a:pt x="2155" y="13542"/>
                </a:cubicBezTo>
                <a:cubicBezTo>
                  <a:pt x="2221" y="13542"/>
                  <a:pt x="2285" y="13496"/>
                  <a:pt x="2285" y="13405"/>
                </a:cubicBezTo>
                <a:cubicBezTo>
                  <a:pt x="2322" y="12912"/>
                  <a:pt x="2358" y="12382"/>
                  <a:pt x="2358" y="11852"/>
                </a:cubicBezTo>
                <a:lnTo>
                  <a:pt x="2450" y="11852"/>
                </a:lnTo>
                <a:cubicBezTo>
                  <a:pt x="3053" y="11852"/>
                  <a:pt x="3656" y="11852"/>
                  <a:pt x="4277" y="11870"/>
                </a:cubicBezTo>
                <a:lnTo>
                  <a:pt x="6762" y="11870"/>
                </a:lnTo>
                <a:cubicBezTo>
                  <a:pt x="6762" y="12455"/>
                  <a:pt x="6762" y="13021"/>
                  <a:pt x="6799" y="13588"/>
                </a:cubicBezTo>
                <a:cubicBezTo>
                  <a:pt x="6799" y="13633"/>
                  <a:pt x="6835" y="13656"/>
                  <a:pt x="6872" y="13656"/>
                </a:cubicBezTo>
                <a:cubicBezTo>
                  <a:pt x="6909" y="13656"/>
                  <a:pt x="6945" y="13633"/>
                  <a:pt x="6945" y="13588"/>
                </a:cubicBezTo>
                <a:cubicBezTo>
                  <a:pt x="6963" y="13021"/>
                  <a:pt x="6982" y="12455"/>
                  <a:pt x="6982" y="11870"/>
                </a:cubicBezTo>
                <a:lnTo>
                  <a:pt x="11057" y="11870"/>
                </a:lnTo>
                <a:cubicBezTo>
                  <a:pt x="11057" y="12637"/>
                  <a:pt x="11057" y="13387"/>
                  <a:pt x="11093" y="14136"/>
                </a:cubicBezTo>
                <a:cubicBezTo>
                  <a:pt x="11093" y="14227"/>
                  <a:pt x="11162" y="14273"/>
                  <a:pt x="11230" y="14273"/>
                </a:cubicBezTo>
                <a:cubicBezTo>
                  <a:pt x="11299" y="14273"/>
                  <a:pt x="11367" y="14227"/>
                  <a:pt x="11367" y="14136"/>
                </a:cubicBezTo>
                <a:cubicBezTo>
                  <a:pt x="11422" y="13387"/>
                  <a:pt x="11422" y="12637"/>
                  <a:pt x="11422" y="11870"/>
                </a:cubicBezTo>
                <a:lnTo>
                  <a:pt x="15077" y="11870"/>
                </a:lnTo>
                <a:lnTo>
                  <a:pt x="15077" y="12455"/>
                </a:lnTo>
                <a:cubicBezTo>
                  <a:pt x="15077" y="13551"/>
                  <a:pt x="15059" y="14611"/>
                  <a:pt x="15114" y="15707"/>
                </a:cubicBezTo>
                <a:cubicBezTo>
                  <a:pt x="15114" y="15817"/>
                  <a:pt x="15191" y="15872"/>
                  <a:pt x="15269" y="15872"/>
                </a:cubicBezTo>
                <a:cubicBezTo>
                  <a:pt x="15347" y="15872"/>
                  <a:pt x="15424" y="15817"/>
                  <a:pt x="15424" y="15707"/>
                </a:cubicBezTo>
                <a:cubicBezTo>
                  <a:pt x="15479" y="14428"/>
                  <a:pt x="15479" y="13149"/>
                  <a:pt x="15461" y="11870"/>
                </a:cubicBezTo>
                <a:lnTo>
                  <a:pt x="17124" y="11870"/>
                </a:lnTo>
                <a:cubicBezTo>
                  <a:pt x="17836" y="11870"/>
                  <a:pt x="18531" y="11833"/>
                  <a:pt x="19207" y="11779"/>
                </a:cubicBezTo>
                <a:cubicBezTo>
                  <a:pt x="19353" y="11687"/>
                  <a:pt x="19353" y="11486"/>
                  <a:pt x="19207" y="11486"/>
                </a:cubicBezTo>
                <a:cubicBezTo>
                  <a:pt x="18604" y="11450"/>
                  <a:pt x="18001" y="11395"/>
                  <a:pt x="17379" y="11395"/>
                </a:cubicBezTo>
                <a:lnTo>
                  <a:pt x="15442" y="11395"/>
                </a:lnTo>
                <a:lnTo>
                  <a:pt x="15442" y="9896"/>
                </a:lnTo>
                <a:lnTo>
                  <a:pt x="15442" y="8032"/>
                </a:lnTo>
                <a:cubicBezTo>
                  <a:pt x="16466" y="8032"/>
                  <a:pt x="17526" y="8032"/>
                  <a:pt x="18549" y="7978"/>
                </a:cubicBezTo>
                <a:cubicBezTo>
                  <a:pt x="18695" y="7978"/>
                  <a:pt x="18695" y="7758"/>
                  <a:pt x="18549" y="7758"/>
                </a:cubicBezTo>
                <a:cubicBezTo>
                  <a:pt x="17526" y="7722"/>
                  <a:pt x="16466" y="7703"/>
                  <a:pt x="15442" y="7703"/>
                </a:cubicBezTo>
                <a:cubicBezTo>
                  <a:pt x="15442" y="6516"/>
                  <a:pt x="15442" y="5291"/>
                  <a:pt x="15424" y="4103"/>
                </a:cubicBezTo>
                <a:lnTo>
                  <a:pt x="15424" y="4012"/>
                </a:lnTo>
                <a:cubicBezTo>
                  <a:pt x="16466" y="4012"/>
                  <a:pt x="17507" y="4012"/>
                  <a:pt x="18549" y="3957"/>
                </a:cubicBezTo>
                <a:cubicBezTo>
                  <a:pt x="18695" y="3957"/>
                  <a:pt x="18695" y="3738"/>
                  <a:pt x="18549" y="3720"/>
                </a:cubicBezTo>
                <a:cubicBezTo>
                  <a:pt x="17489" y="3647"/>
                  <a:pt x="16466" y="3628"/>
                  <a:pt x="15424" y="3628"/>
                </a:cubicBezTo>
                <a:cubicBezTo>
                  <a:pt x="15424" y="2696"/>
                  <a:pt x="15388" y="1783"/>
                  <a:pt x="15369" y="851"/>
                </a:cubicBezTo>
                <a:cubicBezTo>
                  <a:pt x="15369" y="778"/>
                  <a:pt x="15319" y="741"/>
                  <a:pt x="15269" y="741"/>
                </a:cubicBezTo>
                <a:cubicBezTo>
                  <a:pt x="15219" y="741"/>
                  <a:pt x="15168" y="778"/>
                  <a:pt x="15168" y="851"/>
                </a:cubicBezTo>
                <a:cubicBezTo>
                  <a:pt x="15150" y="1783"/>
                  <a:pt x="15132" y="2696"/>
                  <a:pt x="15132" y="3628"/>
                </a:cubicBezTo>
                <a:cubicBezTo>
                  <a:pt x="13889" y="3628"/>
                  <a:pt x="12628" y="3647"/>
                  <a:pt x="11404" y="3647"/>
                </a:cubicBezTo>
                <a:lnTo>
                  <a:pt x="11404" y="3446"/>
                </a:lnTo>
                <a:cubicBezTo>
                  <a:pt x="11404" y="2441"/>
                  <a:pt x="11386" y="1417"/>
                  <a:pt x="11331" y="412"/>
                </a:cubicBezTo>
                <a:cubicBezTo>
                  <a:pt x="11331" y="339"/>
                  <a:pt x="11285" y="302"/>
                  <a:pt x="11237" y="302"/>
                </a:cubicBezTo>
                <a:cubicBezTo>
                  <a:pt x="11189" y="302"/>
                  <a:pt x="11139" y="339"/>
                  <a:pt x="11130" y="412"/>
                </a:cubicBezTo>
                <a:cubicBezTo>
                  <a:pt x="11112" y="1509"/>
                  <a:pt x="11075" y="2587"/>
                  <a:pt x="11057" y="3683"/>
                </a:cubicBezTo>
                <a:lnTo>
                  <a:pt x="6963" y="3683"/>
                </a:lnTo>
                <a:lnTo>
                  <a:pt x="6963" y="3044"/>
                </a:lnTo>
                <a:cubicBezTo>
                  <a:pt x="6963" y="2057"/>
                  <a:pt x="6945" y="1070"/>
                  <a:pt x="6945" y="83"/>
                </a:cubicBezTo>
                <a:cubicBezTo>
                  <a:pt x="6945" y="28"/>
                  <a:pt x="6899" y="1"/>
                  <a:pt x="68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3"/>
          <p:cNvGrpSpPr/>
          <p:nvPr/>
        </p:nvGrpSpPr>
        <p:grpSpPr>
          <a:xfrm rot="-10119719" flipH="1">
            <a:off x="-852953" y="3562214"/>
            <a:ext cx="3515694" cy="2443380"/>
            <a:chOff x="-154942" y="-422500"/>
            <a:chExt cx="3515639" cy="2443341"/>
          </a:xfrm>
        </p:grpSpPr>
        <p:sp>
          <p:nvSpPr>
            <p:cNvPr id="48" name="Google Shape;48;p3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3"/>
          <p:cNvSpPr/>
          <p:nvPr/>
        </p:nvSpPr>
        <p:spPr>
          <a:xfrm rot="-5400000">
            <a:off x="7057076" y="3446664"/>
            <a:ext cx="3138004" cy="1271312"/>
          </a:xfrm>
          <a:custGeom>
            <a:avLst/>
            <a:gdLst/>
            <a:ahLst/>
            <a:cxnLst/>
            <a:rect l="l" t="t" r="r" b="b"/>
            <a:pathLst>
              <a:path w="49085" h="19886" extrusionOk="0">
                <a:moveTo>
                  <a:pt x="11630" y="0"/>
                </a:moveTo>
                <a:cubicBezTo>
                  <a:pt x="8332" y="0"/>
                  <a:pt x="4868" y="371"/>
                  <a:pt x="2577" y="2663"/>
                </a:cubicBezTo>
                <a:cubicBezTo>
                  <a:pt x="1078" y="4143"/>
                  <a:pt x="347" y="6299"/>
                  <a:pt x="183" y="8401"/>
                </a:cubicBezTo>
                <a:cubicBezTo>
                  <a:pt x="0" y="10904"/>
                  <a:pt x="92" y="14449"/>
                  <a:pt x="2285" y="16149"/>
                </a:cubicBezTo>
                <a:cubicBezTo>
                  <a:pt x="5208" y="18397"/>
                  <a:pt x="8991" y="19493"/>
                  <a:pt x="12609" y="19804"/>
                </a:cubicBezTo>
                <a:cubicBezTo>
                  <a:pt x="13337" y="19859"/>
                  <a:pt x="14065" y="19885"/>
                  <a:pt x="14794" y="19885"/>
                </a:cubicBezTo>
                <a:cubicBezTo>
                  <a:pt x="18131" y="19885"/>
                  <a:pt x="21477" y="19346"/>
                  <a:pt x="24761" y="18671"/>
                </a:cubicBezTo>
                <a:cubicBezTo>
                  <a:pt x="29988" y="17611"/>
                  <a:pt x="35123" y="16149"/>
                  <a:pt x="40240" y="14705"/>
                </a:cubicBezTo>
                <a:cubicBezTo>
                  <a:pt x="41775" y="14267"/>
                  <a:pt x="43310" y="13828"/>
                  <a:pt x="44717" y="13079"/>
                </a:cubicBezTo>
                <a:cubicBezTo>
                  <a:pt x="46124" y="12330"/>
                  <a:pt x="47366" y="11233"/>
                  <a:pt x="48043" y="9790"/>
                </a:cubicBezTo>
                <a:cubicBezTo>
                  <a:pt x="49084" y="7451"/>
                  <a:pt x="48189" y="4417"/>
                  <a:pt x="46051" y="3010"/>
                </a:cubicBezTo>
                <a:cubicBezTo>
                  <a:pt x="44607" y="2060"/>
                  <a:pt x="42834" y="1859"/>
                  <a:pt x="41117" y="1676"/>
                </a:cubicBezTo>
                <a:cubicBezTo>
                  <a:pt x="31706" y="744"/>
                  <a:pt x="22240" y="178"/>
                  <a:pt x="12774" y="13"/>
                </a:cubicBezTo>
                <a:cubicBezTo>
                  <a:pt x="12396" y="5"/>
                  <a:pt x="12014" y="0"/>
                  <a:pt x="116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title"/>
          </p:nvPr>
        </p:nvSpPr>
        <p:spPr>
          <a:xfrm>
            <a:off x="2273250" y="2901500"/>
            <a:ext cx="4597500" cy="76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2" hasCustomPrompt="1"/>
          </p:nvPr>
        </p:nvSpPr>
        <p:spPr>
          <a:xfrm>
            <a:off x="6580762" y="1378750"/>
            <a:ext cx="1499700" cy="7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7" name="Google Shape;57;p3"/>
          <p:cNvSpPr txBox="1">
            <a:spLocks noGrp="1"/>
          </p:cNvSpPr>
          <p:nvPr>
            <p:ph type="subTitle" idx="1"/>
          </p:nvPr>
        </p:nvSpPr>
        <p:spPr>
          <a:xfrm>
            <a:off x="1686450" y="3851226"/>
            <a:ext cx="5771100" cy="4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/>
          <p:nvPr/>
        </p:nvSpPr>
        <p:spPr>
          <a:xfrm rot="5400000">
            <a:off x="-644824" y="-456543"/>
            <a:ext cx="2676470" cy="2681910"/>
          </a:xfrm>
          <a:custGeom>
            <a:avLst/>
            <a:gdLst/>
            <a:ahLst/>
            <a:cxnLst/>
            <a:rect l="l" t="t" r="r" b="b"/>
            <a:pathLst>
              <a:path w="37390" h="37466" extrusionOk="0">
                <a:moveTo>
                  <a:pt x="3440" y="0"/>
                </a:moveTo>
                <a:cubicBezTo>
                  <a:pt x="3383" y="0"/>
                  <a:pt x="3327" y="1"/>
                  <a:pt x="3272" y="4"/>
                </a:cubicBezTo>
                <a:cubicBezTo>
                  <a:pt x="1170" y="95"/>
                  <a:pt x="1006" y="6107"/>
                  <a:pt x="713" y="8611"/>
                </a:cubicBezTo>
                <a:cubicBezTo>
                  <a:pt x="184" y="12850"/>
                  <a:pt x="1" y="17145"/>
                  <a:pt x="110" y="21403"/>
                </a:cubicBezTo>
                <a:cubicBezTo>
                  <a:pt x="147" y="22461"/>
                  <a:pt x="730" y="33372"/>
                  <a:pt x="1314" y="33372"/>
                </a:cubicBezTo>
                <a:cubicBezTo>
                  <a:pt x="1315" y="33372"/>
                  <a:pt x="1316" y="33372"/>
                  <a:pt x="1317" y="33372"/>
                </a:cubicBezTo>
                <a:cubicBezTo>
                  <a:pt x="2468" y="33340"/>
                  <a:pt x="3620" y="33324"/>
                  <a:pt x="4772" y="33324"/>
                </a:cubicBezTo>
                <a:cubicBezTo>
                  <a:pt x="15518" y="33324"/>
                  <a:pt x="26256" y="34709"/>
                  <a:pt x="36786" y="37465"/>
                </a:cubicBezTo>
                <a:cubicBezTo>
                  <a:pt x="37389" y="31234"/>
                  <a:pt x="34009" y="24728"/>
                  <a:pt x="29257" y="22992"/>
                </a:cubicBezTo>
                <a:cubicBezTo>
                  <a:pt x="25749" y="21677"/>
                  <a:pt x="21674" y="22737"/>
                  <a:pt x="18531" y="20361"/>
                </a:cubicBezTo>
                <a:cubicBezTo>
                  <a:pt x="16265" y="18661"/>
                  <a:pt x="14949" y="15537"/>
                  <a:pt x="13889" y="12485"/>
                </a:cubicBezTo>
                <a:cubicBezTo>
                  <a:pt x="12866" y="9397"/>
                  <a:pt x="11952" y="6144"/>
                  <a:pt x="10179" y="3713"/>
                </a:cubicBezTo>
                <a:cubicBezTo>
                  <a:pt x="8719" y="1701"/>
                  <a:pt x="5626" y="0"/>
                  <a:pt x="3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"/>
          <p:cNvSpPr/>
          <p:nvPr/>
        </p:nvSpPr>
        <p:spPr>
          <a:xfrm rot="5400000">
            <a:off x="8022782" y="2923449"/>
            <a:ext cx="2400448" cy="3327011"/>
          </a:xfrm>
          <a:custGeom>
            <a:avLst/>
            <a:gdLst/>
            <a:ahLst/>
            <a:cxnLst/>
            <a:rect l="l" t="t" r="r" b="b"/>
            <a:pathLst>
              <a:path w="33534" h="46478" extrusionOk="0">
                <a:moveTo>
                  <a:pt x="26257" y="1"/>
                </a:moveTo>
                <a:cubicBezTo>
                  <a:pt x="21838" y="1"/>
                  <a:pt x="16436" y="3314"/>
                  <a:pt x="13724" y="6172"/>
                </a:cubicBezTo>
                <a:cubicBezTo>
                  <a:pt x="10234" y="9882"/>
                  <a:pt x="8023" y="14560"/>
                  <a:pt x="5830" y="19147"/>
                </a:cubicBezTo>
                <a:cubicBezTo>
                  <a:pt x="4459" y="22053"/>
                  <a:pt x="3089" y="24940"/>
                  <a:pt x="1718" y="27827"/>
                </a:cubicBezTo>
                <a:cubicBezTo>
                  <a:pt x="878" y="29618"/>
                  <a:pt x="0" y="31592"/>
                  <a:pt x="567" y="33474"/>
                </a:cubicBezTo>
                <a:cubicBezTo>
                  <a:pt x="1243" y="35685"/>
                  <a:pt x="3637" y="36928"/>
                  <a:pt x="5921" y="37348"/>
                </a:cubicBezTo>
                <a:cubicBezTo>
                  <a:pt x="8205" y="37768"/>
                  <a:pt x="10581" y="37659"/>
                  <a:pt x="12774" y="38389"/>
                </a:cubicBezTo>
                <a:cubicBezTo>
                  <a:pt x="15899" y="39413"/>
                  <a:pt x="18238" y="42008"/>
                  <a:pt x="20851" y="44000"/>
                </a:cubicBezTo>
                <a:cubicBezTo>
                  <a:pt x="22673" y="45378"/>
                  <a:pt x="24993" y="46477"/>
                  <a:pt x="27201" y="46477"/>
                </a:cubicBezTo>
                <a:cubicBezTo>
                  <a:pt x="28183" y="46477"/>
                  <a:pt x="29142" y="46260"/>
                  <a:pt x="30025" y="45754"/>
                </a:cubicBezTo>
                <a:cubicBezTo>
                  <a:pt x="31614" y="44840"/>
                  <a:pt x="32619" y="43141"/>
                  <a:pt x="33076" y="41350"/>
                </a:cubicBezTo>
                <a:cubicBezTo>
                  <a:pt x="33533" y="39577"/>
                  <a:pt x="33515" y="37713"/>
                  <a:pt x="33515" y="35886"/>
                </a:cubicBezTo>
                <a:cubicBezTo>
                  <a:pt x="33423" y="27736"/>
                  <a:pt x="33332" y="19567"/>
                  <a:pt x="33241" y="11399"/>
                </a:cubicBezTo>
                <a:cubicBezTo>
                  <a:pt x="33222" y="9151"/>
                  <a:pt x="33186" y="6812"/>
                  <a:pt x="32455" y="4674"/>
                </a:cubicBezTo>
                <a:cubicBezTo>
                  <a:pt x="31339" y="1263"/>
                  <a:pt x="28985" y="1"/>
                  <a:pt x="262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"/>
          <p:cNvSpPr/>
          <p:nvPr/>
        </p:nvSpPr>
        <p:spPr>
          <a:xfrm rot="5400000">
            <a:off x="-704709" y="3769632"/>
            <a:ext cx="2191140" cy="953336"/>
          </a:xfrm>
          <a:custGeom>
            <a:avLst/>
            <a:gdLst/>
            <a:ahLst/>
            <a:cxnLst/>
            <a:rect l="l" t="t" r="r" b="b"/>
            <a:pathLst>
              <a:path w="30610" h="13318" extrusionOk="0">
                <a:moveTo>
                  <a:pt x="24994" y="1"/>
                </a:moveTo>
                <a:cubicBezTo>
                  <a:pt x="23744" y="1"/>
                  <a:pt x="22479" y="369"/>
                  <a:pt x="21454" y="1121"/>
                </a:cubicBezTo>
                <a:cubicBezTo>
                  <a:pt x="20303" y="1943"/>
                  <a:pt x="19481" y="3112"/>
                  <a:pt x="18549" y="4154"/>
                </a:cubicBezTo>
                <a:cubicBezTo>
                  <a:pt x="17617" y="5214"/>
                  <a:pt x="16466" y="6201"/>
                  <a:pt x="15095" y="6420"/>
                </a:cubicBezTo>
                <a:cubicBezTo>
                  <a:pt x="14878" y="6455"/>
                  <a:pt x="14661" y="6471"/>
                  <a:pt x="14446" y="6471"/>
                </a:cubicBezTo>
                <a:cubicBezTo>
                  <a:pt x="12761" y="6471"/>
                  <a:pt x="11133" y="5495"/>
                  <a:pt x="9448" y="5123"/>
                </a:cubicBezTo>
                <a:cubicBezTo>
                  <a:pt x="8902" y="4993"/>
                  <a:pt x="8341" y="4929"/>
                  <a:pt x="7780" y="4929"/>
                </a:cubicBezTo>
                <a:cubicBezTo>
                  <a:pt x="5974" y="4929"/>
                  <a:pt x="4158" y="5583"/>
                  <a:pt x="2778" y="6767"/>
                </a:cubicBezTo>
                <a:cubicBezTo>
                  <a:pt x="969" y="8321"/>
                  <a:pt x="1" y="10733"/>
                  <a:pt x="184" y="13108"/>
                </a:cubicBezTo>
                <a:cubicBezTo>
                  <a:pt x="4305" y="12675"/>
                  <a:pt x="8447" y="12460"/>
                  <a:pt x="12588" y="12460"/>
                </a:cubicBezTo>
                <a:cubicBezTo>
                  <a:pt x="17187" y="12460"/>
                  <a:pt x="21785" y="12726"/>
                  <a:pt x="26352" y="13255"/>
                </a:cubicBezTo>
                <a:cubicBezTo>
                  <a:pt x="26601" y="13288"/>
                  <a:pt x="26861" y="13317"/>
                  <a:pt x="27119" y="13317"/>
                </a:cubicBezTo>
                <a:cubicBezTo>
                  <a:pt x="27429" y="13317"/>
                  <a:pt x="27735" y="13275"/>
                  <a:pt x="28015" y="13145"/>
                </a:cubicBezTo>
                <a:cubicBezTo>
                  <a:pt x="28600" y="12871"/>
                  <a:pt x="28928" y="12268"/>
                  <a:pt x="29203" y="11701"/>
                </a:cubicBezTo>
                <a:cubicBezTo>
                  <a:pt x="30299" y="9271"/>
                  <a:pt x="30610" y="6511"/>
                  <a:pt x="30098" y="3917"/>
                </a:cubicBezTo>
                <a:cubicBezTo>
                  <a:pt x="29879" y="2729"/>
                  <a:pt x="29696" y="1632"/>
                  <a:pt x="28618" y="1011"/>
                </a:cubicBezTo>
                <a:cubicBezTo>
                  <a:pt x="27576" y="390"/>
                  <a:pt x="26462" y="24"/>
                  <a:pt x="25255" y="6"/>
                </a:cubicBezTo>
                <a:cubicBezTo>
                  <a:pt x="25169" y="2"/>
                  <a:pt x="25082" y="1"/>
                  <a:pt x="249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 rot="5400000">
            <a:off x="8130739" y="4503866"/>
            <a:ext cx="1237301" cy="1014697"/>
          </a:xfrm>
          <a:custGeom>
            <a:avLst/>
            <a:gdLst/>
            <a:ahLst/>
            <a:cxnLst/>
            <a:rect l="l" t="t" r="r" b="b"/>
            <a:pathLst>
              <a:path w="19354" h="15872" extrusionOk="0">
                <a:moveTo>
                  <a:pt x="2322" y="3976"/>
                </a:moveTo>
                <a:cubicBezTo>
                  <a:pt x="2815" y="3994"/>
                  <a:pt x="3272" y="3994"/>
                  <a:pt x="3729" y="3994"/>
                </a:cubicBezTo>
                <a:lnTo>
                  <a:pt x="6762" y="3994"/>
                </a:lnTo>
                <a:lnTo>
                  <a:pt x="6762" y="7703"/>
                </a:lnTo>
                <a:lnTo>
                  <a:pt x="2358" y="7703"/>
                </a:lnTo>
                <a:cubicBezTo>
                  <a:pt x="2358" y="6461"/>
                  <a:pt x="2358" y="5236"/>
                  <a:pt x="2322" y="3976"/>
                </a:cubicBezTo>
                <a:close/>
                <a:moveTo>
                  <a:pt x="11075" y="3994"/>
                </a:moveTo>
                <a:cubicBezTo>
                  <a:pt x="11057" y="5236"/>
                  <a:pt x="11057" y="6461"/>
                  <a:pt x="11057" y="7703"/>
                </a:cubicBezTo>
                <a:lnTo>
                  <a:pt x="6982" y="7703"/>
                </a:lnTo>
                <a:lnTo>
                  <a:pt x="6982" y="3994"/>
                </a:lnTo>
                <a:close/>
                <a:moveTo>
                  <a:pt x="15095" y="3994"/>
                </a:moveTo>
                <a:cubicBezTo>
                  <a:pt x="15077" y="5236"/>
                  <a:pt x="15077" y="6443"/>
                  <a:pt x="15077" y="7667"/>
                </a:cubicBezTo>
                <a:cubicBezTo>
                  <a:pt x="13889" y="7667"/>
                  <a:pt x="12720" y="7703"/>
                  <a:pt x="11532" y="7703"/>
                </a:cubicBezTo>
                <a:lnTo>
                  <a:pt x="11404" y="7703"/>
                </a:lnTo>
                <a:cubicBezTo>
                  <a:pt x="11404" y="6461"/>
                  <a:pt x="11404" y="5236"/>
                  <a:pt x="11367" y="3994"/>
                </a:cubicBezTo>
                <a:close/>
                <a:moveTo>
                  <a:pt x="11075" y="8014"/>
                </a:moveTo>
                <a:lnTo>
                  <a:pt x="11075" y="11011"/>
                </a:lnTo>
                <a:lnTo>
                  <a:pt x="11075" y="11395"/>
                </a:lnTo>
                <a:lnTo>
                  <a:pt x="7000" y="11395"/>
                </a:lnTo>
                <a:lnTo>
                  <a:pt x="7000" y="8252"/>
                </a:lnTo>
                <a:lnTo>
                  <a:pt x="7000" y="8014"/>
                </a:lnTo>
                <a:close/>
                <a:moveTo>
                  <a:pt x="15059" y="8014"/>
                </a:moveTo>
                <a:lnTo>
                  <a:pt x="15059" y="11376"/>
                </a:lnTo>
                <a:lnTo>
                  <a:pt x="11916" y="11376"/>
                </a:lnTo>
                <a:lnTo>
                  <a:pt x="11916" y="11395"/>
                </a:lnTo>
                <a:lnTo>
                  <a:pt x="11422" y="11395"/>
                </a:lnTo>
                <a:cubicBezTo>
                  <a:pt x="11422" y="10499"/>
                  <a:pt x="11404" y="9640"/>
                  <a:pt x="11404" y="8745"/>
                </a:cubicBezTo>
                <a:lnTo>
                  <a:pt x="11404" y="8014"/>
                </a:lnTo>
                <a:close/>
                <a:moveTo>
                  <a:pt x="6744" y="8014"/>
                </a:moveTo>
                <a:lnTo>
                  <a:pt x="6744" y="10554"/>
                </a:lnTo>
                <a:lnTo>
                  <a:pt x="6744" y="11395"/>
                </a:lnTo>
                <a:lnTo>
                  <a:pt x="4716" y="11395"/>
                </a:lnTo>
                <a:cubicBezTo>
                  <a:pt x="4040" y="11395"/>
                  <a:pt x="3382" y="11413"/>
                  <a:pt x="2706" y="11413"/>
                </a:cubicBezTo>
                <a:lnTo>
                  <a:pt x="2322" y="11413"/>
                </a:lnTo>
                <a:lnTo>
                  <a:pt x="2322" y="10901"/>
                </a:lnTo>
                <a:lnTo>
                  <a:pt x="2322" y="8471"/>
                </a:lnTo>
                <a:lnTo>
                  <a:pt x="2322" y="8014"/>
                </a:lnTo>
                <a:close/>
                <a:moveTo>
                  <a:pt x="6854" y="1"/>
                </a:moveTo>
                <a:cubicBezTo>
                  <a:pt x="6808" y="1"/>
                  <a:pt x="6762" y="28"/>
                  <a:pt x="6762" y="83"/>
                </a:cubicBezTo>
                <a:cubicBezTo>
                  <a:pt x="6762" y="1271"/>
                  <a:pt x="6744" y="2495"/>
                  <a:pt x="6744" y="3683"/>
                </a:cubicBezTo>
                <a:lnTo>
                  <a:pt x="4186" y="3683"/>
                </a:lnTo>
                <a:cubicBezTo>
                  <a:pt x="3564" y="3683"/>
                  <a:pt x="2943" y="3683"/>
                  <a:pt x="2322" y="3701"/>
                </a:cubicBezTo>
                <a:lnTo>
                  <a:pt x="2322" y="3647"/>
                </a:lnTo>
                <a:cubicBezTo>
                  <a:pt x="2303" y="2715"/>
                  <a:pt x="2285" y="1801"/>
                  <a:pt x="2249" y="887"/>
                </a:cubicBezTo>
                <a:cubicBezTo>
                  <a:pt x="2249" y="805"/>
                  <a:pt x="2185" y="764"/>
                  <a:pt x="2121" y="764"/>
                </a:cubicBezTo>
                <a:cubicBezTo>
                  <a:pt x="2057" y="764"/>
                  <a:pt x="1993" y="805"/>
                  <a:pt x="1993" y="887"/>
                </a:cubicBezTo>
                <a:cubicBezTo>
                  <a:pt x="1938" y="1819"/>
                  <a:pt x="1920" y="2788"/>
                  <a:pt x="1901" y="3720"/>
                </a:cubicBezTo>
                <a:lnTo>
                  <a:pt x="1152" y="3720"/>
                </a:lnTo>
                <a:cubicBezTo>
                  <a:pt x="805" y="3720"/>
                  <a:pt x="458" y="3775"/>
                  <a:pt x="92" y="3793"/>
                </a:cubicBezTo>
                <a:cubicBezTo>
                  <a:pt x="1" y="3793"/>
                  <a:pt x="1" y="3921"/>
                  <a:pt x="92" y="3957"/>
                </a:cubicBezTo>
                <a:cubicBezTo>
                  <a:pt x="385" y="3976"/>
                  <a:pt x="659" y="3994"/>
                  <a:pt x="951" y="4012"/>
                </a:cubicBezTo>
                <a:cubicBezTo>
                  <a:pt x="1280" y="4012"/>
                  <a:pt x="1573" y="4049"/>
                  <a:pt x="1901" y="4049"/>
                </a:cubicBezTo>
                <a:lnTo>
                  <a:pt x="1901" y="5748"/>
                </a:lnTo>
                <a:lnTo>
                  <a:pt x="1901" y="7758"/>
                </a:lnTo>
                <a:cubicBezTo>
                  <a:pt x="1481" y="7758"/>
                  <a:pt x="1061" y="7795"/>
                  <a:pt x="641" y="7831"/>
                </a:cubicBezTo>
                <a:cubicBezTo>
                  <a:pt x="531" y="7831"/>
                  <a:pt x="531" y="7996"/>
                  <a:pt x="641" y="8014"/>
                </a:cubicBezTo>
                <a:cubicBezTo>
                  <a:pt x="1061" y="8069"/>
                  <a:pt x="1481" y="8069"/>
                  <a:pt x="1901" y="8087"/>
                </a:cubicBezTo>
                <a:lnTo>
                  <a:pt x="1901" y="10627"/>
                </a:lnTo>
                <a:lnTo>
                  <a:pt x="1901" y="11504"/>
                </a:lnTo>
                <a:cubicBezTo>
                  <a:pt x="1481" y="11504"/>
                  <a:pt x="1079" y="11541"/>
                  <a:pt x="695" y="11578"/>
                </a:cubicBezTo>
                <a:cubicBezTo>
                  <a:pt x="604" y="11596"/>
                  <a:pt x="604" y="11760"/>
                  <a:pt x="695" y="11779"/>
                </a:cubicBezTo>
                <a:cubicBezTo>
                  <a:pt x="1079" y="11852"/>
                  <a:pt x="1518" y="11852"/>
                  <a:pt x="1920" y="11852"/>
                </a:cubicBezTo>
                <a:cubicBezTo>
                  <a:pt x="1920" y="12382"/>
                  <a:pt x="1938" y="12875"/>
                  <a:pt x="2011" y="13405"/>
                </a:cubicBezTo>
                <a:cubicBezTo>
                  <a:pt x="2020" y="13496"/>
                  <a:pt x="2089" y="13542"/>
                  <a:pt x="2155" y="13542"/>
                </a:cubicBezTo>
                <a:cubicBezTo>
                  <a:pt x="2221" y="13542"/>
                  <a:pt x="2285" y="13496"/>
                  <a:pt x="2285" y="13405"/>
                </a:cubicBezTo>
                <a:cubicBezTo>
                  <a:pt x="2322" y="12912"/>
                  <a:pt x="2358" y="12382"/>
                  <a:pt x="2358" y="11852"/>
                </a:cubicBezTo>
                <a:lnTo>
                  <a:pt x="2450" y="11852"/>
                </a:lnTo>
                <a:cubicBezTo>
                  <a:pt x="3053" y="11852"/>
                  <a:pt x="3656" y="11852"/>
                  <a:pt x="4277" y="11870"/>
                </a:cubicBezTo>
                <a:lnTo>
                  <a:pt x="6762" y="11870"/>
                </a:lnTo>
                <a:cubicBezTo>
                  <a:pt x="6762" y="12455"/>
                  <a:pt x="6762" y="13021"/>
                  <a:pt x="6799" y="13588"/>
                </a:cubicBezTo>
                <a:cubicBezTo>
                  <a:pt x="6799" y="13633"/>
                  <a:pt x="6835" y="13656"/>
                  <a:pt x="6872" y="13656"/>
                </a:cubicBezTo>
                <a:cubicBezTo>
                  <a:pt x="6909" y="13656"/>
                  <a:pt x="6945" y="13633"/>
                  <a:pt x="6945" y="13588"/>
                </a:cubicBezTo>
                <a:cubicBezTo>
                  <a:pt x="6963" y="13021"/>
                  <a:pt x="6982" y="12455"/>
                  <a:pt x="6982" y="11870"/>
                </a:cubicBezTo>
                <a:lnTo>
                  <a:pt x="11057" y="11870"/>
                </a:lnTo>
                <a:cubicBezTo>
                  <a:pt x="11057" y="12637"/>
                  <a:pt x="11057" y="13387"/>
                  <a:pt x="11093" y="14136"/>
                </a:cubicBezTo>
                <a:cubicBezTo>
                  <a:pt x="11093" y="14227"/>
                  <a:pt x="11162" y="14273"/>
                  <a:pt x="11230" y="14273"/>
                </a:cubicBezTo>
                <a:cubicBezTo>
                  <a:pt x="11299" y="14273"/>
                  <a:pt x="11367" y="14227"/>
                  <a:pt x="11367" y="14136"/>
                </a:cubicBezTo>
                <a:cubicBezTo>
                  <a:pt x="11422" y="13387"/>
                  <a:pt x="11422" y="12637"/>
                  <a:pt x="11422" y="11870"/>
                </a:cubicBezTo>
                <a:lnTo>
                  <a:pt x="15077" y="11870"/>
                </a:lnTo>
                <a:lnTo>
                  <a:pt x="15077" y="12455"/>
                </a:lnTo>
                <a:cubicBezTo>
                  <a:pt x="15077" y="13551"/>
                  <a:pt x="15059" y="14611"/>
                  <a:pt x="15114" y="15707"/>
                </a:cubicBezTo>
                <a:cubicBezTo>
                  <a:pt x="15114" y="15817"/>
                  <a:pt x="15191" y="15872"/>
                  <a:pt x="15269" y="15872"/>
                </a:cubicBezTo>
                <a:cubicBezTo>
                  <a:pt x="15347" y="15872"/>
                  <a:pt x="15424" y="15817"/>
                  <a:pt x="15424" y="15707"/>
                </a:cubicBezTo>
                <a:cubicBezTo>
                  <a:pt x="15479" y="14428"/>
                  <a:pt x="15479" y="13149"/>
                  <a:pt x="15461" y="11870"/>
                </a:cubicBezTo>
                <a:lnTo>
                  <a:pt x="17124" y="11870"/>
                </a:lnTo>
                <a:cubicBezTo>
                  <a:pt x="17836" y="11870"/>
                  <a:pt x="18531" y="11833"/>
                  <a:pt x="19207" y="11779"/>
                </a:cubicBezTo>
                <a:cubicBezTo>
                  <a:pt x="19353" y="11687"/>
                  <a:pt x="19353" y="11486"/>
                  <a:pt x="19207" y="11486"/>
                </a:cubicBezTo>
                <a:cubicBezTo>
                  <a:pt x="18604" y="11450"/>
                  <a:pt x="18001" y="11395"/>
                  <a:pt x="17379" y="11395"/>
                </a:cubicBezTo>
                <a:lnTo>
                  <a:pt x="15442" y="11395"/>
                </a:lnTo>
                <a:lnTo>
                  <a:pt x="15442" y="9896"/>
                </a:lnTo>
                <a:lnTo>
                  <a:pt x="15442" y="8032"/>
                </a:lnTo>
                <a:cubicBezTo>
                  <a:pt x="16466" y="8032"/>
                  <a:pt x="17526" y="8032"/>
                  <a:pt x="18549" y="7978"/>
                </a:cubicBezTo>
                <a:cubicBezTo>
                  <a:pt x="18695" y="7978"/>
                  <a:pt x="18695" y="7758"/>
                  <a:pt x="18549" y="7758"/>
                </a:cubicBezTo>
                <a:cubicBezTo>
                  <a:pt x="17526" y="7722"/>
                  <a:pt x="16466" y="7703"/>
                  <a:pt x="15442" y="7703"/>
                </a:cubicBezTo>
                <a:cubicBezTo>
                  <a:pt x="15442" y="6516"/>
                  <a:pt x="15442" y="5291"/>
                  <a:pt x="15424" y="4103"/>
                </a:cubicBezTo>
                <a:lnTo>
                  <a:pt x="15424" y="4012"/>
                </a:lnTo>
                <a:cubicBezTo>
                  <a:pt x="16466" y="4012"/>
                  <a:pt x="17507" y="4012"/>
                  <a:pt x="18549" y="3957"/>
                </a:cubicBezTo>
                <a:cubicBezTo>
                  <a:pt x="18695" y="3957"/>
                  <a:pt x="18695" y="3738"/>
                  <a:pt x="18549" y="3720"/>
                </a:cubicBezTo>
                <a:cubicBezTo>
                  <a:pt x="17489" y="3647"/>
                  <a:pt x="16466" y="3628"/>
                  <a:pt x="15424" y="3628"/>
                </a:cubicBezTo>
                <a:cubicBezTo>
                  <a:pt x="15424" y="2696"/>
                  <a:pt x="15388" y="1783"/>
                  <a:pt x="15369" y="851"/>
                </a:cubicBezTo>
                <a:cubicBezTo>
                  <a:pt x="15369" y="778"/>
                  <a:pt x="15319" y="741"/>
                  <a:pt x="15269" y="741"/>
                </a:cubicBezTo>
                <a:cubicBezTo>
                  <a:pt x="15219" y="741"/>
                  <a:pt x="15168" y="778"/>
                  <a:pt x="15168" y="851"/>
                </a:cubicBezTo>
                <a:cubicBezTo>
                  <a:pt x="15150" y="1783"/>
                  <a:pt x="15132" y="2696"/>
                  <a:pt x="15132" y="3628"/>
                </a:cubicBezTo>
                <a:cubicBezTo>
                  <a:pt x="13889" y="3628"/>
                  <a:pt x="12628" y="3647"/>
                  <a:pt x="11404" y="3647"/>
                </a:cubicBezTo>
                <a:lnTo>
                  <a:pt x="11404" y="3446"/>
                </a:lnTo>
                <a:cubicBezTo>
                  <a:pt x="11404" y="2441"/>
                  <a:pt x="11386" y="1417"/>
                  <a:pt x="11331" y="412"/>
                </a:cubicBezTo>
                <a:cubicBezTo>
                  <a:pt x="11331" y="339"/>
                  <a:pt x="11285" y="302"/>
                  <a:pt x="11237" y="302"/>
                </a:cubicBezTo>
                <a:cubicBezTo>
                  <a:pt x="11189" y="302"/>
                  <a:pt x="11139" y="339"/>
                  <a:pt x="11130" y="412"/>
                </a:cubicBezTo>
                <a:cubicBezTo>
                  <a:pt x="11112" y="1509"/>
                  <a:pt x="11075" y="2587"/>
                  <a:pt x="11057" y="3683"/>
                </a:cubicBezTo>
                <a:lnTo>
                  <a:pt x="6963" y="3683"/>
                </a:lnTo>
                <a:lnTo>
                  <a:pt x="6963" y="3044"/>
                </a:lnTo>
                <a:cubicBezTo>
                  <a:pt x="6963" y="2057"/>
                  <a:pt x="6945" y="1070"/>
                  <a:pt x="6945" y="83"/>
                </a:cubicBezTo>
                <a:cubicBezTo>
                  <a:pt x="6945" y="28"/>
                  <a:pt x="6899" y="1"/>
                  <a:pt x="68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oogle Shape;114;p6"/>
          <p:cNvGrpSpPr/>
          <p:nvPr/>
        </p:nvGrpSpPr>
        <p:grpSpPr>
          <a:xfrm>
            <a:off x="8" y="4180129"/>
            <a:ext cx="1106619" cy="1122793"/>
            <a:chOff x="6575458" y="1821066"/>
            <a:chExt cx="1106619" cy="1122793"/>
          </a:xfrm>
        </p:grpSpPr>
        <p:sp>
          <p:nvSpPr>
            <p:cNvPr id="115" name="Google Shape;115;p6"/>
            <p:cNvSpPr/>
            <p:nvPr/>
          </p:nvSpPr>
          <p:spPr>
            <a:xfrm rot="5400000">
              <a:off x="7239876" y="2134256"/>
              <a:ext cx="112261" cy="126070"/>
            </a:xfrm>
            <a:custGeom>
              <a:avLst/>
              <a:gdLst/>
              <a:ahLst/>
              <a:cxnLst/>
              <a:rect l="l" t="t" r="r" b="b"/>
              <a:pathLst>
                <a:path w="1756" h="1972" extrusionOk="0">
                  <a:moveTo>
                    <a:pt x="653" y="800"/>
                  </a:moveTo>
                  <a:cubicBezTo>
                    <a:pt x="641" y="803"/>
                    <a:pt x="641" y="817"/>
                    <a:pt x="641" y="817"/>
                  </a:cubicBezTo>
                  <a:cubicBezTo>
                    <a:pt x="645" y="811"/>
                    <a:pt x="649" y="805"/>
                    <a:pt x="653" y="800"/>
                  </a:cubicBezTo>
                  <a:close/>
                  <a:moveTo>
                    <a:pt x="1360" y="1"/>
                  </a:moveTo>
                  <a:cubicBezTo>
                    <a:pt x="1239" y="1"/>
                    <a:pt x="1120" y="54"/>
                    <a:pt x="1061" y="159"/>
                  </a:cubicBezTo>
                  <a:cubicBezTo>
                    <a:pt x="954" y="372"/>
                    <a:pt x="796" y="602"/>
                    <a:pt x="653" y="800"/>
                  </a:cubicBezTo>
                  <a:lnTo>
                    <a:pt x="653" y="800"/>
                  </a:lnTo>
                  <a:cubicBezTo>
                    <a:pt x="655" y="799"/>
                    <a:pt x="657" y="799"/>
                    <a:pt x="659" y="799"/>
                  </a:cubicBezTo>
                  <a:cubicBezTo>
                    <a:pt x="659" y="799"/>
                    <a:pt x="659" y="817"/>
                    <a:pt x="641" y="817"/>
                  </a:cubicBezTo>
                  <a:lnTo>
                    <a:pt x="604" y="835"/>
                  </a:lnTo>
                  <a:lnTo>
                    <a:pt x="549" y="909"/>
                  </a:lnTo>
                  <a:lnTo>
                    <a:pt x="403" y="1055"/>
                  </a:lnTo>
                  <a:cubicBezTo>
                    <a:pt x="312" y="1146"/>
                    <a:pt x="202" y="1238"/>
                    <a:pt x="129" y="1347"/>
                  </a:cubicBezTo>
                  <a:cubicBezTo>
                    <a:pt x="19" y="1475"/>
                    <a:pt x="1" y="1658"/>
                    <a:pt x="111" y="1822"/>
                  </a:cubicBezTo>
                  <a:cubicBezTo>
                    <a:pt x="169" y="1915"/>
                    <a:pt x="279" y="1972"/>
                    <a:pt x="394" y="1972"/>
                  </a:cubicBezTo>
                  <a:cubicBezTo>
                    <a:pt x="459" y="1972"/>
                    <a:pt x="526" y="1953"/>
                    <a:pt x="586" y="1914"/>
                  </a:cubicBezTo>
                  <a:cubicBezTo>
                    <a:pt x="842" y="1731"/>
                    <a:pt x="1043" y="1457"/>
                    <a:pt x="1225" y="1201"/>
                  </a:cubicBezTo>
                  <a:cubicBezTo>
                    <a:pt x="1390" y="982"/>
                    <a:pt x="1518" y="744"/>
                    <a:pt x="1664" y="507"/>
                  </a:cubicBezTo>
                  <a:cubicBezTo>
                    <a:pt x="1755" y="360"/>
                    <a:pt x="1737" y="141"/>
                    <a:pt x="1554" y="50"/>
                  </a:cubicBezTo>
                  <a:cubicBezTo>
                    <a:pt x="1496" y="17"/>
                    <a:pt x="1427" y="1"/>
                    <a:pt x="1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 rot="5400000">
              <a:off x="7305596" y="218322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 rot="5400000">
              <a:off x="7348269" y="2338031"/>
              <a:ext cx="56131" cy="59647"/>
            </a:xfrm>
            <a:custGeom>
              <a:avLst/>
              <a:gdLst/>
              <a:ahLst/>
              <a:cxnLst/>
              <a:rect l="l" t="t" r="r" b="b"/>
              <a:pathLst>
                <a:path w="878" h="933" extrusionOk="0">
                  <a:moveTo>
                    <a:pt x="421" y="1"/>
                  </a:moveTo>
                  <a:cubicBezTo>
                    <a:pt x="384" y="1"/>
                    <a:pt x="366" y="1"/>
                    <a:pt x="311" y="19"/>
                  </a:cubicBezTo>
                  <a:lnTo>
                    <a:pt x="220" y="74"/>
                  </a:lnTo>
                  <a:cubicBezTo>
                    <a:pt x="183" y="92"/>
                    <a:pt x="128" y="147"/>
                    <a:pt x="110" y="184"/>
                  </a:cubicBezTo>
                  <a:cubicBezTo>
                    <a:pt x="55" y="220"/>
                    <a:pt x="37" y="275"/>
                    <a:pt x="37" y="330"/>
                  </a:cubicBezTo>
                  <a:cubicBezTo>
                    <a:pt x="37" y="348"/>
                    <a:pt x="19" y="366"/>
                    <a:pt x="19" y="385"/>
                  </a:cubicBezTo>
                  <a:cubicBezTo>
                    <a:pt x="1" y="458"/>
                    <a:pt x="1" y="549"/>
                    <a:pt x="19" y="622"/>
                  </a:cubicBezTo>
                  <a:cubicBezTo>
                    <a:pt x="37" y="695"/>
                    <a:pt x="55" y="750"/>
                    <a:pt x="128" y="805"/>
                  </a:cubicBezTo>
                  <a:cubicBezTo>
                    <a:pt x="147" y="823"/>
                    <a:pt x="202" y="842"/>
                    <a:pt x="220" y="878"/>
                  </a:cubicBezTo>
                  <a:cubicBezTo>
                    <a:pt x="293" y="915"/>
                    <a:pt x="366" y="933"/>
                    <a:pt x="421" y="933"/>
                  </a:cubicBezTo>
                  <a:cubicBezTo>
                    <a:pt x="494" y="933"/>
                    <a:pt x="549" y="933"/>
                    <a:pt x="585" y="896"/>
                  </a:cubicBezTo>
                  <a:cubicBezTo>
                    <a:pt x="640" y="878"/>
                    <a:pt x="677" y="842"/>
                    <a:pt x="732" y="805"/>
                  </a:cubicBezTo>
                  <a:cubicBezTo>
                    <a:pt x="768" y="750"/>
                    <a:pt x="823" y="695"/>
                    <a:pt x="841" y="622"/>
                  </a:cubicBezTo>
                  <a:cubicBezTo>
                    <a:pt x="878" y="531"/>
                    <a:pt x="878" y="440"/>
                    <a:pt x="859" y="366"/>
                  </a:cubicBezTo>
                  <a:cubicBezTo>
                    <a:pt x="859" y="348"/>
                    <a:pt x="841" y="330"/>
                    <a:pt x="841" y="293"/>
                  </a:cubicBezTo>
                  <a:cubicBezTo>
                    <a:pt x="823" y="275"/>
                    <a:pt x="823" y="220"/>
                    <a:pt x="786" y="202"/>
                  </a:cubicBezTo>
                  <a:cubicBezTo>
                    <a:pt x="768" y="165"/>
                    <a:pt x="732" y="111"/>
                    <a:pt x="677" y="92"/>
                  </a:cubicBezTo>
                  <a:cubicBezTo>
                    <a:pt x="658" y="74"/>
                    <a:pt x="640" y="56"/>
                    <a:pt x="585" y="56"/>
                  </a:cubicBezTo>
                  <a:cubicBezTo>
                    <a:pt x="549" y="19"/>
                    <a:pt x="494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 rot="5400000">
              <a:off x="7088427" y="2238717"/>
              <a:ext cx="112197" cy="118079"/>
            </a:xfrm>
            <a:custGeom>
              <a:avLst/>
              <a:gdLst/>
              <a:ahLst/>
              <a:cxnLst/>
              <a:rect l="l" t="t" r="r" b="b"/>
              <a:pathLst>
                <a:path w="1755" h="1847" extrusionOk="0">
                  <a:moveTo>
                    <a:pt x="1183" y="1"/>
                  </a:moveTo>
                  <a:cubicBezTo>
                    <a:pt x="1083" y="1"/>
                    <a:pt x="984" y="13"/>
                    <a:pt x="914" y="48"/>
                  </a:cubicBezTo>
                  <a:lnTo>
                    <a:pt x="567" y="322"/>
                  </a:lnTo>
                  <a:cubicBezTo>
                    <a:pt x="457" y="432"/>
                    <a:pt x="366" y="560"/>
                    <a:pt x="275" y="669"/>
                  </a:cubicBezTo>
                  <a:cubicBezTo>
                    <a:pt x="202" y="761"/>
                    <a:pt x="147" y="834"/>
                    <a:pt x="110" y="925"/>
                  </a:cubicBezTo>
                  <a:cubicBezTo>
                    <a:pt x="19" y="1053"/>
                    <a:pt x="1" y="1236"/>
                    <a:pt x="37" y="1400"/>
                  </a:cubicBezTo>
                  <a:cubicBezTo>
                    <a:pt x="55" y="1474"/>
                    <a:pt x="92" y="1510"/>
                    <a:pt x="110" y="1565"/>
                  </a:cubicBezTo>
                  <a:cubicBezTo>
                    <a:pt x="128" y="1583"/>
                    <a:pt x="128" y="1620"/>
                    <a:pt x="147" y="1656"/>
                  </a:cubicBezTo>
                  <a:cubicBezTo>
                    <a:pt x="202" y="1711"/>
                    <a:pt x="275" y="1784"/>
                    <a:pt x="366" y="1802"/>
                  </a:cubicBezTo>
                  <a:cubicBezTo>
                    <a:pt x="433" y="1829"/>
                    <a:pt x="500" y="1846"/>
                    <a:pt x="567" y="1846"/>
                  </a:cubicBezTo>
                  <a:cubicBezTo>
                    <a:pt x="591" y="1846"/>
                    <a:pt x="616" y="1844"/>
                    <a:pt x="640" y="1839"/>
                  </a:cubicBezTo>
                  <a:cubicBezTo>
                    <a:pt x="658" y="1802"/>
                    <a:pt x="695" y="1802"/>
                    <a:pt x="731" y="1802"/>
                  </a:cubicBezTo>
                  <a:cubicBezTo>
                    <a:pt x="841" y="1784"/>
                    <a:pt x="933" y="1711"/>
                    <a:pt x="1024" y="1656"/>
                  </a:cubicBezTo>
                  <a:cubicBezTo>
                    <a:pt x="1097" y="1583"/>
                    <a:pt x="1115" y="1528"/>
                    <a:pt x="1134" y="1474"/>
                  </a:cubicBezTo>
                  <a:cubicBezTo>
                    <a:pt x="1188" y="1382"/>
                    <a:pt x="1225" y="1309"/>
                    <a:pt x="1298" y="1236"/>
                  </a:cubicBezTo>
                  <a:cubicBezTo>
                    <a:pt x="1389" y="1126"/>
                    <a:pt x="1481" y="1035"/>
                    <a:pt x="1590" y="944"/>
                  </a:cubicBezTo>
                  <a:cubicBezTo>
                    <a:pt x="1645" y="889"/>
                    <a:pt x="1682" y="834"/>
                    <a:pt x="1700" y="761"/>
                  </a:cubicBezTo>
                  <a:cubicBezTo>
                    <a:pt x="1755" y="688"/>
                    <a:pt x="1755" y="615"/>
                    <a:pt x="1755" y="560"/>
                  </a:cubicBezTo>
                  <a:cubicBezTo>
                    <a:pt x="1755" y="487"/>
                    <a:pt x="1737" y="450"/>
                    <a:pt x="1737" y="395"/>
                  </a:cubicBezTo>
                  <a:cubicBezTo>
                    <a:pt x="1718" y="322"/>
                    <a:pt x="1682" y="267"/>
                    <a:pt x="1645" y="213"/>
                  </a:cubicBezTo>
                  <a:cubicBezTo>
                    <a:pt x="1572" y="121"/>
                    <a:pt x="1462" y="30"/>
                    <a:pt x="1353" y="12"/>
                  </a:cubicBezTo>
                  <a:cubicBezTo>
                    <a:pt x="1299" y="5"/>
                    <a:pt x="1241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 rot="5400000">
              <a:off x="7351433" y="2021741"/>
              <a:ext cx="99411" cy="97621"/>
            </a:xfrm>
            <a:custGeom>
              <a:avLst/>
              <a:gdLst/>
              <a:ahLst/>
              <a:cxnLst/>
              <a:rect l="l" t="t" r="r" b="b"/>
              <a:pathLst>
                <a:path w="1555" h="1527" extrusionOk="0">
                  <a:moveTo>
                    <a:pt x="1182" y="0"/>
                  </a:moveTo>
                  <a:cubicBezTo>
                    <a:pt x="1161" y="0"/>
                    <a:pt x="1139" y="3"/>
                    <a:pt x="1115" y="10"/>
                  </a:cubicBezTo>
                  <a:cubicBezTo>
                    <a:pt x="1006" y="10"/>
                    <a:pt x="896" y="46"/>
                    <a:pt x="823" y="119"/>
                  </a:cubicBezTo>
                  <a:cubicBezTo>
                    <a:pt x="659" y="284"/>
                    <a:pt x="494" y="430"/>
                    <a:pt x="348" y="576"/>
                  </a:cubicBezTo>
                  <a:cubicBezTo>
                    <a:pt x="330" y="595"/>
                    <a:pt x="293" y="613"/>
                    <a:pt x="275" y="613"/>
                  </a:cubicBezTo>
                  <a:cubicBezTo>
                    <a:pt x="202" y="686"/>
                    <a:pt x="165" y="759"/>
                    <a:pt x="129" y="850"/>
                  </a:cubicBezTo>
                  <a:cubicBezTo>
                    <a:pt x="110" y="887"/>
                    <a:pt x="92" y="942"/>
                    <a:pt x="92" y="978"/>
                  </a:cubicBezTo>
                  <a:cubicBezTo>
                    <a:pt x="74" y="1033"/>
                    <a:pt x="56" y="1070"/>
                    <a:pt x="56" y="1125"/>
                  </a:cubicBezTo>
                  <a:cubicBezTo>
                    <a:pt x="56" y="1143"/>
                    <a:pt x="19" y="1161"/>
                    <a:pt x="19" y="1198"/>
                  </a:cubicBezTo>
                  <a:cubicBezTo>
                    <a:pt x="1" y="1234"/>
                    <a:pt x="1" y="1289"/>
                    <a:pt x="1" y="1307"/>
                  </a:cubicBezTo>
                  <a:cubicBezTo>
                    <a:pt x="1" y="1417"/>
                    <a:pt x="110" y="1527"/>
                    <a:pt x="238" y="1527"/>
                  </a:cubicBezTo>
                  <a:cubicBezTo>
                    <a:pt x="293" y="1527"/>
                    <a:pt x="348" y="1508"/>
                    <a:pt x="421" y="1490"/>
                  </a:cubicBezTo>
                  <a:cubicBezTo>
                    <a:pt x="458" y="1472"/>
                    <a:pt x="512" y="1435"/>
                    <a:pt x="549" y="1435"/>
                  </a:cubicBezTo>
                  <a:cubicBezTo>
                    <a:pt x="604" y="1417"/>
                    <a:pt x="640" y="1399"/>
                    <a:pt x="695" y="1399"/>
                  </a:cubicBezTo>
                  <a:cubicBezTo>
                    <a:pt x="787" y="1344"/>
                    <a:pt x="841" y="1326"/>
                    <a:pt x="914" y="1252"/>
                  </a:cubicBezTo>
                  <a:lnTo>
                    <a:pt x="988" y="1198"/>
                  </a:lnTo>
                  <a:cubicBezTo>
                    <a:pt x="1152" y="1033"/>
                    <a:pt x="1298" y="869"/>
                    <a:pt x="1444" y="704"/>
                  </a:cubicBezTo>
                  <a:cubicBezTo>
                    <a:pt x="1517" y="613"/>
                    <a:pt x="1554" y="521"/>
                    <a:pt x="1554" y="412"/>
                  </a:cubicBezTo>
                  <a:cubicBezTo>
                    <a:pt x="1536" y="302"/>
                    <a:pt x="1481" y="193"/>
                    <a:pt x="1426" y="119"/>
                  </a:cubicBezTo>
                  <a:cubicBezTo>
                    <a:pt x="1352" y="60"/>
                    <a:pt x="1277" y="0"/>
                    <a:pt x="1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 rot="5400000">
              <a:off x="7098081" y="1873233"/>
              <a:ext cx="90013" cy="102544"/>
            </a:xfrm>
            <a:custGeom>
              <a:avLst/>
              <a:gdLst/>
              <a:ahLst/>
              <a:cxnLst/>
              <a:rect l="l" t="t" r="r" b="b"/>
              <a:pathLst>
                <a:path w="1408" h="1604" extrusionOk="0">
                  <a:moveTo>
                    <a:pt x="934" y="0"/>
                  </a:moveTo>
                  <a:cubicBezTo>
                    <a:pt x="881" y="0"/>
                    <a:pt x="826" y="10"/>
                    <a:pt x="768" y="32"/>
                  </a:cubicBezTo>
                  <a:cubicBezTo>
                    <a:pt x="640" y="69"/>
                    <a:pt x="549" y="142"/>
                    <a:pt x="476" y="251"/>
                  </a:cubicBezTo>
                  <a:cubicBezTo>
                    <a:pt x="348" y="452"/>
                    <a:pt x="202" y="690"/>
                    <a:pt x="55" y="891"/>
                  </a:cubicBezTo>
                  <a:cubicBezTo>
                    <a:pt x="37" y="946"/>
                    <a:pt x="37" y="964"/>
                    <a:pt x="19" y="1001"/>
                  </a:cubicBezTo>
                  <a:cubicBezTo>
                    <a:pt x="1" y="1074"/>
                    <a:pt x="1" y="1147"/>
                    <a:pt x="19" y="1183"/>
                  </a:cubicBezTo>
                  <a:cubicBezTo>
                    <a:pt x="19" y="1238"/>
                    <a:pt x="19" y="1275"/>
                    <a:pt x="37" y="1311"/>
                  </a:cubicBezTo>
                  <a:cubicBezTo>
                    <a:pt x="55" y="1366"/>
                    <a:pt x="92" y="1421"/>
                    <a:pt x="129" y="1457"/>
                  </a:cubicBezTo>
                  <a:cubicBezTo>
                    <a:pt x="202" y="1531"/>
                    <a:pt x="256" y="1549"/>
                    <a:pt x="348" y="1585"/>
                  </a:cubicBezTo>
                  <a:cubicBezTo>
                    <a:pt x="384" y="1585"/>
                    <a:pt x="439" y="1604"/>
                    <a:pt x="476" y="1604"/>
                  </a:cubicBezTo>
                  <a:cubicBezTo>
                    <a:pt x="549" y="1604"/>
                    <a:pt x="622" y="1604"/>
                    <a:pt x="658" y="1549"/>
                  </a:cubicBezTo>
                  <a:cubicBezTo>
                    <a:pt x="713" y="1531"/>
                    <a:pt x="732" y="1531"/>
                    <a:pt x="768" y="1494"/>
                  </a:cubicBezTo>
                  <a:cubicBezTo>
                    <a:pt x="823" y="1457"/>
                    <a:pt x="859" y="1421"/>
                    <a:pt x="896" y="1348"/>
                  </a:cubicBezTo>
                  <a:cubicBezTo>
                    <a:pt x="1042" y="1147"/>
                    <a:pt x="1188" y="946"/>
                    <a:pt x="1316" y="708"/>
                  </a:cubicBezTo>
                  <a:cubicBezTo>
                    <a:pt x="1371" y="672"/>
                    <a:pt x="1371" y="599"/>
                    <a:pt x="1389" y="525"/>
                  </a:cubicBezTo>
                  <a:cubicBezTo>
                    <a:pt x="1408" y="507"/>
                    <a:pt x="1408" y="434"/>
                    <a:pt x="1389" y="361"/>
                  </a:cubicBezTo>
                  <a:cubicBezTo>
                    <a:pt x="1371" y="306"/>
                    <a:pt x="1353" y="251"/>
                    <a:pt x="1298" y="215"/>
                  </a:cubicBezTo>
                  <a:lnTo>
                    <a:pt x="1170" y="69"/>
                  </a:lnTo>
                  <a:cubicBezTo>
                    <a:pt x="1093" y="24"/>
                    <a:pt x="1015" y="0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 rot="5400000">
              <a:off x="7011233" y="2057637"/>
              <a:ext cx="60797" cy="78378"/>
            </a:xfrm>
            <a:custGeom>
              <a:avLst/>
              <a:gdLst/>
              <a:ahLst/>
              <a:cxnLst/>
              <a:rect l="l" t="t" r="r" b="b"/>
              <a:pathLst>
                <a:path w="951" h="1226" extrusionOk="0">
                  <a:moveTo>
                    <a:pt x="648" y="1"/>
                  </a:moveTo>
                  <a:cubicBezTo>
                    <a:pt x="616" y="1"/>
                    <a:pt x="582" y="8"/>
                    <a:pt x="549" y="29"/>
                  </a:cubicBezTo>
                  <a:cubicBezTo>
                    <a:pt x="476" y="47"/>
                    <a:pt x="384" y="102"/>
                    <a:pt x="366" y="157"/>
                  </a:cubicBezTo>
                  <a:cubicBezTo>
                    <a:pt x="293" y="284"/>
                    <a:pt x="256" y="394"/>
                    <a:pt x="183" y="504"/>
                  </a:cubicBezTo>
                  <a:cubicBezTo>
                    <a:pt x="165" y="559"/>
                    <a:pt x="110" y="613"/>
                    <a:pt x="92" y="668"/>
                  </a:cubicBezTo>
                  <a:lnTo>
                    <a:pt x="19" y="796"/>
                  </a:lnTo>
                  <a:cubicBezTo>
                    <a:pt x="0" y="851"/>
                    <a:pt x="19" y="924"/>
                    <a:pt x="19" y="961"/>
                  </a:cubicBezTo>
                  <a:cubicBezTo>
                    <a:pt x="19" y="1052"/>
                    <a:pt x="55" y="1143"/>
                    <a:pt x="147" y="1198"/>
                  </a:cubicBezTo>
                  <a:cubicBezTo>
                    <a:pt x="183" y="1216"/>
                    <a:pt x="229" y="1226"/>
                    <a:pt x="277" y="1226"/>
                  </a:cubicBezTo>
                  <a:cubicBezTo>
                    <a:pt x="325" y="1226"/>
                    <a:pt x="375" y="1216"/>
                    <a:pt x="421" y="1198"/>
                  </a:cubicBezTo>
                  <a:cubicBezTo>
                    <a:pt x="476" y="1162"/>
                    <a:pt x="512" y="1143"/>
                    <a:pt x="549" y="1107"/>
                  </a:cubicBezTo>
                  <a:cubicBezTo>
                    <a:pt x="585" y="1052"/>
                    <a:pt x="603" y="1015"/>
                    <a:pt x="640" y="961"/>
                  </a:cubicBezTo>
                  <a:cubicBezTo>
                    <a:pt x="658" y="924"/>
                    <a:pt x="695" y="851"/>
                    <a:pt x="731" y="796"/>
                  </a:cubicBezTo>
                  <a:cubicBezTo>
                    <a:pt x="786" y="686"/>
                    <a:pt x="841" y="577"/>
                    <a:pt x="914" y="467"/>
                  </a:cubicBezTo>
                  <a:cubicBezTo>
                    <a:pt x="932" y="412"/>
                    <a:pt x="951" y="321"/>
                    <a:pt x="932" y="230"/>
                  </a:cubicBezTo>
                  <a:cubicBezTo>
                    <a:pt x="914" y="157"/>
                    <a:pt x="859" y="83"/>
                    <a:pt x="804" y="47"/>
                  </a:cubicBezTo>
                  <a:cubicBezTo>
                    <a:pt x="758" y="24"/>
                    <a:pt x="705" y="1"/>
                    <a:pt x="6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 rot="5400000">
              <a:off x="6827756" y="2130005"/>
              <a:ext cx="79465" cy="94872"/>
            </a:xfrm>
            <a:custGeom>
              <a:avLst/>
              <a:gdLst/>
              <a:ahLst/>
              <a:cxnLst/>
              <a:rect l="l" t="t" r="r" b="b"/>
              <a:pathLst>
                <a:path w="1243" h="1484" extrusionOk="0">
                  <a:moveTo>
                    <a:pt x="776" y="0"/>
                  </a:moveTo>
                  <a:cubicBezTo>
                    <a:pt x="693" y="0"/>
                    <a:pt x="603" y="16"/>
                    <a:pt x="530" y="65"/>
                  </a:cubicBezTo>
                  <a:cubicBezTo>
                    <a:pt x="439" y="138"/>
                    <a:pt x="347" y="211"/>
                    <a:pt x="329" y="339"/>
                  </a:cubicBezTo>
                  <a:lnTo>
                    <a:pt x="256" y="540"/>
                  </a:lnTo>
                  <a:cubicBezTo>
                    <a:pt x="238" y="613"/>
                    <a:pt x="183" y="668"/>
                    <a:pt x="146" y="741"/>
                  </a:cubicBezTo>
                  <a:cubicBezTo>
                    <a:pt x="110" y="759"/>
                    <a:pt x="73" y="814"/>
                    <a:pt x="73" y="869"/>
                  </a:cubicBezTo>
                  <a:cubicBezTo>
                    <a:pt x="55" y="887"/>
                    <a:pt x="55" y="924"/>
                    <a:pt x="18" y="979"/>
                  </a:cubicBezTo>
                  <a:cubicBezTo>
                    <a:pt x="0" y="1052"/>
                    <a:pt x="0" y="1107"/>
                    <a:pt x="18" y="1198"/>
                  </a:cubicBezTo>
                  <a:lnTo>
                    <a:pt x="18" y="1216"/>
                  </a:lnTo>
                  <a:cubicBezTo>
                    <a:pt x="55" y="1289"/>
                    <a:pt x="73" y="1344"/>
                    <a:pt x="110" y="1381"/>
                  </a:cubicBezTo>
                  <a:cubicBezTo>
                    <a:pt x="165" y="1436"/>
                    <a:pt x="201" y="1454"/>
                    <a:pt x="274" y="1472"/>
                  </a:cubicBezTo>
                  <a:lnTo>
                    <a:pt x="293" y="1472"/>
                  </a:lnTo>
                  <a:cubicBezTo>
                    <a:pt x="326" y="1479"/>
                    <a:pt x="367" y="1483"/>
                    <a:pt x="410" y="1483"/>
                  </a:cubicBezTo>
                  <a:cubicBezTo>
                    <a:pt x="484" y="1483"/>
                    <a:pt x="564" y="1470"/>
                    <a:pt x="621" y="1436"/>
                  </a:cubicBezTo>
                  <a:cubicBezTo>
                    <a:pt x="658" y="1381"/>
                    <a:pt x="731" y="1344"/>
                    <a:pt x="786" y="1326"/>
                  </a:cubicBezTo>
                  <a:cubicBezTo>
                    <a:pt x="841" y="1253"/>
                    <a:pt x="914" y="1162"/>
                    <a:pt x="987" y="1088"/>
                  </a:cubicBezTo>
                  <a:cubicBezTo>
                    <a:pt x="1097" y="961"/>
                    <a:pt x="1170" y="796"/>
                    <a:pt x="1206" y="613"/>
                  </a:cubicBezTo>
                  <a:cubicBezTo>
                    <a:pt x="1243" y="540"/>
                    <a:pt x="1243" y="467"/>
                    <a:pt x="1206" y="412"/>
                  </a:cubicBezTo>
                  <a:cubicBezTo>
                    <a:pt x="1206" y="339"/>
                    <a:pt x="1188" y="284"/>
                    <a:pt x="1170" y="230"/>
                  </a:cubicBezTo>
                  <a:cubicBezTo>
                    <a:pt x="1115" y="138"/>
                    <a:pt x="1005" y="47"/>
                    <a:pt x="896" y="10"/>
                  </a:cubicBezTo>
                  <a:cubicBezTo>
                    <a:pt x="859" y="4"/>
                    <a:pt x="818" y="0"/>
                    <a:pt x="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 rot="5400000">
              <a:off x="6924480" y="2468319"/>
              <a:ext cx="114563" cy="133166"/>
            </a:xfrm>
            <a:custGeom>
              <a:avLst/>
              <a:gdLst/>
              <a:ahLst/>
              <a:cxnLst/>
              <a:rect l="l" t="t" r="r" b="b"/>
              <a:pathLst>
                <a:path w="1792" h="2083" extrusionOk="0">
                  <a:moveTo>
                    <a:pt x="1301" y="0"/>
                  </a:moveTo>
                  <a:cubicBezTo>
                    <a:pt x="1247" y="0"/>
                    <a:pt x="1195" y="11"/>
                    <a:pt x="1152" y="32"/>
                  </a:cubicBezTo>
                  <a:cubicBezTo>
                    <a:pt x="1097" y="51"/>
                    <a:pt x="1061" y="69"/>
                    <a:pt x="1042" y="69"/>
                  </a:cubicBezTo>
                  <a:cubicBezTo>
                    <a:pt x="969" y="105"/>
                    <a:pt x="896" y="178"/>
                    <a:pt x="860" y="252"/>
                  </a:cubicBezTo>
                  <a:cubicBezTo>
                    <a:pt x="714" y="453"/>
                    <a:pt x="549" y="635"/>
                    <a:pt x="421" y="855"/>
                  </a:cubicBezTo>
                  <a:cubicBezTo>
                    <a:pt x="348" y="946"/>
                    <a:pt x="275" y="1037"/>
                    <a:pt x="220" y="1147"/>
                  </a:cubicBezTo>
                  <a:cubicBezTo>
                    <a:pt x="165" y="1184"/>
                    <a:pt x="147" y="1238"/>
                    <a:pt x="129" y="1275"/>
                  </a:cubicBezTo>
                  <a:cubicBezTo>
                    <a:pt x="37" y="1421"/>
                    <a:pt x="1" y="1604"/>
                    <a:pt x="74" y="1768"/>
                  </a:cubicBezTo>
                  <a:cubicBezTo>
                    <a:pt x="92" y="1805"/>
                    <a:pt x="92" y="1823"/>
                    <a:pt x="129" y="1878"/>
                  </a:cubicBezTo>
                  <a:cubicBezTo>
                    <a:pt x="147" y="1915"/>
                    <a:pt x="184" y="1969"/>
                    <a:pt x="238" y="1988"/>
                  </a:cubicBezTo>
                  <a:cubicBezTo>
                    <a:pt x="330" y="2061"/>
                    <a:pt x="403" y="2079"/>
                    <a:pt x="513" y="2079"/>
                  </a:cubicBezTo>
                  <a:cubicBezTo>
                    <a:pt x="531" y="2081"/>
                    <a:pt x="549" y="2082"/>
                    <a:pt x="568" y="2082"/>
                  </a:cubicBezTo>
                  <a:cubicBezTo>
                    <a:pt x="699" y="2082"/>
                    <a:pt x="839" y="2026"/>
                    <a:pt x="951" y="1915"/>
                  </a:cubicBezTo>
                  <a:cubicBezTo>
                    <a:pt x="1006" y="1860"/>
                    <a:pt x="1079" y="1768"/>
                    <a:pt x="1134" y="1677"/>
                  </a:cubicBezTo>
                  <a:cubicBezTo>
                    <a:pt x="1189" y="1586"/>
                    <a:pt x="1262" y="1458"/>
                    <a:pt x="1335" y="1366"/>
                  </a:cubicBezTo>
                  <a:cubicBezTo>
                    <a:pt x="1463" y="1165"/>
                    <a:pt x="1609" y="964"/>
                    <a:pt x="1773" y="782"/>
                  </a:cubicBezTo>
                  <a:cubicBezTo>
                    <a:pt x="1773" y="672"/>
                    <a:pt x="1792" y="489"/>
                    <a:pt x="1773" y="361"/>
                  </a:cubicBezTo>
                  <a:cubicBezTo>
                    <a:pt x="1737" y="252"/>
                    <a:pt x="1646" y="124"/>
                    <a:pt x="1536" y="69"/>
                  </a:cubicBezTo>
                  <a:cubicBezTo>
                    <a:pt x="1469" y="25"/>
                    <a:pt x="1383" y="0"/>
                    <a:pt x="1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 rot="5400000">
              <a:off x="7257777" y="2605224"/>
              <a:ext cx="53829" cy="51016"/>
            </a:xfrm>
            <a:custGeom>
              <a:avLst/>
              <a:gdLst/>
              <a:ahLst/>
              <a:cxnLst/>
              <a:rect l="l" t="t" r="r" b="b"/>
              <a:pathLst>
                <a:path w="842" h="798" extrusionOk="0">
                  <a:moveTo>
                    <a:pt x="429" y="0"/>
                  </a:moveTo>
                  <a:cubicBezTo>
                    <a:pt x="392" y="0"/>
                    <a:pt x="348" y="17"/>
                    <a:pt x="311" y="17"/>
                  </a:cubicBezTo>
                  <a:cubicBezTo>
                    <a:pt x="293" y="35"/>
                    <a:pt x="256" y="35"/>
                    <a:pt x="220" y="53"/>
                  </a:cubicBezTo>
                  <a:cubicBezTo>
                    <a:pt x="201" y="53"/>
                    <a:pt x="201" y="71"/>
                    <a:pt x="183" y="71"/>
                  </a:cubicBezTo>
                  <a:cubicBezTo>
                    <a:pt x="128" y="90"/>
                    <a:pt x="92" y="145"/>
                    <a:pt x="74" y="199"/>
                  </a:cubicBezTo>
                  <a:cubicBezTo>
                    <a:pt x="37" y="218"/>
                    <a:pt x="37" y="254"/>
                    <a:pt x="19" y="291"/>
                  </a:cubicBezTo>
                  <a:cubicBezTo>
                    <a:pt x="0" y="346"/>
                    <a:pt x="0" y="437"/>
                    <a:pt x="19" y="510"/>
                  </a:cubicBezTo>
                  <a:cubicBezTo>
                    <a:pt x="19" y="528"/>
                    <a:pt x="37" y="547"/>
                    <a:pt x="37" y="583"/>
                  </a:cubicBezTo>
                  <a:cubicBezTo>
                    <a:pt x="74" y="620"/>
                    <a:pt x="74" y="656"/>
                    <a:pt x="92" y="675"/>
                  </a:cubicBezTo>
                  <a:lnTo>
                    <a:pt x="110" y="693"/>
                  </a:lnTo>
                  <a:cubicBezTo>
                    <a:pt x="128" y="711"/>
                    <a:pt x="165" y="748"/>
                    <a:pt x="201" y="766"/>
                  </a:cubicBezTo>
                  <a:cubicBezTo>
                    <a:pt x="220" y="766"/>
                    <a:pt x="220" y="766"/>
                    <a:pt x="256" y="784"/>
                  </a:cubicBezTo>
                  <a:lnTo>
                    <a:pt x="311" y="784"/>
                  </a:lnTo>
                  <a:cubicBezTo>
                    <a:pt x="357" y="793"/>
                    <a:pt x="380" y="798"/>
                    <a:pt x="400" y="798"/>
                  </a:cubicBezTo>
                  <a:cubicBezTo>
                    <a:pt x="421" y="798"/>
                    <a:pt x="439" y="793"/>
                    <a:pt x="476" y="784"/>
                  </a:cubicBezTo>
                  <a:lnTo>
                    <a:pt x="512" y="784"/>
                  </a:lnTo>
                  <a:lnTo>
                    <a:pt x="658" y="711"/>
                  </a:lnTo>
                  <a:lnTo>
                    <a:pt x="731" y="656"/>
                  </a:lnTo>
                  <a:cubicBezTo>
                    <a:pt x="768" y="601"/>
                    <a:pt x="805" y="547"/>
                    <a:pt x="805" y="510"/>
                  </a:cubicBezTo>
                  <a:lnTo>
                    <a:pt x="805" y="474"/>
                  </a:lnTo>
                  <a:cubicBezTo>
                    <a:pt x="841" y="400"/>
                    <a:pt x="841" y="327"/>
                    <a:pt x="841" y="291"/>
                  </a:cubicBezTo>
                  <a:cubicBezTo>
                    <a:pt x="823" y="254"/>
                    <a:pt x="823" y="218"/>
                    <a:pt x="805" y="199"/>
                  </a:cubicBezTo>
                  <a:cubicBezTo>
                    <a:pt x="768" y="145"/>
                    <a:pt x="731" y="90"/>
                    <a:pt x="677" y="71"/>
                  </a:cubicBezTo>
                  <a:cubicBezTo>
                    <a:pt x="658" y="71"/>
                    <a:pt x="658" y="53"/>
                    <a:pt x="640" y="53"/>
                  </a:cubicBezTo>
                  <a:cubicBezTo>
                    <a:pt x="585" y="35"/>
                    <a:pt x="549" y="17"/>
                    <a:pt x="476" y="17"/>
                  </a:cubicBezTo>
                  <a:cubicBezTo>
                    <a:pt x="463" y="4"/>
                    <a:pt x="447" y="0"/>
                    <a:pt x="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 rot="5400000">
              <a:off x="7478493" y="2540751"/>
              <a:ext cx="76013" cy="73647"/>
            </a:xfrm>
            <a:custGeom>
              <a:avLst/>
              <a:gdLst/>
              <a:ahLst/>
              <a:cxnLst/>
              <a:rect l="l" t="t" r="r" b="b"/>
              <a:pathLst>
                <a:path w="1189" h="1152" extrusionOk="0">
                  <a:moveTo>
                    <a:pt x="750" y="0"/>
                  </a:moveTo>
                  <a:cubicBezTo>
                    <a:pt x="677" y="0"/>
                    <a:pt x="585" y="19"/>
                    <a:pt x="530" y="74"/>
                  </a:cubicBezTo>
                  <a:cubicBezTo>
                    <a:pt x="457" y="110"/>
                    <a:pt x="402" y="165"/>
                    <a:pt x="366" y="220"/>
                  </a:cubicBezTo>
                  <a:cubicBezTo>
                    <a:pt x="293" y="311"/>
                    <a:pt x="256" y="402"/>
                    <a:pt x="183" y="494"/>
                  </a:cubicBezTo>
                  <a:cubicBezTo>
                    <a:pt x="165" y="549"/>
                    <a:pt x="110" y="585"/>
                    <a:pt x="92" y="640"/>
                  </a:cubicBezTo>
                  <a:cubicBezTo>
                    <a:pt x="73" y="658"/>
                    <a:pt x="73" y="677"/>
                    <a:pt x="37" y="713"/>
                  </a:cubicBezTo>
                  <a:cubicBezTo>
                    <a:pt x="37" y="731"/>
                    <a:pt x="19" y="731"/>
                    <a:pt x="19" y="750"/>
                  </a:cubicBezTo>
                  <a:cubicBezTo>
                    <a:pt x="0" y="768"/>
                    <a:pt x="0" y="804"/>
                    <a:pt x="0" y="823"/>
                  </a:cubicBezTo>
                  <a:lnTo>
                    <a:pt x="0" y="859"/>
                  </a:lnTo>
                  <a:lnTo>
                    <a:pt x="0" y="896"/>
                  </a:lnTo>
                  <a:cubicBezTo>
                    <a:pt x="0" y="932"/>
                    <a:pt x="0" y="951"/>
                    <a:pt x="19" y="987"/>
                  </a:cubicBezTo>
                  <a:cubicBezTo>
                    <a:pt x="19" y="1005"/>
                    <a:pt x="37" y="1042"/>
                    <a:pt x="73" y="1079"/>
                  </a:cubicBezTo>
                  <a:cubicBezTo>
                    <a:pt x="92" y="1097"/>
                    <a:pt x="110" y="1097"/>
                    <a:pt x="110" y="1115"/>
                  </a:cubicBezTo>
                  <a:cubicBezTo>
                    <a:pt x="165" y="1133"/>
                    <a:pt x="201" y="1152"/>
                    <a:pt x="256" y="1152"/>
                  </a:cubicBezTo>
                  <a:lnTo>
                    <a:pt x="384" y="1152"/>
                  </a:lnTo>
                  <a:cubicBezTo>
                    <a:pt x="402" y="1152"/>
                    <a:pt x="439" y="1133"/>
                    <a:pt x="457" y="1133"/>
                  </a:cubicBezTo>
                  <a:cubicBezTo>
                    <a:pt x="476" y="1115"/>
                    <a:pt x="494" y="1115"/>
                    <a:pt x="530" y="1097"/>
                  </a:cubicBezTo>
                  <a:cubicBezTo>
                    <a:pt x="567" y="1079"/>
                    <a:pt x="622" y="1024"/>
                    <a:pt x="658" y="1005"/>
                  </a:cubicBezTo>
                  <a:cubicBezTo>
                    <a:pt x="750" y="932"/>
                    <a:pt x="841" y="896"/>
                    <a:pt x="932" y="823"/>
                  </a:cubicBezTo>
                  <a:cubicBezTo>
                    <a:pt x="1005" y="768"/>
                    <a:pt x="1042" y="731"/>
                    <a:pt x="1097" y="658"/>
                  </a:cubicBezTo>
                  <a:cubicBezTo>
                    <a:pt x="1133" y="585"/>
                    <a:pt x="1170" y="530"/>
                    <a:pt x="1170" y="439"/>
                  </a:cubicBezTo>
                  <a:cubicBezTo>
                    <a:pt x="1188" y="311"/>
                    <a:pt x="1133" y="201"/>
                    <a:pt x="1042" y="128"/>
                  </a:cubicBezTo>
                  <a:cubicBezTo>
                    <a:pt x="1005" y="92"/>
                    <a:pt x="951" y="74"/>
                    <a:pt x="914" y="37"/>
                  </a:cubicBezTo>
                  <a:cubicBezTo>
                    <a:pt x="859" y="19"/>
                    <a:pt x="804" y="0"/>
                    <a:pt x="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 rot="5400000">
              <a:off x="7598935" y="2281262"/>
              <a:ext cx="88863" cy="77419"/>
            </a:xfrm>
            <a:custGeom>
              <a:avLst/>
              <a:gdLst/>
              <a:ahLst/>
              <a:cxnLst/>
              <a:rect l="l" t="t" r="r" b="b"/>
              <a:pathLst>
                <a:path w="1390" h="1211" extrusionOk="0">
                  <a:moveTo>
                    <a:pt x="957" y="1"/>
                  </a:moveTo>
                  <a:cubicBezTo>
                    <a:pt x="943" y="1"/>
                    <a:pt x="929" y="2"/>
                    <a:pt x="914" y="4"/>
                  </a:cubicBezTo>
                  <a:cubicBezTo>
                    <a:pt x="859" y="4"/>
                    <a:pt x="841" y="4"/>
                    <a:pt x="786" y="23"/>
                  </a:cubicBezTo>
                  <a:cubicBezTo>
                    <a:pt x="713" y="41"/>
                    <a:pt x="658" y="59"/>
                    <a:pt x="604" y="132"/>
                  </a:cubicBezTo>
                  <a:cubicBezTo>
                    <a:pt x="512" y="224"/>
                    <a:pt x="421" y="297"/>
                    <a:pt x="311" y="388"/>
                  </a:cubicBezTo>
                  <a:cubicBezTo>
                    <a:pt x="256" y="425"/>
                    <a:pt x="220" y="479"/>
                    <a:pt x="165" y="498"/>
                  </a:cubicBezTo>
                  <a:cubicBezTo>
                    <a:pt x="147" y="498"/>
                    <a:pt x="147" y="516"/>
                    <a:pt x="128" y="516"/>
                  </a:cubicBezTo>
                  <a:cubicBezTo>
                    <a:pt x="92" y="571"/>
                    <a:pt x="37" y="644"/>
                    <a:pt x="19" y="717"/>
                  </a:cubicBezTo>
                  <a:cubicBezTo>
                    <a:pt x="19" y="735"/>
                    <a:pt x="0" y="772"/>
                    <a:pt x="0" y="827"/>
                  </a:cubicBezTo>
                  <a:lnTo>
                    <a:pt x="0" y="845"/>
                  </a:lnTo>
                  <a:lnTo>
                    <a:pt x="0" y="863"/>
                  </a:lnTo>
                  <a:cubicBezTo>
                    <a:pt x="0" y="881"/>
                    <a:pt x="0" y="936"/>
                    <a:pt x="19" y="955"/>
                  </a:cubicBezTo>
                  <a:cubicBezTo>
                    <a:pt x="19" y="1009"/>
                    <a:pt x="37" y="1046"/>
                    <a:pt x="92" y="1082"/>
                  </a:cubicBezTo>
                  <a:cubicBezTo>
                    <a:pt x="128" y="1119"/>
                    <a:pt x="201" y="1192"/>
                    <a:pt x="275" y="1192"/>
                  </a:cubicBezTo>
                  <a:cubicBezTo>
                    <a:pt x="311" y="1192"/>
                    <a:pt x="384" y="1210"/>
                    <a:pt x="421" y="1210"/>
                  </a:cubicBezTo>
                  <a:lnTo>
                    <a:pt x="494" y="1210"/>
                  </a:lnTo>
                  <a:cubicBezTo>
                    <a:pt x="549" y="1210"/>
                    <a:pt x="604" y="1192"/>
                    <a:pt x="658" y="1174"/>
                  </a:cubicBezTo>
                  <a:cubicBezTo>
                    <a:pt x="677" y="1137"/>
                    <a:pt x="731" y="1119"/>
                    <a:pt x="750" y="1101"/>
                  </a:cubicBezTo>
                  <a:cubicBezTo>
                    <a:pt x="768" y="1101"/>
                    <a:pt x="768" y="1082"/>
                    <a:pt x="786" y="1082"/>
                  </a:cubicBezTo>
                  <a:cubicBezTo>
                    <a:pt x="841" y="1028"/>
                    <a:pt x="914" y="973"/>
                    <a:pt x="951" y="955"/>
                  </a:cubicBezTo>
                  <a:lnTo>
                    <a:pt x="1243" y="735"/>
                  </a:lnTo>
                  <a:cubicBezTo>
                    <a:pt x="1298" y="680"/>
                    <a:pt x="1316" y="644"/>
                    <a:pt x="1334" y="589"/>
                  </a:cubicBezTo>
                  <a:cubicBezTo>
                    <a:pt x="1371" y="552"/>
                    <a:pt x="1389" y="479"/>
                    <a:pt x="1389" y="443"/>
                  </a:cubicBezTo>
                  <a:cubicBezTo>
                    <a:pt x="1316" y="351"/>
                    <a:pt x="1316" y="297"/>
                    <a:pt x="1298" y="260"/>
                  </a:cubicBezTo>
                  <a:cubicBezTo>
                    <a:pt x="1280" y="205"/>
                    <a:pt x="1243" y="150"/>
                    <a:pt x="1207" y="114"/>
                  </a:cubicBezTo>
                  <a:cubicBezTo>
                    <a:pt x="1143" y="50"/>
                    <a:pt x="1052" y="1"/>
                    <a:pt x="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 rot="5400000">
              <a:off x="6583417" y="2218483"/>
              <a:ext cx="130929" cy="146847"/>
            </a:xfrm>
            <a:custGeom>
              <a:avLst/>
              <a:gdLst/>
              <a:ahLst/>
              <a:cxnLst/>
              <a:rect l="l" t="t" r="r" b="b"/>
              <a:pathLst>
                <a:path w="2048" h="2297" extrusionOk="0">
                  <a:moveTo>
                    <a:pt x="1452" y="0"/>
                  </a:moveTo>
                  <a:cubicBezTo>
                    <a:pt x="1306" y="0"/>
                    <a:pt x="1159" y="50"/>
                    <a:pt x="1061" y="159"/>
                  </a:cubicBezTo>
                  <a:cubicBezTo>
                    <a:pt x="951" y="268"/>
                    <a:pt x="860" y="378"/>
                    <a:pt x="768" y="524"/>
                  </a:cubicBezTo>
                  <a:cubicBezTo>
                    <a:pt x="714" y="597"/>
                    <a:pt x="641" y="670"/>
                    <a:pt x="604" y="743"/>
                  </a:cubicBezTo>
                  <a:cubicBezTo>
                    <a:pt x="549" y="798"/>
                    <a:pt x="531" y="835"/>
                    <a:pt x="494" y="890"/>
                  </a:cubicBezTo>
                  <a:cubicBezTo>
                    <a:pt x="403" y="999"/>
                    <a:pt x="348" y="1072"/>
                    <a:pt x="275" y="1219"/>
                  </a:cubicBezTo>
                  <a:cubicBezTo>
                    <a:pt x="239" y="1292"/>
                    <a:pt x="184" y="1383"/>
                    <a:pt x="147" y="1456"/>
                  </a:cubicBezTo>
                  <a:cubicBezTo>
                    <a:pt x="129" y="1493"/>
                    <a:pt x="92" y="1529"/>
                    <a:pt x="74" y="1566"/>
                  </a:cubicBezTo>
                  <a:cubicBezTo>
                    <a:pt x="1" y="1675"/>
                    <a:pt x="1" y="1767"/>
                    <a:pt x="1" y="1895"/>
                  </a:cubicBezTo>
                  <a:cubicBezTo>
                    <a:pt x="19" y="2004"/>
                    <a:pt x="56" y="2096"/>
                    <a:pt x="111" y="2187"/>
                  </a:cubicBezTo>
                  <a:cubicBezTo>
                    <a:pt x="220" y="2260"/>
                    <a:pt x="312" y="2297"/>
                    <a:pt x="421" y="2297"/>
                  </a:cubicBezTo>
                  <a:cubicBezTo>
                    <a:pt x="531" y="2297"/>
                    <a:pt x="641" y="2297"/>
                    <a:pt x="732" y="2224"/>
                  </a:cubicBezTo>
                  <a:cubicBezTo>
                    <a:pt x="805" y="2187"/>
                    <a:pt x="878" y="2114"/>
                    <a:pt x="951" y="2077"/>
                  </a:cubicBezTo>
                  <a:cubicBezTo>
                    <a:pt x="988" y="2023"/>
                    <a:pt x="1061" y="1986"/>
                    <a:pt x="1097" y="1931"/>
                  </a:cubicBezTo>
                  <a:cubicBezTo>
                    <a:pt x="1134" y="1913"/>
                    <a:pt x="1152" y="1913"/>
                    <a:pt x="1189" y="1895"/>
                  </a:cubicBezTo>
                  <a:cubicBezTo>
                    <a:pt x="1317" y="1803"/>
                    <a:pt x="1408" y="1712"/>
                    <a:pt x="1463" y="1602"/>
                  </a:cubicBezTo>
                  <a:cubicBezTo>
                    <a:pt x="1536" y="1511"/>
                    <a:pt x="1591" y="1438"/>
                    <a:pt x="1646" y="1346"/>
                  </a:cubicBezTo>
                  <a:cubicBezTo>
                    <a:pt x="1700" y="1255"/>
                    <a:pt x="1774" y="1182"/>
                    <a:pt x="1810" y="1091"/>
                  </a:cubicBezTo>
                  <a:lnTo>
                    <a:pt x="1938" y="817"/>
                  </a:lnTo>
                  <a:cubicBezTo>
                    <a:pt x="1993" y="689"/>
                    <a:pt x="2048" y="542"/>
                    <a:pt x="1993" y="414"/>
                  </a:cubicBezTo>
                  <a:cubicBezTo>
                    <a:pt x="1956" y="287"/>
                    <a:pt x="1901" y="195"/>
                    <a:pt x="1792" y="104"/>
                  </a:cubicBezTo>
                  <a:cubicBezTo>
                    <a:pt x="1699" y="37"/>
                    <a:pt x="1576" y="0"/>
                    <a:pt x="1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 rot="5400000">
              <a:off x="7301600" y="1814066"/>
              <a:ext cx="112261" cy="126262"/>
            </a:xfrm>
            <a:custGeom>
              <a:avLst/>
              <a:gdLst/>
              <a:ahLst/>
              <a:cxnLst/>
              <a:rect l="l" t="t" r="r" b="b"/>
              <a:pathLst>
                <a:path w="1756" h="1975" extrusionOk="0">
                  <a:moveTo>
                    <a:pt x="1287" y="0"/>
                  </a:moveTo>
                  <a:cubicBezTo>
                    <a:pt x="1266" y="0"/>
                    <a:pt x="1245" y="4"/>
                    <a:pt x="1225" y="12"/>
                  </a:cubicBezTo>
                  <a:cubicBezTo>
                    <a:pt x="1116" y="12"/>
                    <a:pt x="988" y="48"/>
                    <a:pt x="915" y="140"/>
                  </a:cubicBezTo>
                  <a:cubicBezTo>
                    <a:pt x="750" y="341"/>
                    <a:pt x="622" y="560"/>
                    <a:pt x="476" y="779"/>
                  </a:cubicBezTo>
                  <a:cubicBezTo>
                    <a:pt x="366" y="962"/>
                    <a:pt x="220" y="1145"/>
                    <a:pt x="111" y="1346"/>
                  </a:cubicBezTo>
                  <a:cubicBezTo>
                    <a:pt x="1" y="1528"/>
                    <a:pt x="74" y="1839"/>
                    <a:pt x="275" y="1930"/>
                  </a:cubicBezTo>
                  <a:cubicBezTo>
                    <a:pt x="342" y="1957"/>
                    <a:pt x="428" y="1974"/>
                    <a:pt x="506" y="1974"/>
                  </a:cubicBezTo>
                  <a:cubicBezTo>
                    <a:pt x="534" y="1974"/>
                    <a:pt x="561" y="1972"/>
                    <a:pt x="586" y="1967"/>
                  </a:cubicBezTo>
                  <a:cubicBezTo>
                    <a:pt x="714" y="1930"/>
                    <a:pt x="768" y="1876"/>
                    <a:pt x="842" y="1766"/>
                  </a:cubicBezTo>
                  <a:cubicBezTo>
                    <a:pt x="969" y="1583"/>
                    <a:pt x="1116" y="1400"/>
                    <a:pt x="1225" y="1236"/>
                  </a:cubicBezTo>
                  <a:cubicBezTo>
                    <a:pt x="1298" y="1145"/>
                    <a:pt x="1371" y="1053"/>
                    <a:pt x="1426" y="980"/>
                  </a:cubicBezTo>
                  <a:lnTo>
                    <a:pt x="1646" y="706"/>
                  </a:lnTo>
                  <a:cubicBezTo>
                    <a:pt x="1755" y="505"/>
                    <a:pt x="1682" y="231"/>
                    <a:pt x="1499" y="103"/>
                  </a:cubicBezTo>
                  <a:cubicBezTo>
                    <a:pt x="1442" y="46"/>
                    <a:pt x="1363" y="0"/>
                    <a:pt x="1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 rot="5400000">
              <a:off x="7378730" y="2778408"/>
              <a:ext cx="158994" cy="171908"/>
            </a:xfrm>
            <a:custGeom>
              <a:avLst/>
              <a:gdLst/>
              <a:ahLst/>
              <a:cxnLst/>
              <a:rect l="l" t="t" r="r" b="b"/>
              <a:pathLst>
                <a:path w="2487" h="2689" extrusionOk="0">
                  <a:moveTo>
                    <a:pt x="2126" y="0"/>
                  </a:moveTo>
                  <a:cubicBezTo>
                    <a:pt x="2092" y="0"/>
                    <a:pt x="2060" y="7"/>
                    <a:pt x="2029" y="22"/>
                  </a:cubicBezTo>
                  <a:cubicBezTo>
                    <a:pt x="1993" y="40"/>
                    <a:pt x="1956" y="40"/>
                    <a:pt x="1920" y="58"/>
                  </a:cubicBezTo>
                  <a:cubicBezTo>
                    <a:pt x="1810" y="95"/>
                    <a:pt x="1737" y="150"/>
                    <a:pt x="1664" y="241"/>
                  </a:cubicBezTo>
                  <a:cubicBezTo>
                    <a:pt x="1591" y="314"/>
                    <a:pt x="1518" y="406"/>
                    <a:pt x="1463" y="479"/>
                  </a:cubicBezTo>
                  <a:cubicBezTo>
                    <a:pt x="1317" y="625"/>
                    <a:pt x="1189" y="771"/>
                    <a:pt x="1024" y="936"/>
                  </a:cubicBezTo>
                  <a:cubicBezTo>
                    <a:pt x="750" y="1228"/>
                    <a:pt x="476" y="1539"/>
                    <a:pt x="202" y="1868"/>
                  </a:cubicBezTo>
                  <a:cubicBezTo>
                    <a:pt x="37" y="2050"/>
                    <a:pt x="1" y="2361"/>
                    <a:pt x="202" y="2544"/>
                  </a:cubicBezTo>
                  <a:cubicBezTo>
                    <a:pt x="300" y="2632"/>
                    <a:pt x="439" y="2688"/>
                    <a:pt x="576" y="2688"/>
                  </a:cubicBezTo>
                  <a:cubicBezTo>
                    <a:pt x="695" y="2688"/>
                    <a:pt x="811" y="2646"/>
                    <a:pt x="896" y="2544"/>
                  </a:cubicBezTo>
                  <a:cubicBezTo>
                    <a:pt x="1170" y="2233"/>
                    <a:pt x="1426" y="1941"/>
                    <a:pt x="1682" y="1593"/>
                  </a:cubicBezTo>
                  <a:lnTo>
                    <a:pt x="2048" y="1118"/>
                  </a:lnTo>
                  <a:cubicBezTo>
                    <a:pt x="2121" y="1027"/>
                    <a:pt x="2194" y="954"/>
                    <a:pt x="2230" y="862"/>
                  </a:cubicBezTo>
                  <a:cubicBezTo>
                    <a:pt x="2285" y="789"/>
                    <a:pt x="2358" y="716"/>
                    <a:pt x="2395" y="625"/>
                  </a:cubicBezTo>
                  <a:cubicBezTo>
                    <a:pt x="2413" y="570"/>
                    <a:pt x="2450" y="515"/>
                    <a:pt x="2450" y="442"/>
                  </a:cubicBezTo>
                  <a:cubicBezTo>
                    <a:pt x="2486" y="333"/>
                    <a:pt x="2468" y="223"/>
                    <a:pt x="2377" y="113"/>
                  </a:cubicBezTo>
                  <a:cubicBezTo>
                    <a:pt x="2310" y="47"/>
                    <a:pt x="2215" y="0"/>
                    <a:pt x="2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 rot="5400000">
              <a:off x="6971469" y="2705433"/>
              <a:ext cx="105229" cy="123960"/>
            </a:xfrm>
            <a:custGeom>
              <a:avLst/>
              <a:gdLst/>
              <a:ahLst/>
              <a:cxnLst/>
              <a:rect l="l" t="t" r="r" b="b"/>
              <a:pathLst>
                <a:path w="1646" h="1939" extrusionOk="0">
                  <a:moveTo>
                    <a:pt x="1087" y="1"/>
                  </a:moveTo>
                  <a:cubicBezTo>
                    <a:pt x="1038" y="1"/>
                    <a:pt x="987" y="7"/>
                    <a:pt x="932" y="19"/>
                  </a:cubicBezTo>
                  <a:cubicBezTo>
                    <a:pt x="786" y="74"/>
                    <a:pt x="677" y="165"/>
                    <a:pt x="622" y="275"/>
                  </a:cubicBezTo>
                  <a:cubicBezTo>
                    <a:pt x="530" y="403"/>
                    <a:pt x="439" y="567"/>
                    <a:pt x="348" y="714"/>
                  </a:cubicBezTo>
                  <a:lnTo>
                    <a:pt x="202" y="915"/>
                  </a:lnTo>
                  <a:cubicBezTo>
                    <a:pt x="165" y="988"/>
                    <a:pt x="128" y="1079"/>
                    <a:pt x="92" y="1134"/>
                  </a:cubicBezTo>
                  <a:cubicBezTo>
                    <a:pt x="37" y="1207"/>
                    <a:pt x="19" y="1262"/>
                    <a:pt x="19" y="1353"/>
                  </a:cubicBezTo>
                  <a:cubicBezTo>
                    <a:pt x="0" y="1408"/>
                    <a:pt x="0" y="1481"/>
                    <a:pt x="19" y="1554"/>
                  </a:cubicBezTo>
                  <a:cubicBezTo>
                    <a:pt x="55" y="1664"/>
                    <a:pt x="110" y="1755"/>
                    <a:pt x="202" y="1828"/>
                  </a:cubicBezTo>
                  <a:cubicBezTo>
                    <a:pt x="293" y="1901"/>
                    <a:pt x="403" y="1938"/>
                    <a:pt x="512" y="1938"/>
                  </a:cubicBezTo>
                  <a:cubicBezTo>
                    <a:pt x="658" y="1938"/>
                    <a:pt x="786" y="1901"/>
                    <a:pt x="896" y="1774"/>
                  </a:cubicBezTo>
                  <a:cubicBezTo>
                    <a:pt x="951" y="1682"/>
                    <a:pt x="1042" y="1591"/>
                    <a:pt x="1115" y="1481"/>
                  </a:cubicBezTo>
                  <a:cubicBezTo>
                    <a:pt x="1152" y="1408"/>
                    <a:pt x="1207" y="1317"/>
                    <a:pt x="1261" y="1262"/>
                  </a:cubicBezTo>
                  <a:cubicBezTo>
                    <a:pt x="1353" y="1116"/>
                    <a:pt x="1444" y="951"/>
                    <a:pt x="1536" y="823"/>
                  </a:cubicBezTo>
                  <a:cubicBezTo>
                    <a:pt x="1645" y="677"/>
                    <a:pt x="1645" y="531"/>
                    <a:pt x="1609" y="385"/>
                  </a:cubicBezTo>
                  <a:cubicBezTo>
                    <a:pt x="1572" y="257"/>
                    <a:pt x="1481" y="111"/>
                    <a:pt x="1371" y="74"/>
                  </a:cubicBezTo>
                  <a:cubicBezTo>
                    <a:pt x="1274" y="25"/>
                    <a:pt x="1184" y="1"/>
                    <a:pt x="1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6"/>
          <p:cNvGrpSpPr/>
          <p:nvPr/>
        </p:nvGrpSpPr>
        <p:grpSpPr>
          <a:xfrm rot="3841766">
            <a:off x="6596722" y="-395788"/>
            <a:ext cx="3515564" cy="2443289"/>
            <a:chOff x="-154942" y="-422500"/>
            <a:chExt cx="3515639" cy="2443341"/>
          </a:xfrm>
        </p:grpSpPr>
        <p:sp>
          <p:nvSpPr>
            <p:cNvPr id="132" name="Google Shape;132;p6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6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6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713213" y="539500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-398075" y="-439975"/>
            <a:ext cx="1969400" cy="2021775"/>
          </a:xfrm>
          <a:custGeom>
            <a:avLst/>
            <a:gdLst/>
            <a:ahLst/>
            <a:cxnLst/>
            <a:rect l="l" t="t" r="r" b="b"/>
            <a:pathLst>
              <a:path w="78776" h="80871" extrusionOk="0">
                <a:moveTo>
                  <a:pt x="78776" y="0"/>
                </a:moveTo>
                <a:cubicBezTo>
                  <a:pt x="77348" y="8570"/>
                  <a:pt x="68927" y="14355"/>
                  <a:pt x="63273" y="20951"/>
                </a:cubicBezTo>
                <a:cubicBezTo>
                  <a:pt x="52924" y="33024"/>
                  <a:pt x="41405" y="44124"/>
                  <a:pt x="29332" y="54473"/>
                </a:cubicBezTo>
                <a:cubicBezTo>
                  <a:pt x="24017" y="59029"/>
                  <a:pt x="23543" y="67361"/>
                  <a:pt x="19275" y="72910"/>
                </a:cubicBezTo>
                <a:cubicBezTo>
                  <a:pt x="15037" y="78420"/>
                  <a:pt x="6951" y="80871"/>
                  <a:pt x="0" y="80871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/>
          <p:nvPr/>
        </p:nvSpPr>
        <p:spPr>
          <a:xfrm rot="5400000">
            <a:off x="-2061361" y="1237907"/>
            <a:ext cx="5766868" cy="2628904"/>
          </a:xfrm>
          <a:custGeom>
            <a:avLst/>
            <a:gdLst/>
            <a:ahLst/>
            <a:cxnLst/>
            <a:rect l="l" t="t" r="r" b="b"/>
            <a:pathLst>
              <a:path w="72219" h="32922" extrusionOk="0">
                <a:moveTo>
                  <a:pt x="3337" y="0"/>
                </a:moveTo>
                <a:cubicBezTo>
                  <a:pt x="991" y="0"/>
                  <a:pt x="1436" y="3715"/>
                  <a:pt x="1316" y="6424"/>
                </a:cubicBezTo>
                <a:cubicBezTo>
                  <a:pt x="877" y="15269"/>
                  <a:pt x="439" y="24077"/>
                  <a:pt x="0" y="32922"/>
                </a:cubicBezTo>
                <a:cubicBezTo>
                  <a:pt x="23025" y="32739"/>
                  <a:pt x="46051" y="32538"/>
                  <a:pt x="69076" y="32355"/>
                </a:cubicBezTo>
                <a:cubicBezTo>
                  <a:pt x="69021" y="23291"/>
                  <a:pt x="70063" y="14191"/>
                  <a:pt x="72219" y="5383"/>
                </a:cubicBezTo>
                <a:cubicBezTo>
                  <a:pt x="71541" y="5032"/>
                  <a:pt x="70807" y="4877"/>
                  <a:pt x="70062" y="4877"/>
                </a:cubicBezTo>
                <a:cubicBezTo>
                  <a:pt x="68437" y="4877"/>
                  <a:pt x="66759" y="5615"/>
                  <a:pt x="65494" y="6680"/>
                </a:cubicBezTo>
                <a:cubicBezTo>
                  <a:pt x="63648" y="8233"/>
                  <a:pt x="62406" y="10371"/>
                  <a:pt x="61017" y="12345"/>
                </a:cubicBezTo>
                <a:cubicBezTo>
                  <a:pt x="59610" y="14300"/>
                  <a:pt x="57874" y="16201"/>
                  <a:pt x="55535" y="16859"/>
                </a:cubicBezTo>
                <a:cubicBezTo>
                  <a:pt x="53415" y="17462"/>
                  <a:pt x="51021" y="16987"/>
                  <a:pt x="49102" y="18083"/>
                </a:cubicBezTo>
                <a:cubicBezTo>
                  <a:pt x="46380" y="19636"/>
                  <a:pt x="46105" y="23492"/>
                  <a:pt x="43986" y="25795"/>
                </a:cubicBezTo>
                <a:cubicBezTo>
                  <a:pt x="42185" y="27753"/>
                  <a:pt x="39495" y="28246"/>
                  <a:pt x="36767" y="28246"/>
                </a:cubicBezTo>
                <a:cubicBezTo>
                  <a:pt x="35702" y="28246"/>
                  <a:pt x="34632" y="28171"/>
                  <a:pt x="33606" y="28079"/>
                </a:cubicBezTo>
                <a:cubicBezTo>
                  <a:pt x="29695" y="27768"/>
                  <a:pt x="25766" y="27421"/>
                  <a:pt x="22112" y="26032"/>
                </a:cubicBezTo>
                <a:cubicBezTo>
                  <a:pt x="18457" y="24625"/>
                  <a:pt x="15076" y="22067"/>
                  <a:pt x="13651" y="18449"/>
                </a:cubicBezTo>
                <a:cubicBezTo>
                  <a:pt x="12317" y="15123"/>
                  <a:pt x="12737" y="11322"/>
                  <a:pt x="11641" y="7904"/>
                </a:cubicBezTo>
                <a:cubicBezTo>
                  <a:pt x="10636" y="4780"/>
                  <a:pt x="8278" y="2130"/>
                  <a:pt x="5336" y="595"/>
                </a:cubicBezTo>
                <a:cubicBezTo>
                  <a:pt x="4510" y="182"/>
                  <a:pt x="3856" y="0"/>
                  <a:pt x="33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7"/>
          <p:cNvGrpSpPr/>
          <p:nvPr/>
        </p:nvGrpSpPr>
        <p:grpSpPr>
          <a:xfrm rot="563218" flipH="1">
            <a:off x="6596699" y="-395933"/>
            <a:ext cx="3515605" cy="2443318"/>
            <a:chOff x="-154942" y="-422500"/>
            <a:chExt cx="3515639" cy="2443341"/>
          </a:xfrm>
        </p:grpSpPr>
        <p:sp>
          <p:nvSpPr>
            <p:cNvPr id="143" name="Google Shape;143;p7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7"/>
          <p:cNvSpPr/>
          <p:nvPr/>
        </p:nvSpPr>
        <p:spPr>
          <a:xfrm rot="-5400000" flipH="1">
            <a:off x="6262017" y="2121728"/>
            <a:ext cx="3667217" cy="3747001"/>
          </a:xfrm>
          <a:custGeom>
            <a:avLst/>
            <a:gdLst/>
            <a:ahLst/>
            <a:cxnLst/>
            <a:rect l="l" t="t" r="r" b="b"/>
            <a:pathLst>
              <a:path w="57363" h="58611" extrusionOk="0">
                <a:moveTo>
                  <a:pt x="47349" y="0"/>
                </a:moveTo>
                <a:cubicBezTo>
                  <a:pt x="44050" y="0"/>
                  <a:pt x="40580" y="844"/>
                  <a:pt x="37882" y="2547"/>
                </a:cubicBezTo>
                <a:cubicBezTo>
                  <a:pt x="34063" y="4978"/>
                  <a:pt x="31395" y="9181"/>
                  <a:pt x="30847" y="13676"/>
                </a:cubicBezTo>
                <a:cubicBezTo>
                  <a:pt x="30536" y="16034"/>
                  <a:pt x="30773" y="18592"/>
                  <a:pt x="29531" y="20620"/>
                </a:cubicBezTo>
                <a:cubicBezTo>
                  <a:pt x="27868" y="23380"/>
                  <a:pt x="24286" y="24166"/>
                  <a:pt x="21107" y="24732"/>
                </a:cubicBezTo>
                <a:cubicBezTo>
                  <a:pt x="17927" y="25317"/>
                  <a:pt x="14327" y="26322"/>
                  <a:pt x="12993" y="29264"/>
                </a:cubicBezTo>
                <a:cubicBezTo>
                  <a:pt x="11750" y="32042"/>
                  <a:pt x="12956" y="35751"/>
                  <a:pt x="10891" y="38017"/>
                </a:cubicBezTo>
                <a:cubicBezTo>
                  <a:pt x="9375" y="39717"/>
                  <a:pt x="6725" y="39717"/>
                  <a:pt x="4660" y="40740"/>
                </a:cubicBezTo>
                <a:cubicBezTo>
                  <a:pt x="1261" y="42421"/>
                  <a:pt x="0" y="47045"/>
                  <a:pt x="1334" y="50590"/>
                </a:cubicBezTo>
                <a:cubicBezTo>
                  <a:pt x="2668" y="54153"/>
                  <a:pt x="6085" y="56620"/>
                  <a:pt x="9704" y="57717"/>
                </a:cubicBezTo>
                <a:cubicBezTo>
                  <a:pt x="12015" y="58404"/>
                  <a:pt x="14409" y="58610"/>
                  <a:pt x="16818" y="58610"/>
                </a:cubicBezTo>
                <a:cubicBezTo>
                  <a:pt x="18638" y="58610"/>
                  <a:pt x="20467" y="58492"/>
                  <a:pt x="22276" y="58374"/>
                </a:cubicBezTo>
                <a:cubicBezTo>
                  <a:pt x="29841" y="57863"/>
                  <a:pt x="37370" y="57369"/>
                  <a:pt x="44936" y="56839"/>
                </a:cubicBezTo>
                <a:cubicBezTo>
                  <a:pt x="47787" y="56657"/>
                  <a:pt x="50911" y="56346"/>
                  <a:pt x="52976" y="54336"/>
                </a:cubicBezTo>
                <a:cubicBezTo>
                  <a:pt x="54749" y="52563"/>
                  <a:pt x="55261" y="49914"/>
                  <a:pt x="55608" y="47428"/>
                </a:cubicBezTo>
                <a:cubicBezTo>
                  <a:pt x="57362" y="34636"/>
                  <a:pt x="57198" y="21607"/>
                  <a:pt x="55114" y="8870"/>
                </a:cubicBezTo>
                <a:cubicBezTo>
                  <a:pt x="54566" y="5508"/>
                  <a:pt x="54128" y="848"/>
                  <a:pt x="50126" y="208"/>
                </a:cubicBezTo>
                <a:cubicBezTo>
                  <a:pt x="49229" y="70"/>
                  <a:pt x="48296" y="0"/>
                  <a:pt x="473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 rot="-5400000" flipH="1">
            <a:off x="8145335" y="4096741"/>
            <a:ext cx="1237301" cy="1014697"/>
          </a:xfrm>
          <a:custGeom>
            <a:avLst/>
            <a:gdLst/>
            <a:ahLst/>
            <a:cxnLst/>
            <a:rect l="l" t="t" r="r" b="b"/>
            <a:pathLst>
              <a:path w="19354" h="15872" extrusionOk="0">
                <a:moveTo>
                  <a:pt x="2322" y="3976"/>
                </a:moveTo>
                <a:cubicBezTo>
                  <a:pt x="2815" y="3994"/>
                  <a:pt x="3272" y="3994"/>
                  <a:pt x="3729" y="3994"/>
                </a:cubicBezTo>
                <a:lnTo>
                  <a:pt x="6762" y="3994"/>
                </a:lnTo>
                <a:lnTo>
                  <a:pt x="6762" y="7703"/>
                </a:lnTo>
                <a:lnTo>
                  <a:pt x="2358" y="7703"/>
                </a:lnTo>
                <a:cubicBezTo>
                  <a:pt x="2358" y="6461"/>
                  <a:pt x="2358" y="5236"/>
                  <a:pt x="2322" y="3976"/>
                </a:cubicBezTo>
                <a:close/>
                <a:moveTo>
                  <a:pt x="11075" y="3994"/>
                </a:moveTo>
                <a:cubicBezTo>
                  <a:pt x="11057" y="5236"/>
                  <a:pt x="11057" y="6461"/>
                  <a:pt x="11057" y="7703"/>
                </a:cubicBezTo>
                <a:lnTo>
                  <a:pt x="6982" y="7703"/>
                </a:lnTo>
                <a:lnTo>
                  <a:pt x="6982" y="3994"/>
                </a:lnTo>
                <a:close/>
                <a:moveTo>
                  <a:pt x="15095" y="3994"/>
                </a:moveTo>
                <a:cubicBezTo>
                  <a:pt x="15077" y="5236"/>
                  <a:pt x="15077" y="6443"/>
                  <a:pt x="15077" y="7667"/>
                </a:cubicBezTo>
                <a:cubicBezTo>
                  <a:pt x="13889" y="7667"/>
                  <a:pt x="12720" y="7703"/>
                  <a:pt x="11532" y="7703"/>
                </a:cubicBezTo>
                <a:lnTo>
                  <a:pt x="11404" y="7703"/>
                </a:lnTo>
                <a:cubicBezTo>
                  <a:pt x="11404" y="6461"/>
                  <a:pt x="11404" y="5236"/>
                  <a:pt x="11367" y="3994"/>
                </a:cubicBezTo>
                <a:close/>
                <a:moveTo>
                  <a:pt x="11075" y="8014"/>
                </a:moveTo>
                <a:lnTo>
                  <a:pt x="11075" y="11011"/>
                </a:lnTo>
                <a:lnTo>
                  <a:pt x="11075" y="11395"/>
                </a:lnTo>
                <a:lnTo>
                  <a:pt x="7000" y="11395"/>
                </a:lnTo>
                <a:lnTo>
                  <a:pt x="7000" y="8252"/>
                </a:lnTo>
                <a:lnTo>
                  <a:pt x="7000" y="8014"/>
                </a:lnTo>
                <a:close/>
                <a:moveTo>
                  <a:pt x="15059" y="8014"/>
                </a:moveTo>
                <a:lnTo>
                  <a:pt x="15059" y="11376"/>
                </a:lnTo>
                <a:lnTo>
                  <a:pt x="11916" y="11376"/>
                </a:lnTo>
                <a:lnTo>
                  <a:pt x="11916" y="11395"/>
                </a:lnTo>
                <a:lnTo>
                  <a:pt x="11422" y="11395"/>
                </a:lnTo>
                <a:cubicBezTo>
                  <a:pt x="11422" y="10499"/>
                  <a:pt x="11404" y="9640"/>
                  <a:pt x="11404" y="8745"/>
                </a:cubicBezTo>
                <a:lnTo>
                  <a:pt x="11404" y="8014"/>
                </a:lnTo>
                <a:close/>
                <a:moveTo>
                  <a:pt x="6744" y="8014"/>
                </a:moveTo>
                <a:lnTo>
                  <a:pt x="6744" y="10554"/>
                </a:lnTo>
                <a:lnTo>
                  <a:pt x="6744" y="11395"/>
                </a:lnTo>
                <a:lnTo>
                  <a:pt x="4716" y="11395"/>
                </a:lnTo>
                <a:cubicBezTo>
                  <a:pt x="4040" y="11395"/>
                  <a:pt x="3382" y="11413"/>
                  <a:pt x="2706" y="11413"/>
                </a:cubicBezTo>
                <a:lnTo>
                  <a:pt x="2322" y="11413"/>
                </a:lnTo>
                <a:lnTo>
                  <a:pt x="2322" y="10901"/>
                </a:lnTo>
                <a:lnTo>
                  <a:pt x="2322" y="8471"/>
                </a:lnTo>
                <a:lnTo>
                  <a:pt x="2322" y="8014"/>
                </a:lnTo>
                <a:close/>
                <a:moveTo>
                  <a:pt x="6854" y="1"/>
                </a:moveTo>
                <a:cubicBezTo>
                  <a:pt x="6808" y="1"/>
                  <a:pt x="6762" y="28"/>
                  <a:pt x="6762" y="83"/>
                </a:cubicBezTo>
                <a:cubicBezTo>
                  <a:pt x="6762" y="1271"/>
                  <a:pt x="6744" y="2495"/>
                  <a:pt x="6744" y="3683"/>
                </a:cubicBezTo>
                <a:lnTo>
                  <a:pt x="4186" y="3683"/>
                </a:lnTo>
                <a:cubicBezTo>
                  <a:pt x="3564" y="3683"/>
                  <a:pt x="2943" y="3683"/>
                  <a:pt x="2322" y="3701"/>
                </a:cubicBezTo>
                <a:lnTo>
                  <a:pt x="2322" y="3647"/>
                </a:lnTo>
                <a:cubicBezTo>
                  <a:pt x="2303" y="2715"/>
                  <a:pt x="2285" y="1801"/>
                  <a:pt x="2249" y="887"/>
                </a:cubicBezTo>
                <a:cubicBezTo>
                  <a:pt x="2249" y="805"/>
                  <a:pt x="2185" y="764"/>
                  <a:pt x="2121" y="764"/>
                </a:cubicBezTo>
                <a:cubicBezTo>
                  <a:pt x="2057" y="764"/>
                  <a:pt x="1993" y="805"/>
                  <a:pt x="1993" y="887"/>
                </a:cubicBezTo>
                <a:cubicBezTo>
                  <a:pt x="1938" y="1819"/>
                  <a:pt x="1920" y="2788"/>
                  <a:pt x="1901" y="3720"/>
                </a:cubicBezTo>
                <a:lnTo>
                  <a:pt x="1152" y="3720"/>
                </a:lnTo>
                <a:cubicBezTo>
                  <a:pt x="805" y="3720"/>
                  <a:pt x="458" y="3775"/>
                  <a:pt x="92" y="3793"/>
                </a:cubicBezTo>
                <a:cubicBezTo>
                  <a:pt x="1" y="3793"/>
                  <a:pt x="1" y="3921"/>
                  <a:pt x="92" y="3957"/>
                </a:cubicBezTo>
                <a:cubicBezTo>
                  <a:pt x="385" y="3976"/>
                  <a:pt x="659" y="3994"/>
                  <a:pt x="951" y="4012"/>
                </a:cubicBezTo>
                <a:cubicBezTo>
                  <a:pt x="1280" y="4012"/>
                  <a:pt x="1573" y="4049"/>
                  <a:pt x="1901" y="4049"/>
                </a:cubicBezTo>
                <a:lnTo>
                  <a:pt x="1901" y="5748"/>
                </a:lnTo>
                <a:lnTo>
                  <a:pt x="1901" y="7758"/>
                </a:lnTo>
                <a:cubicBezTo>
                  <a:pt x="1481" y="7758"/>
                  <a:pt x="1061" y="7795"/>
                  <a:pt x="641" y="7831"/>
                </a:cubicBezTo>
                <a:cubicBezTo>
                  <a:pt x="531" y="7831"/>
                  <a:pt x="531" y="7996"/>
                  <a:pt x="641" y="8014"/>
                </a:cubicBezTo>
                <a:cubicBezTo>
                  <a:pt x="1061" y="8069"/>
                  <a:pt x="1481" y="8069"/>
                  <a:pt x="1901" y="8087"/>
                </a:cubicBezTo>
                <a:lnTo>
                  <a:pt x="1901" y="10627"/>
                </a:lnTo>
                <a:lnTo>
                  <a:pt x="1901" y="11504"/>
                </a:lnTo>
                <a:cubicBezTo>
                  <a:pt x="1481" y="11504"/>
                  <a:pt x="1079" y="11541"/>
                  <a:pt x="695" y="11578"/>
                </a:cubicBezTo>
                <a:cubicBezTo>
                  <a:pt x="604" y="11596"/>
                  <a:pt x="604" y="11760"/>
                  <a:pt x="695" y="11779"/>
                </a:cubicBezTo>
                <a:cubicBezTo>
                  <a:pt x="1079" y="11852"/>
                  <a:pt x="1518" y="11852"/>
                  <a:pt x="1920" y="11852"/>
                </a:cubicBezTo>
                <a:cubicBezTo>
                  <a:pt x="1920" y="12382"/>
                  <a:pt x="1938" y="12875"/>
                  <a:pt x="2011" y="13405"/>
                </a:cubicBezTo>
                <a:cubicBezTo>
                  <a:pt x="2020" y="13496"/>
                  <a:pt x="2089" y="13542"/>
                  <a:pt x="2155" y="13542"/>
                </a:cubicBezTo>
                <a:cubicBezTo>
                  <a:pt x="2221" y="13542"/>
                  <a:pt x="2285" y="13496"/>
                  <a:pt x="2285" y="13405"/>
                </a:cubicBezTo>
                <a:cubicBezTo>
                  <a:pt x="2322" y="12912"/>
                  <a:pt x="2358" y="12382"/>
                  <a:pt x="2358" y="11852"/>
                </a:cubicBezTo>
                <a:lnTo>
                  <a:pt x="2450" y="11852"/>
                </a:lnTo>
                <a:cubicBezTo>
                  <a:pt x="3053" y="11852"/>
                  <a:pt x="3656" y="11852"/>
                  <a:pt x="4277" y="11870"/>
                </a:cubicBezTo>
                <a:lnTo>
                  <a:pt x="6762" y="11870"/>
                </a:lnTo>
                <a:cubicBezTo>
                  <a:pt x="6762" y="12455"/>
                  <a:pt x="6762" y="13021"/>
                  <a:pt x="6799" y="13588"/>
                </a:cubicBezTo>
                <a:cubicBezTo>
                  <a:pt x="6799" y="13633"/>
                  <a:pt x="6835" y="13656"/>
                  <a:pt x="6872" y="13656"/>
                </a:cubicBezTo>
                <a:cubicBezTo>
                  <a:pt x="6909" y="13656"/>
                  <a:pt x="6945" y="13633"/>
                  <a:pt x="6945" y="13588"/>
                </a:cubicBezTo>
                <a:cubicBezTo>
                  <a:pt x="6963" y="13021"/>
                  <a:pt x="6982" y="12455"/>
                  <a:pt x="6982" y="11870"/>
                </a:cubicBezTo>
                <a:lnTo>
                  <a:pt x="11057" y="11870"/>
                </a:lnTo>
                <a:cubicBezTo>
                  <a:pt x="11057" y="12637"/>
                  <a:pt x="11057" y="13387"/>
                  <a:pt x="11093" y="14136"/>
                </a:cubicBezTo>
                <a:cubicBezTo>
                  <a:pt x="11093" y="14227"/>
                  <a:pt x="11162" y="14273"/>
                  <a:pt x="11230" y="14273"/>
                </a:cubicBezTo>
                <a:cubicBezTo>
                  <a:pt x="11299" y="14273"/>
                  <a:pt x="11367" y="14227"/>
                  <a:pt x="11367" y="14136"/>
                </a:cubicBezTo>
                <a:cubicBezTo>
                  <a:pt x="11422" y="13387"/>
                  <a:pt x="11422" y="12637"/>
                  <a:pt x="11422" y="11870"/>
                </a:cubicBezTo>
                <a:lnTo>
                  <a:pt x="15077" y="11870"/>
                </a:lnTo>
                <a:lnTo>
                  <a:pt x="15077" y="12455"/>
                </a:lnTo>
                <a:cubicBezTo>
                  <a:pt x="15077" y="13551"/>
                  <a:pt x="15059" y="14611"/>
                  <a:pt x="15114" y="15707"/>
                </a:cubicBezTo>
                <a:cubicBezTo>
                  <a:pt x="15114" y="15817"/>
                  <a:pt x="15191" y="15872"/>
                  <a:pt x="15269" y="15872"/>
                </a:cubicBezTo>
                <a:cubicBezTo>
                  <a:pt x="15347" y="15872"/>
                  <a:pt x="15424" y="15817"/>
                  <a:pt x="15424" y="15707"/>
                </a:cubicBezTo>
                <a:cubicBezTo>
                  <a:pt x="15479" y="14428"/>
                  <a:pt x="15479" y="13149"/>
                  <a:pt x="15461" y="11870"/>
                </a:cubicBezTo>
                <a:lnTo>
                  <a:pt x="17124" y="11870"/>
                </a:lnTo>
                <a:cubicBezTo>
                  <a:pt x="17836" y="11870"/>
                  <a:pt x="18531" y="11833"/>
                  <a:pt x="19207" y="11779"/>
                </a:cubicBezTo>
                <a:cubicBezTo>
                  <a:pt x="19353" y="11687"/>
                  <a:pt x="19353" y="11486"/>
                  <a:pt x="19207" y="11486"/>
                </a:cubicBezTo>
                <a:cubicBezTo>
                  <a:pt x="18604" y="11450"/>
                  <a:pt x="18001" y="11395"/>
                  <a:pt x="17379" y="11395"/>
                </a:cubicBezTo>
                <a:lnTo>
                  <a:pt x="15442" y="11395"/>
                </a:lnTo>
                <a:lnTo>
                  <a:pt x="15442" y="9896"/>
                </a:lnTo>
                <a:lnTo>
                  <a:pt x="15442" y="8032"/>
                </a:lnTo>
                <a:cubicBezTo>
                  <a:pt x="16466" y="8032"/>
                  <a:pt x="17526" y="8032"/>
                  <a:pt x="18549" y="7978"/>
                </a:cubicBezTo>
                <a:cubicBezTo>
                  <a:pt x="18695" y="7978"/>
                  <a:pt x="18695" y="7758"/>
                  <a:pt x="18549" y="7758"/>
                </a:cubicBezTo>
                <a:cubicBezTo>
                  <a:pt x="17526" y="7722"/>
                  <a:pt x="16466" y="7703"/>
                  <a:pt x="15442" y="7703"/>
                </a:cubicBezTo>
                <a:cubicBezTo>
                  <a:pt x="15442" y="6516"/>
                  <a:pt x="15442" y="5291"/>
                  <a:pt x="15424" y="4103"/>
                </a:cubicBezTo>
                <a:lnTo>
                  <a:pt x="15424" y="4012"/>
                </a:lnTo>
                <a:cubicBezTo>
                  <a:pt x="16466" y="4012"/>
                  <a:pt x="17507" y="4012"/>
                  <a:pt x="18549" y="3957"/>
                </a:cubicBezTo>
                <a:cubicBezTo>
                  <a:pt x="18695" y="3957"/>
                  <a:pt x="18695" y="3738"/>
                  <a:pt x="18549" y="3720"/>
                </a:cubicBezTo>
                <a:cubicBezTo>
                  <a:pt x="17489" y="3647"/>
                  <a:pt x="16466" y="3628"/>
                  <a:pt x="15424" y="3628"/>
                </a:cubicBezTo>
                <a:cubicBezTo>
                  <a:pt x="15424" y="2696"/>
                  <a:pt x="15388" y="1783"/>
                  <a:pt x="15369" y="851"/>
                </a:cubicBezTo>
                <a:cubicBezTo>
                  <a:pt x="15369" y="778"/>
                  <a:pt x="15319" y="741"/>
                  <a:pt x="15269" y="741"/>
                </a:cubicBezTo>
                <a:cubicBezTo>
                  <a:pt x="15219" y="741"/>
                  <a:pt x="15168" y="778"/>
                  <a:pt x="15168" y="851"/>
                </a:cubicBezTo>
                <a:cubicBezTo>
                  <a:pt x="15150" y="1783"/>
                  <a:pt x="15132" y="2696"/>
                  <a:pt x="15132" y="3628"/>
                </a:cubicBezTo>
                <a:cubicBezTo>
                  <a:pt x="13889" y="3628"/>
                  <a:pt x="12628" y="3647"/>
                  <a:pt x="11404" y="3647"/>
                </a:cubicBezTo>
                <a:lnTo>
                  <a:pt x="11404" y="3446"/>
                </a:lnTo>
                <a:cubicBezTo>
                  <a:pt x="11404" y="2441"/>
                  <a:pt x="11386" y="1417"/>
                  <a:pt x="11331" y="412"/>
                </a:cubicBezTo>
                <a:cubicBezTo>
                  <a:pt x="11331" y="339"/>
                  <a:pt x="11285" y="302"/>
                  <a:pt x="11237" y="302"/>
                </a:cubicBezTo>
                <a:cubicBezTo>
                  <a:pt x="11189" y="302"/>
                  <a:pt x="11139" y="339"/>
                  <a:pt x="11130" y="412"/>
                </a:cubicBezTo>
                <a:cubicBezTo>
                  <a:pt x="11112" y="1509"/>
                  <a:pt x="11075" y="2587"/>
                  <a:pt x="11057" y="3683"/>
                </a:cubicBezTo>
                <a:lnTo>
                  <a:pt x="6963" y="3683"/>
                </a:lnTo>
                <a:lnTo>
                  <a:pt x="6963" y="3044"/>
                </a:lnTo>
                <a:cubicBezTo>
                  <a:pt x="6963" y="2057"/>
                  <a:pt x="6945" y="1070"/>
                  <a:pt x="6945" y="83"/>
                </a:cubicBezTo>
                <a:cubicBezTo>
                  <a:pt x="6945" y="28"/>
                  <a:pt x="6899" y="1"/>
                  <a:pt x="68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257300" y="822275"/>
            <a:ext cx="4198200" cy="91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7"/>
          <p:cNvSpPr txBox="1">
            <a:spLocks noGrp="1"/>
          </p:cNvSpPr>
          <p:nvPr>
            <p:ph type="body" idx="1"/>
          </p:nvPr>
        </p:nvSpPr>
        <p:spPr>
          <a:xfrm>
            <a:off x="1257300" y="2053275"/>
            <a:ext cx="5631600" cy="24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aheim"/>
              <a:buChar char="●"/>
              <a:defRPr sz="1600"/>
            </a:lvl1pPr>
            <a:lvl2pPr marL="914400" lvl="1" indent="-330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Open Sans"/>
              <a:buChar char="○"/>
              <a:defRPr sz="1600"/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■"/>
              <a:defRPr sz="1600"/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 sz="1600"/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○"/>
              <a:defRPr sz="1600"/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■"/>
              <a:defRPr sz="1600"/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 sz="1600"/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○"/>
              <a:defRPr sz="1600"/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/>
          <p:nvPr/>
        </p:nvSpPr>
        <p:spPr>
          <a:xfrm rot="5400000">
            <a:off x="-2061361" y="1237907"/>
            <a:ext cx="5766868" cy="2628904"/>
          </a:xfrm>
          <a:custGeom>
            <a:avLst/>
            <a:gdLst/>
            <a:ahLst/>
            <a:cxnLst/>
            <a:rect l="l" t="t" r="r" b="b"/>
            <a:pathLst>
              <a:path w="72219" h="32922" extrusionOk="0">
                <a:moveTo>
                  <a:pt x="3337" y="0"/>
                </a:moveTo>
                <a:cubicBezTo>
                  <a:pt x="991" y="0"/>
                  <a:pt x="1436" y="3715"/>
                  <a:pt x="1316" y="6424"/>
                </a:cubicBezTo>
                <a:cubicBezTo>
                  <a:pt x="877" y="15269"/>
                  <a:pt x="439" y="24077"/>
                  <a:pt x="0" y="32922"/>
                </a:cubicBezTo>
                <a:cubicBezTo>
                  <a:pt x="23025" y="32739"/>
                  <a:pt x="46051" y="32538"/>
                  <a:pt x="69076" y="32355"/>
                </a:cubicBezTo>
                <a:cubicBezTo>
                  <a:pt x="69021" y="23291"/>
                  <a:pt x="70063" y="14191"/>
                  <a:pt x="72219" y="5383"/>
                </a:cubicBezTo>
                <a:cubicBezTo>
                  <a:pt x="71541" y="5032"/>
                  <a:pt x="70807" y="4877"/>
                  <a:pt x="70062" y="4877"/>
                </a:cubicBezTo>
                <a:cubicBezTo>
                  <a:pt x="68437" y="4877"/>
                  <a:pt x="66759" y="5615"/>
                  <a:pt x="65494" y="6680"/>
                </a:cubicBezTo>
                <a:cubicBezTo>
                  <a:pt x="63648" y="8233"/>
                  <a:pt x="62406" y="10371"/>
                  <a:pt x="61017" y="12345"/>
                </a:cubicBezTo>
                <a:cubicBezTo>
                  <a:pt x="59610" y="14300"/>
                  <a:pt x="57874" y="16201"/>
                  <a:pt x="55535" y="16859"/>
                </a:cubicBezTo>
                <a:cubicBezTo>
                  <a:pt x="53415" y="17462"/>
                  <a:pt x="51021" y="16987"/>
                  <a:pt x="49102" y="18083"/>
                </a:cubicBezTo>
                <a:cubicBezTo>
                  <a:pt x="46380" y="19636"/>
                  <a:pt x="46105" y="23492"/>
                  <a:pt x="43986" y="25795"/>
                </a:cubicBezTo>
                <a:cubicBezTo>
                  <a:pt x="42185" y="27753"/>
                  <a:pt x="39495" y="28246"/>
                  <a:pt x="36767" y="28246"/>
                </a:cubicBezTo>
                <a:cubicBezTo>
                  <a:pt x="35702" y="28246"/>
                  <a:pt x="34632" y="28171"/>
                  <a:pt x="33606" y="28079"/>
                </a:cubicBezTo>
                <a:cubicBezTo>
                  <a:pt x="29695" y="27768"/>
                  <a:pt x="25766" y="27421"/>
                  <a:pt x="22112" y="26032"/>
                </a:cubicBezTo>
                <a:cubicBezTo>
                  <a:pt x="18457" y="24625"/>
                  <a:pt x="15076" y="22067"/>
                  <a:pt x="13651" y="18449"/>
                </a:cubicBezTo>
                <a:cubicBezTo>
                  <a:pt x="12317" y="15123"/>
                  <a:pt x="12737" y="11322"/>
                  <a:pt x="11641" y="7904"/>
                </a:cubicBezTo>
                <a:cubicBezTo>
                  <a:pt x="10636" y="4780"/>
                  <a:pt x="8278" y="2130"/>
                  <a:pt x="5336" y="595"/>
                </a:cubicBezTo>
                <a:cubicBezTo>
                  <a:pt x="4510" y="182"/>
                  <a:pt x="3856" y="0"/>
                  <a:pt x="33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p9"/>
          <p:cNvGrpSpPr/>
          <p:nvPr/>
        </p:nvGrpSpPr>
        <p:grpSpPr>
          <a:xfrm rot="563218" flipH="1">
            <a:off x="6596699" y="-395933"/>
            <a:ext cx="3515605" cy="2443318"/>
            <a:chOff x="-154942" y="-422500"/>
            <a:chExt cx="3515639" cy="2443341"/>
          </a:xfrm>
        </p:grpSpPr>
        <p:sp>
          <p:nvSpPr>
            <p:cNvPr id="169" name="Google Shape;169;p9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9"/>
          <p:cNvSpPr/>
          <p:nvPr/>
        </p:nvSpPr>
        <p:spPr>
          <a:xfrm rot="-5400000" flipH="1">
            <a:off x="6262017" y="2121728"/>
            <a:ext cx="3667217" cy="3747001"/>
          </a:xfrm>
          <a:custGeom>
            <a:avLst/>
            <a:gdLst/>
            <a:ahLst/>
            <a:cxnLst/>
            <a:rect l="l" t="t" r="r" b="b"/>
            <a:pathLst>
              <a:path w="57363" h="58611" extrusionOk="0">
                <a:moveTo>
                  <a:pt x="47349" y="0"/>
                </a:moveTo>
                <a:cubicBezTo>
                  <a:pt x="44050" y="0"/>
                  <a:pt x="40580" y="844"/>
                  <a:pt x="37882" y="2547"/>
                </a:cubicBezTo>
                <a:cubicBezTo>
                  <a:pt x="34063" y="4978"/>
                  <a:pt x="31395" y="9181"/>
                  <a:pt x="30847" y="13676"/>
                </a:cubicBezTo>
                <a:cubicBezTo>
                  <a:pt x="30536" y="16034"/>
                  <a:pt x="30773" y="18592"/>
                  <a:pt x="29531" y="20620"/>
                </a:cubicBezTo>
                <a:cubicBezTo>
                  <a:pt x="27868" y="23380"/>
                  <a:pt x="24286" y="24166"/>
                  <a:pt x="21107" y="24732"/>
                </a:cubicBezTo>
                <a:cubicBezTo>
                  <a:pt x="17927" y="25317"/>
                  <a:pt x="14327" y="26322"/>
                  <a:pt x="12993" y="29264"/>
                </a:cubicBezTo>
                <a:cubicBezTo>
                  <a:pt x="11750" y="32042"/>
                  <a:pt x="12956" y="35751"/>
                  <a:pt x="10891" y="38017"/>
                </a:cubicBezTo>
                <a:cubicBezTo>
                  <a:pt x="9375" y="39717"/>
                  <a:pt x="6725" y="39717"/>
                  <a:pt x="4660" y="40740"/>
                </a:cubicBezTo>
                <a:cubicBezTo>
                  <a:pt x="1261" y="42421"/>
                  <a:pt x="0" y="47045"/>
                  <a:pt x="1334" y="50590"/>
                </a:cubicBezTo>
                <a:cubicBezTo>
                  <a:pt x="2668" y="54153"/>
                  <a:pt x="6085" y="56620"/>
                  <a:pt x="9704" y="57717"/>
                </a:cubicBezTo>
                <a:cubicBezTo>
                  <a:pt x="12015" y="58404"/>
                  <a:pt x="14409" y="58610"/>
                  <a:pt x="16818" y="58610"/>
                </a:cubicBezTo>
                <a:cubicBezTo>
                  <a:pt x="18638" y="58610"/>
                  <a:pt x="20467" y="58492"/>
                  <a:pt x="22276" y="58374"/>
                </a:cubicBezTo>
                <a:cubicBezTo>
                  <a:pt x="29841" y="57863"/>
                  <a:pt x="37370" y="57369"/>
                  <a:pt x="44936" y="56839"/>
                </a:cubicBezTo>
                <a:cubicBezTo>
                  <a:pt x="47787" y="56657"/>
                  <a:pt x="50911" y="56346"/>
                  <a:pt x="52976" y="54336"/>
                </a:cubicBezTo>
                <a:cubicBezTo>
                  <a:pt x="54749" y="52563"/>
                  <a:pt x="55261" y="49914"/>
                  <a:pt x="55608" y="47428"/>
                </a:cubicBezTo>
                <a:cubicBezTo>
                  <a:pt x="57362" y="34636"/>
                  <a:pt x="57198" y="21607"/>
                  <a:pt x="55114" y="8870"/>
                </a:cubicBezTo>
                <a:cubicBezTo>
                  <a:pt x="54566" y="5508"/>
                  <a:pt x="54128" y="848"/>
                  <a:pt x="50126" y="208"/>
                </a:cubicBezTo>
                <a:cubicBezTo>
                  <a:pt x="49229" y="70"/>
                  <a:pt x="48296" y="0"/>
                  <a:pt x="473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"/>
          <p:cNvSpPr/>
          <p:nvPr/>
        </p:nvSpPr>
        <p:spPr>
          <a:xfrm rot="-5400000" flipH="1">
            <a:off x="8145335" y="4096741"/>
            <a:ext cx="1237301" cy="1014697"/>
          </a:xfrm>
          <a:custGeom>
            <a:avLst/>
            <a:gdLst/>
            <a:ahLst/>
            <a:cxnLst/>
            <a:rect l="l" t="t" r="r" b="b"/>
            <a:pathLst>
              <a:path w="19354" h="15872" extrusionOk="0">
                <a:moveTo>
                  <a:pt x="2322" y="3976"/>
                </a:moveTo>
                <a:cubicBezTo>
                  <a:pt x="2815" y="3994"/>
                  <a:pt x="3272" y="3994"/>
                  <a:pt x="3729" y="3994"/>
                </a:cubicBezTo>
                <a:lnTo>
                  <a:pt x="6762" y="3994"/>
                </a:lnTo>
                <a:lnTo>
                  <a:pt x="6762" y="7703"/>
                </a:lnTo>
                <a:lnTo>
                  <a:pt x="2358" y="7703"/>
                </a:lnTo>
                <a:cubicBezTo>
                  <a:pt x="2358" y="6461"/>
                  <a:pt x="2358" y="5236"/>
                  <a:pt x="2322" y="3976"/>
                </a:cubicBezTo>
                <a:close/>
                <a:moveTo>
                  <a:pt x="11075" y="3994"/>
                </a:moveTo>
                <a:cubicBezTo>
                  <a:pt x="11057" y="5236"/>
                  <a:pt x="11057" y="6461"/>
                  <a:pt x="11057" y="7703"/>
                </a:cubicBezTo>
                <a:lnTo>
                  <a:pt x="6982" y="7703"/>
                </a:lnTo>
                <a:lnTo>
                  <a:pt x="6982" y="3994"/>
                </a:lnTo>
                <a:close/>
                <a:moveTo>
                  <a:pt x="15095" y="3994"/>
                </a:moveTo>
                <a:cubicBezTo>
                  <a:pt x="15077" y="5236"/>
                  <a:pt x="15077" y="6443"/>
                  <a:pt x="15077" y="7667"/>
                </a:cubicBezTo>
                <a:cubicBezTo>
                  <a:pt x="13889" y="7667"/>
                  <a:pt x="12720" y="7703"/>
                  <a:pt x="11532" y="7703"/>
                </a:cubicBezTo>
                <a:lnTo>
                  <a:pt x="11404" y="7703"/>
                </a:lnTo>
                <a:cubicBezTo>
                  <a:pt x="11404" y="6461"/>
                  <a:pt x="11404" y="5236"/>
                  <a:pt x="11367" y="3994"/>
                </a:cubicBezTo>
                <a:close/>
                <a:moveTo>
                  <a:pt x="11075" y="8014"/>
                </a:moveTo>
                <a:lnTo>
                  <a:pt x="11075" y="11011"/>
                </a:lnTo>
                <a:lnTo>
                  <a:pt x="11075" y="11395"/>
                </a:lnTo>
                <a:lnTo>
                  <a:pt x="7000" y="11395"/>
                </a:lnTo>
                <a:lnTo>
                  <a:pt x="7000" y="8252"/>
                </a:lnTo>
                <a:lnTo>
                  <a:pt x="7000" y="8014"/>
                </a:lnTo>
                <a:close/>
                <a:moveTo>
                  <a:pt x="15059" y="8014"/>
                </a:moveTo>
                <a:lnTo>
                  <a:pt x="15059" y="11376"/>
                </a:lnTo>
                <a:lnTo>
                  <a:pt x="11916" y="11376"/>
                </a:lnTo>
                <a:lnTo>
                  <a:pt x="11916" y="11395"/>
                </a:lnTo>
                <a:lnTo>
                  <a:pt x="11422" y="11395"/>
                </a:lnTo>
                <a:cubicBezTo>
                  <a:pt x="11422" y="10499"/>
                  <a:pt x="11404" y="9640"/>
                  <a:pt x="11404" y="8745"/>
                </a:cubicBezTo>
                <a:lnTo>
                  <a:pt x="11404" y="8014"/>
                </a:lnTo>
                <a:close/>
                <a:moveTo>
                  <a:pt x="6744" y="8014"/>
                </a:moveTo>
                <a:lnTo>
                  <a:pt x="6744" y="10554"/>
                </a:lnTo>
                <a:lnTo>
                  <a:pt x="6744" y="11395"/>
                </a:lnTo>
                <a:lnTo>
                  <a:pt x="4716" y="11395"/>
                </a:lnTo>
                <a:cubicBezTo>
                  <a:pt x="4040" y="11395"/>
                  <a:pt x="3382" y="11413"/>
                  <a:pt x="2706" y="11413"/>
                </a:cubicBezTo>
                <a:lnTo>
                  <a:pt x="2322" y="11413"/>
                </a:lnTo>
                <a:lnTo>
                  <a:pt x="2322" y="10901"/>
                </a:lnTo>
                <a:lnTo>
                  <a:pt x="2322" y="8471"/>
                </a:lnTo>
                <a:lnTo>
                  <a:pt x="2322" y="8014"/>
                </a:lnTo>
                <a:close/>
                <a:moveTo>
                  <a:pt x="6854" y="1"/>
                </a:moveTo>
                <a:cubicBezTo>
                  <a:pt x="6808" y="1"/>
                  <a:pt x="6762" y="28"/>
                  <a:pt x="6762" y="83"/>
                </a:cubicBezTo>
                <a:cubicBezTo>
                  <a:pt x="6762" y="1271"/>
                  <a:pt x="6744" y="2495"/>
                  <a:pt x="6744" y="3683"/>
                </a:cubicBezTo>
                <a:lnTo>
                  <a:pt x="4186" y="3683"/>
                </a:lnTo>
                <a:cubicBezTo>
                  <a:pt x="3564" y="3683"/>
                  <a:pt x="2943" y="3683"/>
                  <a:pt x="2322" y="3701"/>
                </a:cubicBezTo>
                <a:lnTo>
                  <a:pt x="2322" y="3647"/>
                </a:lnTo>
                <a:cubicBezTo>
                  <a:pt x="2303" y="2715"/>
                  <a:pt x="2285" y="1801"/>
                  <a:pt x="2249" y="887"/>
                </a:cubicBezTo>
                <a:cubicBezTo>
                  <a:pt x="2249" y="805"/>
                  <a:pt x="2185" y="764"/>
                  <a:pt x="2121" y="764"/>
                </a:cubicBezTo>
                <a:cubicBezTo>
                  <a:pt x="2057" y="764"/>
                  <a:pt x="1993" y="805"/>
                  <a:pt x="1993" y="887"/>
                </a:cubicBezTo>
                <a:cubicBezTo>
                  <a:pt x="1938" y="1819"/>
                  <a:pt x="1920" y="2788"/>
                  <a:pt x="1901" y="3720"/>
                </a:cubicBezTo>
                <a:lnTo>
                  <a:pt x="1152" y="3720"/>
                </a:lnTo>
                <a:cubicBezTo>
                  <a:pt x="805" y="3720"/>
                  <a:pt x="458" y="3775"/>
                  <a:pt x="92" y="3793"/>
                </a:cubicBezTo>
                <a:cubicBezTo>
                  <a:pt x="1" y="3793"/>
                  <a:pt x="1" y="3921"/>
                  <a:pt x="92" y="3957"/>
                </a:cubicBezTo>
                <a:cubicBezTo>
                  <a:pt x="385" y="3976"/>
                  <a:pt x="659" y="3994"/>
                  <a:pt x="951" y="4012"/>
                </a:cubicBezTo>
                <a:cubicBezTo>
                  <a:pt x="1280" y="4012"/>
                  <a:pt x="1573" y="4049"/>
                  <a:pt x="1901" y="4049"/>
                </a:cubicBezTo>
                <a:lnTo>
                  <a:pt x="1901" y="5748"/>
                </a:lnTo>
                <a:lnTo>
                  <a:pt x="1901" y="7758"/>
                </a:lnTo>
                <a:cubicBezTo>
                  <a:pt x="1481" y="7758"/>
                  <a:pt x="1061" y="7795"/>
                  <a:pt x="641" y="7831"/>
                </a:cubicBezTo>
                <a:cubicBezTo>
                  <a:pt x="531" y="7831"/>
                  <a:pt x="531" y="7996"/>
                  <a:pt x="641" y="8014"/>
                </a:cubicBezTo>
                <a:cubicBezTo>
                  <a:pt x="1061" y="8069"/>
                  <a:pt x="1481" y="8069"/>
                  <a:pt x="1901" y="8087"/>
                </a:cubicBezTo>
                <a:lnTo>
                  <a:pt x="1901" y="10627"/>
                </a:lnTo>
                <a:lnTo>
                  <a:pt x="1901" y="11504"/>
                </a:lnTo>
                <a:cubicBezTo>
                  <a:pt x="1481" y="11504"/>
                  <a:pt x="1079" y="11541"/>
                  <a:pt x="695" y="11578"/>
                </a:cubicBezTo>
                <a:cubicBezTo>
                  <a:pt x="604" y="11596"/>
                  <a:pt x="604" y="11760"/>
                  <a:pt x="695" y="11779"/>
                </a:cubicBezTo>
                <a:cubicBezTo>
                  <a:pt x="1079" y="11852"/>
                  <a:pt x="1518" y="11852"/>
                  <a:pt x="1920" y="11852"/>
                </a:cubicBezTo>
                <a:cubicBezTo>
                  <a:pt x="1920" y="12382"/>
                  <a:pt x="1938" y="12875"/>
                  <a:pt x="2011" y="13405"/>
                </a:cubicBezTo>
                <a:cubicBezTo>
                  <a:pt x="2020" y="13496"/>
                  <a:pt x="2089" y="13542"/>
                  <a:pt x="2155" y="13542"/>
                </a:cubicBezTo>
                <a:cubicBezTo>
                  <a:pt x="2221" y="13542"/>
                  <a:pt x="2285" y="13496"/>
                  <a:pt x="2285" y="13405"/>
                </a:cubicBezTo>
                <a:cubicBezTo>
                  <a:pt x="2322" y="12912"/>
                  <a:pt x="2358" y="12382"/>
                  <a:pt x="2358" y="11852"/>
                </a:cubicBezTo>
                <a:lnTo>
                  <a:pt x="2450" y="11852"/>
                </a:lnTo>
                <a:cubicBezTo>
                  <a:pt x="3053" y="11852"/>
                  <a:pt x="3656" y="11852"/>
                  <a:pt x="4277" y="11870"/>
                </a:cubicBezTo>
                <a:lnTo>
                  <a:pt x="6762" y="11870"/>
                </a:lnTo>
                <a:cubicBezTo>
                  <a:pt x="6762" y="12455"/>
                  <a:pt x="6762" y="13021"/>
                  <a:pt x="6799" y="13588"/>
                </a:cubicBezTo>
                <a:cubicBezTo>
                  <a:pt x="6799" y="13633"/>
                  <a:pt x="6835" y="13656"/>
                  <a:pt x="6872" y="13656"/>
                </a:cubicBezTo>
                <a:cubicBezTo>
                  <a:pt x="6909" y="13656"/>
                  <a:pt x="6945" y="13633"/>
                  <a:pt x="6945" y="13588"/>
                </a:cubicBezTo>
                <a:cubicBezTo>
                  <a:pt x="6963" y="13021"/>
                  <a:pt x="6982" y="12455"/>
                  <a:pt x="6982" y="11870"/>
                </a:cubicBezTo>
                <a:lnTo>
                  <a:pt x="11057" y="11870"/>
                </a:lnTo>
                <a:cubicBezTo>
                  <a:pt x="11057" y="12637"/>
                  <a:pt x="11057" y="13387"/>
                  <a:pt x="11093" y="14136"/>
                </a:cubicBezTo>
                <a:cubicBezTo>
                  <a:pt x="11093" y="14227"/>
                  <a:pt x="11162" y="14273"/>
                  <a:pt x="11230" y="14273"/>
                </a:cubicBezTo>
                <a:cubicBezTo>
                  <a:pt x="11299" y="14273"/>
                  <a:pt x="11367" y="14227"/>
                  <a:pt x="11367" y="14136"/>
                </a:cubicBezTo>
                <a:cubicBezTo>
                  <a:pt x="11422" y="13387"/>
                  <a:pt x="11422" y="12637"/>
                  <a:pt x="11422" y="11870"/>
                </a:cubicBezTo>
                <a:lnTo>
                  <a:pt x="15077" y="11870"/>
                </a:lnTo>
                <a:lnTo>
                  <a:pt x="15077" y="12455"/>
                </a:lnTo>
                <a:cubicBezTo>
                  <a:pt x="15077" y="13551"/>
                  <a:pt x="15059" y="14611"/>
                  <a:pt x="15114" y="15707"/>
                </a:cubicBezTo>
                <a:cubicBezTo>
                  <a:pt x="15114" y="15817"/>
                  <a:pt x="15191" y="15872"/>
                  <a:pt x="15269" y="15872"/>
                </a:cubicBezTo>
                <a:cubicBezTo>
                  <a:pt x="15347" y="15872"/>
                  <a:pt x="15424" y="15817"/>
                  <a:pt x="15424" y="15707"/>
                </a:cubicBezTo>
                <a:cubicBezTo>
                  <a:pt x="15479" y="14428"/>
                  <a:pt x="15479" y="13149"/>
                  <a:pt x="15461" y="11870"/>
                </a:cubicBezTo>
                <a:lnTo>
                  <a:pt x="17124" y="11870"/>
                </a:lnTo>
                <a:cubicBezTo>
                  <a:pt x="17836" y="11870"/>
                  <a:pt x="18531" y="11833"/>
                  <a:pt x="19207" y="11779"/>
                </a:cubicBezTo>
                <a:cubicBezTo>
                  <a:pt x="19353" y="11687"/>
                  <a:pt x="19353" y="11486"/>
                  <a:pt x="19207" y="11486"/>
                </a:cubicBezTo>
                <a:cubicBezTo>
                  <a:pt x="18604" y="11450"/>
                  <a:pt x="18001" y="11395"/>
                  <a:pt x="17379" y="11395"/>
                </a:cubicBezTo>
                <a:lnTo>
                  <a:pt x="15442" y="11395"/>
                </a:lnTo>
                <a:lnTo>
                  <a:pt x="15442" y="9896"/>
                </a:lnTo>
                <a:lnTo>
                  <a:pt x="15442" y="8032"/>
                </a:lnTo>
                <a:cubicBezTo>
                  <a:pt x="16466" y="8032"/>
                  <a:pt x="17526" y="8032"/>
                  <a:pt x="18549" y="7978"/>
                </a:cubicBezTo>
                <a:cubicBezTo>
                  <a:pt x="18695" y="7978"/>
                  <a:pt x="18695" y="7758"/>
                  <a:pt x="18549" y="7758"/>
                </a:cubicBezTo>
                <a:cubicBezTo>
                  <a:pt x="17526" y="7722"/>
                  <a:pt x="16466" y="7703"/>
                  <a:pt x="15442" y="7703"/>
                </a:cubicBezTo>
                <a:cubicBezTo>
                  <a:pt x="15442" y="6516"/>
                  <a:pt x="15442" y="5291"/>
                  <a:pt x="15424" y="4103"/>
                </a:cubicBezTo>
                <a:lnTo>
                  <a:pt x="15424" y="4012"/>
                </a:lnTo>
                <a:cubicBezTo>
                  <a:pt x="16466" y="4012"/>
                  <a:pt x="17507" y="4012"/>
                  <a:pt x="18549" y="3957"/>
                </a:cubicBezTo>
                <a:cubicBezTo>
                  <a:pt x="18695" y="3957"/>
                  <a:pt x="18695" y="3738"/>
                  <a:pt x="18549" y="3720"/>
                </a:cubicBezTo>
                <a:cubicBezTo>
                  <a:pt x="17489" y="3647"/>
                  <a:pt x="16466" y="3628"/>
                  <a:pt x="15424" y="3628"/>
                </a:cubicBezTo>
                <a:cubicBezTo>
                  <a:pt x="15424" y="2696"/>
                  <a:pt x="15388" y="1783"/>
                  <a:pt x="15369" y="851"/>
                </a:cubicBezTo>
                <a:cubicBezTo>
                  <a:pt x="15369" y="778"/>
                  <a:pt x="15319" y="741"/>
                  <a:pt x="15269" y="741"/>
                </a:cubicBezTo>
                <a:cubicBezTo>
                  <a:pt x="15219" y="741"/>
                  <a:pt x="15168" y="778"/>
                  <a:pt x="15168" y="851"/>
                </a:cubicBezTo>
                <a:cubicBezTo>
                  <a:pt x="15150" y="1783"/>
                  <a:pt x="15132" y="2696"/>
                  <a:pt x="15132" y="3628"/>
                </a:cubicBezTo>
                <a:cubicBezTo>
                  <a:pt x="13889" y="3628"/>
                  <a:pt x="12628" y="3647"/>
                  <a:pt x="11404" y="3647"/>
                </a:cubicBezTo>
                <a:lnTo>
                  <a:pt x="11404" y="3446"/>
                </a:lnTo>
                <a:cubicBezTo>
                  <a:pt x="11404" y="2441"/>
                  <a:pt x="11386" y="1417"/>
                  <a:pt x="11331" y="412"/>
                </a:cubicBezTo>
                <a:cubicBezTo>
                  <a:pt x="11331" y="339"/>
                  <a:pt x="11285" y="302"/>
                  <a:pt x="11237" y="302"/>
                </a:cubicBezTo>
                <a:cubicBezTo>
                  <a:pt x="11189" y="302"/>
                  <a:pt x="11139" y="339"/>
                  <a:pt x="11130" y="412"/>
                </a:cubicBezTo>
                <a:cubicBezTo>
                  <a:pt x="11112" y="1509"/>
                  <a:pt x="11075" y="2587"/>
                  <a:pt x="11057" y="3683"/>
                </a:cubicBezTo>
                <a:lnTo>
                  <a:pt x="6963" y="3683"/>
                </a:lnTo>
                <a:lnTo>
                  <a:pt x="6963" y="3044"/>
                </a:lnTo>
                <a:cubicBezTo>
                  <a:pt x="6963" y="2057"/>
                  <a:pt x="6945" y="1070"/>
                  <a:pt x="6945" y="83"/>
                </a:cubicBezTo>
                <a:cubicBezTo>
                  <a:pt x="6945" y="28"/>
                  <a:pt x="6899" y="1"/>
                  <a:pt x="68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"/>
          <p:cNvSpPr txBox="1">
            <a:spLocks noGrp="1"/>
          </p:cNvSpPr>
          <p:nvPr>
            <p:ph type="subTitle" idx="1"/>
          </p:nvPr>
        </p:nvSpPr>
        <p:spPr>
          <a:xfrm>
            <a:off x="936275" y="1316551"/>
            <a:ext cx="4327500" cy="30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●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Condensed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Condensed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Condensed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Condensed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 Condensed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936275" y="743849"/>
            <a:ext cx="4327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0"/>
          <p:cNvGrpSpPr/>
          <p:nvPr/>
        </p:nvGrpSpPr>
        <p:grpSpPr>
          <a:xfrm rot="-10119719" flipH="1">
            <a:off x="-852953" y="3562214"/>
            <a:ext cx="3515694" cy="2443380"/>
            <a:chOff x="-154942" y="-422500"/>
            <a:chExt cx="3515639" cy="2443341"/>
          </a:xfrm>
        </p:grpSpPr>
        <p:sp>
          <p:nvSpPr>
            <p:cNvPr id="181" name="Google Shape;181;p10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0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0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0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10"/>
          <p:cNvSpPr txBox="1">
            <a:spLocks noGrp="1"/>
          </p:cNvSpPr>
          <p:nvPr>
            <p:ph type="title"/>
          </p:nvPr>
        </p:nvSpPr>
        <p:spPr>
          <a:xfrm rot="306">
            <a:off x="5062000" y="539600"/>
            <a:ext cx="3369000" cy="143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/>
          <p:nvPr/>
        </p:nvSpPr>
        <p:spPr>
          <a:xfrm>
            <a:off x="7626200" y="-157125"/>
            <a:ext cx="1718000" cy="2524600"/>
          </a:xfrm>
          <a:custGeom>
            <a:avLst/>
            <a:gdLst/>
            <a:ahLst/>
            <a:cxnLst/>
            <a:rect l="l" t="t" r="r" b="b"/>
            <a:pathLst>
              <a:path w="68720" h="100984" extrusionOk="0">
                <a:moveTo>
                  <a:pt x="0" y="0"/>
                </a:moveTo>
                <a:cubicBezTo>
                  <a:pt x="11625" y="19375"/>
                  <a:pt x="15426" y="42682"/>
                  <a:pt x="26399" y="62434"/>
                </a:cubicBezTo>
                <a:cubicBezTo>
                  <a:pt x="29249" y="67563"/>
                  <a:pt x="31900" y="73951"/>
                  <a:pt x="37293" y="76262"/>
                </a:cubicBezTo>
                <a:cubicBezTo>
                  <a:pt x="40750" y="77744"/>
                  <a:pt x="45529" y="76536"/>
                  <a:pt x="48188" y="79195"/>
                </a:cubicBezTo>
                <a:cubicBezTo>
                  <a:pt x="55245" y="86252"/>
                  <a:pt x="59794" y="96521"/>
                  <a:pt x="68720" y="10098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Google Shape;258;p14"/>
          <p:cNvSpPr/>
          <p:nvPr/>
        </p:nvSpPr>
        <p:spPr>
          <a:xfrm rot="5400000" flipH="1">
            <a:off x="-1338983" y="-1251034"/>
            <a:ext cx="3667217" cy="3747001"/>
          </a:xfrm>
          <a:custGeom>
            <a:avLst/>
            <a:gdLst/>
            <a:ahLst/>
            <a:cxnLst/>
            <a:rect l="l" t="t" r="r" b="b"/>
            <a:pathLst>
              <a:path w="57363" h="58611" extrusionOk="0">
                <a:moveTo>
                  <a:pt x="47349" y="0"/>
                </a:moveTo>
                <a:cubicBezTo>
                  <a:pt x="44050" y="0"/>
                  <a:pt x="40580" y="844"/>
                  <a:pt x="37882" y="2547"/>
                </a:cubicBezTo>
                <a:cubicBezTo>
                  <a:pt x="34063" y="4978"/>
                  <a:pt x="31395" y="9181"/>
                  <a:pt x="30847" y="13676"/>
                </a:cubicBezTo>
                <a:cubicBezTo>
                  <a:pt x="30536" y="16034"/>
                  <a:pt x="30773" y="18592"/>
                  <a:pt x="29531" y="20620"/>
                </a:cubicBezTo>
                <a:cubicBezTo>
                  <a:pt x="27868" y="23380"/>
                  <a:pt x="24286" y="24166"/>
                  <a:pt x="21107" y="24732"/>
                </a:cubicBezTo>
                <a:cubicBezTo>
                  <a:pt x="17927" y="25317"/>
                  <a:pt x="14327" y="26322"/>
                  <a:pt x="12993" y="29264"/>
                </a:cubicBezTo>
                <a:cubicBezTo>
                  <a:pt x="11750" y="32042"/>
                  <a:pt x="12956" y="35751"/>
                  <a:pt x="10891" y="38017"/>
                </a:cubicBezTo>
                <a:cubicBezTo>
                  <a:pt x="9375" y="39717"/>
                  <a:pt x="6725" y="39717"/>
                  <a:pt x="4660" y="40740"/>
                </a:cubicBezTo>
                <a:cubicBezTo>
                  <a:pt x="1261" y="42421"/>
                  <a:pt x="0" y="47045"/>
                  <a:pt x="1334" y="50590"/>
                </a:cubicBezTo>
                <a:cubicBezTo>
                  <a:pt x="2668" y="54153"/>
                  <a:pt x="6085" y="56620"/>
                  <a:pt x="9704" y="57717"/>
                </a:cubicBezTo>
                <a:cubicBezTo>
                  <a:pt x="12015" y="58404"/>
                  <a:pt x="14409" y="58610"/>
                  <a:pt x="16818" y="58610"/>
                </a:cubicBezTo>
                <a:cubicBezTo>
                  <a:pt x="18638" y="58610"/>
                  <a:pt x="20467" y="58492"/>
                  <a:pt x="22276" y="58374"/>
                </a:cubicBezTo>
                <a:cubicBezTo>
                  <a:pt x="29841" y="57863"/>
                  <a:pt x="37370" y="57369"/>
                  <a:pt x="44936" y="56839"/>
                </a:cubicBezTo>
                <a:cubicBezTo>
                  <a:pt x="47787" y="56657"/>
                  <a:pt x="50911" y="56346"/>
                  <a:pt x="52976" y="54336"/>
                </a:cubicBezTo>
                <a:cubicBezTo>
                  <a:pt x="54749" y="52563"/>
                  <a:pt x="55261" y="49914"/>
                  <a:pt x="55608" y="47428"/>
                </a:cubicBezTo>
                <a:cubicBezTo>
                  <a:pt x="57362" y="34636"/>
                  <a:pt x="57198" y="21607"/>
                  <a:pt x="55114" y="8870"/>
                </a:cubicBezTo>
                <a:cubicBezTo>
                  <a:pt x="54566" y="5508"/>
                  <a:pt x="54128" y="848"/>
                  <a:pt x="50126" y="208"/>
                </a:cubicBezTo>
                <a:cubicBezTo>
                  <a:pt x="49229" y="70"/>
                  <a:pt x="48296" y="0"/>
                  <a:pt x="473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 flipH="1">
            <a:off x="-406011" y="-30930"/>
            <a:ext cx="1237301" cy="1014697"/>
          </a:xfrm>
          <a:custGeom>
            <a:avLst/>
            <a:gdLst/>
            <a:ahLst/>
            <a:cxnLst/>
            <a:rect l="l" t="t" r="r" b="b"/>
            <a:pathLst>
              <a:path w="19354" h="15872" extrusionOk="0">
                <a:moveTo>
                  <a:pt x="2322" y="3976"/>
                </a:moveTo>
                <a:cubicBezTo>
                  <a:pt x="2815" y="3994"/>
                  <a:pt x="3272" y="3994"/>
                  <a:pt x="3729" y="3994"/>
                </a:cubicBezTo>
                <a:lnTo>
                  <a:pt x="6762" y="3994"/>
                </a:lnTo>
                <a:lnTo>
                  <a:pt x="6762" y="7703"/>
                </a:lnTo>
                <a:lnTo>
                  <a:pt x="2358" y="7703"/>
                </a:lnTo>
                <a:cubicBezTo>
                  <a:pt x="2358" y="6461"/>
                  <a:pt x="2358" y="5236"/>
                  <a:pt x="2322" y="3976"/>
                </a:cubicBezTo>
                <a:close/>
                <a:moveTo>
                  <a:pt x="11075" y="3994"/>
                </a:moveTo>
                <a:cubicBezTo>
                  <a:pt x="11057" y="5236"/>
                  <a:pt x="11057" y="6461"/>
                  <a:pt x="11057" y="7703"/>
                </a:cubicBezTo>
                <a:lnTo>
                  <a:pt x="6982" y="7703"/>
                </a:lnTo>
                <a:lnTo>
                  <a:pt x="6982" y="3994"/>
                </a:lnTo>
                <a:close/>
                <a:moveTo>
                  <a:pt x="15095" y="3994"/>
                </a:moveTo>
                <a:cubicBezTo>
                  <a:pt x="15077" y="5236"/>
                  <a:pt x="15077" y="6443"/>
                  <a:pt x="15077" y="7667"/>
                </a:cubicBezTo>
                <a:cubicBezTo>
                  <a:pt x="13889" y="7667"/>
                  <a:pt x="12720" y="7703"/>
                  <a:pt x="11532" y="7703"/>
                </a:cubicBezTo>
                <a:lnTo>
                  <a:pt x="11404" y="7703"/>
                </a:lnTo>
                <a:cubicBezTo>
                  <a:pt x="11404" y="6461"/>
                  <a:pt x="11404" y="5236"/>
                  <a:pt x="11367" y="3994"/>
                </a:cubicBezTo>
                <a:close/>
                <a:moveTo>
                  <a:pt x="11075" y="8014"/>
                </a:moveTo>
                <a:lnTo>
                  <a:pt x="11075" y="11011"/>
                </a:lnTo>
                <a:lnTo>
                  <a:pt x="11075" y="11395"/>
                </a:lnTo>
                <a:lnTo>
                  <a:pt x="7000" y="11395"/>
                </a:lnTo>
                <a:lnTo>
                  <a:pt x="7000" y="8252"/>
                </a:lnTo>
                <a:lnTo>
                  <a:pt x="7000" y="8014"/>
                </a:lnTo>
                <a:close/>
                <a:moveTo>
                  <a:pt x="15059" y="8014"/>
                </a:moveTo>
                <a:lnTo>
                  <a:pt x="15059" y="11376"/>
                </a:lnTo>
                <a:lnTo>
                  <a:pt x="11916" y="11376"/>
                </a:lnTo>
                <a:lnTo>
                  <a:pt x="11916" y="11395"/>
                </a:lnTo>
                <a:lnTo>
                  <a:pt x="11422" y="11395"/>
                </a:lnTo>
                <a:cubicBezTo>
                  <a:pt x="11422" y="10499"/>
                  <a:pt x="11404" y="9640"/>
                  <a:pt x="11404" y="8745"/>
                </a:cubicBezTo>
                <a:lnTo>
                  <a:pt x="11404" y="8014"/>
                </a:lnTo>
                <a:close/>
                <a:moveTo>
                  <a:pt x="6744" y="8014"/>
                </a:moveTo>
                <a:lnTo>
                  <a:pt x="6744" y="10554"/>
                </a:lnTo>
                <a:lnTo>
                  <a:pt x="6744" y="11395"/>
                </a:lnTo>
                <a:lnTo>
                  <a:pt x="4716" y="11395"/>
                </a:lnTo>
                <a:cubicBezTo>
                  <a:pt x="4040" y="11395"/>
                  <a:pt x="3382" y="11413"/>
                  <a:pt x="2706" y="11413"/>
                </a:cubicBezTo>
                <a:lnTo>
                  <a:pt x="2322" y="11413"/>
                </a:lnTo>
                <a:lnTo>
                  <a:pt x="2322" y="10901"/>
                </a:lnTo>
                <a:lnTo>
                  <a:pt x="2322" y="8471"/>
                </a:lnTo>
                <a:lnTo>
                  <a:pt x="2322" y="8014"/>
                </a:lnTo>
                <a:close/>
                <a:moveTo>
                  <a:pt x="6854" y="1"/>
                </a:moveTo>
                <a:cubicBezTo>
                  <a:pt x="6808" y="1"/>
                  <a:pt x="6762" y="28"/>
                  <a:pt x="6762" y="83"/>
                </a:cubicBezTo>
                <a:cubicBezTo>
                  <a:pt x="6762" y="1271"/>
                  <a:pt x="6744" y="2495"/>
                  <a:pt x="6744" y="3683"/>
                </a:cubicBezTo>
                <a:lnTo>
                  <a:pt x="4186" y="3683"/>
                </a:lnTo>
                <a:cubicBezTo>
                  <a:pt x="3564" y="3683"/>
                  <a:pt x="2943" y="3683"/>
                  <a:pt x="2322" y="3701"/>
                </a:cubicBezTo>
                <a:lnTo>
                  <a:pt x="2322" y="3647"/>
                </a:lnTo>
                <a:cubicBezTo>
                  <a:pt x="2303" y="2715"/>
                  <a:pt x="2285" y="1801"/>
                  <a:pt x="2249" y="887"/>
                </a:cubicBezTo>
                <a:cubicBezTo>
                  <a:pt x="2249" y="805"/>
                  <a:pt x="2185" y="764"/>
                  <a:pt x="2121" y="764"/>
                </a:cubicBezTo>
                <a:cubicBezTo>
                  <a:pt x="2057" y="764"/>
                  <a:pt x="1993" y="805"/>
                  <a:pt x="1993" y="887"/>
                </a:cubicBezTo>
                <a:cubicBezTo>
                  <a:pt x="1938" y="1819"/>
                  <a:pt x="1920" y="2788"/>
                  <a:pt x="1901" y="3720"/>
                </a:cubicBezTo>
                <a:lnTo>
                  <a:pt x="1152" y="3720"/>
                </a:lnTo>
                <a:cubicBezTo>
                  <a:pt x="805" y="3720"/>
                  <a:pt x="458" y="3775"/>
                  <a:pt x="92" y="3793"/>
                </a:cubicBezTo>
                <a:cubicBezTo>
                  <a:pt x="1" y="3793"/>
                  <a:pt x="1" y="3921"/>
                  <a:pt x="92" y="3957"/>
                </a:cubicBezTo>
                <a:cubicBezTo>
                  <a:pt x="385" y="3976"/>
                  <a:pt x="659" y="3994"/>
                  <a:pt x="951" y="4012"/>
                </a:cubicBezTo>
                <a:cubicBezTo>
                  <a:pt x="1280" y="4012"/>
                  <a:pt x="1573" y="4049"/>
                  <a:pt x="1901" y="4049"/>
                </a:cubicBezTo>
                <a:lnTo>
                  <a:pt x="1901" y="5748"/>
                </a:lnTo>
                <a:lnTo>
                  <a:pt x="1901" y="7758"/>
                </a:lnTo>
                <a:cubicBezTo>
                  <a:pt x="1481" y="7758"/>
                  <a:pt x="1061" y="7795"/>
                  <a:pt x="641" y="7831"/>
                </a:cubicBezTo>
                <a:cubicBezTo>
                  <a:pt x="531" y="7831"/>
                  <a:pt x="531" y="7996"/>
                  <a:pt x="641" y="8014"/>
                </a:cubicBezTo>
                <a:cubicBezTo>
                  <a:pt x="1061" y="8069"/>
                  <a:pt x="1481" y="8069"/>
                  <a:pt x="1901" y="8087"/>
                </a:cubicBezTo>
                <a:lnTo>
                  <a:pt x="1901" y="10627"/>
                </a:lnTo>
                <a:lnTo>
                  <a:pt x="1901" y="11504"/>
                </a:lnTo>
                <a:cubicBezTo>
                  <a:pt x="1481" y="11504"/>
                  <a:pt x="1079" y="11541"/>
                  <a:pt x="695" y="11578"/>
                </a:cubicBezTo>
                <a:cubicBezTo>
                  <a:pt x="604" y="11596"/>
                  <a:pt x="604" y="11760"/>
                  <a:pt x="695" y="11779"/>
                </a:cubicBezTo>
                <a:cubicBezTo>
                  <a:pt x="1079" y="11852"/>
                  <a:pt x="1518" y="11852"/>
                  <a:pt x="1920" y="11852"/>
                </a:cubicBezTo>
                <a:cubicBezTo>
                  <a:pt x="1920" y="12382"/>
                  <a:pt x="1938" y="12875"/>
                  <a:pt x="2011" y="13405"/>
                </a:cubicBezTo>
                <a:cubicBezTo>
                  <a:pt x="2020" y="13496"/>
                  <a:pt x="2089" y="13542"/>
                  <a:pt x="2155" y="13542"/>
                </a:cubicBezTo>
                <a:cubicBezTo>
                  <a:pt x="2221" y="13542"/>
                  <a:pt x="2285" y="13496"/>
                  <a:pt x="2285" y="13405"/>
                </a:cubicBezTo>
                <a:cubicBezTo>
                  <a:pt x="2322" y="12912"/>
                  <a:pt x="2358" y="12382"/>
                  <a:pt x="2358" y="11852"/>
                </a:cubicBezTo>
                <a:lnTo>
                  <a:pt x="2450" y="11852"/>
                </a:lnTo>
                <a:cubicBezTo>
                  <a:pt x="3053" y="11852"/>
                  <a:pt x="3656" y="11852"/>
                  <a:pt x="4277" y="11870"/>
                </a:cubicBezTo>
                <a:lnTo>
                  <a:pt x="6762" y="11870"/>
                </a:lnTo>
                <a:cubicBezTo>
                  <a:pt x="6762" y="12455"/>
                  <a:pt x="6762" y="13021"/>
                  <a:pt x="6799" y="13588"/>
                </a:cubicBezTo>
                <a:cubicBezTo>
                  <a:pt x="6799" y="13633"/>
                  <a:pt x="6835" y="13656"/>
                  <a:pt x="6872" y="13656"/>
                </a:cubicBezTo>
                <a:cubicBezTo>
                  <a:pt x="6909" y="13656"/>
                  <a:pt x="6945" y="13633"/>
                  <a:pt x="6945" y="13588"/>
                </a:cubicBezTo>
                <a:cubicBezTo>
                  <a:pt x="6963" y="13021"/>
                  <a:pt x="6982" y="12455"/>
                  <a:pt x="6982" y="11870"/>
                </a:cubicBezTo>
                <a:lnTo>
                  <a:pt x="11057" y="11870"/>
                </a:lnTo>
                <a:cubicBezTo>
                  <a:pt x="11057" y="12637"/>
                  <a:pt x="11057" y="13387"/>
                  <a:pt x="11093" y="14136"/>
                </a:cubicBezTo>
                <a:cubicBezTo>
                  <a:pt x="11093" y="14227"/>
                  <a:pt x="11162" y="14273"/>
                  <a:pt x="11230" y="14273"/>
                </a:cubicBezTo>
                <a:cubicBezTo>
                  <a:pt x="11299" y="14273"/>
                  <a:pt x="11367" y="14227"/>
                  <a:pt x="11367" y="14136"/>
                </a:cubicBezTo>
                <a:cubicBezTo>
                  <a:pt x="11422" y="13387"/>
                  <a:pt x="11422" y="12637"/>
                  <a:pt x="11422" y="11870"/>
                </a:cubicBezTo>
                <a:lnTo>
                  <a:pt x="15077" y="11870"/>
                </a:lnTo>
                <a:lnTo>
                  <a:pt x="15077" y="12455"/>
                </a:lnTo>
                <a:cubicBezTo>
                  <a:pt x="15077" y="13551"/>
                  <a:pt x="15059" y="14611"/>
                  <a:pt x="15114" y="15707"/>
                </a:cubicBezTo>
                <a:cubicBezTo>
                  <a:pt x="15114" y="15817"/>
                  <a:pt x="15191" y="15872"/>
                  <a:pt x="15269" y="15872"/>
                </a:cubicBezTo>
                <a:cubicBezTo>
                  <a:pt x="15347" y="15872"/>
                  <a:pt x="15424" y="15817"/>
                  <a:pt x="15424" y="15707"/>
                </a:cubicBezTo>
                <a:cubicBezTo>
                  <a:pt x="15479" y="14428"/>
                  <a:pt x="15479" y="13149"/>
                  <a:pt x="15461" y="11870"/>
                </a:cubicBezTo>
                <a:lnTo>
                  <a:pt x="17124" y="11870"/>
                </a:lnTo>
                <a:cubicBezTo>
                  <a:pt x="17836" y="11870"/>
                  <a:pt x="18531" y="11833"/>
                  <a:pt x="19207" y="11779"/>
                </a:cubicBezTo>
                <a:cubicBezTo>
                  <a:pt x="19353" y="11687"/>
                  <a:pt x="19353" y="11486"/>
                  <a:pt x="19207" y="11486"/>
                </a:cubicBezTo>
                <a:cubicBezTo>
                  <a:pt x="18604" y="11450"/>
                  <a:pt x="18001" y="11395"/>
                  <a:pt x="17379" y="11395"/>
                </a:cubicBezTo>
                <a:lnTo>
                  <a:pt x="15442" y="11395"/>
                </a:lnTo>
                <a:lnTo>
                  <a:pt x="15442" y="9896"/>
                </a:lnTo>
                <a:lnTo>
                  <a:pt x="15442" y="8032"/>
                </a:lnTo>
                <a:cubicBezTo>
                  <a:pt x="16466" y="8032"/>
                  <a:pt x="17526" y="8032"/>
                  <a:pt x="18549" y="7978"/>
                </a:cubicBezTo>
                <a:cubicBezTo>
                  <a:pt x="18695" y="7978"/>
                  <a:pt x="18695" y="7758"/>
                  <a:pt x="18549" y="7758"/>
                </a:cubicBezTo>
                <a:cubicBezTo>
                  <a:pt x="17526" y="7722"/>
                  <a:pt x="16466" y="7703"/>
                  <a:pt x="15442" y="7703"/>
                </a:cubicBezTo>
                <a:cubicBezTo>
                  <a:pt x="15442" y="6516"/>
                  <a:pt x="15442" y="5291"/>
                  <a:pt x="15424" y="4103"/>
                </a:cubicBezTo>
                <a:lnTo>
                  <a:pt x="15424" y="4012"/>
                </a:lnTo>
                <a:cubicBezTo>
                  <a:pt x="16466" y="4012"/>
                  <a:pt x="17507" y="4012"/>
                  <a:pt x="18549" y="3957"/>
                </a:cubicBezTo>
                <a:cubicBezTo>
                  <a:pt x="18695" y="3957"/>
                  <a:pt x="18695" y="3738"/>
                  <a:pt x="18549" y="3720"/>
                </a:cubicBezTo>
                <a:cubicBezTo>
                  <a:pt x="17489" y="3647"/>
                  <a:pt x="16466" y="3628"/>
                  <a:pt x="15424" y="3628"/>
                </a:cubicBezTo>
                <a:cubicBezTo>
                  <a:pt x="15424" y="2696"/>
                  <a:pt x="15388" y="1783"/>
                  <a:pt x="15369" y="851"/>
                </a:cubicBezTo>
                <a:cubicBezTo>
                  <a:pt x="15369" y="778"/>
                  <a:pt x="15319" y="741"/>
                  <a:pt x="15269" y="741"/>
                </a:cubicBezTo>
                <a:cubicBezTo>
                  <a:pt x="15219" y="741"/>
                  <a:pt x="15168" y="778"/>
                  <a:pt x="15168" y="851"/>
                </a:cubicBezTo>
                <a:cubicBezTo>
                  <a:pt x="15150" y="1783"/>
                  <a:pt x="15132" y="2696"/>
                  <a:pt x="15132" y="3628"/>
                </a:cubicBezTo>
                <a:cubicBezTo>
                  <a:pt x="13889" y="3628"/>
                  <a:pt x="12628" y="3647"/>
                  <a:pt x="11404" y="3647"/>
                </a:cubicBezTo>
                <a:lnTo>
                  <a:pt x="11404" y="3446"/>
                </a:lnTo>
                <a:cubicBezTo>
                  <a:pt x="11404" y="2441"/>
                  <a:pt x="11386" y="1417"/>
                  <a:pt x="11331" y="412"/>
                </a:cubicBezTo>
                <a:cubicBezTo>
                  <a:pt x="11331" y="339"/>
                  <a:pt x="11285" y="302"/>
                  <a:pt x="11237" y="302"/>
                </a:cubicBezTo>
                <a:cubicBezTo>
                  <a:pt x="11189" y="302"/>
                  <a:pt x="11139" y="339"/>
                  <a:pt x="11130" y="412"/>
                </a:cubicBezTo>
                <a:cubicBezTo>
                  <a:pt x="11112" y="1509"/>
                  <a:pt x="11075" y="2587"/>
                  <a:pt x="11057" y="3683"/>
                </a:cubicBezTo>
                <a:lnTo>
                  <a:pt x="6963" y="3683"/>
                </a:lnTo>
                <a:lnTo>
                  <a:pt x="6963" y="3044"/>
                </a:lnTo>
                <a:cubicBezTo>
                  <a:pt x="6963" y="2057"/>
                  <a:pt x="6945" y="1070"/>
                  <a:pt x="6945" y="83"/>
                </a:cubicBezTo>
                <a:cubicBezTo>
                  <a:pt x="6945" y="28"/>
                  <a:pt x="6899" y="1"/>
                  <a:pt x="68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4"/>
          <p:cNvGrpSpPr/>
          <p:nvPr/>
        </p:nvGrpSpPr>
        <p:grpSpPr>
          <a:xfrm rot="-10119719" flipH="1">
            <a:off x="-852953" y="3562214"/>
            <a:ext cx="3515694" cy="2443380"/>
            <a:chOff x="-154942" y="-422500"/>
            <a:chExt cx="3515639" cy="2443341"/>
          </a:xfrm>
        </p:grpSpPr>
        <p:sp>
          <p:nvSpPr>
            <p:cNvPr id="261" name="Google Shape;261;p14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14"/>
          <p:cNvSpPr/>
          <p:nvPr/>
        </p:nvSpPr>
        <p:spPr>
          <a:xfrm rot="-5400000">
            <a:off x="7497426" y="3482964"/>
            <a:ext cx="3138004" cy="1271312"/>
          </a:xfrm>
          <a:custGeom>
            <a:avLst/>
            <a:gdLst/>
            <a:ahLst/>
            <a:cxnLst/>
            <a:rect l="l" t="t" r="r" b="b"/>
            <a:pathLst>
              <a:path w="49085" h="19886" extrusionOk="0">
                <a:moveTo>
                  <a:pt x="11630" y="0"/>
                </a:moveTo>
                <a:cubicBezTo>
                  <a:pt x="8332" y="0"/>
                  <a:pt x="4868" y="371"/>
                  <a:pt x="2577" y="2663"/>
                </a:cubicBezTo>
                <a:cubicBezTo>
                  <a:pt x="1078" y="4143"/>
                  <a:pt x="347" y="6299"/>
                  <a:pt x="183" y="8401"/>
                </a:cubicBezTo>
                <a:cubicBezTo>
                  <a:pt x="0" y="10904"/>
                  <a:pt x="92" y="14449"/>
                  <a:pt x="2285" y="16149"/>
                </a:cubicBezTo>
                <a:cubicBezTo>
                  <a:pt x="5208" y="18397"/>
                  <a:pt x="8991" y="19493"/>
                  <a:pt x="12609" y="19804"/>
                </a:cubicBezTo>
                <a:cubicBezTo>
                  <a:pt x="13337" y="19859"/>
                  <a:pt x="14065" y="19885"/>
                  <a:pt x="14794" y="19885"/>
                </a:cubicBezTo>
                <a:cubicBezTo>
                  <a:pt x="18131" y="19885"/>
                  <a:pt x="21477" y="19346"/>
                  <a:pt x="24761" y="18671"/>
                </a:cubicBezTo>
                <a:cubicBezTo>
                  <a:pt x="29988" y="17611"/>
                  <a:pt x="35123" y="16149"/>
                  <a:pt x="40240" y="14705"/>
                </a:cubicBezTo>
                <a:cubicBezTo>
                  <a:pt x="41775" y="14267"/>
                  <a:pt x="43310" y="13828"/>
                  <a:pt x="44717" y="13079"/>
                </a:cubicBezTo>
                <a:cubicBezTo>
                  <a:pt x="46124" y="12330"/>
                  <a:pt x="47366" y="11233"/>
                  <a:pt x="48043" y="9790"/>
                </a:cubicBezTo>
                <a:cubicBezTo>
                  <a:pt x="49084" y="7451"/>
                  <a:pt x="48189" y="4417"/>
                  <a:pt x="46051" y="3010"/>
                </a:cubicBezTo>
                <a:cubicBezTo>
                  <a:pt x="44607" y="2060"/>
                  <a:pt x="42834" y="1859"/>
                  <a:pt x="41117" y="1676"/>
                </a:cubicBezTo>
                <a:cubicBezTo>
                  <a:pt x="31706" y="744"/>
                  <a:pt x="22240" y="178"/>
                  <a:pt x="12774" y="13"/>
                </a:cubicBezTo>
                <a:cubicBezTo>
                  <a:pt x="12396" y="5"/>
                  <a:pt x="12014" y="0"/>
                  <a:pt x="116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4"/>
          <p:cNvSpPr/>
          <p:nvPr/>
        </p:nvSpPr>
        <p:spPr>
          <a:xfrm rot="5400000">
            <a:off x="7555102" y="-375244"/>
            <a:ext cx="1992522" cy="1931237"/>
          </a:xfrm>
          <a:custGeom>
            <a:avLst/>
            <a:gdLst/>
            <a:ahLst/>
            <a:cxnLst/>
            <a:rect l="l" t="t" r="r" b="b"/>
            <a:pathLst>
              <a:path w="32675" h="31670" extrusionOk="0">
                <a:moveTo>
                  <a:pt x="16338" y="1"/>
                </a:moveTo>
                <a:cubicBezTo>
                  <a:pt x="14200" y="1"/>
                  <a:pt x="12336" y="677"/>
                  <a:pt x="10472" y="1426"/>
                </a:cubicBezTo>
                <a:cubicBezTo>
                  <a:pt x="8553" y="2230"/>
                  <a:pt x="7018" y="3381"/>
                  <a:pt x="5575" y="4843"/>
                </a:cubicBezTo>
                <a:cubicBezTo>
                  <a:pt x="4113" y="6305"/>
                  <a:pt x="2687" y="7676"/>
                  <a:pt x="1883" y="9613"/>
                </a:cubicBezTo>
                <a:cubicBezTo>
                  <a:pt x="1079" y="11495"/>
                  <a:pt x="1" y="13468"/>
                  <a:pt x="1" y="15606"/>
                </a:cubicBezTo>
                <a:cubicBezTo>
                  <a:pt x="1" y="17745"/>
                  <a:pt x="531" y="19956"/>
                  <a:pt x="1317" y="21820"/>
                </a:cubicBezTo>
                <a:cubicBezTo>
                  <a:pt x="2102" y="23720"/>
                  <a:pt x="3345" y="25675"/>
                  <a:pt x="4807" y="27101"/>
                </a:cubicBezTo>
                <a:cubicBezTo>
                  <a:pt x="6269" y="28563"/>
                  <a:pt x="8590" y="28819"/>
                  <a:pt x="10508" y="29623"/>
                </a:cubicBezTo>
                <a:cubicBezTo>
                  <a:pt x="12372" y="30390"/>
                  <a:pt x="14200" y="31669"/>
                  <a:pt x="16338" y="31669"/>
                </a:cubicBezTo>
                <a:cubicBezTo>
                  <a:pt x="18494" y="31669"/>
                  <a:pt x="20541" y="31011"/>
                  <a:pt x="22423" y="30244"/>
                </a:cubicBezTo>
                <a:cubicBezTo>
                  <a:pt x="24342" y="29440"/>
                  <a:pt x="26462" y="28599"/>
                  <a:pt x="27905" y="27137"/>
                </a:cubicBezTo>
                <a:cubicBezTo>
                  <a:pt x="29367" y="25675"/>
                  <a:pt x="30135" y="23537"/>
                  <a:pt x="30939" y="21619"/>
                </a:cubicBezTo>
                <a:cubicBezTo>
                  <a:pt x="31706" y="19773"/>
                  <a:pt x="32675" y="17726"/>
                  <a:pt x="32675" y="15570"/>
                </a:cubicBezTo>
                <a:cubicBezTo>
                  <a:pt x="32675" y="13432"/>
                  <a:pt x="31213" y="11604"/>
                  <a:pt x="30427" y="9741"/>
                </a:cubicBezTo>
                <a:cubicBezTo>
                  <a:pt x="29641" y="7822"/>
                  <a:pt x="29057" y="5775"/>
                  <a:pt x="27595" y="4331"/>
                </a:cubicBezTo>
                <a:cubicBezTo>
                  <a:pt x="26133" y="2870"/>
                  <a:pt x="24269" y="1919"/>
                  <a:pt x="22350" y="1115"/>
                </a:cubicBezTo>
                <a:cubicBezTo>
                  <a:pt x="20504" y="329"/>
                  <a:pt x="18494" y="1"/>
                  <a:pt x="16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" name="Google Shape;269;p14"/>
          <p:cNvGrpSpPr/>
          <p:nvPr/>
        </p:nvGrpSpPr>
        <p:grpSpPr>
          <a:xfrm>
            <a:off x="7585758" y="449066"/>
            <a:ext cx="1106619" cy="1122793"/>
            <a:chOff x="6575458" y="1821066"/>
            <a:chExt cx="1106619" cy="1122793"/>
          </a:xfrm>
        </p:grpSpPr>
        <p:sp>
          <p:nvSpPr>
            <p:cNvPr id="270" name="Google Shape;270;p14"/>
            <p:cNvSpPr/>
            <p:nvPr/>
          </p:nvSpPr>
          <p:spPr>
            <a:xfrm rot="5400000">
              <a:off x="7239876" y="2134256"/>
              <a:ext cx="112261" cy="126070"/>
            </a:xfrm>
            <a:custGeom>
              <a:avLst/>
              <a:gdLst/>
              <a:ahLst/>
              <a:cxnLst/>
              <a:rect l="l" t="t" r="r" b="b"/>
              <a:pathLst>
                <a:path w="1756" h="1972" extrusionOk="0">
                  <a:moveTo>
                    <a:pt x="653" y="800"/>
                  </a:moveTo>
                  <a:cubicBezTo>
                    <a:pt x="641" y="803"/>
                    <a:pt x="641" y="817"/>
                    <a:pt x="641" y="817"/>
                  </a:cubicBezTo>
                  <a:cubicBezTo>
                    <a:pt x="645" y="811"/>
                    <a:pt x="649" y="805"/>
                    <a:pt x="653" y="800"/>
                  </a:cubicBezTo>
                  <a:close/>
                  <a:moveTo>
                    <a:pt x="1360" y="1"/>
                  </a:moveTo>
                  <a:cubicBezTo>
                    <a:pt x="1239" y="1"/>
                    <a:pt x="1120" y="54"/>
                    <a:pt x="1061" y="159"/>
                  </a:cubicBezTo>
                  <a:cubicBezTo>
                    <a:pt x="954" y="372"/>
                    <a:pt x="796" y="602"/>
                    <a:pt x="653" y="800"/>
                  </a:cubicBezTo>
                  <a:lnTo>
                    <a:pt x="653" y="800"/>
                  </a:lnTo>
                  <a:cubicBezTo>
                    <a:pt x="655" y="799"/>
                    <a:pt x="657" y="799"/>
                    <a:pt x="659" y="799"/>
                  </a:cubicBezTo>
                  <a:cubicBezTo>
                    <a:pt x="659" y="799"/>
                    <a:pt x="659" y="817"/>
                    <a:pt x="641" y="817"/>
                  </a:cubicBezTo>
                  <a:lnTo>
                    <a:pt x="604" y="835"/>
                  </a:lnTo>
                  <a:lnTo>
                    <a:pt x="549" y="909"/>
                  </a:lnTo>
                  <a:lnTo>
                    <a:pt x="403" y="1055"/>
                  </a:lnTo>
                  <a:cubicBezTo>
                    <a:pt x="312" y="1146"/>
                    <a:pt x="202" y="1238"/>
                    <a:pt x="129" y="1347"/>
                  </a:cubicBezTo>
                  <a:cubicBezTo>
                    <a:pt x="19" y="1475"/>
                    <a:pt x="1" y="1658"/>
                    <a:pt x="111" y="1822"/>
                  </a:cubicBezTo>
                  <a:cubicBezTo>
                    <a:pt x="169" y="1915"/>
                    <a:pt x="279" y="1972"/>
                    <a:pt x="394" y="1972"/>
                  </a:cubicBezTo>
                  <a:cubicBezTo>
                    <a:pt x="459" y="1972"/>
                    <a:pt x="526" y="1953"/>
                    <a:pt x="586" y="1914"/>
                  </a:cubicBezTo>
                  <a:cubicBezTo>
                    <a:pt x="842" y="1731"/>
                    <a:pt x="1043" y="1457"/>
                    <a:pt x="1225" y="1201"/>
                  </a:cubicBezTo>
                  <a:cubicBezTo>
                    <a:pt x="1390" y="982"/>
                    <a:pt x="1518" y="744"/>
                    <a:pt x="1664" y="507"/>
                  </a:cubicBezTo>
                  <a:cubicBezTo>
                    <a:pt x="1755" y="360"/>
                    <a:pt x="1737" y="141"/>
                    <a:pt x="1554" y="50"/>
                  </a:cubicBezTo>
                  <a:cubicBezTo>
                    <a:pt x="1496" y="17"/>
                    <a:pt x="1427" y="1"/>
                    <a:pt x="1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 rot="5400000">
              <a:off x="7305596" y="218322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 rot="5400000">
              <a:off x="7348269" y="2338031"/>
              <a:ext cx="56131" cy="59647"/>
            </a:xfrm>
            <a:custGeom>
              <a:avLst/>
              <a:gdLst/>
              <a:ahLst/>
              <a:cxnLst/>
              <a:rect l="l" t="t" r="r" b="b"/>
              <a:pathLst>
                <a:path w="878" h="933" extrusionOk="0">
                  <a:moveTo>
                    <a:pt x="421" y="1"/>
                  </a:moveTo>
                  <a:cubicBezTo>
                    <a:pt x="384" y="1"/>
                    <a:pt x="366" y="1"/>
                    <a:pt x="311" y="19"/>
                  </a:cubicBezTo>
                  <a:lnTo>
                    <a:pt x="220" y="74"/>
                  </a:lnTo>
                  <a:cubicBezTo>
                    <a:pt x="183" y="92"/>
                    <a:pt x="128" y="147"/>
                    <a:pt x="110" y="184"/>
                  </a:cubicBezTo>
                  <a:cubicBezTo>
                    <a:pt x="55" y="220"/>
                    <a:pt x="37" y="275"/>
                    <a:pt x="37" y="330"/>
                  </a:cubicBezTo>
                  <a:cubicBezTo>
                    <a:pt x="37" y="348"/>
                    <a:pt x="19" y="366"/>
                    <a:pt x="19" y="385"/>
                  </a:cubicBezTo>
                  <a:cubicBezTo>
                    <a:pt x="1" y="458"/>
                    <a:pt x="1" y="549"/>
                    <a:pt x="19" y="622"/>
                  </a:cubicBezTo>
                  <a:cubicBezTo>
                    <a:pt x="37" y="695"/>
                    <a:pt x="55" y="750"/>
                    <a:pt x="128" y="805"/>
                  </a:cubicBezTo>
                  <a:cubicBezTo>
                    <a:pt x="147" y="823"/>
                    <a:pt x="202" y="842"/>
                    <a:pt x="220" y="878"/>
                  </a:cubicBezTo>
                  <a:cubicBezTo>
                    <a:pt x="293" y="915"/>
                    <a:pt x="366" y="933"/>
                    <a:pt x="421" y="933"/>
                  </a:cubicBezTo>
                  <a:cubicBezTo>
                    <a:pt x="494" y="933"/>
                    <a:pt x="549" y="933"/>
                    <a:pt x="585" y="896"/>
                  </a:cubicBezTo>
                  <a:cubicBezTo>
                    <a:pt x="640" y="878"/>
                    <a:pt x="677" y="842"/>
                    <a:pt x="732" y="805"/>
                  </a:cubicBezTo>
                  <a:cubicBezTo>
                    <a:pt x="768" y="750"/>
                    <a:pt x="823" y="695"/>
                    <a:pt x="841" y="622"/>
                  </a:cubicBezTo>
                  <a:cubicBezTo>
                    <a:pt x="878" y="531"/>
                    <a:pt x="878" y="440"/>
                    <a:pt x="859" y="366"/>
                  </a:cubicBezTo>
                  <a:cubicBezTo>
                    <a:pt x="859" y="348"/>
                    <a:pt x="841" y="330"/>
                    <a:pt x="841" y="293"/>
                  </a:cubicBezTo>
                  <a:cubicBezTo>
                    <a:pt x="823" y="275"/>
                    <a:pt x="823" y="220"/>
                    <a:pt x="786" y="202"/>
                  </a:cubicBezTo>
                  <a:cubicBezTo>
                    <a:pt x="768" y="165"/>
                    <a:pt x="732" y="111"/>
                    <a:pt x="677" y="92"/>
                  </a:cubicBezTo>
                  <a:cubicBezTo>
                    <a:pt x="658" y="74"/>
                    <a:pt x="640" y="56"/>
                    <a:pt x="585" y="56"/>
                  </a:cubicBezTo>
                  <a:cubicBezTo>
                    <a:pt x="549" y="19"/>
                    <a:pt x="494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 rot="5400000">
              <a:off x="7088427" y="2238717"/>
              <a:ext cx="112197" cy="118079"/>
            </a:xfrm>
            <a:custGeom>
              <a:avLst/>
              <a:gdLst/>
              <a:ahLst/>
              <a:cxnLst/>
              <a:rect l="l" t="t" r="r" b="b"/>
              <a:pathLst>
                <a:path w="1755" h="1847" extrusionOk="0">
                  <a:moveTo>
                    <a:pt x="1183" y="1"/>
                  </a:moveTo>
                  <a:cubicBezTo>
                    <a:pt x="1083" y="1"/>
                    <a:pt x="984" y="13"/>
                    <a:pt x="914" y="48"/>
                  </a:cubicBezTo>
                  <a:lnTo>
                    <a:pt x="567" y="322"/>
                  </a:lnTo>
                  <a:cubicBezTo>
                    <a:pt x="457" y="432"/>
                    <a:pt x="366" y="560"/>
                    <a:pt x="275" y="669"/>
                  </a:cubicBezTo>
                  <a:cubicBezTo>
                    <a:pt x="202" y="761"/>
                    <a:pt x="147" y="834"/>
                    <a:pt x="110" y="925"/>
                  </a:cubicBezTo>
                  <a:cubicBezTo>
                    <a:pt x="19" y="1053"/>
                    <a:pt x="1" y="1236"/>
                    <a:pt x="37" y="1400"/>
                  </a:cubicBezTo>
                  <a:cubicBezTo>
                    <a:pt x="55" y="1474"/>
                    <a:pt x="92" y="1510"/>
                    <a:pt x="110" y="1565"/>
                  </a:cubicBezTo>
                  <a:cubicBezTo>
                    <a:pt x="128" y="1583"/>
                    <a:pt x="128" y="1620"/>
                    <a:pt x="147" y="1656"/>
                  </a:cubicBezTo>
                  <a:cubicBezTo>
                    <a:pt x="202" y="1711"/>
                    <a:pt x="275" y="1784"/>
                    <a:pt x="366" y="1802"/>
                  </a:cubicBezTo>
                  <a:cubicBezTo>
                    <a:pt x="433" y="1829"/>
                    <a:pt x="500" y="1846"/>
                    <a:pt x="567" y="1846"/>
                  </a:cubicBezTo>
                  <a:cubicBezTo>
                    <a:pt x="591" y="1846"/>
                    <a:pt x="616" y="1844"/>
                    <a:pt x="640" y="1839"/>
                  </a:cubicBezTo>
                  <a:cubicBezTo>
                    <a:pt x="658" y="1802"/>
                    <a:pt x="695" y="1802"/>
                    <a:pt x="731" y="1802"/>
                  </a:cubicBezTo>
                  <a:cubicBezTo>
                    <a:pt x="841" y="1784"/>
                    <a:pt x="933" y="1711"/>
                    <a:pt x="1024" y="1656"/>
                  </a:cubicBezTo>
                  <a:cubicBezTo>
                    <a:pt x="1097" y="1583"/>
                    <a:pt x="1115" y="1528"/>
                    <a:pt x="1134" y="1474"/>
                  </a:cubicBezTo>
                  <a:cubicBezTo>
                    <a:pt x="1188" y="1382"/>
                    <a:pt x="1225" y="1309"/>
                    <a:pt x="1298" y="1236"/>
                  </a:cubicBezTo>
                  <a:cubicBezTo>
                    <a:pt x="1389" y="1126"/>
                    <a:pt x="1481" y="1035"/>
                    <a:pt x="1590" y="944"/>
                  </a:cubicBezTo>
                  <a:cubicBezTo>
                    <a:pt x="1645" y="889"/>
                    <a:pt x="1682" y="834"/>
                    <a:pt x="1700" y="761"/>
                  </a:cubicBezTo>
                  <a:cubicBezTo>
                    <a:pt x="1755" y="688"/>
                    <a:pt x="1755" y="615"/>
                    <a:pt x="1755" y="560"/>
                  </a:cubicBezTo>
                  <a:cubicBezTo>
                    <a:pt x="1755" y="487"/>
                    <a:pt x="1737" y="450"/>
                    <a:pt x="1737" y="395"/>
                  </a:cubicBezTo>
                  <a:cubicBezTo>
                    <a:pt x="1718" y="322"/>
                    <a:pt x="1682" y="267"/>
                    <a:pt x="1645" y="213"/>
                  </a:cubicBezTo>
                  <a:cubicBezTo>
                    <a:pt x="1572" y="121"/>
                    <a:pt x="1462" y="30"/>
                    <a:pt x="1353" y="12"/>
                  </a:cubicBezTo>
                  <a:cubicBezTo>
                    <a:pt x="1299" y="5"/>
                    <a:pt x="1241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 rot="5400000">
              <a:off x="7351433" y="2021741"/>
              <a:ext cx="99411" cy="97621"/>
            </a:xfrm>
            <a:custGeom>
              <a:avLst/>
              <a:gdLst/>
              <a:ahLst/>
              <a:cxnLst/>
              <a:rect l="l" t="t" r="r" b="b"/>
              <a:pathLst>
                <a:path w="1555" h="1527" extrusionOk="0">
                  <a:moveTo>
                    <a:pt x="1182" y="0"/>
                  </a:moveTo>
                  <a:cubicBezTo>
                    <a:pt x="1161" y="0"/>
                    <a:pt x="1139" y="3"/>
                    <a:pt x="1115" y="10"/>
                  </a:cubicBezTo>
                  <a:cubicBezTo>
                    <a:pt x="1006" y="10"/>
                    <a:pt x="896" y="46"/>
                    <a:pt x="823" y="119"/>
                  </a:cubicBezTo>
                  <a:cubicBezTo>
                    <a:pt x="659" y="284"/>
                    <a:pt x="494" y="430"/>
                    <a:pt x="348" y="576"/>
                  </a:cubicBezTo>
                  <a:cubicBezTo>
                    <a:pt x="330" y="595"/>
                    <a:pt x="293" y="613"/>
                    <a:pt x="275" y="613"/>
                  </a:cubicBezTo>
                  <a:cubicBezTo>
                    <a:pt x="202" y="686"/>
                    <a:pt x="165" y="759"/>
                    <a:pt x="129" y="850"/>
                  </a:cubicBezTo>
                  <a:cubicBezTo>
                    <a:pt x="110" y="887"/>
                    <a:pt x="92" y="942"/>
                    <a:pt x="92" y="978"/>
                  </a:cubicBezTo>
                  <a:cubicBezTo>
                    <a:pt x="74" y="1033"/>
                    <a:pt x="56" y="1070"/>
                    <a:pt x="56" y="1125"/>
                  </a:cubicBezTo>
                  <a:cubicBezTo>
                    <a:pt x="56" y="1143"/>
                    <a:pt x="19" y="1161"/>
                    <a:pt x="19" y="1198"/>
                  </a:cubicBezTo>
                  <a:cubicBezTo>
                    <a:pt x="1" y="1234"/>
                    <a:pt x="1" y="1289"/>
                    <a:pt x="1" y="1307"/>
                  </a:cubicBezTo>
                  <a:cubicBezTo>
                    <a:pt x="1" y="1417"/>
                    <a:pt x="110" y="1527"/>
                    <a:pt x="238" y="1527"/>
                  </a:cubicBezTo>
                  <a:cubicBezTo>
                    <a:pt x="293" y="1527"/>
                    <a:pt x="348" y="1508"/>
                    <a:pt x="421" y="1490"/>
                  </a:cubicBezTo>
                  <a:cubicBezTo>
                    <a:pt x="458" y="1472"/>
                    <a:pt x="512" y="1435"/>
                    <a:pt x="549" y="1435"/>
                  </a:cubicBezTo>
                  <a:cubicBezTo>
                    <a:pt x="604" y="1417"/>
                    <a:pt x="640" y="1399"/>
                    <a:pt x="695" y="1399"/>
                  </a:cubicBezTo>
                  <a:cubicBezTo>
                    <a:pt x="787" y="1344"/>
                    <a:pt x="841" y="1326"/>
                    <a:pt x="914" y="1252"/>
                  </a:cubicBezTo>
                  <a:lnTo>
                    <a:pt x="988" y="1198"/>
                  </a:lnTo>
                  <a:cubicBezTo>
                    <a:pt x="1152" y="1033"/>
                    <a:pt x="1298" y="869"/>
                    <a:pt x="1444" y="704"/>
                  </a:cubicBezTo>
                  <a:cubicBezTo>
                    <a:pt x="1517" y="613"/>
                    <a:pt x="1554" y="521"/>
                    <a:pt x="1554" y="412"/>
                  </a:cubicBezTo>
                  <a:cubicBezTo>
                    <a:pt x="1536" y="302"/>
                    <a:pt x="1481" y="193"/>
                    <a:pt x="1426" y="119"/>
                  </a:cubicBezTo>
                  <a:cubicBezTo>
                    <a:pt x="1352" y="60"/>
                    <a:pt x="1277" y="0"/>
                    <a:pt x="1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 rot="5400000">
              <a:off x="7098081" y="1873233"/>
              <a:ext cx="90013" cy="102544"/>
            </a:xfrm>
            <a:custGeom>
              <a:avLst/>
              <a:gdLst/>
              <a:ahLst/>
              <a:cxnLst/>
              <a:rect l="l" t="t" r="r" b="b"/>
              <a:pathLst>
                <a:path w="1408" h="1604" extrusionOk="0">
                  <a:moveTo>
                    <a:pt x="934" y="0"/>
                  </a:moveTo>
                  <a:cubicBezTo>
                    <a:pt x="881" y="0"/>
                    <a:pt x="826" y="10"/>
                    <a:pt x="768" y="32"/>
                  </a:cubicBezTo>
                  <a:cubicBezTo>
                    <a:pt x="640" y="69"/>
                    <a:pt x="549" y="142"/>
                    <a:pt x="476" y="251"/>
                  </a:cubicBezTo>
                  <a:cubicBezTo>
                    <a:pt x="348" y="452"/>
                    <a:pt x="202" y="690"/>
                    <a:pt x="55" y="891"/>
                  </a:cubicBezTo>
                  <a:cubicBezTo>
                    <a:pt x="37" y="946"/>
                    <a:pt x="37" y="964"/>
                    <a:pt x="19" y="1001"/>
                  </a:cubicBezTo>
                  <a:cubicBezTo>
                    <a:pt x="1" y="1074"/>
                    <a:pt x="1" y="1147"/>
                    <a:pt x="19" y="1183"/>
                  </a:cubicBezTo>
                  <a:cubicBezTo>
                    <a:pt x="19" y="1238"/>
                    <a:pt x="19" y="1275"/>
                    <a:pt x="37" y="1311"/>
                  </a:cubicBezTo>
                  <a:cubicBezTo>
                    <a:pt x="55" y="1366"/>
                    <a:pt x="92" y="1421"/>
                    <a:pt x="129" y="1457"/>
                  </a:cubicBezTo>
                  <a:cubicBezTo>
                    <a:pt x="202" y="1531"/>
                    <a:pt x="256" y="1549"/>
                    <a:pt x="348" y="1585"/>
                  </a:cubicBezTo>
                  <a:cubicBezTo>
                    <a:pt x="384" y="1585"/>
                    <a:pt x="439" y="1604"/>
                    <a:pt x="476" y="1604"/>
                  </a:cubicBezTo>
                  <a:cubicBezTo>
                    <a:pt x="549" y="1604"/>
                    <a:pt x="622" y="1604"/>
                    <a:pt x="658" y="1549"/>
                  </a:cubicBezTo>
                  <a:cubicBezTo>
                    <a:pt x="713" y="1531"/>
                    <a:pt x="732" y="1531"/>
                    <a:pt x="768" y="1494"/>
                  </a:cubicBezTo>
                  <a:cubicBezTo>
                    <a:pt x="823" y="1457"/>
                    <a:pt x="859" y="1421"/>
                    <a:pt x="896" y="1348"/>
                  </a:cubicBezTo>
                  <a:cubicBezTo>
                    <a:pt x="1042" y="1147"/>
                    <a:pt x="1188" y="946"/>
                    <a:pt x="1316" y="708"/>
                  </a:cubicBezTo>
                  <a:cubicBezTo>
                    <a:pt x="1371" y="672"/>
                    <a:pt x="1371" y="599"/>
                    <a:pt x="1389" y="525"/>
                  </a:cubicBezTo>
                  <a:cubicBezTo>
                    <a:pt x="1408" y="507"/>
                    <a:pt x="1408" y="434"/>
                    <a:pt x="1389" y="361"/>
                  </a:cubicBezTo>
                  <a:cubicBezTo>
                    <a:pt x="1371" y="306"/>
                    <a:pt x="1353" y="251"/>
                    <a:pt x="1298" y="215"/>
                  </a:cubicBezTo>
                  <a:lnTo>
                    <a:pt x="1170" y="69"/>
                  </a:lnTo>
                  <a:cubicBezTo>
                    <a:pt x="1093" y="24"/>
                    <a:pt x="1015" y="0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 rot="5400000">
              <a:off x="7011233" y="2057637"/>
              <a:ext cx="60797" cy="78378"/>
            </a:xfrm>
            <a:custGeom>
              <a:avLst/>
              <a:gdLst/>
              <a:ahLst/>
              <a:cxnLst/>
              <a:rect l="l" t="t" r="r" b="b"/>
              <a:pathLst>
                <a:path w="951" h="1226" extrusionOk="0">
                  <a:moveTo>
                    <a:pt x="648" y="1"/>
                  </a:moveTo>
                  <a:cubicBezTo>
                    <a:pt x="616" y="1"/>
                    <a:pt x="582" y="8"/>
                    <a:pt x="549" y="29"/>
                  </a:cubicBezTo>
                  <a:cubicBezTo>
                    <a:pt x="476" y="47"/>
                    <a:pt x="384" y="102"/>
                    <a:pt x="366" y="157"/>
                  </a:cubicBezTo>
                  <a:cubicBezTo>
                    <a:pt x="293" y="284"/>
                    <a:pt x="256" y="394"/>
                    <a:pt x="183" y="504"/>
                  </a:cubicBezTo>
                  <a:cubicBezTo>
                    <a:pt x="165" y="559"/>
                    <a:pt x="110" y="613"/>
                    <a:pt x="92" y="668"/>
                  </a:cubicBezTo>
                  <a:lnTo>
                    <a:pt x="19" y="796"/>
                  </a:lnTo>
                  <a:cubicBezTo>
                    <a:pt x="0" y="851"/>
                    <a:pt x="19" y="924"/>
                    <a:pt x="19" y="961"/>
                  </a:cubicBezTo>
                  <a:cubicBezTo>
                    <a:pt x="19" y="1052"/>
                    <a:pt x="55" y="1143"/>
                    <a:pt x="147" y="1198"/>
                  </a:cubicBezTo>
                  <a:cubicBezTo>
                    <a:pt x="183" y="1216"/>
                    <a:pt x="229" y="1226"/>
                    <a:pt x="277" y="1226"/>
                  </a:cubicBezTo>
                  <a:cubicBezTo>
                    <a:pt x="325" y="1226"/>
                    <a:pt x="375" y="1216"/>
                    <a:pt x="421" y="1198"/>
                  </a:cubicBezTo>
                  <a:cubicBezTo>
                    <a:pt x="476" y="1162"/>
                    <a:pt x="512" y="1143"/>
                    <a:pt x="549" y="1107"/>
                  </a:cubicBezTo>
                  <a:cubicBezTo>
                    <a:pt x="585" y="1052"/>
                    <a:pt x="603" y="1015"/>
                    <a:pt x="640" y="961"/>
                  </a:cubicBezTo>
                  <a:cubicBezTo>
                    <a:pt x="658" y="924"/>
                    <a:pt x="695" y="851"/>
                    <a:pt x="731" y="796"/>
                  </a:cubicBezTo>
                  <a:cubicBezTo>
                    <a:pt x="786" y="686"/>
                    <a:pt x="841" y="577"/>
                    <a:pt x="914" y="467"/>
                  </a:cubicBezTo>
                  <a:cubicBezTo>
                    <a:pt x="932" y="412"/>
                    <a:pt x="951" y="321"/>
                    <a:pt x="932" y="230"/>
                  </a:cubicBezTo>
                  <a:cubicBezTo>
                    <a:pt x="914" y="157"/>
                    <a:pt x="859" y="83"/>
                    <a:pt x="804" y="47"/>
                  </a:cubicBezTo>
                  <a:cubicBezTo>
                    <a:pt x="758" y="24"/>
                    <a:pt x="705" y="1"/>
                    <a:pt x="6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 rot="5400000">
              <a:off x="6827756" y="2130005"/>
              <a:ext cx="79465" cy="94872"/>
            </a:xfrm>
            <a:custGeom>
              <a:avLst/>
              <a:gdLst/>
              <a:ahLst/>
              <a:cxnLst/>
              <a:rect l="l" t="t" r="r" b="b"/>
              <a:pathLst>
                <a:path w="1243" h="1484" extrusionOk="0">
                  <a:moveTo>
                    <a:pt x="776" y="0"/>
                  </a:moveTo>
                  <a:cubicBezTo>
                    <a:pt x="693" y="0"/>
                    <a:pt x="603" y="16"/>
                    <a:pt x="530" y="65"/>
                  </a:cubicBezTo>
                  <a:cubicBezTo>
                    <a:pt x="439" y="138"/>
                    <a:pt x="347" y="211"/>
                    <a:pt x="329" y="339"/>
                  </a:cubicBezTo>
                  <a:lnTo>
                    <a:pt x="256" y="540"/>
                  </a:lnTo>
                  <a:cubicBezTo>
                    <a:pt x="238" y="613"/>
                    <a:pt x="183" y="668"/>
                    <a:pt x="146" y="741"/>
                  </a:cubicBezTo>
                  <a:cubicBezTo>
                    <a:pt x="110" y="759"/>
                    <a:pt x="73" y="814"/>
                    <a:pt x="73" y="869"/>
                  </a:cubicBezTo>
                  <a:cubicBezTo>
                    <a:pt x="55" y="887"/>
                    <a:pt x="55" y="924"/>
                    <a:pt x="18" y="979"/>
                  </a:cubicBezTo>
                  <a:cubicBezTo>
                    <a:pt x="0" y="1052"/>
                    <a:pt x="0" y="1107"/>
                    <a:pt x="18" y="1198"/>
                  </a:cubicBezTo>
                  <a:lnTo>
                    <a:pt x="18" y="1216"/>
                  </a:lnTo>
                  <a:cubicBezTo>
                    <a:pt x="55" y="1289"/>
                    <a:pt x="73" y="1344"/>
                    <a:pt x="110" y="1381"/>
                  </a:cubicBezTo>
                  <a:cubicBezTo>
                    <a:pt x="165" y="1436"/>
                    <a:pt x="201" y="1454"/>
                    <a:pt x="274" y="1472"/>
                  </a:cubicBezTo>
                  <a:lnTo>
                    <a:pt x="293" y="1472"/>
                  </a:lnTo>
                  <a:cubicBezTo>
                    <a:pt x="326" y="1479"/>
                    <a:pt x="367" y="1483"/>
                    <a:pt x="410" y="1483"/>
                  </a:cubicBezTo>
                  <a:cubicBezTo>
                    <a:pt x="484" y="1483"/>
                    <a:pt x="564" y="1470"/>
                    <a:pt x="621" y="1436"/>
                  </a:cubicBezTo>
                  <a:cubicBezTo>
                    <a:pt x="658" y="1381"/>
                    <a:pt x="731" y="1344"/>
                    <a:pt x="786" y="1326"/>
                  </a:cubicBezTo>
                  <a:cubicBezTo>
                    <a:pt x="841" y="1253"/>
                    <a:pt x="914" y="1162"/>
                    <a:pt x="987" y="1088"/>
                  </a:cubicBezTo>
                  <a:cubicBezTo>
                    <a:pt x="1097" y="961"/>
                    <a:pt x="1170" y="796"/>
                    <a:pt x="1206" y="613"/>
                  </a:cubicBezTo>
                  <a:cubicBezTo>
                    <a:pt x="1243" y="540"/>
                    <a:pt x="1243" y="467"/>
                    <a:pt x="1206" y="412"/>
                  </a:cubicBezTo>
                  <a:cubicBezTo>
                    <a:pt x="1206" y="339"/>
                    <a:pt x="1188" y="284"/>
                    <a:pt x="1170" y="230"/>
                  </a:cubicBezTo>
                  <a:cubicBezTo>
                    <a:pt x="1115" y="138"/>
                    <a:pt x="1005" y="47"/>
                    <a:pt x="896" y="10"/>
                  </a:cubicBezTo>
                  <a:cubicBezTo>
                    <a:pt x="859" y="4"/>
                    <a:pt x="818" y="0"/>
                    <a:pt x="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 rot="5400000">
              <a:off x="6924480" y="2468319"/>
              <a:ext cx="114563" cy="133166"/>
            </a:xfrm>
            <a:custGeom>
              <a:avLst/>
              <a:gdLst/>
              <a:ahLst/>
              <a:cxnLst/>
              <a:rect l="l" t="t" r="r" b="b"/>
              <a:pathLst>
                <a:path w="1792" h="2083" extrusionOk="0">
                  <a:moveTo>
                    <a:pt x="1301" y="0"/>
                  </a:moveTo>
                  <a:cubicBezTo>
                    <a:pt x="1247" y="0"/>
                    <a:pt x="1195" y="11"/>
                    <a:pt x="1152" y="32"/>
                  </a:cubicBezTo>
                  <a:cubicBezTo>
                    <a:pt x="1097" y="51"/>
                    <a:pt x="1061" y="69"/>
                    <a:pt x="1042" y="69"/>
                  </a:cubicBezTo>
                  <a:cubicBezTo>
                    <a:pt x="969" y="105"/>
                    <a:pt x="896" y="178"/>
                    <a:pt x="860" y="252"/>
                  </a:cubicBezTo>
                  <a:cubicBezTo>
                    <a:pt x="714" y="453"/>
                    <a:pt x="549" y="635"/>
                    <a:pt x="421" y="855"/>
                  </a:cubicBezTo>
                  <a:cubicBezTo>
                    <a:pt x="348" y="946"/>
                    <a:pt x="275" y="1037"/>
                    <a:pt x="220" y="1147"/>
                  </a:cubicBezTo>
                  <a:cubicBezTo>
                    <a:pt x="165" y="1184"/>
                    <a:pt x="147" y="1238"/>
                    <a:pt x="129" y="1275"/>
                  </a:cubicBezTo>
                  <a:cubicBezTo>
                    <a:pt x="37" y="1421"/>
                    <a:pt x="1" y="1604"/>
                    <a:pt x="74" y="1768"/>
                  </a:cubicBezTo>
                  <a:cubicBezTo>
                    <a:pt x="92" y="1805"/>
                    <a:pt x="92" y="1823"/>
                    <a:pt x="129" y="1878"/>
                  </a:cubicBezTo>
                  <a:cubicBezTo>
                    <a:pt x="147" y="1915"/>
                    <a:pt x="184" y="1969"/>
                    <a:pt x="238" y="1988"/>
                  </a:cubicBezTo>
                  <a:cubicBezTo>
                    <a:pt x="330" y="2061"/>
                    <a:pt x="403" y="2079"/>
                    <a:pt x="513" y="2079"/>
                  </a:cubicBezTo>
                  <a:cubicBezTo>
                    <a:pt x="531" y="2081"/>
                    <a:pt x="549" y="2082"/>
                    <a:pt x="568" y="2082"/>
                  </a:cubicBezTo>
                  <a:cubicBezTo>
                    <a:pt x="699" y="2082"/>
                    <a:pt x="839" y="2026"/>
                    <a:pt x="951" y="1915"/>
                  </a:cubicBezTo>
                  <a:cubicBezTo>
                    <a:pt x="1006" y="1860"/>
                    <a:pt x="1079" y="1768"/>
                    <a:pt x="1134" y="1677"/>
                  </a:cubicBezTo>
                  <a:cubicBezTo>
                    <a:pt x="1189" y="1586"/>
                    <a:pt x="1262" y="1458"/>
                    <a:pt x="1335" y="1366"/>
                  </a:cubicBezTo>
                  <a:cubicBezTo>
                    <a:pt x="1463" y="1165"/>
                    <a:pt x="1609" y="964"/>
                    <a:pt x="1773" y="782"/>
                  </a:cubicBezTo>
                  <a:cubicBezTo>
                    <a:pt x="1773" y="672"/>
                    <a:pt x="1792" y="489"/>
                    <a:pt x="1773" y="361"/>
                  </a:cubicBezTo>
                  <a:cubicBezTo>
                    <a:pt x="1737" y="252"/>
                    <a:pt x="1646" y="124"/>
                    <a:pt x="1536" y="69"/>
                  </a:cubicBezTo>
                  <a:cubicBezTo>
                    <a:pt x="1469" y="25"/>
                    <a:pt x="1383" y="0"/>
                    <a:pt x="1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 rot="5400000">
              <a:off x="7257777" y="2605224"/>
              <a:ext cx="53829" cy="51016"/>
            </a:xfrm>
            <a:custGeom>
              <a:avLst/>
              <a:gdLst/>
              <a:ahLst/>
              <a:cxnLst/>
              <a:rect l="l" t="t" r="r" b="b"/>
              <a:pathLst>
                <a:path w="842" h="798" extrusionOk="0">
                  <a:moveTo>
                    <a:pt x="429" y="0"/>
                  </a:moveTo>
                  <a:cubicBezTo>
                    <a:pt x="392" y="0"/>
                    <a:pt x="348" y="17"/>
                    <a:pt x="311" y="17"/>
                  </a:cubicBezTo>
                  <a:cubicBezTo>
                    <a:pt x="293" y="35"/>
                    <a:pt x="256" y="35"/>
                    <a:pt x="220" y="53"/>
                  </a:cubicBezTo>
                  <a:cubicBezTo>
                    <a:pt x="201" y="53"/>
                    <a:pt x="201" y="71"/>
                    <a:pt x="183" y="71"/>
                  </a:cubicBezTo>
                  <a:cubicBezTo>
                    <a:pt x="128" y="90"/>
                    <a:pt x="92" y="145"/>
                    <a:pt x="74" y="199"/>
                  </a:cubicBezTo>
                  <a:cubicBezTo>
                    <a:pt x="37" y="218"/>
                    <a:pt x="37" y="254"/>
                    <a:pt x="19" y="291"/>
                  </a:cubicBezTo>
                  <a:cubicBezTo>
                    <a:pt x="0" y="346"/>
                    <a:pt x="0" y="437"/>
                    <a:pt x="19" y="510"/>
                  </a:cubicBezTo>
                  <a:cubicBezTo>
                    <a:pt x="19" y="528"/>
                    <a:pt x="37" y="547"/>
                    <a:pt x="37" y="583"/>
                  </a:cubicBezTo>
                  <a:cubicBezTo>
                    <a:pt x="74" y="620"/>
                    <a:pt x="74" y="656"/>
                    <a:pt x="92" y="675"/>
                  </a:cubicBezTo>
                  <a:lnTo>
                    <a:pt x="110" y="693"/>
                  </a:lnTo>
                  <a:cubicBezTo>
                    <a:pt x="128" y="711"/>
                    <a:pt x="165" y="748"/>
                    <a:pt x="201" y="766"/>
                  </a:cubicBezTo>
                  <a:cubicBezTo>
                    <a:pt x="220" y="766"/>
                    <a:pt x="220" y="766"/>
                    <a:pt x="256" y="784"/>
                  </a:cubicBezTo>
                  <a:lnTo>
                    <a:pt x="311" y="784"/>
                  </a:lnTo>
                  <a:cubicBezTo>
                    <a:pt x="357" y="793"/>
                    <a:pt x="380" y="798"/>
                    <a:pt x="400" y="798"/>
                  </a:cubicBezTo>
                  <a:cubicBezTo>
                    <a:pt x="421" y="798"/>
                    <a:pt x="439" y="793"/>
                    <a:pt x="476" y="784"/>
                  </a:cubicBezTo>
                  <a:lnTo>
                    <a:pt x="512" y="784"/>
                  </a:lnTo>
                  <a:lnTo>
                    <a:pt x="658" y="711"/>
                  </a:lnTo>
                  <a:lnTo>
                    <a:pt x="731" y="656"/>
                  </a:lnTo>
                  <a:cubicBezTo>
                    <a:pt x="768" y="601"/>
                    <a:pt x="805" y="547"/>
                    <a:pt x="805" y="510"/>
                  </a:cubicBezTo>
                  <a:lnTo>
                    <a:pt x="805" y="474"/>
                  </a:lnTo>
                  <a:cubicBezTo>
                    <a:pt x="841" y="400"/>
                    <a:pt x="841" y="327"/>
                    <a:pt x="841" y="291"/>
                  </a:cubicBezTo>
                  <a:cubicBezTo>
                    <a:pt x="823" y="254"/>
                    <a:pt x="823" y="218"/>
                    <a:pt x="805" y="199"/>
                  </a:cubicBezTo>
                  <a:cubicBezTo>
                    <a:pt x="768" y="145"/>
                    <a:pt x="731" y="90"/>
                    <a:pt x="677" y="71"/>
                  </a:cubicBezTo>
                  <a:cubicBezTo>
                    <a:pt x="658" y="71"/>
                    <a:pt x="658" y="53"/>
                    <a:pt x="640" y="53"/>
                  </a:cubicBezTo>
                  <a:cubicBezTo>
                    <a:pt x="585" y="35"/>
                    <a:pt x="549" y="17"/>
                    <a:pt x="476" y="17"/>
                  </a:cubicBezTo>
                  <a:cubicBezTo>
                    <a:pt x="463" y="4"/>
                    <a:pt x="447" y="0"/>
                    <a:pt x="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 rot="5400000">
              <a:off x="7478493" y="2540751"/>
              <a:ext cx="76013" cy="73647"/>
            </a:xfrm>
            <a:custGeom>
              <a:avLst/>
              <a:gdLst/>
              <a:ahLst/>
              <a:cxnLst/>
              <a:rect l="l" t="t" r="r" b="b"/>
              <a:pathLst>
                <a:path w="1189" h="1152" extrusionOk="0">
                  <a:moveTo>
                    <a:pt x="750" y="0"/>
                  </a:moveTo>
                  <a:cubicBezTo>
                    <a:pt x="677" y="0"/>
                    <a:pt x="585" y="19"/>
                    <a:pt x="530" y="74"/>
                  </a:cubicBezTo>
                  <a:cubicBezTo>
                    <a:pt x="457" y="110"/>
                    <a:pt x="402" y="165"/>
                    <a:pt x="366" y="220"/>
                  </a:cubicBezTo>
                  <a:cubicBezTo>
                    <a:pt x="293" y="311"/>
                    <a:pt x="256" y="402"/>
                    <a:pt x="183" y="494"/>
                  </a:cubicBezTo>
                  <a:cubicBezTo>
                    <a:pt x="165" y="549"/>
                    <a:pt x="110" y="585"/>
                    <a:pt x="92" y="640"/>
                  </a:cubicBezTo>
                  <a:cubicBezTo>
                    <a:pt x="73" y="658"/>
                    <a:pt x="73" y="677"/>
                    <a:pt x="37" y="713"/>
                  </a:cubicBezTo>
                  <a:cubicBezTo>
                    <a:pt x="37" y="731"/>
                    <a:pt x="19" y="731"/>
                    <a:pt x="19" y="750"/>
                  </a:cubicBezTo>
                  <a:cubicBezTo>
                    <a:pt x="0" y="768"/>
                    <a:pt x="0" y="804"/>
                    <a:pt x="0" y="823"/>
                  </a:cubicBezTo>
                  <a:lnTo>
                    <a:pt x="0" y="859"/>
                  </a:lnTo>
                  <a:lnTo>
                    <a:pt x="0" y="896"/>
                  </a:lnTo>
                  <a:cubicBezTo>
                    <a:pt x="0" y="932"/>
                    <a:pt x="0" y="951"/>
                    <a:pt x="19" y="987"/>
                  </a:cubicBezTo>
                  <a:cubicBezTo>
                    <a:pt x="19" y="1005"/>
                    <a:pt x="37" y="1042"/>
                    <a:pt x="73" y="1079"/>
                  </a:cubicBezTo>
                  <a:cubicBezTo>
                    <a:pt x="92" y="1097"/>
                    <a:pt x="110" y="1097"/>
                    <a:pt x="110" y="1115"/>
                  </a:cubicBezTo>
                  <a:cubicBezTo>
                    <a:pt x="165" y="1133"/>
                    <a:pt x="201" y="1152"/>
                    <a:pt x="256" y="1152"/>
                  </a:cubicBezTo>
                  <a:lnTo>
                    <a:pt x="384" y="1152"/>
                  </a:lnTo>
                  <a:cubicBezTo>
                    <a:pt x="402" y="1152"/>
                    <a:pt x="439" y="1133"/>
                    <a:pt x="457" y="1133"/>
                  </a:cubicBezTo>
                  <a:cubicBezTo>
                    <a:pt x="476" y="1115"/>
                    <a:pt x="494" y="1115"/>
                    <a:pt x="530" y="1097"/>
                  </a:cubicBezTo>
                  <a:cubicBezTo>
                    <a:pt x="567" y="1079"/>
                    <a:pt x="622" y="1024"/>
                    <a:pt x="658" y="1005"/>
                  </a:cubicBezTo>
                  <a:cubicBezTo>
                    <a:pt x="750" y="932"/>
                    <a:pt x="841" y="896"/>
                    <a:pt x="932" y="823"/>
                  </a:cubicBezTo>
                  <a:cubicBezTo>
                    <a:pt x="1005" y="768"/>
                    <a:pt x="1042" y="731"/>
                    <a:pt x="1097" y="658"/>
                  </a:cubicBezTo>
                  <a:cubicBezTo>
                    <a:pt x="1133" y="585"/>
                    <a:pt x="1170" y="530"/>
                    <a:pt x="1170" y="439"/>
                  </a:cubicBezTo>
                  <a:cubicBezTo>
                    <a:pt x="1188" y="311"/>
                    <a:pt x="1133" y="201"/>
                    <a:pt x="1042" y="128"/>
                  </a:cubicBezTo>
                  <a:cubicBezTo>
                    <a:pt x="1005" y="92"/>
                    <a:pt x="951" y="74"/>
                    <a:pt x="914" y="37"/>
                  </a:cubicBezTo>
                  <a:cubicBezTo>
                    <a:pt x="859" y="19"/>
                    <a:pt x="804" y="0"/>
                    <a:pt x="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 rot="5400000">
              <a:off x="7598935" y="2281262"/>
              <a:ext cx="88863" cy="77419"/>
            </a:xfrm>
            <a:custGeom>
              <a:avLst/>
              <a:gdLst/>
              <a:ahLst/>
              <a:cxnLst/>
              <a:rect l="l" t="t" r="r" b="b"/>
              <a:pathLst>
                <a:path w="1390" h="1211" extrusionOk="0">
                  <a:moveTo>
                    <a:pt x="957" y="1"/>
                  </a:moveTo>
                  <a:cubicBezTo>
                    <a:pt x="943" y="1"/>
                    <a:pt x="929" y="2"/>
                    <a:pt x="914" y="4"/>
                  </a:cubicBezTo>
                  <a:cubicBezTo>
                    <a:pt x="859" y="4"/>
                    <a:pt x="841" y="4"/>
                    <a:pt x="786" y="23"/>
                  </a:cubicBezTo>
                  <a:cubicBezTo>
                    <a:pt x="713" y="41"/>
                    <a:pt x="658" y="59"/>
                    <a:pt x="604" y="132"/>
                  </a:cubicBezTo>
                  <a:cubicBezTo>
                    <a:pt x="512" y="224"/>
                    <a:pt x="421" y="297"/>
                    <a:pt x="311" y="388"/>
                  </a:cubicBezTo>
                  <a:cubicBezTo>
                    <a:pt x="256" y="425"/>
                    <a:pt x="220" y="479"/>
                    <a:pt x="165" y="498"/>
                  </a:cubicBezTo>
                  <a:cubicBezTo>
                    <a:pt x="147" y="498"/>
                    <a:pt x="147" y="516"/>
                    <a:pt x="128" y="516"/>
                  </a:cubicBezTo>
                  <a:cubicBezTo>
                    <a:pt x="92" y="571"/>
                    <a:pt x="37" y="644"/>
                    <a:pt x="19" y="717"/>
                  </a:cubicBezTo>
                  <a:cubicBezTo>
                    <a:pt x="19" y="735"/>
                    <a:pt x="0" y="772"/>
                    <a:pt x="0" y="827"/>
                  </a:cubicBezTo>
                  <a:lnTo>
                    <a:pt x="0" y="845"/>
                  </a:lnTo>
                  <a:lnTo>
                    <a:pt x="0" y="863"/>
                  </a:lnTo>
                  <a:cubicBezTo>
                    <a:pt x="0" y="881"/>
                    <a:pt x="0" y="936"/>
                    <a:pt x="19" y="955"/>
                  </a:cubicBezTo>
                  <a:cubicBezTo>
                    <a:pt x="19" y="1009"/>
                    <a:pt x="37" y="1046"/>
                    <a:pt x="92" y="1082"/>
                  </a:cubicBezTo>
                  <a:cubicBezTo>
                    <a:pt x="128" y="1119"/>
                    <a:pt x="201" y="1192"/>
                    <a:pt x="275" y="1192"/>
                  </a:cubicBezTo>
                  <a:cubicBezTo>
                    <a:pt x="311" y="1192"/>
                    <a:pt x="384" y="1210"/>
                    <a:pt x="421" y="1210"/>
                  </a:cubicBezTo>
                  <a:lnTo>
                    <a:pt x="494" y="1210"/>
                  </a:lnTo>
                  <a:cubicBezTo>
                    <a:pt x="549" y="1210"/>
                    <a:pt x="604" y="1192"/>
                    <a:pt x="658" y="1174"/>
                  </a:cubicBezTo>
                  <a:cubicBezTo>
                    <a:pt x="677" y="1137"/>
                    <a:pt x="731" y="1119"/>
                    <a:pt x="750" y="1101"/>
                  </a:cubicBezTo>
                  <a:cubicBezTo>
                    <a:pt x="768" y="1101"/>
                    <a:pt x="768" y="1082"/>
                    <a:pt x="786" y="1082"/>
                  </a:cubicBezTo>
                  <a:cubicBezTo>
                    <a:pt x="841" y="1028"/>
                    <a:pt x="914" y="973"/>
                    <a:pt x="951" y="955"/>
                  </a:cubicBezTo>
                  <a:lnTo>
                    <a:pt x="1243" y="735"/>
                  </a:lnTo>
                  <a:cubicBezTo>
                    <a:pt x="1298" y="680"/>
                    <a:pt x="1316" y="644"/>
                    <a:pt x="1334" y="589"/>
                  </a:cubicBezTo>
                  <a:cubicBezTo>
                    <a:pt x="1371" y="552"/>
                    <a:pt x="1389" y="479"/>
                    <a:pt x="1389" y="443"/>
                  </a:cubicBezTo>
                  <a:cubicBezTo>
                    <a:pt x="1316" y="351"/>
                    <a:pt x="1316" y="297"/>
                    <a:pt x="1298" y="260"/>
                  </a:cubicBezTo>
                  <a:cubicBezTo>
                    <a:pt x="1280" y="205"/>
                    <a:pt x="1243" y="150"/>
                    <a:pt x="1207" y="114"/>
                  </a:cubicBezTo>
                  <a:cubicBezTo>
                    <a:pt x="1143" y="50"/>
                    <a:pt x="1052" y="1"/>
                    <a:pt x="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 rot="5400000">
              <a:off x="6583417" y="2218483"/>
              <a:ext cx="130929" cy="146847"/>
            </a:xfrm>
            <a:custGeom>
              <a:avLst/>
              <a:gdLst/>
              <a:ahLst/>
              <a:cxnLst/>
              <a:rect l="l" t="t" r="r" b="b"/>
              <a:pathLst>
                <a:path w="2048" h="2297" extrusionOk="0">
                  <a:moveTo>
                    <a:pt x="1452" y="0"/>
                  </a:moveTo>
                  <a:cubicBezTo>
                    <a:pt x="1306" y="0"/>
                    <a:pt x="1159" y="50"/>
                    <a:pt x="1061" y="159"/>
                  </a:cubicBezTo>
                  <a:cubicBezTo>
                    <a:pt x="951" y="268"/>
                    <a:pt x="860" y="378"/>
                    <a:pt x="768" y="524"/>
                  </a:cubicBezTo>
                  <a:cubicBezTo>
                    <a:pt x="714" y="597"/>
                    <a:pt x="641" y="670"/>
                    <a:pt x="604" y="743"/>
                  </a:cubicBezTo>
                  <a:cubicBezTo>
                    <a:pt x="549" y="798"/>
                    <a:pt x="531" y="835"/>
                    <a:pt x="494" y="890"/>
                  </a:cubicBezTo>
                  <a:cubicBezTo>
                    <a:pt x="403" y="999"/>
                    <a:pt x="348" y="1072"/>
                    <a:pt x="275" y="1219"/>
                  </a:cubicBezTo>
                  <a:cubicBezTo>
                    <a:pt x="239" y="1292"/>
                    <a:pt x="184" y="1383"/>
                    <a:pt x="147" y="1456"/>
                  </a:cubicBezTo>
                  <a:cubicBezTo>
                    <a:pt x="129" y="1493"/>
                    <a:pt x="92" y="1529"/>
                    <a:pt x="74" y="1566"/>
                  </a:cubicBezTo>
                  <a:cubicBezTo>
                    <a:pt x="1" y="1675"/>
                    <a:pt x="1" y="1767"/>
                    <a:pt x="1" y="1895"/>
                  </a:cubicBezTo>
                  <a:cubicBezTo>
                    <a:pt x="19" y="2004"/>
                    <a:pt x="56" y="2096"/>
                    <a:pt x="111" y="2187"/>
                  </a:cubicBezTo>
                  <a:cubicBezTo>
                    <a:pt x="220" y="2260"/>
                    <a:pt x="312" y="2297"/>
                    <a:pt x="421" y="2297"/>
                  </a:cubicBezTo>
                  <a:cubicBezTo>
                    <a:pt x="531" y="2297"/>
                    <a:pt x="641" y="2297"/>
                    <a:pt x="732" y="2224"/>
                  </a:cubicBezTo>
                  <a:cubicBezTo>
                    <a:pt x="805" y="2187"/>
                    <a:pt x="878" y="2114"/>
                    <a:pt x="951" y="2077"/>
                  </a:cubicBezTo>
                  <a:cubicBezTo>
                    <a:pt x="988" y="2023"/>
                    <a:pt x="1061" y="1986"/>
                    <a:pt x="1097" y="1931"/>
                  </a:cubicBezTo>
                  <a:cubicBezTo>
                    <a:pt x="1134" y="1913"/>
                    <a:pt x="1152" y="1913"/>
                    <a:pt x="1189" y="1895"/>
                  </a:cubicBezTo>
                  <a:cubicBezTo>
                    <a:pt x="1317" y="1803"/>
                    <a:pt x="1408" y="1712"/>
                    <a:pt x="1463" y="1602"/>
                  </a:cubicBezTo>
                  <a:cubicBezTo>
                    <a:pt x="1536" y="1511"/>
                    <a:pt x="1591" y="1438"/>
                    <a:pt x="1646" y="1346"/>
                  </a:cubicBezTo>
                  <a:cubicBezTo>
                    <a:pt x="1700" y="1255"/>
                    <a:pt x="1774" y="1182"/>
                    <a:pt x="1810" y="1091"/>
                  </a:cubicBezTo>
                  <a:lnTo>
                    <a:pt x="1938" y="817"/>
                  </a:lnTo>
                  <a:cubicBezTo>
                    <a:pt x="1993" y="689"/>
                    <a:pt x="2048" y="542"/>
                    <a:pt x="1993" y="414"/>
                  </a:cubicBezTo>
                  <a:cubicBezTo>
                    <a:pt x="1956" y="287"/>
                    <a:pt x="1901" y="195"/>
                    <a:pt x="1792" y="104"/>
                  </a:cubicBezTo>
                  <a:cubicBezTo>
                    <a:pt x="1699" y="37"/>
                    <a:pt x="1576" y="0"/>
                    <a:pt x="1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 rot="5400000">
              <a:off x="7301600" y="1814066"/>
              <a:ext cx="112261" cy="126262"/>
            </a:xfrm>
            <a:custGeom>
              <a:avLst/>
              <a:gdLst/>
              <a:ahLst/>
              <a:cxnLst/>
              <a:rect l="l" t="t" r="r" b="b"/>
              <a:pathLst>
                <a:path w="1756" h="1975" extrusionOk="0">
                  <a:moveTo>
                    <a:pt x="1287" y="0"/>
                  </a:moveTo>
                  <a:cubicBezTo>
                    <a:pt x="1266" y="0"/>
                    <a:pt x="1245" y="4"/>
                    <a:pt x="1225" y="12"/>
                  </a:cubicBezTo>
                  <a:cubicBezTo>
                    <a:pt x="1116" y="12"/>
                    <a:pt x="988" y="48"/>
                    <a:pt x="915" y="140"/>
                  </a:cubicBezTo>
                  <a:cubicBezTo>
                    <a:pt x="750" y="341"/>
                    <a:pt x="622" y="560"/>
                    <a:pt x="476" y="779"/>
                  </a:cubicBezTo>
                  <a:cubicBezTo>
                    <a:pt x="366" y="962"/>
                    <a:pt x="220" y="1145"/>
                    <a:pt x="111" y="1346"/>
                  </a:cubicBezTo>
                  <a:cubicBezTo>
                    <a:pt x="1" y="1528"/>
                    <a:pt x="74" y="1839"/>
                    <a:pt x="275" y="1930"/>
                  </a:cubicBezTo>
                  <a:cubicBezTo>
                    <a:pt x="342" y="1957"/>
                    <a:pt x="428" y="1974"/>
                    <a:pt x="506" y="1974"/>
                  </a:cubicBezTo>
                  <a:cubicBezTo>
                    <a:pt x="534" y="1974"/>
                    <a:pt x="561" y="1972"/>
                    <a:pt x="586" y="1967"/>
                  </a:cubicBezTo>
                  <a:cubicBezTo>
                    <a:pt x="714" y="1930"/>
                    <a:pt x="768" y="1876"/>
                    <a:pt x="842" y="1766"/>
                  </a:cubicBezTo>
                  <a:cubicBezTo>
                    <a:pt x="969" y="1583"/>
                    <a:pt x="1116" y="1400"/>
                    <a:pt x="1225" y="1236"/>
                  </a:cubicBezTo>
                  <a:cubicBezTo>
                    <a:pt x="1298" y="1145"/>
                    <a:pt x="1371" y="1053"/>
                    <a:pt x="1426" y="980"/>
                  </a:cubicBezTo>
                  <a:lnTo>
                    <a:pt x="1646" y="706"/>
                  </a:lnTo>
                  <a:cubicBezTo>
                    <a:pt x="1755" y="505"/>
                    <a:pt x="1682" y="231"/>
                    <a:pt x="1499" y="103"/>
                  </a:cubicBezTo>
                  <a:cubicBezTo>
                    <a:pt x="1442" y="46"/>
                    <a:pt x="1363" y="0"/>
                    <a:pt x="1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 rot="5400000">
              <a:off x="7378730" y="2778408"/>
              <a:ext cx="158994" cy="171908"/>
            </a:xfrm>
            <a:custGeom>
              <a:avLst/>
              <a:gdLst/>
              <a:ahLst/>
              <a:cxnLst/>
              <a:rect l="l" t="t" r="r" b="b"/>
              <a:pathLst>
                <a:path w="2487" h="2689" extrusionOk="0">
                  <a:moveTo>
                    <a:pt x="2126" y="0"/>
                  </a:moveTo>
                  <a:cubicBezTo>
                    <a:pt x="2092" y="0"/>
                    <a:pt x="2060" y="7"/>
                    <a:pt x="2029" y="22"/>
                  </a:cubicBezTo>
                  <a:cubicBezTo>
                    <a:pt x="1993" y="40"/>
                    <a:pt x="1956" y="40"/>
                    <a:pt x="1920" y="58"/>
                  </a:cubicBezTo>
                  <a:cubicBezTo>
                    <a:pt x="1810" y="95"/>
                    <a:pt x="1737" y="150"/>
                    <a:pt x="1664" y="241"/>
                  </a:cubicBezTo>
                  <a:cubicBezTo>
                    <a:pt x="1591" y="314"/>
                    <a:pt x="1518" y="406"/>
                    <a:pt x="1463" y="479"/>
                  </a:cubicBezTo>
                  <a:cubicBezTo>
                    <a:pt x="1317" y="625"/>
                    <a:pt x="1189" y="771"/>
                    <a:pt x="1024" y="936"/>
                  </a:cubicBezTo>
                  <a:cubicBezTo>
                    <a:pt x="750" y="1228"/>
                    <a:pt x="476" y="1539"/>
                    <a:pt x="202" y="1868"/>
                  </a:cubicBezTo>
                  <a:cubicBezTo>
                    <a:pt x="37" y="2050"/>
                    <a:pt x="1" y="2361"/>
                    <a:pt x="202" y="2544"/>
                  </a:cubicBezTo>
                  <a:cubicBezTo>
                    <a:pt x="300" y="2632"/>
                    <a:pt x="439" y="2688"/>
                    <a:pt x="576" y="2688"/>
                  </a:cubicBezTo>
                  <a:cubicBezTo>
                    <a:pt x="695" y="2688"/>
                    <a:pt x="811" y="2646"/>
                    <a:pt x="896" y="2544"/>
                  </a:cubicBezTo>
                  <a:cubicBezTo>
                    <a:pt x="1170" y="2233"/>
                    <a:pt x="1426" y="1941"/>
                    <a:pt x="1682" y="1593"/>
                  </a:cubicBezTo>
                  <a:lnTo>
                    <a:pt x="2048" y="1118"/>
                  </a:lnTo>
                  <a:cubicBezTo>
                    <a:pt x="2121" y="1027"/>
                    <a:pt x="2194" y="954"/>
                    <a:pt x="2230" y="862"/>
                  </a:cubicBezTo>
                  <a:cubicBezTo>
                    <a:pt x="2285" y="789"/>
                    <a:pt x="2358" y="716"/>
                    <a:pt x="2395" y="625"/>
                  </a:cubicBezTo>
                  <a:cubicBezTo>
                    <a:pt x="2413" y="570"/>
                    <a:pt x="2450" y="515"/>
                    <a:pt x="2450" y="442"/>
                  </a:cubicBezTo>
                  <a:cubicBezTo>
                    <a:pt x="2486" y="333"/>
                    <a:pt x="2468" y="223"/>
                    <a:pt x="2377" y="113"/>
                  </a:cubicBezTo>
                  <a:cubicBezTo>
                    <a:pt x="2310" y="47"/>
                    <a:pt x="2215" y="0"/>
                    <a:pt x="2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 rot="5400000">
              <a:off x="6971469" y="2705433"/>
              <a:ext cx="105229" cy="123960"/>
            </a:xfrm>
            <a:custGeom>
              <a:avLst/>
              <a:gdLst/>
              <a:ahLst/>
              <a:cxnLst/>
              <a:rect l="l" t="t" r="r" b="b"/>
              <a:pathLst>
                <a:path w="1646" h="1939" extrusionOk="0">
                  <a:moveTo>
                    <a:pt x="1087" y="1"/>
                  </a:moveTo>
                  <a:cubicBezTo>
                    <a:pt x="1038" y="1"/>
                    <a:pt x="987" y="7"/>
                    <a:pt x="932" y="19"/>
                  </a:cubicBezTo>
                  <a:cubicBezTo>
                    <a:pt x="786" y="74"/>
                    <a:pt x="677" y="165"/>
                    <a:pt x="622" y="275"/>
                  </a:cubicBezTo>
                  <a:cubicBezTo>
                    <a:pt x="530" y="403"/>
                    <a:pt x="439" y="567"/>
                    <a:pt x="348" y="714"/>
                  </a:cubicBezTo>
                  <a:lnTo>
                    <a:pt x="202" y="915"/>
                  </a:lnTo>
                  <a:cubicBezTo>
                    <a:pt x="165" y="988"/>
                    <a:pt x="128" y="1079"/>
                    <a:pt x="92" y="1134"/>
                  </a:cubicBezTo>
                  <a:cubicBezTo>
                    <a:pt x="37" y="1207"/>
                    <a:pt x="19" y="1262"/>
                    <a:pt x="19" y="1353"/>
                  </a:cubicBezTo>
                  <a:cubicBezTo>
                    <a:pt x="0" y="1408"/>
                    <a:pt x="0" y="1481"/>
                    <a:pt x="19" y="1554"/>
                  </a:cubicBezTo>
                  <a:cubicBezTo>
                    <a:pt x="55" y="1664"/>
                    <a:pt x="110" y="1755"/>
                    <a:pt x="202" y="1828"/>
                  </a:cubicBezTo>
                  <a:cubicBezTo>
                    <a:pt x="293" y="1901"/>
                    <a:pt x="403" y="1938"/>
                    <a:pt x="512" y="1938"/>
                  </a:cubicBezTo>
                  <a:cubicBezTo>
                    <a:pt x="658" y="1938"/>
                    <a:pt x="786" y="1901"/>
                    <a:pt x="896" y="1774"/>
                  </a:cubicBezTo>
                  <a:cubicBezTo>
                    <a:pt x="951" y="1682"/>
                    <a:pt x="1042" y="1591"/>
                    <a:pt x="1115" y="1481"/>
                  </a:cubicBezTo>
                  <a:cubicBezTo>
                    <a:pt x="1152" y="1408"/>
                    <a:pt x="1207" y="1317"/>
                    <a:pt x="1261" y="1262"/>
                  </a:cubicBezTo>
                  <a:cubicBezTo>
                    <a:pt x="1353" y="1116"/>
                    <a:pt x="1444" y="951"/>
                    <a:pt x="1536" y="823"/>
                  </a:cubicBezTo>
                  <a:cubicBezTo>
                    <a:pt x="1645" y="677"/>
                    <a:pt x="1645" y="531"/>
                    <a:pt x="1609" y="385"/>
                  </a:cubicBezTo>
                  <a:cubicBezTo>
                    <a:pt x="1572" y="257"/>
                    <a:pt x="1481" y="111"/>
                    <a:pt x="1371" y="74"/>
                  </a:cubicBezTo>
                  <a:cubicBezTo>
                    <a:pt x="1274" y="25"/>
                    <a:pt x="1184" y="1"/>
                    <a:pt x="1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14"/>
          <p:cNvSpPr txBox="1">
            <a:spLocks noGrp="1"/>
          </p:cNvSpPr>
          <p:nvPr>
            <p:ph type="title"/>
          </p:nvPr>
        </p:nvSpPr>
        <p:spPr>
          <a:xfrm>
            <a:off x="720000" y="523649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"/>
          <p:cNvSpPr/>
          <p:nvPr/>
        </p:nvSpPr>
        <p:spPr>
          <a:xfrm rot="5400000">
            <a:off x="3783057" y="-1106293"/>
            <a:ext cx="2002415" cy="2016096"/>
          </a:xfrm>
          <a:custGeom>
            <a:avLst/>
            <a:gdLst/>
            <a:ahLst/>
            <a:cxnLst/>
            <a:rect l="l" t="t" r="r" b="b"/>
            <a:pathLst>
              <a:path w="31322" h="31536" extrusionOk="0">
                <a:moveTo>
                  <a:pt x="15862" y="1"/>
                </a:moveTo>
                <a:cubicBezTo>
                  <a:pt x="13706" y="1"/>
                  <a:pt x="11622" y="513"/>
                  <a:pt x="9777" y="1280"/>
                </a:cubicBezTo>
                <a:cubicBezTo>
                  <a:pt x="7840" y="2084"/>
                  <a:pt x="6268" y="3436"/>
                  <a:pt x="4806" y="4898"/>
                </a:cubicBezTo>
                <a:cubicBezTo>
                  <a:pt x="3344" y="6360"/>
                  <a:pt x="1572" y="7786"/>
                  <a:pt x="786" y="9704"/>
                </a:cubicBezTo>
                <a:cubicBezTo>
                  <a:pt x="0" y="11568"/>
                  <a:pt x="622" y="13798"/>
                  <a:pt x="622" y="15954"/>
                </a:cubicBezTo>
                <a:cubicBezTo>
                  <a:pt x="622" y="18092"/>
                  <a:pt x="512" y="20121"/>
                  <a:pt x="1279" y="21984"/>
                </a:cubicBezTo>
                <a:cubicBezTo>
                  <a:pt x="2083" y="23921"/>
                  <a:pt x="3637" y="25237"/>
                  <a:pt x="5099" y="26699"/>
                </a:cubicBezTo>
                <a:cubicBezTo>
                  <a:pt x="6561" y="28161"/>
                  <a:pt x="7931" y="29660"/>
                  <a:pt x="9850" y="30445"/>
                </a:cubicBezTo>
                <a:cubicBezTo>
                  <a:pt x="11732" y="31231"/>
                  <a:pt x="13706" y="31414"/>
                  <a:pt x="15862" y="31414"/>
                </a:cubicBezTo>
                <a:cubicBezTo>
                  <a:pt x="16990" y="31414"/>
                  <a:pt x="18153" y="31536"/>
                  <a:pt x="19272" y="31536"/>
                </a:cubicBezTo>
                <a:cubicBezTo>
                  <a:pt x="20274" y="31536"/>
                  <a:pt x="21240" y="31438"/>
                  <a:pt x="22112" y="31067"/>
                </a:cubicBezTo>
                <a:cubicBezTo>
                  <a:pt x="24031" y="30263"/>
                  <a:pt x="25182" y="28216"/>
                  <a:pt x="26644" y="26754"/>
                </a:cubicBezTo>
                <a:cubicBezTo>
                  <a:pt x="28087" y="25310"/>
                  <a:pt x="29202" y="23757"/>
                  <a:pt x="30006" y="21838"/>
                </a:cubicBezTo>
                <a:cubicBezTo>
                  <a:pt x="30774" y="19993"/>
                  <a:pt x="31103" y="18147"/>
                  <a:pt x="31103" y="15991"/>
                </a:cubicBezTo>
                <a:cubicBezTo>
                  <a:pt x="31103" y="13871"/>
                  <a:pt x="31322" y="11769"/>
                  <a:pt x="30573" y="9851"/>
                </a:cubicBezTo>
                <a:cubicBezTo>
                  <a:pt x="29769" y="7932"/>
                  <a:pt x="28873" y="5849"/>
                  <a:pt x="27411" y="4387"/>
                </a:cubicBezTo>
                <a:cubicBezTo>
                  <a:pt x="25949" y="2925"/>
                  <a:pt x="23994" y="1737"/>
                  <a:pt x="22075" y="933"/>
                </a:cubicBezTo>
                <a:cubicBezTo>
                  <a:pt x="20211" y="184"/>
                  <a:pt x="18000" y="1"/>
                  <a:pt x="15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289;p15"/>
          <p:cNvGrpSpPr/>
          <p:nvPr/>
        </p:nvGrpSpPr>
        <p:grpSpPr>
          <a:xfrm>
            <a:off x="5650427" y="4365654"/>
            <a:ext cx="565263" cy="573093"/>
            <a:chOff x="5650427" y="4365654"/>
            <a:chExt cx="565263" cy="573093"/>
          </a:xfrm>
        </p:grpSpPr>
        <p:sp>
          <p:nvSpPr>
            <p:cNvPr id="290" name="Google Shape;290;p15"/>
            <p:cNvSpPr/>
            <p:nvPr/>
          </p:nvSpPr>
          <p:spPr>
            <a:xfrm rot="5400000">
              <a:off x="5639315" y="4630294"/>
              <a:ext cx="176516" cy="154293"/>
            </a:xfrm>
            <a:custGeom>
              <a:avLst/>
              <a:gdLst/>
              <a:ahLst/>
              <a:cxnLst/>
              <a:rect l="l" t="t" r="r" b="b"/>
              <a:pathLst>
                <a:path w="1390" h="1215" extrusionOk="0">
                  <a:moveTo>
                    <a:pt x="659" y="0"/>
                  </a:moveTo>
                  <a:cubicBezTo>
                    <a:pt x="567" y="0"/>
                    <a:pt x="458" y="18"/>
                    <a:pt x="366" y="37"/>
                  </a:cubicBezTo>
                  <a:cubicBezTo>
                    <a:pt x="147" y="128"/>
                    <a:pt x="38" y="311"/>
                    <a:pt x="19" y="530"/>
                  </a:cubicBezTo>
                  <a:cubicBezTo>
                    <a:pt x="1" y="749"/>
                    <a:pt x="129" y="950"/>
                    <a:pt x="312" y="1096"/>
                  </a:cubicBezTo>
                  <a:cubicBezTo>
                    <a:pt x="414" y="1178"/>
                    <a:pt x="539" y="1214"/>
                    <a:pt x="664" y="1214"/>
                  </a:cubicBezTo>
                  <a:cubicBezTo>
                    <a:pt x="763" y="1214"/>
                    <a:pt x="862" y="1192"/>
                    <a:pt x="951" y="1151"/>
                  </a:cubicBezTo>
                  <a:cubicBezTo>
                    <a:pt x="1134" y="1060"/>
                    <a:pt x="1298" y="877"/>
                    <a:pt x="1353" y="658"/>
                  </a:cubicBezTo>
                  <a:cubicBezTo>
                    <a:pt x="1390" y="439"/>
                    <a:pt x="1317" y="164"/>
                    <a:pt x="1097" y="55"/>
                  </a:cubicBezTo>
                  <a:cubicBezTo>
                    <a:pt x="1028" y="20"/>
                    <a:pt x="966" y="7"/>
                    <a:pt x="897" y="7"/>
                  </a:cubicBezTo>
                  <a:cubicBezTo>
                    <a:pt x="857" y="7"/>
                    <a:pt x="815" y="12"/>
                    <a:pt x="768" y="18"/>
                  </a:cubicBezTo>
                  <a:cubicBezTo>
                    <a:pt x="732" y="0"/>
                    <a:pt x="695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 rot="5400000">
              <a:off x="6111300" y="4363750"/>
              <a:ext cx="78988" cy="82797"/>
            </a:xfrm>
            <a:custGeom>
              <a:avLst/>
              <a:gdLst/>
              <a:ahLst/>
              <a:cxnLst/>
              <a:rect l="l" t="t" r="r" b="b"/>
              <a:pathLst>
                <a:path w="622" h="652" extrusionOk="0">
                  <a:moveTo>
                    <a:pt x="311" y="0"/>
                  </a:moveTo>
                  <a:cubicBezTo>
                    <a:pt x="256" y="0"/>
                    <a:pt x="220" y="18"/>
                    <a:pt x="165" y="37"/>
                  </a:cubicBezTo>
                  <a:cubicBezTo>
                    <a:pt x="146" y="73"/>
                    <a:pt x="128" y="73"/>
                    <a:pt x="92" y="91"/>
                  </a:cubicBezTo>
                  <a:cubicBezTo>
                    <a:pt x="73" y="110"/>
                    <a:pt x="73" y="128"/>
                    <a:pt x="55" y="165"/>
                  </a:cubicBezTo>
                  <a:cubicBezTo>
                    <a:pt x="37" y="183"/>
                    <a:pt x="0" y="219"/>
                    <a:pt x="0" y="256"/>
                  </a:cubicBezTo>
                  <a:lnTo>
                    <a:pt x="0" y="402"/>
                  </a:lnTo>
                  <a:lnTo>
                    <a:pt x="0" y="439"/>
                  </a:lnTo>
                  <a:cubicBezTo>
                    <a:pt x="0" y="457"/>
                    <a:pt x="37" y="475"/>
                    <a:pt x="37" y="494"/>
                  </a:cubicBezTo>
                  <a:cubicBezTo>
                    <a:pt x="55" y="548"/>
                    <a:pt x="92" y="567"/>
                    <a:pt x="146" y="621"/>
                  </a:cubicBezTo>
                  <a:cubicBezTo>
                    <a:pt x="168" y="643"/>
                    <a:pt x="208" y="652"/>
                    <a:pt x="252" y="652"/>
                  </a:cubicBezTo>
                  <a:cubicBezTo>
                    <a:pt x="284" y="652"/>
                    <a:pt x="317" y="647"/>
                    <a:pt x="347" y="640"/>
                  </a:cubicBezTo>
                  <a:cubicBezTo>
                    <a:pt x="402" y="621"/>
                    <a:pt x="439" y="603"/>
                    <a:pt x="494" y="548"/>
                  </a:cubicBezTo>
                  <a:cubicBezTo>
                    <a:pt x="530" y="530"/>
                    <a:pt x="549" y="475"/>
                    <a:pt x="585" y="439"/>
                  </a:cubicBezTo>
                  <a:lnTo>
                    <a:pt x="585" y="402"/>
                  </a:lnTo>
                  <a:lnTo>
                    <a:pt x="603" y="384"/>
                  </a:lnTo>
                  <a:lnTo>
                    <a:pt x="603" y="366"/>
                  </a:lnTo>
                  <a:cubicBezTo>
                    <a:pt x="622" y="293"/>
                    <a:pt x="622" y="219"/>
                    <a:pt x="585" y="165"/>
                  </a:cubicBezTo>
                  <a:cubicBezTo>
                    <a:pt x="549" y="110"/>
                    <a:pt x="512" y="91"/>
                    <a:pt x="494" y="55"/>
                  </a:cubicBezTo>
                  <a:cubicBezTo>
                    <a:pt x="494" y="55"/>
                    <a:pt x="457" y="55"/>
                    <a:pt x="457" y="18"/>
                  </a:cubicBezTo>
                  <a:cubicBezTo>
                    <a:pt x="439" y="18"/>
                    <a:pt x="4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 rot="5400000">
              <a:off x="6111367" y="4834425"/>
              <a:ext cx="102354" cy="106291"/>
            </a:xfrm>
            <a:custGeom>
              <a:avLst/>
              <a:gdLst/>
              <a:ahLst/>
              <a:cxnLst/>
              <a:rect l="l" t="t" r="r" b="b"/>
              <a:pathLst>
                <a:path w="806" h="837" extrusionOk="0">
                  <a:moveTo>
                    <a:pt x="328" y="1"/>
                  </a:moveTo>
                  <a:cubicBezTo>
                    <a:pt x="234" y="1"/>
                    <a:pt x="131" y="30"/>
                    <a:pt x="74" y="117"/>
                  </a:cubicBezTo>
                  <a:cubicBezTo>
                    <a:pt x="38" y="208"/>
                    <a:pt x="1" y="281"/>
                    <a:pt x="1" y="372"/>
                  </a:cubicBezTo>
                  <a:cubicBezTo>
                    <a:pt x="1" y="409"/>
                    <a:pt x="1" y="464"/>
                    <a:pt x="38" y="519"/>
                  </a:cubicBezTo>
                  <a:cubicBezTo>
                    <a:pt x="38" y="555"/>
                    <a:pt x="56" y="592"/>
                    <a:pt x="74" y="628"/>
                  </a:cubicBezTo>
                  <a:cubicBezTo>
                    <a:pt x="92" y="646"/>
                    <a:pt x="129" y="701"/>
                    <a:pt x="147" y="720"/>
                  </a:cubicBezTo>
                  <a:cubicBezTo>
                    <a:pt x="165" y="738"/>
                    <a:pt x="220" y="756"/>
                    <a:pt x="239" y="774"/>
                  </a:cubicBezTo>
                  <a:cubicBezTo>
                    <a:pt x="307" y="816"/>
                    <a:pt x="376" y="836"/>
                    <a:pt x="444" y="836"/>
                  </a:cubicBezTo>
                  <a:cubicBezTo>
                    <a:pt x="467" y="836"/>
                    <a:pt x="490" y="834"/>
                    <a:pt x="513" y="829"/>
                  </a:cubicBezTo>
                  <a:cubicBezTo>
                    <a:pt x="604" y="811"/>
                    <a:pt x="677" y="756"/>
                    <a:pt x="714" y="665"/>
                  </a:cubicBezTo>
                  <a:cubicBezTo>
                    <a:pt x="805" y="628"/>
                    <a:pt x="805" y="537"/>
                    <a:pt x="787" y="445"/>
                  </a:cubicBezTo>
                  <a:cubicBezTo>
                    <a:pt x="787" y="409"/>
                    <a:pt x="787" y="409"/>
                    <a:pt x="768" y="391"/>
                  </a:cubicBezTo>
                  <a:cubicBezTo>
                    <a:pt x="787" y="354"/>
                    <a:pt x="787" y="299"/>
                    <a:pt x="768" y="281"/>
                  </a:cubicBezTo>
                  <a:cubicBezTo>
                    <a:pt x="714" y="208"/>
                    <a:pt x="677" y="171"/>
                    <a:pt x="604" y="117"/>
                  </a:cubicBezTo>
                  <a:cubicBezTo>
                    <a:pt x="586" y="98"/>
                    <a:pt x="567" y="98"/>
                    <a:pt x="531" y="80"/>
                  </a:cubicBezTo>
                  <a:lnTo>
                    <a:pt x="513" y="62"/>
                  </a:lnTo>
                  <a:cubicBezTo>
                    <a:pt x="513" y="62"/>
                    <a:pt x="494" y="62"/>
                    <a:pt x="476" y="25"/>
                  </a:cubicBezTo>
                  <a:cubicBezTo>
                    <a:pt x="440" y="25"/>
                    <a:pt x="421" y="7"/>
                    <a:pt x="403" y="7"/>
                  </a:cubicBezTo>
                  <a:cubicBezTo>
                    <a:pt x="379" y="3"/>
                    <a:pt x="354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15"/>
          <p:cNvGrpSpPr/>
          <p:nvPr/>
        </p:nvGrpSpPr>
        <p:grpSpPr>
          <a:xfrm>
            <a:off x="3046658" y="-48809"/>
            <a:ext cx="1106619" cy="1122793"/>
            <a:chOff x="6575458" y="1821066"/>
            <a:chExt cx="1106619" cy="1122793"/>
          </a:xfrm>
        </p:grpSpPr>
        <p:sp>
          <p:nvSpPr>
            <p:cNvPr id="294" name="Google Shape;294;p15"/>
            <p:cNvSpPr/>
            <p:nvPr/>
          </p:nvSpPr>
          <p:spPr>
            <a:xfrm rot="5400000">
              <a:off x="7239876" y="2134256"/>
              <a:ext cx="112261" cy="126070"/>
            </a:xfrm>
            <a:custGeom>
              <a:avLst/>
              <a:gdLst/>
              <a:ahLst/>
              <a:cxnLst/>
              <a:rect l="l" t="t" r="r" b="b"/>
              <a:pathLst>
                <a:path w="1756" h="1972" extrusionOk="0">
                  <a:moveTo>
                    <a:pt x="653" y="800"/>
                  </a:moveTo>
                  <a:cubicBezTo>
                    <a:pt x="641" y="803"/>
                    <a:pt x="641" y="817"/>
                    <a:pt x="641" y="817"/>
                  </a:cubicBezTo>
                  <a:cubicBezTo>
                    <a:pt x="645" y="811"/>
                    <a:pt x="649" y="805"/>
                    <a:pt x="653" y="800"/>
                  </a:cubicBezTo>
                  <a:close/>
                  <a:moveTo>
                    <a:pt x="1360" y="1"/>
                  </a:moveTo>
                  <a:cubicBezTo>
                    <a:pt x="1239" y="1"/>
                    <a:pt x="1120" y="54"/>
                    <a:pt x="1061" y="159"/>
                  </a:cubicBezTo>
                  <a:cubicBezTo>
                    <a:pt x="954" y="372"/>
                    <a:pt x="796" y="602"/>
                    <a:pt x="653" y="800"/>
                  </a:cubicBezTo>
                  <a:lnTo>
                    <a:pt x="653" y="800"/>
                  </a:lnTo>
                  <a:cubicBezTo>
                    <a:pt x="655" y="799"/>
                    <a:pt x="657" y="799"/>
                    <a:pt x="659" y="799"/>
                  </a:cubicBezTo>
                  <a:cubicBezTo>
                    <a:pt x="659" y="799"/>
                    <a:pt x="659" y="817"/>
                    <a:pt x="641" y="817"/>
                  </a:cubicBezTo>
                  <a:lnTo>
                    <a:pt x="604" y="835"/>
                  </a:lnTo>
                  <a:lnTo>
                    <a:pt x="549" y="909"/>
                  </a:lnTo>
                  <a:lnTo>
                    <a:pt x="403" y="1055"/>
                  </a:lnTo>
                  <a:cubicBezTo>
                    <a:pt x="312" y="1146"/>
                    <a:pt x="202" y="1238"/>
                    <a:pt x="129" y="1347"/>
                  </a:cubicBezTo>
                  <a:cubicBezTo>
                    <a:pt x="19" y="1475"/>
                    <a:pt x="1" y="1658"/>
                    <a:pt x="111" y="1822"/>
                  </a:cubicBezTo>
                  <a:cubicBezTo>
                    <a:pt x="169" y="1915"/>
                    <a:pt x="279" y="1972"/>
                    <a:pt x="394" y="1972"/>
                  </a:cubicBezTo>
                  <a:cubicBezTo>
                    <a:pt x="459" y="1972"/>
                    <a:pt x="526" y="1953"/>
                    <a:pt x="586" y="1914"/>
                  </a:cubicBezTo>
                  <a:cubicBezTo>
                    <a:pt x="842" y="1731"/>
                    <a:pt x="1043" y="1457"/>
                    <a:pt x="1225" y="1201"/>
                  </a:cubicBezTo>
                  <a:cubicBezTo>
                    <a:pt x="1390" y="982"/>
                    <a:pt x="1518" y="744"/>
                    <a:pt x="1664" y="507"/>
                  </a:cubicBezTo>
                  <a:cubicBezTo>
                    <a:pt x="1755" y="360"/>
                    <a:pt x="1737" y="141"/>
                    <a:pt x="1554" y="50"/>
                  </a:cubicBezTo>
                  <a:cubicBezTo>
                    <a:pt x="1496" y="17"/>
                    <a:pt x="1427" y="1"/>
                    <a:pt x="13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/>
            <p:nvPr/>
          </p:nvSpPr>
          <p:spPr>
            <a:xfrm rot="5400000">
              <a:off x="7305596" y="218322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5"/>
            <p:cNvSpPr/>
            <p:nvPr/>
          </p:nvSpPr>
          <p:spPr>
            <a:xfrm rot="5400000">
              <a:off x="7348269" y="2338031"/>
              <a:ext cx="56131" cy="59647"/>
            </a:xfrm>
            <a:custGeom>
              <a:avLst/>
              <a:gdLst/>
              <a:ahLst/>
              <a:cxnLst/>
              <a:rect l="l" t="t" r="r" b="b"/>
              <a:pathLst>
                <a:path w="878" h="933" extrusionOk="0">
                  <a:moveTo>
                    <a:pt x="421" y="1"/>
                  </a:moveTo>
                  <a:cubicBezTo>
                    <a:pt x="384" y="1"/>
                    <a:pt x="366" y="1"/>
                    <a:pt x="311" y="19"/>
                  </a:cubicBezTo>
                  <a:lnTo>
                    <a:pt x="220" y="74"/>
                  </a:lnTo>
                  <a:cubicBezTo>
                    <a:pt x="183" y="92"/>
                    <a:pt x="128" y="147"/>
                    <a:pt x="110" y="184"/>
                  </a:cubicBezTo>
                  <a:cubicBezTo>
                    <a:pt x="55" y="220"/>
                    <a:pt x="37" y="275"/>
                    <a:pt x="37" y="330"/>
                  </a:cubicBezTo>
                  <a:cubicBezTo>
                    <a:pt x="37" y="348"/>
                    <a:pt x="19" y="366"/>
                    <a:pt x="19" y="385"/>
                  </a:cubicBezTo>
                  <a:cubicBezTo>
                    <a:pt x="1" y="458"/>
                    <a:pt x="1" y="549"/>
                    <a:pt x="19" y="622"/>
                  </a:cubicBezTo>
                  <a:cubicBezTo>
                    <a:pt x="37" y="695"/>
                    <a:pt x="55" y="750"/>
                    <a:pt x="128" y="805"/>
                  </a:cubicBezTo>
                  <a:cubicBezTo>
                    <a:pt x="147" y="823"/>
                    <a:pt x="202" y="842"/>
                    <a:pt x="220" y="878"/>
                  </a:cubicBezTo>
                  <a:cubicBezTo>
                    <a:pt x="293" y="915"/>
                    <a:pt x="366" y="933"/>
                    <a:pt x="421" y="933"/>
                  </a:cubicBezTo>
                  <a:cubicBezTo>
                    <a:pt x="494" y="933"/>
                    <a:pt x="549" y="933"/>
                    <a:pt x="585" y="896"/>
                  </a:cubicBezTo>
                  <a:cubicBezTo>
                    <a:pt x="640" y="878"/>
                    <a:pt x="677" y="842"/>
                    <a:pt x="732" y="805"/>
                  </a:cubicBezTo>
                  <a:cubicBezTo>
                    <a:pt x="768" y="750"/>
                    <a:pt x="823" y="695"/>
                    <a:pt x="841" y="622"/>
                  </a:cubicBezTo>
                  <a:cubicBezTo>
                    <a:pt x="878" y="531"/>
                    <a:pt x="878" y="440"/>
                    <a:pt x="859" y="366"/>
                  </a:cubicBezTo>
                  <a:cubicBezTo>
                    <a:pt x="859" y="348"/>
                    <a:pt x="841" y="330"/>
                    <a:pt x="841" y="293"/>
                  </a:cubicBezTo>
                  <a:cubicBezTo>
                    <a:pt x="823" y="275"/>
                    <a:pt x="823" y="220"/>
                    <a:pt x="786" y="202"/>
                  </a:cubicBezTo>
                  <a:cubicBezTo>
                    <a:pt x="768" y="165"/>
                    <a:pt x="732" y="111"/>
                    <a:pt x="677" y="92"/>
                  </a:cubicBezTo>
                  <a:cubicBezTo>
                    <a:pt x="658" y="74"/>
                    <a:pt x="640" y="56"/>
                    <a:pt x="585" y="56"/>
                  </a:cubicBezTo>
                  <a:cubicBezTo>
                    <a:pt x="549" y="19"/>
                    <a:pt x="494" y="1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/>
            <p:nvPr/>
          </p:nvSpPr>
          <p:spPr>
            <a:xfrm rot="5400000">
              <a:off x="7088427" y="2238717"/>
              <a:ext cx="112197" cy="118079"/>
            </a:xfrm>
            <a:custGeom>
              <a:avLst/>
              <a:gdLst/>
              <a:ahLst/>
              <a:cxnLst/>
              <a:rect l="l" t="t" r="r" b="b"/>
              <a:pathLst>
                <a:path w="1755" h="1847" extrusionOk="0">
                  <a:moveTo>
                    <a:pt x="1183" y="1"/>
                  </a:moveTo>
                  <a:cubicBezTo>
                    <a:pt x="1083" y="1"/>
                    <a:pt x="984" y="13"/>
                    <a:pt x="914" y="48"/>
                  </a:cubicBezTo>
                  <a:lnTo>
                    <a:pt x="567" y="322"/>
                  </a:lnTo>
                  <a:cubicBezTo>
                    <a:pt x="457" y="432"/>
                    <a:pt x="366" y="560"/>
                    <a:pt x="275" y="669"/>
                  </a:cubicBezTo>
                  <a:cubicBezTo>
                    <a:pt x="202" y="761"/>
                    <a:pt x="147" y="834"/>
                    <a:pt x="110" y="925"/>
                  </a:cubicBezTo>
                  <a:cubicBezTo>
                    <a:pt x="19" y="1053"/>
                    <a:pt x="1" y="1236"/>
                    <a:pt x="37" y="1400"/>
                  </a:cubicBezTo>
                  <a:cubicBezTo>
                    <a:pt x="55" y="1474"/>
                    <a:pt x="92" y="1510"/>
                    <a:pt x="110" y="1565"/>
                  </a:cubicBezTo>
                  <a:cubicBezTo>
                    <a:pt x="128" y="1583"/>
                    <a:pt x="128" y="1620"/>
                    <a:pt x="147" y="1656"/>
                  </a:cubicBezTo>
                  <a:cubicBezTo>
                    <a:pt x="202" y="1711"/>
                    <a:pt x="275" y="1784"/>
                    <a:pt x="366" y="1802"/>
                  </a:cubicBezTo>
                  <a:cubicBezTo>
                    <a:pt x="433" y="1829"/>
                    <a:pt x="500" y="1846"/>
                    <a:pt x="567" y="1846"/>
                  </a:cubicBezTo>
                  <a:cubicBezTo>
                    <a:pt x="591" y="1846"/>
                    <a:pt x="616" y="1844"/>
                    <a:pt x="640" y="1839"/>
                  </a:cubicBezTo>
                  <a:cubicBezTo>
                    <a:pt x="658" y="1802"/>
                    <a:pt x="695" y="1802"/>
                    <a:pt x="731" y="1802"/>
                  </a:cubicBezTo>
                  <a:cubicBezTo>
                    <a:pt x="841" y="1784"/>
                    <a:pt x="933" y="1711"/>
                    <a:pt x="1024" y="1656"/>
                  </a:cubicBezTo>
                  <a:cubicBezTo>
                    <a:pt x="1097" y="1583"/>
                    <a:pt x="1115" y="1528"/>
                    <a:pt x="1134" y="1474"/>
                  </a:cubicBezTo>
                  <a:cubicBezTo>
                    <a:pt x="1188" y="1382"/>
                    <a:pt x="1225" y="1309"/>
                    <a:pt x="1298" y="1236"/>
                  </a:cubicBezTo>
                  <a:cubicBezTo>
                    <a:pt x="1389" y="1126"/>
                    <a:pt x="1481" y="1035"/>
                    <a:pt x="1590" y="944"/>
                  </a:cubicBezTo>
                  <a:cubicBezTo>
                    <a:pt x="1645" y="889"/>
                    <a:pt x="1682" y="834"/>
                    <a:pt x="1700" y="761"/>
                  </a:cubicBezTo>
                  <a:cubicBezTo>
                    <a:pt x="1755" y="688"/>
                    <a:pt x="1755" y="615"/>
                    <a:pt x="1755" y="560"/>
                  </a:cubicBezTo>
                  <a:cubicBezTo>
                    <a:pt x="1755" y="487"/>
                    <a:pt x="1737" y="450"/>
                    <a:pt x="1737" y="395"/>
                  </a:cubicBezTo>
                  <a:cubicBezTo>
                    <a:pt x="1718" y="322"/>
                    <a:pt x="1682" y="267"/>
                    <a:pt x="1645" y="213"/>
                  </a:cubicBezTo>
                  <a:cubicBezTo>
                    <a:pt x="1572" y="121"/>
                    <a:pt x="1462" y="30"/>
                    <a:pt x="1353" y="12"/>
                  </a:cubicBezTo>
                  <a:cubicBezTo>
                    <a:pt x="1299" y="5"/>
                    <a:pt x="1241" y="1"/>
                    <a:pt x="1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5"/>
            <p:cNvSpPr/>
            <p:nvPr/>
          </p:nvSpPr>
          <p:spPr>
            <a:xfrm rot="5400000">
              <a:off x="7351433" y="2021741"/>
              <a:ext cx="99411" cy="97621"/>
            </a:xfrm>
            <a:custGeom>
              <a:avLst/>
              <a:gdLst/>
              <a:ahLst/>
              <a:cxnLst/>
              <a:rect l="l" t="t" r="r" b="b"/>
              <a:pathLst>
                <a:path w="1555" h="1527" extrusionOk="0">
                  <a:moveTo>
                    <a:pt x="1182" y="0"/>
                  </a:moveTo>
                  <a:cubicBezTo>
                    <a:pt x="1161" y="0"/>
                    <a:pt x="1139" y="3"/>
                    <a:pt x="1115" y="10"/>
                  </a:cubicBezTo>
                  <a:cubicBezTo>
                    <a:pt x="1006" y="10"/>
                    <a:pt x="896" y="46"/>
                    <a:pt x="823" y="119"/>
                  </a:cubicBezTo>
                  <a:cubicBezTo>
                    <a:pt x="659" y="284"/>
                    <a:pt x="494" y="430"/>
                    <a:pt x="348" y="576"/>
                  </a:cubicBezTo>
                  <a:cubicBezTo>
                    <a:pt x="330" y="595"/>
                    <a:pt x="293" y="613"/>
                    <a:pt x="275" y="613"/>
                  </a:cubicBezTo>
                  <a:cubicBezTo>
                    <a:pt x="202" y="686"/>
                    <a:pt x="165" y="759"/>
                    <a:pt x="129" y="850"/>
                  </a:cubicBezTo>
                  <a:cubicBezTo>
                    <a:pt x="110" y="887"/>
                    <a:pt x="92" y="942"/>
                    <a:pt x="92" y="978"/>
                  </a:cubicBezTo>
                  <a:cubicBezTo>
                    <a:pt x="74" y="1033"/>
                    <a:pt x="56" y="1070"/>
                    <a:pt x="56" y="1125"/>
                  </a:cubicBezTo>
                  <a:cubicBezTo>
                    <a:pt x="56" y="1143"/>
                    <a:pt x="19" y="1161"/>
                    <a:pt x="19" y="1198"/>
                  </a:cubicBezTo>
                  <a:cubicBezTo>
                    <a:pt x="1" y="1234"/>
                    <a:pt x="1" y="1289"/>
                    <a:pt x="1" y="1307"/>
                  </a:cubicBezTo>
                  <a:cubicBezTo>
                    <a:pt x="1" y="1417"/>
                    <a:pt x="110" y="1527"/>
                    <a:pt x="238" y="1527"/>
                  </a:cubicBezTo>
                  <a:cubicBezTo>
                    <a:pt x="293" y="1527"/>
                    <a:pt x="348" y="1508"/>
                    <a:pt x="421" y="1490"/>
                  </a:cubicBezTo>
                  <a:cubicBezTo>
                    <a:pt x="458" y="1472"/>
                    <a:pt x="512" y="1435"/>
                    <a:pt x="549" y="1435"/>
                  </a:cubicBezTo>
                  <a:cubicBezTo>
                    <a:pt x="604" y="1417"/>
                    <a:pt x="640" y="1399"/>
                    <a:pt x="695" y="1399"/>
                  </a:cubicBezTo>
                  <a:cubicBezTo>
                    <a:pt x="787" y="1344"/>
                    <a:pt x="841" y="1326"/>
                    <a:pt x="914" y="1252"/>
                  </a:cubicBezTo>
                  <a:lnTo>
                    <a:pt x="988" y="1198"/>
                  </a:lnTo>
                  <a:cubicBezTo>
                    <a:pt x="1152" y="1033"/>
                    <a:pt x="1298" y="869"/>
                    <a:pt x="1444" y="704"/>
                  </a:cubicBezTo>
                  <a:cubicBezTo>
                    <a:pt x="1517" y="613"/>
                    <a:pt x="1554" y="521"/>
                    <a:pt x="1554" y="412"/>
                  </a:cubicBezTo>
                  <a:cubicBezTo>
                    <a:pt x="1536" y="302"/>
                    <a:pt x="1481" y="193"/>
                    <a:pt x="1426" y="119"/>
                  </a:cubicBezTo>
                  <a:cubicBezTo>
                    <a:pt x="1352" y="60"/>
                    <a:pt x="1277" y="0"/>
                    <a:pt x="1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5"/>
            <p:cNvSpPr/>
            <p:nvPr/>
          </p:nvSpPr>
          <p:spPr>
            <a:xfrm rot="5400000">
              <a:off x="7098081" y="1873233"/>
              <a:ext cx="90013" cy="102544"/>
            </a:xfrm>
            <a:custGeom>
              <a:avLst/>
              <a:gdLst/>
              <a:ahLst/>
              <a:cxnLst/>
              <a:rect l="l" t="t" r="r" b="b"/>
              <a:pathLst>
                <a:path w="1408" h="1604" extrusionOk="0">
                  <a:moveTo>
                    <a:pt x="934" y="0"/>
                  </a:moveTo>
                  <a:cubicBezTo>
                    <a:pt x="881" y="0"/>
                    <a:pt x="826" y="10"/>
                    <a:pt x="768" y="32"/>
                  </a:cubicBezTo>
                  <a:cubicBezTo>
                    <a:pt x="640" y="69"/>
                    <a:pt x="549" y="142"/>
                    <a:pt x="476" y="251"/>
                  </a:cubicBezTo>
                  <a:cubicBezTo>
                    <a:pt x="348" y="452"/>
                    <a:pt x="202" y="690"/>
                    <a:pt x="55" y="891"/>
                  </a:cubicBezTo>
                  <a:cubicBezTo>
                    <a:pt x="37" y="946"/>
                    <a:pt x="37" y="964"/>
                    <a:pt x="19" y="1001"/>
                  </a:cubicBezTo>
                  <a:cubicBezTo>
                    <a:pt x="1" y="1074"/>
                    <a:pt x="1" y="1147"/>
                    <a:pt x="19" y="1183"/>
                  </a:cubicBezTo>
                  <a:cubicBezTo>
                    <a:pt x="19" y="1238"/>
                    <a:pt x="19" y="1275"/>
                    <a:pt x="37" y="1311"/>
                  </a:cubicBezTo>
                  <a:cubicBezTo>
                    <a:pt x="55" y="1366"/>
                    <a:pt x="92" y="1421"/>
                    <a:pt x="129" y="1457"/>
                  </a:cubicBezTo>
                  <a:cubicBezTo>
                    <a:pt x="202" y="1531"/>
                    <a:pt x="256" y="1549"/>
                    <a:pt x="348" y="1585"/>
                  </a:cubicBezTo>
                  <a:cubicBezTo>
                    <a:pt x="384" y="1585"/>
                    <a:pt x="439" y="1604"/>
                    <a:pt x="476" y="1604"/>
                  </a:cubicBezTo>
                  <a:cubicBezTo>
                    <a:pt x="549" y="1604"/>
                    <a:pt x="622" y="1604"/>
                    <a:pt x="658" y="1549"/>
                  </a:cubicBezTo>
                  <a:cubicBezTo>
                    <a:pt x="713" y="1531"/>
                    <a:pt x="732" y="1531"/>
                    <a:pt x="768" y="1494"/>
                  </a:cubicBezTo>
                  <a:cubicBezTo>
                    <a:pt x="823" y="1457"/>
                    <a:pt x="859" y="1421"/>
                    <a:pt x="896" y="1348"/>
                  </a:cubicBezTo>
                  <a:cubicBezTo>
                    <a:pt x="1042" y="1147"/>
                    <a:pt x="1188" y="946"/>
                    <a:pt x="1316" y="708"/>
                  </a:cubicBezTo>
                  <a:cubicBezTo>
                    <a:pt x="1371" y="672"/>
                    <a:pt x="1371" y="599"/>
                    <a:pt x="1389" y="525"/>
                  </a:cubicBezTo>
                  <a:cubicBezTo>
                    <a:pt x="1408" y="507"/>
                    <a:pt x="1408" y="434"/>
                    <a:pt x="1389" y="361"/>
                  </a:cubicBezTo>
                  <a:cubicBezTo>
                    <a:pt x="1371" y="306"/>
                    <a:pt x="1353" y="251"/>
                    <a:pt x="1298" y="215"/>
                  </a:cubicBezTo>
                  <a:lnTo>
                    <a:pt x="1170" y="69"/>
                  </a:lnTo>
                  <a:cubicBezTo>
                    <a:pt x="1093" y="24"/>
                    <a:pt x="1015" y="0"/>
                    <a:pt x="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5"/>
            <p:cNvSpPr/>
            <p:nvPr/>
          </p:nvSpPr>
          <p:spPr>
            <a:xfrm rot="5400000">
              <a:off x="7011233" y="2057637"/>
              <a:ext cx="60797" cy="78378"/>
            </a:xfrm>
            <a:custGeom>
              <a:avLst/>
              <a:gdLst/>
              <a:ahLst/>
              <a:cxnLst/>
              <a:rect l="l" t="t" r="r" b="b"/>
              <a:pathLst>
                <a:path w="951" h="1226" extrusionOk="0">
                  <a:moveTo>
                    <a:pt x="648" y="1"/>
                  </a:moveTo>
                  <a:cubicBezTo>
                    <a:pt x="616" y="1"/>
                    <a:pt x="582" y="8"/>
                    <a:pt x="549" y="29"/>
                  </a:cubicBezTo>
                  <a:cubicBezTo>
                    <a:pt x="476" y="47"/>
                    <a:pt x="384" y="102"/>
                    <a:pt x="366" y="157"/>
                  </a:cubicBezTo>
                  <a:cubicBezTo>
                    <a:pt x="293" y="284"/>
                    <a:pt x="256" y="394"/>
                    <a:pt x="183" y="504"/>
                  </a:cubicBezTo>
                  <a:cubicBezTo>
                    <a:pt x="165" y="559"/>
                    <a:pt x="110" y="613"/>
                    <a:pt x="92" y="668"/>
                  </a:cubicBezTo>
                  <a:lnTo>
                    <a:pt x="19" y="796"/>
                  </a:lnTo>
                  <a:cubicBezTo>
                    <a:pt x="0" y="851"/>
                    <a:pt x="19" y="924"/>
                    <a:pt x="19" y="961"/>
                  </a:cubicBezTo>
                  <a:cubicBezTo>
                    <a:pt x="19" y="1052"/>
                    <a:pt x="55" y="1143"/>
                    <a:pt x="147" y="1198"/>
                  </a:cubicBezTo>
                  <a:cubicBezTo>
                    <a:pt x="183" y="1216"/>
                    <a:pt x="229" y="1226"/>
                    <a:pt x="277" y="1226"/>
                  </a:cubicBezTo>
                  <a:cubicBezTo>
                    <a:pt x="325" y="1226"/>
                    <a:pt x="375" y="1216"/>
                    <a:pt x="421" y="1198"/>
                  </a:cubicBezTo>
                  <a:cubicBezTo>
                    <a:pt x="476" y="1162"/>
                    <a:pt x="512" y="1143"/>
                    <a:pt x="549" y="1107"/>
                  </a:cubicBezTo>
                  <a:cubicBezTo>
                    <a:pt x="585" y="1052"/>
                    <a:pt x="603" y="1015"/>
                    <a:pt x="640" y="961"/>
                  </a:cubicBezTo>
                  <a:cubicBezTo>
                    <a:pt x="658" y="924"/>
                    <a:pt x="695" y="851"/>
                    <a:pt x="731" y="796"/>
                  </a:cubicBezTo>
                  <a:cubicBezTo>
                    <a:pt x="786" y="686"/>
                    <a:pt x="841" y="577"/>
                    <a:pt x="914" y="467"/>
                  </a:cubicBezTo>
                  <a:cubicBezTo>
                    <a:pt x="932" y="412"/>
                    <a:pt x="951" y="321"/>
                    <a:pt x="932" y="230"/>
                  </a:cubicBezTo>
                  <a:cubicBezTo>
                    <a:pt x="914" y="157"/>
                    <a:pt x="859" y="83"/>
                    <a:pt x="804" y="47"/>
                  </a:cubicBezTo>
                  <a:cubicBezTo>
                    <a:pt x="758" y="24"/>
                    <a:pt x="705" y="1"/>
                    <a:pt x="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5"/>
            <p:cNvSpPr/>
            <p:nvPr/>
          </p:nvSpPr>
          <p:spPr>
            <a:xfrm rot="5400000">
              <a:off x="6827756" y="2130005"/>
              <a:ext cx="79465" cy="94872"/>
            </a:xfrm>
            <a:custGeom>
              <a:avLst/>
              <a:gdLst/>
              <a:ahLst/>
              <a:cxnLst/>
              <a:rect l="l" t="t" r="r" b="b"/>
              <a:pathLst>
                <a:path w="1243" h="1484" extrusionOk="0">
                  <a:moveTo>
                    <a:pt x="776" y="0"/>
                  </a:moveTo>
                  <a:cubicBezTo>
                    <a:pt x="693" y="0"/>
                    <a:pt x="603" y="16"/>
                    <a:pt x="530" y="65"/>
                  </a:cubicBezTo>
                  <a:cubicBezTo>
                    <a:pt x="439" y="138"/>
                    <a:pt x="347" y="211"/>
                    <a:pt x="329" y="339"/>
                  </a:cubicBezTo>
                  <a:lnTo>
                    <a:pt x="256" y="540"/>
                  </a:lnTo>
                  <a:cubicBezTo>
                    <a:pt x="238" y="613"/>
                    <a:pt x="183" y="668"/>
                    <a:pt x="146" y="741"/>
                  </a:cubicBezTo>
                  <a:cubicBezTo>
                    <a:pt x="110" y="759"/>
                    <a:pt x="73" y="814"/>
                    <a:pt x="73" y="869"/>
                  </a:cubicBezTo>
                  <a:cubicBezTo>
                    <a:pt x="55" y="887"/>
                    <a:pt x="55" y="924"/>
                    <a:pt x="18" y="979"/>
                  </a:cubicBezTo>
                  <a:cubicBezTo>
                    <a:pt x="0" y="1052"/>
                    <a:pt x="0" y="1107"/>
                    <a:pt x="18" y="1198"/>
                  </a:cubicBezTo>
                  <a:lnTo>
                    <a:pt x="18" y="1216"/>
                  </a:lnTo>
                  <a:cubicBezTo>
                    <a:pt x="55" y="1289"/>
                    <a:pt x="73" y="1344"/>
                    <a:pt x="110" y="1381"/>
                  </a:cubicBezTo>
                  <a:cubicBezTo>
                    <a:pt x="165" y="1436"/>
                    <a:pt x="201" y="1454"/>
                    <a:pt x="274" y="1472"/>
                  </a:cubicBezTo>
                  <a:lnTo>
                    <a:pt x="293" y="1472"/>
                  </a:lnTo>
                  <a:cubicBezTo>
                    <a:pt x="326" y="1479"/>
                    <a:pt x="367" y="1483"/>
                    <a:pt x="410" y="1483"/>
                  </a:cubicBezTo>
                  <a:cubicBezTo>
                    <a:pt x="484" y="1483"/>
                    <a:pt x="564" y="1470"/>
                    <a:pt x="621" y="1436"/>
                  </a:cubicBezTo>
                  <a:cubicBezTo>
                    <a:pt x="658" y="1381"/>
                    <a:pt x="731" y="1344"/>
                    <a:pt x="786" y="1326"/>
                  </a:cubicBezTo>
                  <a:cubicBezTo>
                    <a:pt x="841" y="1253"/>
                    <a:pt x="914" y="1162"/>
                    <a:pt x="987" y="1088"/>
                  </a:cubicBezTo>
                  <a:cubicBezTo>
                    <a:pt x="1097" y="961"/>
                    <a:pt x="1170" y="796"/>
                    <a:pt x="1206" y="613"/>
                  </a:cubicBezTo>
                  <a:cubicBezTo>
                    <a:pt x="1243" y="540"/>
                    <a:pt x="1243" y="467"/>
                    <a:pt x="1206" y="412"/>
                  </a:cubicBezTo>
                  <a:cubicBezTo>
                    <a:pt x="1206" y="339"/>
                    <a:pt x="1188" y="284"/>
                    <a:pt x="1170" y="230"/>
                  </a:cubicBezTo>
                  <a:cubicBezTo>
                    <a:pt x="1115" y="138"/>
                    <a:pt x="1005" y="47"/>
                    <a:pt x="896" y="10"/>
                  </a:cubicBezTo>
                  <a:cubicBezTo>
                    <a:pt x="859" y="4"/>
                    <a:pt x="818" y="0"/>
                    <a:pt x="7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5"/>
            <p:cNvSpPr/>
            <p:nvPr/>
          </p:nvSpPr>
          <p:spPr>
            <a:xfrm rot="5400000">
              <a:off x="6924480" y="2468319"/>
              <a:ext cx="114563" cy="133166"/>
            </a:xfrm>
            <a:custGeom>
              <a:avLst/>
              <a:gdLst/>
              <a:ahLst/>
              <a:cxnLst/>
              <a:rect l="l" t="t" r="r" b="b"/>
              <a:pathLst>
                <a:path w="1792" h="2083" extrusionOk="0">
                  <a:moveTo>
                    <a:pt x="1301" y="0"/>
                  </a:moveTo>
                  <a:cubicBezTo>
                    <a:pt x="1247" y="0"/>
                    <a:pt x="1195" y="11"/>
                    <a:pt x="1152" y="32"/>
                  </a:cubicBezTo>
                  <a:cubicBezTo>
                    <a:pt x="1097" y="51"/>
                    <a:pt x="1061" y="69"/>
                    <a:pt x="1042" y="69"/>
                  </a:cubicBezTo>
                  <a:cubicBezTo>
                    <a:pt x="969" y="105"/>
                    <a:pt x="896" y="178"/>
                    <a:pt x="860" y="252"/>
                  </a:cubicBezTo>
                  <a:cubicBezTo>
                    <a:pt x="714" y="453"/>
                    <a:pt x="549" y="635"/>
                    <a:pt x="421" y="855"/>
                  </a:cubicBezTo>
                  <a:cubicBezTo>
                    <a:pt x="348" y="946"/>
                    <a:pt x="275" y="1037"/>
                    <a:pt x="220" y="1147"/>
                  </a:cubicBezTo>
                  <a:cubicBezTo>
                    <a:pt x="165" y="1184"/>
                    <a:pt x="147" y="1238"/>
                    <a:pt x="129" y="1275"/>
                  </a:cubicBezTo>
                  <a:cubicBezTo>
                    <a:pt x="37" y="1421"/>
                    <a:pt x="1" y="1604"/>
                    <a:pt x="74" y="1768"/>
                  </a:cubicBezTo>
                  <a:cubicBezTo>
                    <a:pt x="92" y="1805"/>
                    <a:pt x="92" y="1823"/>
                    <a:pt x="129" y="1878"/>
                  </a:cubicBezTo>
                  <a:cubicBezTo>
                    <a:pt x="147" y="1915"/>
                    <a:pt x="184" y="1969"/>
                    <a:pt x="238" y="1988"/>
                  </a:cubicBezTo>
                  <a:cubicBezTo>
                    <a:pt x="330" y="2061"/>
                    <a:pt x="403" y="2079"/>
                    <a:pt x="513" y="2079"/>
                  </a:cubicBezTo>
                  <a:cubicBezTo>
                    <a:pt x="531" y="2081"/>
                    <a:pt x="549" y="2082"/>
                    <a:pt x="568" y="2082"/>
                  </a:cubicBezTo>
                  <a:cubicBezTo>
                    <a:pt x="699" y="2082"/>
                    <a:pt x="839" y="2026"/>
                    <a:pt x="951" y="1915"/>
                  </a:cubicBezTo>
                  <a:cubicBezTo>
                    <a:pt x="1006" y="1860"/>
                    <a:pt x="1079" y="1768"/>
                    <a:pt x="1134" y="1677"/>
                  </a:cubicBezTo>
                  <a:cubicBezTo>
                    <a:pt x="1189" y="1586"/>
                    <a:pt x="1262" y="1458"/>
                    <a:pt x="1335" y="1366"/>
                  </a:cubicBezTo>
                  <a:cubicBezTo>
                    <a:pt x="1463" y="1165"/>
                    <a:pt x="1609" y="964"/>
                    <a:pt x="1773" y="782"/>
                  </a:cubicBezTo>
                  <a:cubicBezTo>
                    <a:pt x="1773" y="672"/>
                    <a:pt x="1792" y="489"/>
                    <a:pt x="1773" y="361"/>
                  </a:cubicBezTo>
                  <a:cubicBezTo>
                    <a:pt x="1737" y="252"/>
                    <a:pt x="1646" y="124"/>
                    <a:pt x="1536" y="69"/>
                  </a:cubicBezTo>
                  <a:cubicBezTo>
                    <a:pt x="1469" y="25"/>
                    <a:pt x="1383" y="0"/>
                    <a:pt x="1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5"/>
            <p:cNvSpPr/>
            <p:nvPr/>
          </p:nvSpPr>
          <p:spPr>
            <a:xfrm rot="5400000">
              <a:off x="7257777" y="2605224"/>
              <a:ext cx="53829" cy="51016"/>
            </a:xfrm>
            <a:custGeom>
              <a:avLst/>
              <a:gdLst/>
              <a:ahLst/>
              <a:cxnLst/>
              <a:rect l="l" t="t" r="r" b="b"/>
              <a:pathLst>
                <a:path w="842" h="798" extrusionOk="0">
                  <a:moveTo>
                    <a:pt x="429" y="0"/>
                  </a:moveTo>
                  <a:cubicBezTo>
                    <a:pt x="392" y="0"/>
                    <a:pt x="348" y="17"/>
                    <a:pt x="311" y="17"/>
                  </a:cubicBezTo>
                  <a:cubicBezTo>
                    <a:pt x="293" y="35"/>
                    <a:pt x="256" y="35"/>
                    <a:pt x="220" y="53"/>
                  </a:cubicBezTo>
                  <a:cubicBezTo>
                    <a:pt x="201" y="53"/>
                    <a:pt x="201" y="71"/>
                    <a:pt x="183" y="71"/>
                  </a:cubicBezTo>
                  <a:cubicBezTo>
                    <a:pt x="128" y="90"/>
                    <a:pt x="92" y="145"/>
                    <a:pt x="74" y="199"/>
                  </a:cubicBezTo>
                  <a:cubicBezTo>
                    <a:pt x="37" y="218"/>
                    <a:pt x="37" y="254"/>
                    <a:pt x="19" y="291"/>
                  </a:cubicBezTo>
                  <a:cubicBezTo>
                    <a:pt x="0" y="346"/>
                    <a:pt x="0" y="437"/>
                    <a:pt x="19" y="510"/>
                  </a:cubicBezTo>
                  <a:cubicBezTo>
                    <a:pt x="19" y="528"/>
                    <a:pt x="37" y="547"/>
                    <a:pt x="37" y="583"/>
                  </a:cubicBezTo>
                  <a:cubicBezTo>
                    <a:pt x="74" y="620"/>
                    <a:pt x="74" y="656"/>
                    <a:pt x="92" y="675"/>
                  </a:cubicBezTo>
                  <a:lnTo>
                    <a:pt x="110" y="693"/>
                  </a:lnTo>
                  <a:cubicBezTo>
                    <a:pt x="128" y="711"/>
                    <a:pt x="165" y="748"/>
                    <a:pt x="201" y="766"/>
                  </a:cubicBezTo>
                  <a:cubicBezTo>
                    <a:pt x="220" y="766"/>
                    <a:pt x="220" y="766"/>
                    <a:pt x="256" y="784"/>
                  </a:cubicBezTo>
                  <a:lnTo>
                    <a:pt x="311" y="784"/>
                  </a:lnTo>
                  <a:cubicBezTo>
                    <a:pt x="357" y="793"/>
                    <a:pt x="380" y="798"/>
                    <a:pt x="400" y="798"/>
                  </a:cubicBezTo>
                  <a:cubicBezTo>
                    <a:pt x="421" y="798"/>
                    <a:pt x="439" y="793"/>
                    <a:pt x="476" y="784"/>
                  </a:cubicBezTo>
                  <a:lnTo>
                    <a:pt x="512" y="784"/>
                  </a:lnTo>
                  <a:lnTo>
                    <a:pt x="658" y="711"/>
                  </a:lnTo>
                  <a:lnTo>
                    <a:pt x="731" y="656"/>
                  </a:lnTo>
                  <a:cubicBezTo>
                    <a:pt x="768" y="601"/>
                    <a:pt x="805" y="547"/>
                    <a:pt x="805" y="510"/>
                  </a:cubicBezTo>
                  <a:lnTo>
                    <a:pt x="805" y="474"/>
                  </a:lnTo>
                  <a:cubicBezTo>
                    <a:pt x="841" y="400"/>
                    <a:pt x="841" y="327"/>
                    <a:pt x="841" y="291"/>
                  </a:cubicBezTo>
                  <a:cubicBezTo>
                    <a:pt x="823" y="254"/>
                    <a:pt x="823" y="218"/>
                    <a:pt x="805" y="199"/>
                  </a:cubicBezTo>
                  <a:cubicBezTo>
                    <a:pt x="768" y="145"/>
                    <a:pt x="731" y="90"/>
                    <a:pt x="677" y="71"/>
                  </a:cubicBezTo>
                  <a:cubicBezTo>
                    <a:pt x="658" y="71"/>
                    <a:pt x="658" y="53"/>
                    <a:pt x="640" y="53"/>
                  </a:cubicBezTo>
                  <a:cubicBezTo>
                    <a:pt x="585" y="35"/>
                    <a:pt x="549" y="17"/>
                    <a:pt x="476" y="17"/>
                  </a:cubicBezTo>
                  <a:cubicBezTo>
                    <a:pt x="463" y="4"/>
                    <a:pt x="447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5"/>
            <p:cNvSpPr/>
            <p:nvPr/>
          </p:nvSpPr>
          <p:spPr>
            <a:xfrm rot="5400000">
              <a:off x="7478493" y="2540751"/>
              <a:ext cx="76013" cy="73647"/>
            </a:xfrm>
            <a:custGeom>
              <a:avLst/>
              <a:gdLst/>
              <a:ahLst/>
              <a:cxnLst/>
              <a:rect l="l" t="t" r="r" b="b"/>
              <a:pathLst>
                <a:path w="1189" h="1152" extrusionOk="0">
                  <a:moveTo>
                    <a:pt x="750" y="0"/>
                  </a:moveTo>
                  <a:cubicBezTo>
                    <a:pt x="677" y="0"/>
                    <a:pt x="585" y="19"/>
                    <a:pt x="530" y="74"/>
                  </a:cubicBezTo>
                  <a:cubicBezTo>
                    <a:pt x="457" y="110"/>
                    <a:pt x="402" y="165"/>
                    <a:pt x="366" y="220"/>
                  </a:cubicBezTo>
                  <a:cubicBezTo>
                    <a:pt x="293" y="311"/>
                    <a:pt x="256" y="402"/>
                    <a:pt x="183" y="494"/>
                  </a:cubicBezTo>
                  <a:cubicBezTo>
                    <a:pt x="165" y="549"/>
                    <a:pt x="110" y="585"/>
                    <a:pt x="92" y="640"/>
                  </a:cubicBezTo>
                  <a:cubicBezTo>
                    <a:pt x="73" y="658"/>
                    <a:pt x="73" y="677"/>
                    <a:pt x="37" y="713"/>
                  </a:cubicBezTo>
                  <a:cubicBezTo>
                    <a:pt x="37" y="731"/>
                    <a:pt x="19" y="731"/>
                    <a:pt x="19" y="750"/>
                  </a:cubicBezTo>
                  <a:cubicBezTo>
                    <a:pt x="0" y="768"/>
                    <a:pt x="0" y="804"/>
                    <a:pt x="0" y="823"/>
                  </a:cubicBezTo>
                  <a:lnTo>
                    <a:pt x="0" y="859"/>
                  </a:lnTo>
                  <a:lnTo>
                    <a:pt x="0" y="896"/>
                  </a:lnTo>
                  <a:cubicBezTo>
                    <a:pt x="0" y="932"/>
                    <a:pt x="0" y="951"/>
                    <a:pt x="19" y="987"/>
                  </a:cubicBezTo>
                  <a:cubicBezTo>
                    <a:pt x="19" y="1005"/>
                    <a:pt x="37" y="1042"/>
                    <a:pt x="73" y="1079"/>
                  </a:cubicBezTo>
                  <a:cubicBezTo>
                    <a:pt x="92" y="1097"/>
                    <a:pt x="110" y="1097"/>
                    <a:pt x="110" y="1115"/>
                  </a:cubicBezTo>
                  <a:cubicBezTo>
                    <a:pt x="165" y="1133"/>
                    <a:pt x="201" y="1152"/>
                    <a:pt x="256" y="1152"/>
                  </a:cubicBezTo>
                  <a:lnTo>
                    <a:pt x="384" y="1152"/>
                  </a:lnTo>
                  <a:cubicBezTo>
                    <a:pt x="402" y="1152"/>
                    <a:pt x="439" y="1133"/>
                    <a:pt x="457" y="1133"/>
                  </a:cubicBezTo>
                  <a:cubicBezTo>
                    <a:pt x="476" y="1115"/>
                    <a:pt x="494" y="1115"/>
                    <a:pt x="530" y="1097"/>
                  </a:cubicBezTo>
                  <a:cubicBezTo>
                    <a:pt x="567" y="1079"/>
                    <a:pt x="622" y="1024"/>
                    <a:pt x="658" y="1005"/>
                  </a:cubicBezTo>
                  <a:cubicBezTo>
                    <a:pt x="750" y="932"/>
                    <a:pt x="841" y="896"/>
                    <a:pt x="932" y="823"/>
                  </a:cubicBezTo>
                  <a:cubicBezTo>
                    <a:pt x="1005" y="768"/>
                    <a:pt x="1042" y="731"/>
                    <a:pt x="1097" y="658"/>
                  </a:cubicBezTo>
                  <a:cubicBezTo>
                    <a:pt x="1133" y="585"/>
                    <a:pt x="1170" y="530"/>
                    <a:pt x="1170" y="439"/>
                  </a:cubicBezTo>
                  <a:cubicBezTo>
                    <a:pt x="1188" y="311"/>
                    <a:pt x="1133" y="201"/>
                    <a:pt x="1042" y="128"/>
                  </a:cubicBezTo>
                  <a:cubicBezTo>
                    <a:pt x="1005" y="92"/>
                    <a:pt x="951" y="74"/>
                    <a:pt x="914" y="37"/>
                  </a:cubicBezTo>
                  <a:cubicBezTo>
                    <a:pt x="859" y="19"/>
                    <a:pt x="804" y="0"/>
                    <a:pt x="7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 rot="5400000">
              <a:off x="7598935" y="2281262"/>
              <a:ext cx="88863" cy="77419"/>
            </a:xfrm>
            <a:custGeom>
              <a:avLst/>
              <a:gdLst/>
              <a:ahLst/>
              <a:cxnLst/>
              <a:rect l="l" t="t" r="r" b="b"/>
              <a:pathLst>
                <a:path w="1390" h="1211" extrusionOk="0">
                  <a:moveTo>
                    <a:pt x="957" y="1"/>
                  </a:moveTo>
                  <a:cubicBezTo>
                    <a:pt x="943" y="1"/>
                    <a:pt x="929" y="2"/>
                    <a:pt x="914" y="4"/>
                  </a:cubicBezTo>
                  <a:cubicBezTo>
                    <a:pt x="859" y="4"/>
                    <a:pt x="841" y="4"/>
                    <a:pt x="786" y="23"/>
                  </a:cubicBezTo>
                  <a:cubicBezTo>
                    <a:pt x="713" y="41"/>
                    <a:pt x="658" y="59"/>
                    <a:pt x="604" y="132"/>
                  </a:cubicBezTo>
                  <a:cubicBezTo>
                    <a:pt x="512" y="224"/>
                    <a:pt x="421" y="297"/>
                    <a:pt x="311" y="388"/>
                  </a:cubicBezTo>
                  <a:cubicBezTo>
                    <a:pt x="256" y="425"/>
                    <a:pt x="220" y="479"/>
                    <a:pt x="165" y="498"/>
                  </a:cubicBezTo>
                  <a:cubicBezTo>
                    <a:pt x="147" y="498"/>
                    <a:pt x="147" y="516"/>
                    <a:pt x="128" y="516"/>
                  </a:cubicBezTo>
                  <a:cubicBezTo>
                    <a:pt x="92" y="571"/>
                    <a:pt x="37" y="644"/>
                    <a:pt x="19" y="717"/>
                  </a:cubicBezTo>
                  <a:cubicBezTo>
                    <a:pt x="19" y="735"/>
                    <a:pt x="0" y="772"/>
                    <a:pt x="0" y="827"/>
                  </a:cubicBezTo>
                  <a:lnTo>
                    <a:pt x="0" y="845"/>
                  </a:lnTo>
                  <a:lnTo>
                    <a:pt x="0" y="863"/>
                  </a:lnTo>
                  <a:cubicBezTo>
                    <a:pt x="0" y="881"/>
                    <a:pt x="0" y="936"/>
                    <a:pt x="19" y="955"/>
                  </a:cubicBezTo>
                  <a:cubicBezTo>
                    <a:pt x="19" y="1009"/>
                    <a:pt x="37" y="1046"/>
                    <a:pt x="92" y="1082"/>
                  </a:cubicBezTo>
                  <a:cubicBezTo>
                    <a:pt x="128" y="1119"/>
                    <a:pt x="201" y="1192"/>
                    <a:pt x="275" y="1192"/>
                  </a:cubicBezTo>
                  <a:cubicBezTo>
                    <a:pt x="311" y="1192"/>
                    <a:pt x="384" y="1210"/>
                    <a:pt x="421" y="1210"/>
                  </a:cubicBezTo>
                  <a:lnTo>
                    <a:pt x="494" y="1210"/>
                  </a:lnTo>
                  <a:cubicBezTo>
                    <a:pt x="549" y="1210"/>
                    <a:pt x="604" y="1192"/>
                    <a:pt x="658" y="1174"/>
                  </a:cubicBezTo>
                  <a:cubicBezTo>
                    <a:pt x="677" y="1137"/>
                    <a:pt x="731" y="1119"/>
                    <a:pt x="750" y="1101"/>
                  </a:cubicBezTo>
                  <a:cubicBezTo>
                    <a:pt x="768" y="1101"/>
                    <a:pt x="768" y="1082"/>
                    <a:pt x="786" y="1082"/>
                  </a:cubicBezTo>
                  <a:cubicBezTo>
                    <a:pt x="841" y="1028"/>
                    <a:pt x="914" y="973"/>
                    <a:pt x="951" y="955"/>
                  </a:cubicBezTo>
                  <a:lnTo>
                    <a:pt x="1243" y="735"/>
                  </a:lnTo>
                  <a:cubicBezTo>
                    <a:pt x="1298" y="680"/>
                    <a:pt x="1316" y="644"/>
                    <a:pt x="1334" y="589"/>
                  </a:cubicBezTo>
                  <a:cubicBezTo>
                    <a:pt x="1371" y="552"/>
                    <a:pt x="1389" y="479"/>
                    <a:pt x="1389" y="443"/>
                  </a:cubicBezTo>
                  <a:cubicBezTo>
                    <a:pt x="1316" y="351"/>
                    <a:pt x="1316" y="297"/>
                    <a:pt x="1298" y="260"/>
                  </a:cubicBezTo>
                  <a:cubicBezTo>
                    <a:pt x="1280" y="205"/>
                    <a:pt x="1243" y="150"/>
                    <a:pt x="1207" y="114"/>
                  </a:cubicBezTo>
                  <a:cubicBezTo>
                    <a:pt x="1143" y="50"/>
                    <a:pt x="1052" y="1"/>
                    <a:pt x="9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 rot="5400000">
              <a:off x="6583417" y="2218483"/>
              <a:ext cx="130929" cy="146847"/>
            </a:xfrm>
            <a:custGeom>
              <a:avLst/>
              <a:gdLst/>
              <a:ahLst/>
              <a:cxnLst/>
              <a:rect l="l" t="t" r="r" b="b"/>
              <a:pathLst>
                <a:path w="2048" h="2297" extrusionOk="0">
                  <a:moveTo>
                    <a:pt x="1452" y="0"/>
                  </a:moveTo>
                  <a:cubicBezTo>
                    <a:pt x="1306" y="0"/>
                    <a:pt x="1159" y="50"/>
                    <a:pt x="1061" y="159"/>
                  </a:cubicBezTo>
                  <a:cubicBezTo>
                    <a:pt x="951" y="268"/>
                    <a:pt x="860" y="378"/>
                    <a:pt x="768" y="524"/>
                  </a:cubicBezTo>
                  <a:cubicBezTo>
                    <a:pt x="714" y="597"/>
                    <a:pt x="641" y="670"/>
                    <a:pt x="604" y="743"/>
                  </a:cubicBezTo>
                  <a:cubicBezTo>
                    <a:pt x="549" y="798"/>
                    <a:pt x="531" y="835"/>
                    <a:pt x="494" y="890"/>
                  </a:cubicBezTo>
                  <a:cubicBezTo>
                    <a:pt x="403" y="999"/>
                    <a:pt x="348" y="1072"/>
                    <a:pt x="275" y="1219"/>
                  </a:cubicBezTo>
                  <a:cubicBezTo>
                    <a:pt x="239" y="1292"/>
                    <a:pt x="184" y="1383"/>
                    <a:pt x="147" y="1456"/>
                  </a:cubicBezTo>
                  <a:cubicBezTo>
                    <a:pt x="129" y="1493"/>
                    <a:pt x="92" y="1529"/>
                    <a:pt x="74" y="1566"/>
                  </a:cubicBezTo>
                  <a:cubicBezTo>
                    <a:pt x="1" y="1675"/>
                    <a:pt x="1" y="1767"/>
                    <a:pt x="1" y="1895"/>
                  </a:cubicBezTo>
                  <a:cubicBezTo>
                    <a:pt x="19" y="2004"/>
                    <a:pt x="56" y="2096"/>
                    <a:pt x="111" y="2187"/>
                  </a:cubicBezTo>
                  <a:cubicBezTo>
                    <a:pt x="220" y="2260"/>
                    <a:pt x="312" y="2297"/>
                    <a:pt x="421" y="2297"/>
                  </a:cubicBezTo>
                  <a:cubicBezTo>
                    <a:pt x="531" y="2297"/>
                    <a:pt x="641" y="2297"/>
                    <a:pt x="732" y="2224"/>
                  </a:cubicBezTo>
                  <a:cubicBezTo>
                    <a:pt x="805" y="2187"/>
                    <a:pt x="878" y="2114"/>
                    <a:pt x="951" y="2077"/>
                  </a:cubicBezTo>
                  <a:cubicBezTo>
                    <a:pt x="988" y="2023"/>
                    <a:pt x="1061" y="1986"/>
                    <a:pt x="1097" y="1931"/>
                  </a:cubicBezTo>
                  <a:cubicBezTo>
                    <a:pt x="1134" y="1913"/>
                    <a:pt x="1152" y="1913"/>
                    <a:pt x="1189" y="1895"/>
                  </a:cubicBezTo>
                  <a:cubicBezTo>
                    <a:pt x="1317" y="1803"/>
                    <a:pt x="1408" y="1712"/>
                    <a:pt x="1463" y="1602"/>
                  </a:cubicBezTo>
                  <a:cubicBezTo>
                    <a:pt x="1536" y="1511"/>
                    <a:pt x="1591" y="1438"/>
                    <a:pt x="1646" y="1346"/>
                  </a:cubicBezTo>
                  <a:cubicBezTo>
                    <a:pt x="1700" y="1255"/>
                    <a:pt x="1774" y="1182"/>
                    <a:pt x="1810" y="1091"/>
                  </a:cubicBezTo>
                  <a:lnTo>
                    <a:pt x="1938" y="817"/>
                  </a:lnTo>
                  <a:cubicBezTo>
                    <a:pt x="1993" y="689"/>
                    <a:pt x="2048" y="542"/>
                    <a:pt x="1993" y="414"/>
                  </a:cubicBezTo>
                  <a:cubicBezTo>
                    <a:pt x="1956" y="287"/>
                    <a:pt x="1901" y="195"/>
                    <a:pt x="1792" y="104"/>
                  </a:cubicBezTo>
                  <a:cubicBezTo>
                    <a:pt x="1699" y="37"/>
                    <a:pt x="1576" y="0"/>
                    <a:pt x="1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 rot="5400000">
              <a:off x="7301600" y="1814066"/>
              <a:ext cx="112261" cy="126262"/>
            </a:xfrm>
            <a:custGeom>
              <a:avLst/>
              <a:gdLst/>
              <a:ahLst/>
              <a:cxnLst/>
              <a:rect l="l" t="t" r="r" b="b"/>
              <a:pathLst>
                <a:path w="1756" h="1975" extrusionOk="0">
                  <a:moveTo>
                    <a:pt x="1287" y="0"/>
                  </a:moveTo>
                  <a:cubicBezTo>
                    <a:pt x="1266" y="0"/>
                    <a:pt x="1245" y="4"/>
                    <a:pt x="1225" y="12"/>
                  </a:cubicBezTo>
                  <a:cubicBezTo>
                    <a:pt x="1116" y="12"/>
                    <a:pt x="988" y="48"/>
                    <a:pt x="915" y="140"/>
                  </a:cubicBezTo>
                  <a:cubicBezTo>
                    <a:pt x="750" y="341"/>
                    <a:pt x="622" y="560"/>
                    <a:pt x="476" y="779"/>
                  </a:cubicBezTo>
                  <a:cubicBezTo>
                    <a:pt x="366" y="962"/>
                    <a:pt x="220" y="1145"/>
                    <a:pt x="111" y="1346"/>
                  </a:cubicBezTo>
                  <a:cubicBezTo>
                    <a:pt x="1" y="1528"/>
                    <a:pt x="74" y="1839"/>
                    <a:pt x="275" y="1930"/>
                  </a:cubicBezTo>
                  <a:cubicBezTo>
                    <a:pt x="342" y="1957"/>
                    <a:pt x="428" y="1974"/>
                    <a:pt x="506" y="1974"/>
                  </a:cubicBezTo>
                  <a:cubicBezTo>
                    <a:pt x="534" y="1974"/>
                    <a:pt x="561" y="1972"/>
                    <a:pt x="586" y="1967"/>
                  </a:cubicBezTo>
                  <a:cubicBezTo>
                    <a:pt x="714" y="1930"/>
                    <a:pt x="768" y="1876"/>
                    <a:pt x="842" y="1766"/>
                  </a:cubicBezTo>
                  <a:cubicBezTo>
                    <a:pt x="969" y="1583"/>
                    <a:pt x="1116" y="1400"/>
                    <a:pt x="1225" y="1236"/>
                  </a:cubicBezTo>
                  <a:cubicBezTo>
                    <a:pt x="1298" y="1145"/>
                    <a:pt x="1371" y="1053"/>
                    <a:pt x="1426" y="980"/>
                  </a:cubicBezTo>
                  <a:lnTo>
                    <a:pt x="1646" y="706"/>
                  </a:lnTo>
                  <a:cubicBezTo>
                    <a:pt x="1755" y="505"/>
                    <a:pt x="1682" y="231"/>
                    <a:pt x="1499" y="103"/>
                  </a:cubicBezTo>
                  <a:cubicBezTo>
                    <a:pt x="1442" y="46"/>
                    <a:pt x="1363" y="0"/>
                    <a:pt x="1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 rot="5400000">
              <a:off x="7378730" y="2778408"/>
              <a:ext cx="158994" cy="171908"/>
            </a:xfrm>
            <a:custGeom>
              <a:avLst/>
              <a:gdLst/>
              <a:ahLst/>
              <a:cxnLst/>
              <a:rect l="l" t="t" r="r" b="b"/>
              <a:pathLst>
                <a:path w="2487" h="2689" extrusionOk="0">
                  <a:moveTo>
                    <a:pt x="2126" y="0"/>
                  </a:moveTo>
                  <a:cubicBezTo>
                    <a:pt x="2092" y="0"/>
                    <a:pt x="2060" y="7"/>
                    <a:pt x="2029" y="22"/>
                  </a:cubicBezTo>
                  <a:cubicBezTo>
                    <a:pt x="1993" y="40"/>
                    <a:pt x="1956" y="40"/>
                    <a:pt x="1920" y="58"/>
                  </a:cubicBezTo>
                  <a:cubicBezTo>
                    <a:pt x="1810" y="95"/>
                    <a:pt x="1737" y="150"/>
                    <a:pt x="1664" y="241"/>
                  </a:cubicBezTo>
                  <a:cubicBezTo>
                    <a:pt x="1591" y="314"/>
                    <a:pt x="1518" y="406"/>
                    <a:pt x="1463" y="479"/>
                  </a:cubicBezTo>
                  <a:cubicBezTo>
                    <a:pt x="1317" y="625"/>
                    <a:pt x="1189" y="771"/>
                    <a:pt x="1024" y="936"/>
                  </a:cubicBezTo>
                  <a:cubicBezTo>
                    <a:pt x="750" y="1228"/>
                    <a:pt x="476" y="1539"/>
                    <a:pt x="202" y="1868"/>
                  </a:cubicBezTo>
                  <a:cubicBezTo>
                    <a:pt x="37" y="2050"/>
                    <a:pt x="1" y="2361"/>
                    <a:pt x="202" y="2544"/>
                  </a:cubicBezTo>
                  <a:cubicBezTo>
                    <a:pt x="300" y="2632"/>
                    <a:pt x="439" y="2688"/>
                    <a:pt x="576" y="2688"/>
                  </a:cubicBezTo>
                  <a:cubicBezTo>
                    <a:pt x="695" y="2688"/>
                    <a:pt x="811" y="2646"/>
                    <a:pt x="896" y="2544"/>
                  </a:cubicBezTo>
                  <a:cubicBezTo>
                    <a:pt x="1170" y="2233"/>
                    <a:pt x="1426" y="1941"/>
                    <a:pt x="1682" y="1593"/>
                  </a:cubicBezTo>
                  <a:lnTo>
                    <a:pt x="2048" y="1118"/>
                  </a:lnTo>
                  <a:cubicBezTo>
                    <a:pt x="2121" y="1027"/>
                    <a:pt x="2194" y="954"/>
                    <a:pt x="2230" y="862"/>
                  </a:cubicBezTo>
                  <a:cubicBezTo>
                    <a:pt x="2285" y="789"/>
                    <a:pt x="2358" y="716"/>
                    <a:pt x="2395" y="625"/>
                  </a:cubicBezTo>
                  <a:cubicBezTo>
                    <a:pt x="2413" y="570"/>
                    <a:pt x="2450" y="515"/>
                    <a:pt x="2450" y="442"/>
                  </a:cubicBezTo>
                  <a:cubicBezTo>
                    <a:pt x="2486" y="333"/>
                    <a:pt x="2468" y="223"/>
                    <a:pt x="2377" y="113"/>
                  </a:cubicBezTo>
                  <a:cubicBezTo>
                    <a:pt x="2310" y="47"/>
                    <a:pt x="2215" y="0"/>
                    <a:pt x="2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 rot="5400000">
              <a:off x="6971469" y="2705433"/>
              <a:ext cx="105229" cy="123960"/>
            </a:xfrm>
            <a:custGeom>
              <a:avLst/>
              <a:gdLst/>
              <a:ahLst/>
              <a:cxnLst/>
              <a:rect l="l" t="t" r="r" b="b"/>
              <a:pathLst>
                <a:path w="1646" h="1939" extrusionOk="0">
                  <a:moveTo>
                    <a:pt x="1087" y="1"/>
                  </a:moveTo>
                  <a:cubicBezTo>
                    <a:pt x="1038" y="1"/>
                    <a:pt x="987" y="7"/>
                    <a:pt x="932" y="19"/>
                  </a:cubicBezTo>
                  <a:cubicBezTo>
                    <a:pt x="786" y="74"/>
                    <a:pt x="677" y="165"/>
                    <a:pt x="622" y="275"/>
                  </a:cubicBezTo>
                  <a:cubicBezTo>
                    <a:pt x="530" y="403"/>
                    <a:pt x="439" y="567"/>
                    <a:pt x="348" y="714"/>
                  </a:cubicBezTo>
                  <a:lnTo>
                    <a:pt x="202" y="915"/>
                  </a:lnTo>
                  <a:cubicBezTo>
                    <a:pt x="165" y="988"/>
                    <a:pt x="128" y="1079"/>
                    <a:pt x="92" y="1134"/>
                  </a:cubicBezTo>
                  <a:cubicBezTo>
                    <a:pt x="37" y="1207"/>
                    <a:pt x="19" y="1262"/>
                    <a:pt x="19" y="1353"/>
                  </a:cubicBezTo>
                  <a:cubicBezTo>
                    <a:pt x="0" y="1408"/>
                    <a:pt x="0" y="1481"/>
                    <a:pt x="19" y="1554"/>
                  </a:cubicBezTo>
                  <a:cubicBezTo>
                    <a:pt x="55" y="1664"/>
                    <a:pt x="110" y="1755"/>
                    <a:pt x="202" y="1828"/>
                  </a:cubicBezTo>
                  <a:cubicBezTo>
                    <a:pt x="293" y="1901"/>
                    <a:pt x="403" y="1938"/>
                    <a:pt x="512" y="1938"/>
                  </a:cubicBezTo>
                  <a:cubicBezTo>
                    <a:pt x="658" y="1938"/>
                    <a:pt x="786" y="1901"/>
                    <a:pt x="896" y="1774"/>
                  </a:cubicBezTo>
                  <a:cubicBezTo>
                    <a:pt x="951" y="1682"/>
                    <a:pt x="1042" y="1591"/>
                    <a:pt x="1115" y="1481"/>
                  </a:cubicBezTo>
                  <a:cubicBezTo>
                    <a:pt x="1152" y="1408"/>
                    <a:pt x="1207" y="1317"/>
                    <a:pt x="1261" y="1262"/>
                  </a:cubicBezTo>
                  <a:cubicBezTo>
                    <a:pt x="1353" y="1116"/>
                    <a:pt x="1444" y="951"/>
                    <a:pt x="1536" y="823"/>
                  </a:cubicBezTo>
                  <a:cubicBezTo>
                    <a:pt x="1645" y="677"/>
                    <a:pt x="1645" y="531"/>
                    <a:pt x="1609" y="385"/>
                  </a:cubicBezTo>
                  <a:cubicBezTo>
                    <a:pt x="1572" y="257"/>
                    <a:pt x="1481" y="111"/>
                    <a:pt x="1371" y="74"/>
                  </a:cubicBezTo>
                  <a:cubicBezTo>
                    <a:pt x="1274" y="25"/>
                    <a:pt x="1184" y="1"/>
                    <a:pt x="10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" name="Google Shape;310;p15"/>
          <p:cNvSpPr/>
          <p:nvPr/>
        </p:nvSpPr>
        <p:spPr>
          <a:xfrm rot="5400000">
            <a:off x="-446879" y="2582230"/>
            <a:ext cx="3003383" cy="3068725"/>
          </a:xfrm>
          <a:custGeom>
            <a:avLst/>
            <a:gdLst/>
            <a:ahLst/>
            <a:cxnLst/>
            <a:rect l="l" t="t" r="r" b="b"/>
            <a:pathLst>
              <a:path w="57363" h="58611" extrusionOk="0">
                <a:moveTo>
                  <a:pt x="47349" y="0"/>
                </a:moveTo>
                <a:cubicBezTo>
                  <a:pt x="44050" y="0"/>
                  <a:pt x="40580" y="844"/>
                  <a:pt x="37882" y="2547"/>
                </a:cubicBezTo>
                <a:cubicBezTo>
                  <a:pt x="34063" y="4978"/>
                  <a:pt x="31395" y="9181"/>
                  <a:pt x="30847" y="13676"/>
                </a:cubicBezTo>
                <a:cubicBezTo>
                  <a:pt x="30536" y="16034"/>
                  <a:pt x="30773" y="18592"/>
                  <a:pt x="29531" y="20620"/>
                </a:cubicBezTo>
                <a:cubicBezTo>
                  <a:pt x="27868" y="23380"/>
                  <a:pt x="24286" y="24166"/>
                  <a:pt x="21107" y="24732"/>
                </a:cubicBezTo>
                <a:cubicBezTo>
                  <a:pt x="17927" y="25317"/>
                  <a:pt x="14327" y="26322"/>
                  <a:pt x="12993" y="29264"/>
                </a:cubicBezTo>
                <a:cubicBezTo>
                  <a:pt x="11750" y="32042"/>
                  <a:pt x="12956" y="35751"/>
                  <a:pt x="10891" y="38017"/>
                </a:cubicBezTo>
                <a:cubicBezTo>
                  <a:pt x="9375" y="39717"/>
                  <a:pt x="6725" y="39717"/>
                  <a:pt x="4660" y="40740"/>
                </a:cubicBezTo>
                <a:cubicBezTo>
                  <a:pt x="1261" y="42421"/>
                  <a:pt x="0" y="47045"/>
                  <a:pt x="1334" y="50590"/>
                </a:cubicBezTo>
                <a:cubicBezTo>
                  <a:pt x="2668" y="54153"/>
                  <a:pt x="6085" y="56620"/>
                  <a:pt x="9704" y="57717"/>
                </a:cubicBezTo>
                <a:cubicBezTo>
                  <a:pt x="12015" y="58404"/>
                  <a:pt x="14409" y="58610"/>
                  <a:pt x="16818" y="58610"/>
                </a:cubicBezTo>
                <a:cubicBezTo>
                  <a:pt x="18638" y="58610"/>
                  <a:pt x="20467" y="58492"/>
                  <a:pt x="22276" y="58374"/>
                </a:cubicBezTo>
                <a:cubicBezTo>
                  <a:pt x="29841" y="57863"/>
                  <a:pt x="37370" y="57369"/>
                  <a:pt x="44936" y="56839"/>
                </a:cubicBezTo>
                <a:cubicBezTo>
                  <a:pt x="47787" y="56657"/>
                  <a:pt x="50911" y="56346"/>
                  <a:pt x="52976" y="54336"/>
                </a:cubicBezTo>
                <a:cubicBezTo>
                  <a:pt x="54749" y="52563"/>
                  <a:pt x="55261" y="49914"/>
                  <a:pt x="55608" y="47428"/>
                </a:cubicBezTo>
                <a:cubicBezTo>
                  <a:pt x="57362" y="34636"/>
                  <a:pt x="57198" y="21607"/>
                  <a:pt x="55114" y="8870"/>
                </a:cubicBezTo>
                <a:cubicBezTo>
                  <a:pt x="54566" y="5508"/>
                  <a:pt x="54128" y="848"/>
                  <a:pt x="50126" y="208"/>
                </a:cubicBezTo>
                <a:cubicBezTo>
                  <a:pt x="49229" y="70"/>
                  <a:pt x="48296" y="0"/>
                  <a:pt x="473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" name="Google Shape;311;p15"/>
          <p:cNvGrpSpPr/>
          <p:nvPr/>
        </p:nvGrpSpPr>
        <p:grpSpPr>
          <a:xfrm rot="5400000">
            <a:off x="-787093" y="55515"/>
            <a:ext cx="2755206" cy="1914846"/>
            <a:chOff x="-154942" y="-422500"/>
            <a:chExt cx="3515639" cy="2443341"/>
          </a:xfrm>
        </p:grpSpPr>
        <p:sp>
          <p:nvSpPr>
            <p:cNvPr id="312" name="Google Shape;312;p15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5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5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5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5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5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15"/>
          <p:cNvSpPr/>
          <p:nvPr/>
        </p:nvSpPr>
        <p:spPr>
          <a:xfrm rot="5400000">
            <a:off x="-334658" y="3987431"/>
            <a:ext cx="1490839" cy="1222580"/>
          </a:xfrm>
          <a:custGeom>
            <a:avLst/>
            <a:gdLst/>
            <a:ahLst/>
            <a:cxnLst/>
            <a:rect l="l" t="t" r="r" b="b"/>
            <a:pathLst>
              <a:path w="19354" h="15872" extrusionOk="0">
                <a:moveTo>
                  <a:pt x="2322" y="3976"/>
                </a:moveTo>
                <a:cubicBezTo>
                  <a:pt x="2815" y="3994"/>
                  <a:pt x="3272" y="3994"/>
                  <a:pt x="3729" y="3994"/>
                </a:cubicBezTo>
                <a:lnTo>
                  <a:pt x="6762" y="3994"/>
                </a:lnTo>
                <a:lnTo>
                  <a:pt x="6762" y="7703"/>
                </a:lnTo>
                <a:lnTo>
                  <a:pt x="2358" y="7703"/>
                </a:lnTo>
                <a:cubicBezTo>
                  <a:pt x="2358" y="6461"/>
                  <a:pt x="2358" y="5236"/>
                  <a:pt x="2322" y="3976"/>
                </a:cubicBezTo>
                <a:close/>
                <a:moveTo>
                  <a:pt x="11075" y="3994"/>
                </a:moveTo>
                <a:cubicBezTo>
                  <a:pt x="11057" y="5236"/>
                  <a:pt x="11057" y="6461"/>
                  <a:pt x="11057" y="7703"/>
                </a:cubicBezTo>
                <a:lnTo>
                  <a:pt x="6982" y="7703"/>
                </a:lnTo>
                <a:lnTo>
                  <a:pt x="6982" y="3994"/>
                </a:lnTo>
                <a:close/>
                <a:moveTo>
                  <a:pt x="15095" y="3994"/>
                </a:moveTo>
                <a:cubicBezTo>
                  <a:pt x="15077" y="5236"/>
                  <a:pt x="15077" y="6443"/>
                  <a:pt x="15077" y="7667"/>
                </a:cubicBezTo>
                <a:cubicBezTo>
                  <a:pt x="13889" y="7667"/>
                  <a:pt x="12720" y="7703"/>
                  <a:pt x="11532" y="7703"/>
                </a:cubicBezTo>
                <a:lnTo>
                  <a:pt x="11404" y="7703"/>
                </a:lnTo>
                <a:cubicBezTo>
                  <a:pt x="11404" y="6461"/>
                  <a:pt x="11404" y="5236"/>
                  <a:pt x="11367" y="3994"/>
                </a:cubicBezTo>
                <a:close/>
                <a:moveTo>
                  <a:pt x="11075" y="8014"/>
                </a:moveTo>
                <a:lnTo>
                  <a:pt x="11075" y="11011"/>
                </a:lnTo>
                <a:lnTo>
                  <a:pt x="11075" y="11395"/>
                </a:lnTo>
                <a:lnTo>
                  <a:pt x="7000" y="11395"/>
                </a:lnTo>
                <a:lnTo>
                  <a:pt x="7000" y="8252"/>
                </a:lnTo>
                <a:lnTo>
                  <a:pt x="7000" y="8014"/>
                </a:lnTo>
                <a:close/>
                <a:moveTo>
                  <a:pt x="15059" y="8014"/>
                </a:moveTo>
                <a:lnTo>
                  <a:pt x="15059" y="11376"/>
                </a:lnTo>
                <a:lnTo>
                  <a:pt x="11916" y="11376"/>
                </a:lnTo>
                <a:lnTo>
                  <a:pt x="11916" y="11395"/>
                </a:lnTo>
                <a:lnTo>
                  <a:pt x="11422" y="11395"/>
                </a:lnTo>
                <a:cubicBezTo>
                  <a:pt x="11422" y="10499"/>
                  <a:pt x="11404" y="9640"/>
                  <a:pt x="11404" y="8745"/>
                </a:cubicBezTo>
                <a:lnTo>
                  <a:pt x="11404" y="8014"/>
                </a:lnTo>
                <a:close/>
                <a:moveTo>
                  <a:pt x="6744" y="8014"/>
                </a:moveTo>
                <a:lnTo>
                  <a:pt x="6744" y="10554"/>
                </a:lnTo>
                <a:lnTo>
                  <a:pt x="6744" y="11395"/>
                </a:lnTo>
                <a:lnTo>
                  <a:pt x="4716" y="11395"/>
                </a:lnTo>
                <a:cubicBezTo>
                  <a:pt x="4040" y="11395"/>
                  <a:pt x="3382" y="11413"/>
                  <a:pt x="2706" y="11413"/>
                </a:cubicBezTo>
                <a:lnTo>
                  <a:pt x="2322" y="11413"/>
                </a:lnTo>
                <a:lnTo>
                  <a:pt x="2322" y="10901"/>
                </a:lnTo>
                <a:lnTo>
                  <a:pt x="2322" y="8471"/>
                </a:lnTo>
                <a:lnTo>
                  <a:pt x="2322" y="8014"/>
                </a:lnTo>
                <a:close/>
                <a:moveTo>
                  <a:pt x="6854" y="1"/>
                </a:moveTo>
                <a:cubicBezTo>
                  <a:pt x="6808" y="1"/>
                  <a:pt x="6762" y="28"/>
                  <a:pt x="6762" y="83"/>
                </a:cubicBezTo>
                <a:cubicBezTo>
                  <a:pt x="6762" y="1271"/>
                  <a:pt x="6744" y="2495"/>
                  <a:pt x="6744" y="3683"/>
                </a:cubicBezTo>
                <a:lnTo>
                  <a:pt x="4186" y="3683"/>
                </a:lnTo>
                <a:cubicBezTo>
                  <a:pt x="3564" y="3683"/>
                  <a:pt x="2943" y="3683"/>
                  <a:pt x="2322" y="3701"/>
                </a:cubicBezTo>
                <a:lnTo>
                  <a:pt x="2322" y="3647"/>
                </a:lnTo>
                <a:cubicBezTo>
                  <a:pt x="2303" y="2715"/>
                  <a:pt x="2285" y="1801"/>
                  <a:pt x="2249" y="887"/>
                </a:cubicBezTo>
                <a:cubicBezTo>
                  <a:pt x="2249" y="805"/>
                  <a:pt x="2185" y="764"/>
                  <a:pt x="2121" y="764"/>
                </a:cubicBezTo>
                <a:cubicBezTo>
                  <a:pt x="2057" y="764"/>
                  <a:pt x="1993" y="805"/>
                  <a:pt x="1993" y="887"/>
                </a:cubicBezTo>
                <a:cubicBezTo>
                  <a:pt x="1938" y="1819"/>
                  <a:pt x="1920" y="2788"/>
                  <a:pt x="1901" y="3720"/>
                </a:cubicBezTo>
                <a:lnTo>
                  <a:pt x="1152" y="3720"/>
                </a:lnTo>
                <a:cubicBezTo>
                  <a:pt x="805" y="3720"/>
                  <a:pt x="458" y="3775"/>
                  <a:pt x="92" y="3793"/>
                </a:cubicBezTo>
                <a:cubicBezTo>
                  <a:pt x="1" y="3793"/>
                  <a:pt x="1" y="3921"/>
                  <a:pt x="92" y="3957"/>
                </a:cubicBezTo>
                <a:cubicBezTo>
                  <a:pt x="385" y="3976"/>
                  <a:pt x="659" y="3994"/>
                  <a:pt x="951" y="4012"/>
                </a:cubicBezTo>
                <a:cubicBezTo>
                  <a:pt x="1280" y="4012"/>
                  <a:pt x="1573" y="4049"/>
                  <a:pt x="1901" y="4049"/>
                </a:cubicBezTo>
                <a:lnTo>
                  <a:pt x="1901" y="5748"/>
                </a:lnTo>
                <a:lnTo>
                  <a:pt x="1901" y="7758"/>
                </a:lnTo>
                <a:cubicBezTo>
                  <a:pt x="1481" y="7758"/>
                  <a:pt x="1061" y="7795"/>
                  <a:pt x="641" y="7831"/>
                </a:cubicBezTo>
                <a:cubicBezTo>
                  <a:pt x="531" y="7831"/>
                  <a:pt x="531" y="7996"/>
                  <a:pt x="641" y="8014"/>
                </a:cubicBezTo>
                <a:cubicBezTo>
                  <a:pt x="1061" y="8069"/>
                  <a:pt x="1481" y="8069"/>
                  <a:pt x="1901" y="8087"/>
                </a:cubicBezTo>
                <a:lnTo>
                  <a:pt x="1901" y="10627"/>
                </a:lnTo>
                <a:lnTo>
                  <a:pt x="1901" y="11504"/>
                </a:lnTo>
                <a:cubicBezTo>
                  <a:pt x="1481" y="11504"/>
                  <a:pt x="1079" y="11541"/>
                  <a:pt x="695" y="11578"/>
                </a:cubicBezTo>
                <a:cubicBezTo>
                  <a:pt x="604" y="11596"/>
                  <a:pt x="604" y="11760"/>
                  <a:pt x="695" y="11779"/>
                </a:cubicBezTo>
                <a:cubicBezTo>
                  <a:pt x="1079" y="11852"/>
                  <a:pt x="1518" y="11852"/>
                  <a:pt x="1920" y="11852"/>
                </a:cubicBezTo>
                <a:cubicBezTo>
                  <a:pt x="1920" y="12382"/>
                  <a:pt x="1938" y="12875"/>
                  <a:pt x="2011" y="13405"/>
                </a:cubicBezTo>
                <a:cubicBezTo>
                  <a:pt x="2020" y="13496"/>
                  <a:pt x="2089" y="13542"/>
                  <a:pt x="2155" y="13542"/>
                </a:cubicBezTo>
                <a:cubicBezTo>
                  <a:pt x="2221" y="13542"/>
                  <a:pt x="2285" y="13496"/>
                  <a:pt x="2285" y="13405"/>
                </a:cubicBezTo>
                <a:cubicBezTo>
                  <a:pt x="2322" y="12912"/>
                  <a:pt x="2358" y="12382"/>
                  <a:pt x="2358" y="11852"/>
                </a:cubicBezTo>
                <a:lnTo>
                  <a:pt x="2450" y="11852"/>
                </a:lnTo>
                <a:cubicBezTo>
                  <a:pt x="3053" y="11852"/>
                  <a:pt x="3656" y="11852"/>
                  <a:pt x="4277" y="11870"/>
                </a:cubicBezTo>
                <a:lnTo>
                  <a:pt x="6762" y="11870"/>
                </a:lnTo>
                <a:cubicBezTo>
                  <a:pt x="6762" y="12455"/>
                  <a:pt x="6762" y="13021"/>
                  <a:pt x="6799" y="13588"/>
                </a:cubicBezTo>
                <a:cubicBezTo>
                  <a:pt x="6799" y="13633"/>
                  <a:pt x="6835" y="13656"/>
                  <a:pt x="6872" y="13656"/>
                </a:cubicBezTo>
                <a:cubicBezTo>
                  <a:pt x="6909" y="13656"/>
                  <a:pt x="6945" y="13633"/>
                  <a:pt x="6945" y="13588"/>
                </a:cubicBezTo>
                <a:cubicBezTo>
                  <a:pt x="6963" y="13021"/>
                  <a:pt x="6982" y="12455"/>
                  <a:pt x="6982" y="11870"/>
                </a:cubicBezTo>
                <a:lnTo>
                  <a:pt x="11057" y="11870"/>
                </a:lnTo>
                <a:cubicBezTo>
                  <a:pt x="11057" y="12637"/>
                  <a:pt x="11057" y="13387"/>
                  <a:pt x="11093" y="14136"/>
                </a:cubicBezTo>
                <a:cubicBezTo>
                  <a:pt x="11093" y="14227"/>
                  <a:pt x="11162" y="14273"/>
                  <a:pt x="11230" y="14273"/>
                </a:cubicBezTo>
                <a:cubicBezTo>
                  <a:pt x="11299" y="14273"/>
                  <a:pt x="11367" y="14227"/>
                  <a:pt x="11367" y="14136"/>
                </a:cubicBezTo>
                <a:cubicBezTo>
                  <a:pt x="11422" y="13387"/>
                  <a:pt x="11422" y="12637"/>
                  <a:pt x="11422" y="11870"/>
                </a:cubicBezTo>
                <a:lnTo>
                  <a:pt x="15077" y="11870"/>
                </a:lnTo>
                <a:lnTo>
                  <a:pt x="15077" y="12455"/>
                </a:lnTo>
                <a:cubicBezTo>
                  <a:pt x="15077" y="13551"/>
                  <a:pt x="15059" y="14611"/>
                  <a:pt x="15114" y="15707"/>
                </a:cubicBezTo>
                <a:cubicBezTo>
                  <a:pt x="15114" y="15817"/>
                  <a:pt x="15191" y="15872"/>
                  <a:pt x="15269" y="15872"/>
                </a:cubicBezTo>
                <a:cubicBezTo>
                  <a:pt x="15347" y="15872"/>
                  <a:pt x="15424" y="15817"/>
                  <a:pt x="15424" y="15707"/>
                </a:cubicBezTo>
                <a:cubicBezTo>
                  <a:pt x="15479" y="14428"/>
                  <a:pt x="15479" y="13149"/>
                  <a:pt x="15461" y="11870"/>
                </a:cubicBezTo>
                <a:lnTo>
                  <a:pt x="17124" y="11870"/>
                </a:lnTo>
                <a:cubicBezTo>
                  <a:pt x="17836" y="11870"/>
                  <a:pt x="18531" y="11833"/>
                  <a:pt x="19207" y="11779"/>
                </a:cubicBezTo>
                <a:cubicBezTo>
                  <a:pt x="19353" y="11687"/>
                  <a:pt x="19353" y="11486"/>
                  <a:pt x="19207" y="11486"/>
                </a:cubicBezTo>
                <a:cubicBezTo>
                  <a:pt x="18604" y="11450"/>
                  <a:pt x="18001" y="11395"/>
                  <a:pt x="17379" y="11395"/>
                </a:cubicBezTo>
                <a:lnTo>
                  <a:pt x="15442" y="11395"/>
                </a:lnTo>
                <a:lnTo>
                  <a:pt x="15442" y="9896"/>
                </a:lnTo>
                <a:lnTo>
                  <a:pt x="15442" y="8032"/>
                </a:lnTo>
                <a:cubicBezTo>
                  <a:pt x="16466" y="8032"/>
                  <a:pt x="17526" y="8032"/>
                  <a:pt x="18549" y="7978"/>
                </a:cubicBezTo>
                <a:cubicBezTo>
                  <a:pt x="18695" y="7978"/>
                  <a:pt x="18695" y="7758"/>
                  <a:pt x="18549" y="7758"/>
                </a:cubicBezTo>
                <a:cubicBezTo>
                  <a:pt x="17526" y="7722"/>
                  <a:pt x="16466" y="7703"/>
                  <a:pt x="15442" y="7703"/>
                </a:cubicBezTo>
                <a:cubicBezTo>
                  <a:pt x="15442" y="6516"/>
                  <a:pt x="15442" y="5291"/>
                  <a:pt x="15424" y="4103"/>
                </a:cubicBezTo>
                <a:lnTo>
                  <a:pt x="15424" y="4012"/>
                </a:lnTo>
                <a:cubicBezTo>
                  <a:pt x="16466" y="4012"/>
                  <a:pt x="17507" y="4012"/>
                  <a:pt x="18549" y="3957"/>
                </a:cubicBezTo>
                <a:cubicBezTo>
                  <a:pt x="18695" y="3957"/>
                  <a:pt x="18695" y="3738"/>
                  <a:pt x="18549" y="3720"/>
                </a:cubicBezTo>
                <a:cubicBezTo>
                  <a:pt x="17489" y="3647"/>
                  <a:pt x="16466" y="3628"/>
                  <a:pt x="15424" y="3628"/>
                </a:cubicBezTo>
                <a:cubicBezTo>
                  <a:pt x="15424" y="2696"/>
                  <a:pt x="15388" y="1783"/>
                  <a:pt x="15369" y="851"/>
                </a:cubicBezTo>
                <a:cubicBezTo>
                  <a:pt x="15369" y="778"/>
                  <a:pt x="15319" y="741"/>
                  <a:pt x="15269" y="741"/>
                </a:cubicBezTo>
                <a:cubicBezTo>
                  <a:pt x="15219" y="741"/>
                  <a:pt x="15168" y="778"/>
                  <a:pt x="15168" y="851"/>
                </a:cubicBezTo>
                <a:cubicBezTo>
                  <a:pt x="15150" y="1783"/>
                  <a:pt x="15132" y="2696"/>
                  <a:pt x="15132" y="3628"/>
                </a:cubicBezTo>
                <a:cubicBezTo>
                  <a:pt x="13889" y="3628"/>
                  <a:pt x="12628" y="3647"/>
                  <a:pt x="11404" y="3647"/>
                </a:cubicBezTo>
                <a:lnTo>
                  <a:pt x="11404" y="3446"/>
                </a:lnTo>
                <a:cubicBezTo>
                  <a:pt x="11404" y="2441"/>
                  <a:pt x="11386" y="1417"/>
                  <a:pt x="11331" y="412"/>
                </a:cubicBezTo>
                <a:cubicBezTo>
                  <a:pt x="11331" y="339"/>
                  <a:pt x="11285" y="302"/>
                  <a:pt x="11237" y="302"/>
                </a:cubicBezTo>
                <a:cubicBezTo>
                  <a:pt x="11189" y="302"/>
                  <a:pt x="11139" y="339"/>
                  <a:pt x="11130" y="412"/>
                </a:cubicBezTo>
                <a:cubicBezTo>
                  <a:pt x="11112" y="1509"/>
                  <a:pt x="11075" y="2587"/>
                  <a:pt x="11057" y="3683"/>
                </a:cubicBezTo>
                <a:lnTo>
                  <a:pt x="6963" y="3683"/>
                </a:lnTo>
                <a:lnTo>
                  <a:pt x="6963" y="3044"/>
                </a:lnTo>
                <a:cubicBezTo>
                  <a:pt x="6963" y="2057"/>
                  <a:pt x="6945" y="1070"/>
                  <a:pt x="6945" y="83"/>
                </a:cubicBezTo>
                <a:cubicBezTo>
                  <a:pt x="6945" y="28"/>
                  <a:pt x="6899" y="1"/>
                  <a:pt x="68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5"/>
          <p:cNvSpPr txBox="1">
            <a:spLocks noGrp="1"/>
          </p:cNvSpPr>
          <p:nvPr>
            <p:ph type="title"/>
          </p:nvPr>
        </p:nvSpPr>
        <p:spPr>
          <a:xfrm>
            <a:off x="1781700" y="3251550"/>
            <a:ext cx="5246700" cy="43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15"/>
          <p:cNvSpPr txBox="1">
            <a:spLocks noGrp="1"/>
          </p:cNvSpPr>
          <p:nvPr>
            <p:ph type="subTitle" idx="1"/>
          </p:nvPr>
        </p:nvSpPr>
        <p:spPr>
          <a:xfrm>
            <a:off x="1781700" y="1411850"/>
            <a:ext cx="5246700" cy="17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5"/>
          <p:cNvSpPr/>
          <p:nvPr/>
        </p:nvSpPr>
        <p:spPr>
          <a:xfrm>
            <a:off x="7372750" y="-282825"/>
            <a:ext cx="2116050" cy="1644650"/>
          </a:xfrm>
          <a:custGeom>
            <a:avLst/>
            <a:gdLst/>
            <a:ahLst/>
            <a:cxnLst/>
            <a:rect l="l" t="t" r="r" b="b"/>
            <a:pathLst>
              <a:path w="84642" h="65786" extrusionOk="0">
                <a:moveTo>
                  <a:pt x="0" y="0"/>
                </a:moveTo>
                <a:cubicBezTo>
                  <a:pt x="11767" y="13075"/>
                  <a:pt x="21055" y="29331"/>
                  <a:pt x="36036" y="38550"/>
                </a:cubicBezTo>
                <a:cubicBezTo>
                  <a:pt x="45424" y="44327"/>
                  <a:pt x="58162" y="40411"/>
                  <a:pt x="68720" y="43578"/>
                </a:cubicBezTo>
                <a:cubicBezTo>
                  <a:pt x="77444" y="46195"/>
                  <a:pt x="80568" y="57639"/>
                  <a:pt x="84642" y="65786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iko"/>
              <a:buNone/>
              <a:defRPr sz="3000" b="1">
                <a:solidFill>
                  <a:schemeClr val="accent1"/>
                </a:solidFill>
                <a:latin typeface="Amiko"/>
                <a:ea typeface="Amiko"/>
                <a:cs typeface="Amiko"/>
                <a:sym typeface="Ami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●"/>
              <a:defRPr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○"/>
              <a:defRPr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■"/>
              <a:defRPr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●"/>
              <a:defRPr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○"/>
              <a:defRPr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■"/>
              <a:defRPr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●"/>
              <a:defRPr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○"/>
              <a:defRPr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Zilla Slab"/>
              <a:buChar char="■"/>
              <a:defRPr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6" r:id="rId6"/>
    <p:sldLayoutId id="2147483658" r:id="rId7"/>
    <p:sldLayoutId id="2147483660" r:id="rId8"/>
    <p:sldLayoutId id="2147483661" r:id="rId9"/>
    <p:sldLayoutId id="2147483663" r:id="rId10"/>
    <p:sldLayoutId id="2147483668" r:id="rId11"/>
    <p:sldLayoutId id="214748366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9DE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7"/>
          <p:cNvSpPr/>
          <p:nvPr/>
        </p:nvSpPr>
        <p:spPr>
          <a:xfrm>
            <a:off x="2216675" y="3200369"/>
            <a:ext cx="4710481" cy="592861"/>
          </a:xfrm>
          <a:custGeom>
            <a:avLst/>
            <a:gdLst/>
            <a:ahLst/>
            <a:cxnLst/>
            <a:rect l="l" t="t" r="r" b="b"/>
            <a:pathLst>
              <a:path w="118914" h="17344" extrusionOk="0">
                <a:moveTo>
                  <a:pt x="1408" y="1969"/>
                </a:moveTo>
                <a:cubicBezTo>
                  <a:pt x="-52" y="4447"/>
                  <a:pt x="-2441" y="12632"/>
                  <a:pt x="6983" y="14977"/>
                </a:cubicBezTo>
                <a:cubicBezTo>
                  <a:pt x="16407" y="17322"/>
                  <a:pt x="40610" y="15818"/>
                  <a:pt x="57954" y="16039"/>
                </a:cubicBezTo>
                <a:cubicBezTo>
                  <a:pt x="75298" y="16260"/>
                  <a:pt x="101049" y="18562"/>
                  <a:pt x="111048" y="16305"/>
                </a:cubicBezTo>
                <a:cubicBezTo>
                  <a:pt x="121047" y="14049"/>
                  <a:pt x="119100" y="5022"/>
                  <a:pt x="117950" y="2500"/>
                </a:cubicBezTo>
                <a:cubicBezTo>
                  <a:pt x="116800" y="-22"/>
                  <a:pt x="110385" y="1483"/>
                  <a:pt x="104146" y="1173"/>
                </a:cubicBezTo>
                <a:cubicBezTo>
                  <a:pt x="97908" y="863"/>
                  <a:pt x="95253" y="819"/>
                  <a:pt x="80519" y="642"/>
                </a:cubicBezTo>
                <a:cubicBezTo>
                  <a:pt x="65785" y="465"/>
                  <a:pt x="28929" y="-110"/>
                  <a:pt x="15744" y="111"/>
                </a:cubicBezTo>
                <a:cubicBezTo>
                  <a:pt x="2559" y="332"/>
                  <a:pt x="2868" y="-509"/>
                  <a:pt x="1408" y="19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551" name="Google Shape;551;p27"/>
          <p:cNvSpPr txBox="1">
            <a:spLocks noGrp="1"/>
          </p:cNvSpPr>
          <p:nvPr>
            <p:ph type="ctrTitle"/>
          </p:nvPr>
        </p:nvSpPr>
        <p:spPr>
          <a:xfrm>
            <a:off x="1909950" y="1197869"/>
            <a:ext cx="5324100" cy="20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THỰC HÀNH TIẾNG VIỆT</a:t>
            </a:r>
            <a:endParaRPr sz="3600" dirty="0"/>
          </a:p>
        </p:txBody>
      </p:sp>
      <p:sp>
        <p:nvSpPr>
          <p:cNvPr id="552" name="Google Shape;552;p27"/>
          <p:cNvSpPr txBox="1">
            <a:spLocks noGrp="1"/>
          </p:cNvSpPr>
          <p:nvPr>
            <p:ph type="subTitle" idx="1"/>
          </p:nvPr>
        </p:nvSpPr>
        <p:spPr>
          <a:xfrm>
            <a:off x="2573550" y="3344590"/>
            <a:ext cx="3996900" cy="26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i="1" dirty="0" err="1"/>
              <a:t>Phó</a:t>
            </a:r>
            <a:r>
              <a:rPr lang="en-US" sz="4000" i="1" dirty="0"/>
              <a:t> </a:t>
            </a:r>
            <a:r>
              <a:rPr lang="en-US" sz="4000" i="1" dirty="0" err="1"/>
              <a:t>từ</a:t>
            </a:r>
            <a:endParaRPr sz="4000" i="1" dirty="0"/>
          </a:p>
        </p:txBody>
      </p:sp>
      <p:grpSp>
        <p:nvGrpSpPr>
          <p:cNvPr id="553" name="Google Shape;553;p27"/>
          <p:cNvGrpSpPr/>
          <p:nvPr/>
        </p:nvGrpSpPr>
        <p:grpSpPr>
          <a:xfrm>
            <a:off x="6753937" y="3280854"/>
            <a:ext cx="2646028" cy="2132208"/>
            <a:chOff x="327300" y="2254188"/>
            <a:chExt cx="2338100" cy="1884075"/>
          </a:xfrm>
        </p:grpSpPr>
        <p:sp>
          <p:nvSpPr>
            <p:cNvPr id="554" name="Google Shape;554;p27"/>
            <p:cNvSpPr/>
            <p:nvPr/>
          </p:nvSpPr>
          <p:spPr>
            <a:xfrm>
              <a:off x="893800" y="3819125"/>
              <a:ext cx="20575" cy="22500"/>
            </a:xfrm>
            <a:custGeom>
              <a:avLst/>
              <a:gdLst/>
              <a:ahLst/>
              <a:cxnLst/>
              <a:rect l="l" t="t" r="r" b="b"/>
              <a:pathLst>
                <a:path w="823" h="900" extrusionOk="0">
                  <a:moveTo>
                    <a:pt x="190" y="1"/>
                  </a:moveTo>
                  <a:cubicBezTo>
                    <a:pt x="153" y="1"/>
                    <a:pt x="113" y="15"/>
                    <a:pt x="73" y="47"/>
                  </a:cubicBezTo>
                  <a:cubicBezTo>
                    <a:pt x="18" y="66"/>
                    <a:pt x="0" y="102"/>
                    <a:pt x="0" y="157"/>
                  </a:cubicBezTo>
                  <a:cubicBezTo>
                    <a:pt x="0" y="230"/>
                    <a:pt x="18" y="248"/>
                    <a:pt x="55" y="303"/>
                  </a:cubicBezTo>
                  <a:cubicBezTo>
                    <a:pt x="73" y="358"/>
                    <a:pt x="110" y="431"/>
                    <a:pt x="165" y="486"/>
                  </a:cubicBezTo>
                  <a:cubicBezTo>
                    <a:pt x="201" y="522"/>
                    <a:pt x="256" y="595"/>
                    <a:pt x="293" y="632"/>
                  </a:cubicBezTo>
                  <a:cubicBezTo>
                    <a:pt x="347" y="669"/>
                    <a:pt x="366" y="705"/>
                    <a:pt x="402" y="723"/>
                  </a:cubicBezTo>
                  <a:lnTo>
                    <a:pt x="439" y="760"/>
                  </a:lnTo>
                  <a:lnTo>
                    <a:pt x="457" y="778"/>
                  </a:lnTo>
                  <a:cubicBezTo>
                    <a:pt x="512" y="815"/>
                    <a:pt x="548" y="870"/>
                    <a:pt x="603" y="888"/>
                  </a:cubicBezTo>
                  <a:cubicBezTo>
                    <a:pt x="626" y="895"/>
                    <a:pt x="652" y="900"/>
                    <a:pt x="677" y="900"/>
                  </a:cubicBezTo>
                  <a:cubicBezTo>
                    <a:pt x="712" y="900"/>
                    <a:pt x="746" y="891"/>
                    <a:pt x="768" y="870"/>
                  </a:cubicBezTo>
                  <a:cubicBezTo>
                    <a:pt x="822" y="815"/>
                    <a:pt x="822" y="760"/>
                    <a:pt x="822" y="687"/>
                  </a:cubicBezTo>
                  <a:cubicBezTo>
                    <a:pt x="804" y="632"/>
                    <a:pt x="749" y="595"/>
                    <a:pt x="731" y="541"/>
                  </a:cubicBezTo>
                  <a:cubicBezTo>
                    <a:pt x="731" y="522"/>
                    <a:pt x="713" y="522"/>
                    <a:pt x="713" y="504"/>
                  </a:cubicBezTo>
                  <a:lnTo>
                    <a:pt x="713" y="486"/>
                  </a:lnTo>
                  <a:cubicBezTo>
                    <a:pt x="676" y="431"/>
                    <a:pt x="640" y="413"/>
                    <a:pt x="621" y="358"/>
                  </a:cubicBezTo>
                  <a:cubicBezTo>
                    <a:pt x="567" y="321"/>
                    <a:pt x="530" y="248"/>
                    <a:pt x="475" y="212"/>
                  </a:cubicBezTo>
                  <a:cubicBezTo>
                    <a:pt x="439" y="157"/>
                    <a:pt x="366" y="102"/>
                    <a:pt x="311" y="66"/>
                  </a:cubicBezTo>
                  <a:cubicBezTo>
                    <a:pt x="280" y="24"/>
                    <a:pt x="238" y="1"/>
                    <a:pt x="190" y="1"/>
                  </a:cubicBezTo>
                  <a:close/>
                </a:path>
              </a:pathLst>
            </a:custGeom>
            <a:solidFill>
              <a:srgbClr val="E3A4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7"/>
            <p:cNvSpPr/>
            <p:nvPr/>
          </p:nvSpPr>
          <p:spPr>
            <a:xfrm>
              <a:off x="327300" y="2492263"/>
              <a:ext cx="2338100" cy="1646000"/>
            </a:xfrm>
            <a:custGeom>
              <a:avLst/>
              <a:gdLst/>
              <a:ahLst/>
              <a:cxnLst/>
              <a:rect l="l" t="t" r="r" b="b"/>
              <a:pathLst>
                <a:path w="93524" h="65840" extrusionOk="0">
                  <a:moveTo>
                    <a:pt x="60653" y="1"/>
                  </a:moveTo>
                  <a:cubicBezTo>
                    <a:pt x="60095" y="1"/>
                    <a:pt x="59525" y="116"/>
                    <a:pt x="58996" y="240"/>
                  </a:cubicBezTo>
                  <a:cubicBezTo>
                    <a:pt x="52745" y="1633"/>
                    <a:pt x="46911" y="4181"/>
                    <a:pt x="40898" y="6217"/>
                  </a:cubicBezTo>
                  <a:cubicBezTo>
                    <a:pt x="34659" y="8336"/>
                    <a:pt x="27861" y="8408"/>
                    <a:pt x="21729" y="10599"/>
                  </a:cubicBezTo>
                  <a:cubicBezTo>
                    <a:pt x="21396" y="10741"/>
                    <a:pt x="21836" y="10599"/>
                    <a:pt x="15967" y="13182"/>
                  </a:cubicBezTo>
                  <a:cubicBezTo>
                    <a:pt x="14669" y="13754"/>
                    <a:pt x="14038" y="14051"/>
                    <a:pt x="1227" y="20862"/>
                  </a:cubicBezTo>
                  <a:cubicBezTo>
                    <a:pt x="1155" y="20897"/>
                    <a:pt x="917" y="21028"/>
                    <a:pt x="667" y="21278"/>
                  </a:cubicBezTo>
                  <a:cubicBezTo>
                    <a:pt x="596" y="21362"/>
                    <a:pt x="286" y="21659"/>
                    <a:pt x="155" y="22029"/>
                  </a:cubicBezTo>
                  <a:cubicBezTo>
                    <a:pt x="0" y="22529"/>
                    <a:pt x="203" y="23041"/>
                    <a:pt x="298" y="23231"/>
                  </a:cubicBezTo>
                  <a:cubicBezTo>
                    <a:pt x="1560" y="26196"/>
                    <a:pt x="25527" y="58771"/>
                    <a:pt x="28135" y="62974"/>
                  </a:cubicBezTo>
                  <a:cubicBezTo>
                    <a:pt x="28492" y="63534"/>
                    <a:pt x="29611" y="65427"/>
                    <a:pt x="31552" y="65784"/>
                  </a:cubicBezTo>
                  <a:cubicBezTo>
                    <a:pt x="31767" y="65822"/>
                    <a:pt x="31978" y="65839"/>
                    <a:pt x="32181" y="65839"/>
                  </a:cubicBezTo>
                  <a:cubicBezTo>
                    <a:pt x="33232" y="65839"/>
                    <a:pt x="34084" y="65390"/>
                    <a:pt x="34433" y="65201"/>
                  </a:cubicBezTo>
                  <a:cubicBezTo>
                    <a:pt x="38160" y="63272"/>
                    <a:pt x="61972" y="52199"/>
                    <a:pt x="66044" y="49580"/>
                  </a:cubicBezTo>
                  <a:cubicBezTo>
                    <a:pt x="66211" y="49472"/>
                    <a:pt x="66401" y="49353"/>
                    <a:pt x="66580" y="49115"/>
                  </a:cubicBezTo>
                  <a:cubicBezTo>
                    <a:pt x="67009" y="48568"/>
                    <a:pt x="66890" y="48032"/>
                    <a:pt x="67140" y="47948"/>
                  </a:cubicBezTo>
                  <a:cubicBezTo>
                    <a:pt x="67155" y="47944"/>
                    <a:pt x="67169" y="47942"/>
                    <a:pt x="67184" y="47942"/>
                  </a:cubicBezTo>
                  <a:cubicBezTo>
                    <a:pt x="67425" y="47942"/>
                    <a:pt x="67632" y="48467"/>
                    <a:pt x="68283" y="48579"/>
                  </a:cubicBezTo>
                  <a:cubicBezTo>
                    <a:pt x="68283" y="48579"/>
                    <a:pt x="68366" y="48595"/>
                    <a:pt x="68491" y="48595"/>
                  </a:cubicBezTo>
                  <a:cubicBezTo>
                    <a:pt x="68523" y="48595"/>
                    <a:pt x="68556" y="48594"/>
                    <a:pt x="68592" y="48591"/>
                  </a:cubicBezTo>
                  <a:cubicBezTo>
                    <a:pt x="72462" y="48520"/>
                    <a:pt x="91452" y="39257"/>
                    <a:pt x="91452" y="39257"/>
                  </a:cubicBezTo>
                  <a:cubicBezTo>
                    <a:pt x="91666" y="39162"/>
                    <a:pt x="92333" y="38840"/>
                    <a:pt x="92762" y="38150"/>
                  </a:cubicBezTo>
                  <a:cubicBezTo>
                    <a:pt x="92762" y="38150"/>
                    <a:pt x="93071" y="37638"/>
                    <a:pt x="93167" y="36959"/>
                  </a:cubicBezTo>
                  <a:cubicBezTo>
                    <a:pt x="93524" y="33887"/>
                    <a:pt x="65306" y="4157"/>
                    <a:pt x="63401" y="1514"/>
                  </a:cubicBezTo>
                  <a:cubicBezTo>
                    <a:pt x="63270" y="1336"/>
                    <a:pt x="62758" y="609"/>
                    <a:pt x="61841" y="228"/>
                  </a:cubicBezTo>
                  <a:cubicBezTo>
                    <a:pt x="61464" y="62"/>
                    <a:pt x="61062" y="1"/>
                    <a:pt x="60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7"/>
            <p:cNvSpPr/>
            <p:nvPr/>
          </p:nvSpPr>
          <p:spPr>
            <a:xfrm>
              <a:off x="371950" y="2965188"/>
              <a:ext cx="2252975" cy="1135200"/>
            </a:xfrm>
            <a:custGeom>
              <a:avLst/>
              <a:gdLst/>
              <a:ahLst/>
              <a:cxnLst/>
              <a:rect l="l" t="t" r="r" b="b"/>
              <a:pathLst>
                <a:path w="90119" h="45408" extrusionOk="0">
                  <a:moveTo>
                    <a:pt x="6614" y="1"/>
                  </a:moveTo>
                  <a:cubicBezTo>
                    <a:pt x="5150" y="1"/>
                    <a:pt x="3971" y="556"/>
                    <a:pt x="2524" y="1230"/>
                  </a:cubicBezTo>
                  <a:cubicBezTo>
                    <a:pt x="1250" y="1826"/>
                    <a:pt x="0" y="2445"/>
                    <a:pt x="0" y="3290"/>
                  </a:cubicBezTo>
                  <a:cubicBezTo>
                    <a:pt x="0" y="3612"/>
                    <a:pt x="167" y="3874"/>
                    <a:pt x="310" y="4040"/>
                  </a:cubicBezTo>
                  <a:cubicBezTo>
                    <a:pt x="3179" y="8124"/>
                    <a:pt x="28528" y="44081"/>
                    <a:pt x="29254" y="44879"/>
                  </a:cubicBezTo>
                  <a:cubicBezTo>
                    <a:pt x="29647" y="45319"/>
                    <a:pt x="30099" y="45402"/>
                    <a:pt x="30099" y="45402"/>
                  </a:cubicBezTo>
                  <a:cubicBezTo>
                    <a:pt x="30099" y="45402"/>
                    <a:pt x="30163" y="45407"/>
                    <a:pt x="30266" y="45407"/>
                  </a:cubicBezTo>
                  <a:cubicBezTo>
                    <a:pt x="30394" y="45407"/>
                    <a:pt x="30585" y="45400"/>
                    <a:pt x="30790" y="45367"/>
                  </a:cubicBezTo>
                  <a:cubicBezTo>
                    <a:pt x="31838" y="45164"/>
                    <a:pt x="32921" y="44331"/>
                    <a:pt x="38993" y="41342"/>
                  </a:cubicBezTo>
                  <a:cubicBezTo>
                    <a:pt x="52638" y="34592"/>
                    <a:pt x="65199" y="29865"/>
                    <a:pt x="65675" y="29662"/>
                  </a:cubicBezTo>
                  <a:cubicBezTo>
                    <a:pt x="77141" y="24733"/>
                    <a:pt x="85392" y="21197"/>
                    <a:pt x="87833" y="20304"/>
                  </a:cubicBezTo>
                  <a:cubicBezTo>
                    <a:pt x="88309" y="20126"/>
                    <a:pt x="89785" y="19602"/>
                    <a:pt x="89976" y="18554"/>
                  </a:cubicBezTo>
                  <a:cubicBezTo>
                    <a:pt x="90119" y="17840"/>
                    <a:pt x="89583" y="17173"/>
                    <a:pt x="89309" y="16828"/>
                  </a:cubicBezTo>
                  <a:cubicBezTo>
                    <a:pt x="87999" y="15244"/>
                    <a:pt x="85320" y="12172"/>
                    <a:pt x="81772" y="8303"/>
                  </a:cubicBezTo>
                  <a:cubicBezTo>
                    <a:pt x="62413" y="5779"/>
                    <a:pt x="45589" y="3814"/>
                    <a:pt x="32992" y="2516"/>
                  </a:cubicBezTo>
                  <a:cubicBezTo>
                    <a:pt x="32992" y="2516"/>
                    <a:pt x="28828" y="2927"/>
                    <a:pt x="23850" y="2927"/>
                  </a:cubicBezTo>
                  <a:cubicBezTo>
                    <a:pt x="18800" y="2927"/>
                    <a:pt x="12911" y="2504"/>
                    <a:pt x="9680" y="802"/>
                  </a:cubicBezTo>
                  <a:cubicBezTo>
                    <a:pt x="9442" y="683"/>
                    <a:pt x="8454" y="123"/>
                    <a:pt x="7037" y="16"/>
                  </a:cubicBezTo>
                  <a:cubicBezTo>
                    <a:pt x="6893" y="6"/>
                    <a:pt x="6752" y="1"/>
                    <a:pt x="66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423725" y="2418188"/>
              <a:ext cx="2181850" cy="1654700"/>
            </a:xfrm>
            <a:custGeom>
              <a:avLst/>
              <a:gdLst/>
              <a:ahLst/>
              <a:cxnLst/>
              <a:rect l="l" t="t" r="r" b="b"/>
              <a:pathLst>
                <a:path w="87274" h="66188" extrusionOk="0">
                  <a:moveTo>
                    <a:pt x="60425" y="0"/>
                  </a:moveTo>
                  <a:cubicBezTo>
                    <a:pt x="60425" y="0"/>
                    <a:pt x="44602" y="2405"/>
                    <a:pt x="34589" y="13621"/>
                  </a:cubicBezTo>
                  <a:cubicBezTo>
                    <a:pt x="33823" y="13587"/>
                    <a:pt x="33004" y="13566"/>
                    <a:pt x="32135" y="13566"/>
                  </a:cubicBezTo>
                  <a:cubicBezTo>
                    <a:pt x="28488" y="13566"/>
                    <a:pt x="23975" y="13931"/>
                    <a:pt x="19003" y="15181"/>
                  </a:cubicBezTo>
                  <a:cubicBezTo>
                    <a:pt x="10074" y="17419"/>
                    <a:pt x="3692" y="21455"/>
                    <a:pt x="1" y="24241"/>
                  </a:cubicBezTo>
                  <a:cubicBezTo>
                    <a:pt x="4180" y="30171"/>
                    <a:pt x="8300" y="36124"/>
                    <a:pt x="12395" y="42101"/>
                  </a:cubicBezTo>
                  <a:cubicBezTo>
                    <a:pt x="17836" y="50078"/>
                    <a:pt x="23194" y="58103"/>
                    <a:pt x="28481" y="66187"/>
                  </a:cubicBezTo>
                  <a:cubicBezTo>
                    <a:pt x="32934" y="63211"/>
                    <a:pt x="38553" y="59948"/>
                    <a:pt x="45340" y="57019"/>
                  </a:cubicBezTo>
                  <a:cubicBezTo>
                    <a:pt x="52031" y="54126"/>
                    <a:pt x="58222" y="52257"/>
                    <a:pt x="63461" y="51019"/>
                  </a:cubicBezTo>
                  <a:cubicBezTo>
                    <a:pt x="66533" y="48685"/>
                    <a:pt x="70879" y="45899"/>
                    <a:pt x="76534" y="43696"/>
                  </a:cubicBezTo>
                  <a:cubicBezTo>
                    <a:pt x="80273" y="42232"/>
                    <a:pt x="83726" y="41375"/>
                    <a:pt x="86678" y="40839"/>
                  </a:cubicBezTo>
                  <a:cubicBezTo>
                    <a:pt x="86869" y="40398"/>
                    <a:pt x="87071" y="39946"/>
                    <a:pt x="87274" y="39505"/>
                  </a:cubicBezTo>
                  <a:cubicBezTo>
                    <a:pt x="78296" y="26325"/>
                    <a:pt x="69367" y="13169"/>
                    <a:pt x="60425" y="0"/>
                  </a:cubicBezTo>
                  <a:close/>
                </a:path>
              </a:pathLst>
            </a:custGeom>
            <a:solidFill>
              <a:srgbClr val="424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7"/>
            <p:cNvSpPr/>
            <p:nvPr/>
          </p:nvSpPr>
          <p:spPr>
            <a:xfrm>
              <a:off x="433550" y="2395638"/>
              <a:ext cx="2193750" cy="1581400"/>
            </a:xfrm>
            <a:custGeom>
              <a:avLst/>
              <a:gdLst/>
              <a:ahLst/>
              <a:cxnLst/>
              <a:rect l="l" t="t" r="r" b="b"/>
              <a:pathLst>
                <a:path w="87750" h="63256" extrusionOk="0">
                  <a:moveTo>
                    <a:pt x="56153" y="0"/>
                  </a:moveTo>
                  <a:cubicBezTo>
                    <a:pt x="53394" y="0"/>
                    <a:pt x="50154" y="410"/>
                    <a:pt x="46828" y="1736"/>
                  </a:cubicBezTo>
                  <a:cubicBezTo>
                    <a:pt x="43030" y="3248"/>
                    <a:pt x="40542" y="5367"/>
                    <a:pt x="38458" y="7177"/>
                  </a:cubicBezTo>
                  <a:cubicBezTo>
                    <a:pt x="34969" y="10237"/>
                    <a:pt x="32672" y="13285"/>
                    <a:pt x="31279" y="15416"/>
                  </a:cubicBezTo>
                  <a:cubicBezTo>
                    <a:pt x="28421" y="14845"/>
                    <a:pt x="25540" y="14297"/>
                    <a:pt x="22682" y="13725"/>
                  </a:cubicBezTo>
                  <a:cubicBezTo>
                    <a:pt x="17836" y="14166"/>
                    <a:pt x="11514" y="15368"/>
                    <a:pt x="4918" y="18595"/>
                  </a:cubicBezTo>
                  <a:cubicBezTo>
                    <a:pt x="3120" y="19488"/>
                    <a:pt x="1477" y="20429"/>
                    <a:pt x="1" y="21381"/>
                  </a:cubicBezTo>
                  <a:cubicBezTo>
                    <a:pt x="4954" y="27930"/>
                    <a:pt x="9990" y="34919"/>
                    <a:pt x="15026" y="42360"/>
                  </a:cubicBezTo>
                  <a:cubicBezTo>
                    <a:pt x="19860" y="49527"/>
                    <a:pt x="24313" y="56504"/>
                    <a:pt x="28385" y="63255"/>
                  </a:cubicBezTo>
                  <a:cubicBezTo>
                    <a:pt x="28385" y="63255"/>
                    <a:pt x="47245" y="52230"/>
                    <a:pt x="58972" y="51611"/>
                  </a:cubicBezTo>
                  <a:cubicBezTo>
                    <a:pt x="60520" y="51647"/>
                    <a:pt x="61901" y="51790"/>
                    <a:pt x="63068" y="51933"/>
                  </a:cubicBezTo>
                  <a:cubicBezTo>
                    <a:pt x="64628" y="50087"/>
                    <a:pt x="66759" y="47956"/>
                    <a:pt x="69629" y="46015"/>
                  </a:cubicBezTo>
                  <a:cubicBezTo>
                    <a:pt x="76379" y="41407"/>
                    <a:pt x="83345" y="40372"/>
                    <a:pt x="87083" y="40098"/>
                  </a:cubicBezTo>
                  <a:cubicBezTo>
                    <a:pt x="87309" y="39836"/>
                    <a:pt x="87536" y="39562"/>
                    <a:pt x="87750" y="39312"/>
                  </a:cubicBezTo>
                  <a:cubicBezTo>
                    <a:pt x="78606" y="26298"/>
                    <a:pt x="69462" y="13297"/>
                    <a:pt x="60342" y="307"/>
                  </a:cubicBezTo>
                  <a:cubicBezTo>
                    <a:pt x="59151" y="134"/>
                    <a:pt x="57731" y="0"/>
                    <a:pt x="56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7"/>
            <p:cNvSpPr/>
            <p:nvPr/>
          </p:nvSpPr>
          <p:spPr>
            <a:xfrm>
              <a:off x="505900" y="2254188"/>
              <a:ext cx="2157725" cy="1641575"/>
            </a:xfrm>
            <a:custGeom>
              <a:avLst/>
              <a:gdLst/>
              <a:ahLst/>
              <a:cxnLst/>
              <a:rect l="l" t="t" r="r" b="b"/>
              <a:pathLst>
                <a:path w="86309" h="65663" extrusionOk="0">
                  <a:moveTo>
                    <a:pt x="58114" y="0"/>
                  </a:moveTo>
                  <a:cubicBezTo>
                    <a:pt x="55007" y="357"/>
                    <a:pt x="50744" y="1191"/>
                    <a:pt x="46089" y="3298"/>
                  </a:cubicBezTo>
                  <a:cubicBezTo>
                    <a:pt x="38600" y="6691"/>
                    <a:pt x="33921" y="11668"/>
                    <a:pt x="31516" y="14645"/>
                  </a:cubicBezTo>
                  <a:cubicBezTo>
                    <a:pt x="28791" y="14076"/>
                    <a:pt x="26321" y="13875"/>
                    <a:pt x="24178" y="13875"/>
                  </a:cubicBezTo>
                  <a:cubicBezTo>
                    <a:pt x="21789" y="13875"/>
                    <a:pt x="19805" y="14125"/>
                    <a:pt x="18324" y="14395"/>
                  </a:cubicBezTo>
                  <a:cubicBezTo>
                    <a:pt x="9894" y="15895"/>
                    <a:pt x="3917" y="20360"/>
                    <a:pt x="1191" y="22443"/>
                  </a:cubicBezTo>
                  <a:cubicBezTo>
                    <a:pt x="679" y="22824"/>
                    <a:pt x="286" y="23170"/>
                    <a:pt x="0" y="23396"/>
                  </a:cubicBezTo>
                  <a:cubicBezTo>
                    <a:pt x="8811" y="37469"/>
                    <a:pt x="17621" y="51554"/>
                    <a:pt x="26456" y="65663"/>
                  </a:cubicBezTo>
                  <a:cubicBezTo>
                    <a:pt x="29813" y="63175"/>
                    <a:pt x="35385" y="59662"/>
                    <a:pt x="43053" y="57555"/>
                  </a:cubicBezTo>
                  <a:cubicBezTo>
                    <a:pt x="48117" y="56150"/>
                    <a:pt x="52657" y="55757"/>
                    <a:pt x="56245" y="55757"/>
                  </a:cubicBezTo>
                  <a:cubicBezTo>
                    <a:pt x="57280" y="55757"/>
                    <a:pt x="58236" y="55790"/>
                    <a:pt x="59103" y="55840"/>
                  </a:cubicBezTo>
                  <a:cubicBezTo>
                    <a:pt x="61579" y="53388"/>
                    <a:pt x="64830" y="50613"/>
                    <a:pt x="68925" y="48030"/>
                  </a:cubicBezTo>
                  <a:cubicBezTo>
                    <a:pt x="75486" y="43863"/>
                    <a:pt x="81725" y="41720"/>
                    <a:pt x="86308" y="40565"/>
                  </a:cubicBezTo>
                  <a:cubicBezTo>
                    <a:pt x="76914" y="27039"/>
                    <a:pt x="67508" y="13526"/>
                    <a:pt x="58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7"/>
            <p:cNvSpPr/>
            <p:nvPr/>
          </p:nvSpPr>
          <p:spPr>
            <a:xfrm>
              <a:off x="1128875" y="2446463"/>
              <a:ext cx="998075" cy="1542775"/>
            </a:xfrm>
            <a:custGeom>
              <a:avLst/>
              <a:gdLst/>
              <a:ahLst/>
              <a:cxnLst/>
              <a:rect l="l" t="t" r="r" b="b"/>
              <a:pathLst>
                <a:path w="39923" h="61711" extrusionOk="0">
                  <a:moveTo>
                    <a:pt x="989" y="1"/>
                  </a:moveTo>
                  <a:cubicBezTo>
                    <a:pt x="1191" y="417"/>
                    <a:pt x="1370" y="763"/>
                    <a:pt x="1501" y="1001"/>
                  </a:cubicBezTo>
                  <a:cubicBezTo>
                    <a:pt x="1680" y="1322"/>
                    <a:pt x="1763" y="1465"/>
                    <a:pt x="1703" y="1620"/>
                  </a:cubicBezTo>
                  <a:cubicBezTo>
                    <a:pt x="1644" y="1798"/>
                    <a:pt x="1453" y="1858"/>
                    <a:pt x="1049" y="2013"/>
                  </a:cubicBezTo>
                  <a:cubicBezTo>
                    <a:pt x="799" y="2096"/>
                    <a:pt x="441" y="2251"/>
                    <a:pt x="1" y="2429"/>
                  </a:cubicBezTo>
                  <a:cubicBezTo>
                    <a:pt x="4406" y="4215"/>
                    <a:pt x="7264" y="8430"/>
                    <a:pt x="10026" y="12502"/>
                  </a:cubicBezTo>
                  <a:cubicBezTo>
                    <a:pt x="10490" y="13169"/>
                    <a:pt x="10955" y="13871"/>
                    <a:pt x="11431" y="14538"/>
                  </a:cubicBezTo>
                  <a:lnTo>
                    <a:pt x="14062" y="18288"/>
                  </a:lnTo>
                  <a:cubicBezTo>
                    <a:pt x="17503" y="23194"/>
                    <a:pt x="21051" y="28254"/>
                    <a:pt x="24492" y="33255"/>
                  </a:cubicBezTo>
                  <a:cubicBezTo>
                    <a:pt x="25159" y="34243"/>
                    <a:pt x="25873" y="35243"/>
                    <a:pt x="26576" y="36207"/>
                  </a:cubicBezTo>
                  <a:cubicBezTo>
                    <a:pt x="29707" y="40577"/>
                    <a:pt x="32933" y="45077"/>
                    <a:pt x="34065" y="50221"/>
                  </a:cubicBezTo>
                  <a:cubicBezTo>
                    <a:pt x="34267" y="51138"/>
                    <a:pt x="34410" y="52066"/>
                    <a:pt x="34541" y="53043"/>
                  </a:cubicBezTo>
                  <a:cubicBezTo>
                    <a:pt x="34672" y="54007"/>
                    <a:pt x="34827" y="55007"/>
                    <a:pt x="35029" y="55995"/>
                  </a:cubicBezTo>
                  <a:cubicBezTo>
                    <a:pt x="35315" y="57293"/>
                    <a:pt x="35910" y="59305"/>
                    <a:pt x="37863" y="61710"/>
                  </a:cubicBezTo>
                  <a:cubicBezTo>
                    <a:pt x="37934" y="61460"/>
                    <a:pt x="38006" y="61127"/>
                    <a:pt x="38101" y="60698"/>
                  </a:cubicBezTo>
                  <a:cubicBezTo>
                    <a:pt x="38160" y="60139"/>
                    <a:pt x="38113" y="59829"/>
                    <a:pt x="38291" y="59722"/>
                  </a:cubicBezTo>
                  <a:cubicBezTo>
                    <a:pt x="38319" y="59707"/>
                    <a:pt x="38348" y="59701"/>
                    <a:pt x="38380" y="59701"/>
                  </a:cubicBezTo>
                  <a:cubicBezTo>
                    <a:pt x="38500" y="59701"/>
                    <a:pt x="38664" y="59795"/>
                    <a:pt x="38946" y="59889"/>
                  </a:cubicBezTo>
                  <a:cubicBezTo>
                    <a:pt x="39351" y="60020"/>
                    <a:pt x="39684" y="60056"/>
                    <a:pt x="39922" y="60056"/>
                  </a:cubicBezTo>
                  <a:cubicBezTo>
                    <a:pt x="38339" y="58091"/>
                    <a:pt x="37839" y="56484"/>
                    <a:pt x="37625" y="55436"/>
                  </a:cubicBezTo>
                  <a:cubicBezTo>
                    <a:pt x="37422" y="54543"/>
                    <a:pt x="37291" y="53638"/>
                    <a:pt x="37160" y="52686"/>
                  </a:cubicBezTo>
                  <a:cubicBezTo>
                    <a:pt x="37029" y="51709"/>
                    <a:pt x="36874" y="50673"/>
                    <a:pt x="36648" y="49661"/>
                  </a:cubicBezTo>
                  <a:cubicBezTo>
                    <a:pt x="35398" y="43994"/>
                    <a:pt x="32005" y="39267"/>
                    <a:pt x="28731" y="34695"/>
                  </a:cubicBezTo>
                  <a:cubicBezTo>
                    <a:pt x="28052" y="33731"/>
                    <a:pt x="27349" y="32743"/>
                    <a:pt x="26683" y="31778"/>
                  </a:cubicBezTo>
                  <a:cubicBezTo>
                    <a:pt x="23230" y="26766"/>
                    <a:pt x="19670" y="21682"/>
                    <a:pt x="16229" y="16788"/>
                  </a:cubicBezTo>
                  <a:lnTo>
                    <a:pt x="13598" y="13038"/>
                  </a:lnTo>
                  <a:cubicBezTo>
                    <a:pt x="13133" y="12383"/>
                    <a:pt x="12693" y="11728"/>
                    <a:pt x="12217" y="11026"/>
                  </a:cubicBezTo>
                  <a:cubicBezTo>
                    <a:pt x="10788" y="8930"/>
                    <a:pt x="9264" y="6704"/>
                    <a:pt x="7466" y="4715"/>
                  </a:cubicBezTo>
                  <a:cubicBezTo>
                    <a:pt x="6859" y="4049"/>
                    <a:pt x="6037" y="3263"/>
                    <a:pt x="4978" y="2441"/>
                  </a:cubicBezTo>
                  <a:cubicBezTo>
                    <a:pt x="3466" y="1286"/>
                    <a:pt x="2049" y="512"/>
                    <a:pt x="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27"/>
          <p:cNvGrpSpPr/>
          <p:nvPr/>
        </p:nvGrpSpPr>
        <p:grpSpPr>
          <a:xfrm>
            <a:off x="7234040" y="1340708"/>
            <a:ext cx="1996005" cy="2116931"/>
            <a:chOff x="6511825" y="716225"/>
            <a:chExt cx="1677456" cy="1779382"/>
          </a:xfrm>
        </p:grpSpPr>
        <p:sp>
          <p:nvSpPr>
            <p:cNvPr id="562" name="Google Shape;562;p27"/>
            <p:cNvSpPr/>
            <p:nvPr/>
          </p:nvSpPr>
          <p:spPr>
            <a:xfrm>
              <a:off x="6511825" y="716225"/>
              <a:ext cx="1677456" cy="1779382"/>
            </a:xfrm>
            <a:custGeom>
              <a:avLst/>
              <a:gdLst/>
              <a:ahLst/>
              <a:cxnLst/>
              <a:rect l="l" t="t" r="r" b="b"/>
              <a:pathLst>
                <a:path w="46912" h="49759" extrusionOk="0">
                  <a:moveTo>
                    <a:pt x="20325" y="1"/>
                  </a:moveTo>
                  <a:cubicBezTo>
                    <a:pt x="19920" y="953"/>
                    <a:pt x="19539" y="1906"/>
                    <a:pt x="19134" y="2882"/>
                  </a:cubicBezTo>
                  <a:lnTo>
                    <a:pt x="15372" y="1310"/>
                  </a:lnTo>
                  <a:lnTo>
                    <a:pt x="1" y="38398"/>
                  </a:lnTo>
                  <a:lnTo>
                    <a:pt x="27028" y="49614"/>
                  </a:lnTo>
                  <a:cubicBezTo>
                    <a:pt x="27290" y="49670"/>
                    <a:pt x="27751" y="49759"/>
                    <a:pt x="28329" y="49759"/>
                  </a:cubicBezTo>
                  <a:cubicBezTo>
                    <a:pt x="28855" y="49759"/>
                    <a:pt x="29478" y="49685"/>
                    <a:pt x="30136" y="49447"/>
                  </a:cubicBezTo>
                  <a:cubicBezTo>
                    <a:pt x="31017" y="49114"/>
                    <a:pt x="31624" y="48626"/>
                    <a:pt x="31981" y="48292"/>
                  </a:cubicBezTo>
                  <a:cubicBezTo>
                    <a:pt x="36744" y="36839"/>
                    <a:pt x="41506" y="25385"/>
                    <a:pt x="46280" y="13919"/>
                  </a:cubicBezTo>
                  <a:cubicBezTo>
                    <a:pt x="46650" y="12883"/>
                    <a:pt x="46911" y="11597"/>
                    <a:pt x="46280" y="10716"/>
                  </a:cubicBezTo>
                  <a:cubicBezTo>
                    <a:pt x="45959" y="10264"/>
                    <a:pt x="45507" y="10062"/>
                    <a:pt x="45328" y="9990"/>
                  </a:cubicBezTo>
                  <a:cubicBezTo>
                    <a:pt x="43840" y="9347"/>
                    <a:pt x="33934" y="5394"/>
                    <a:pt x="20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7"/>
            <p:cNvSpPr/>
            <p:nvPr/>
          </p:nvSpPr>
          <p:spPr>
            <a:xfrm>
              <a:off x="7123647" y="754987"/>
              <a:ext cx="977074" cy="410561"/>
            </a:xfrm>
            <a:custGeom>
              <a:avLst/>
              <a:gdLst/>
              <a:ahLst/>
              <a:cxnLst/>
              <a:rect l="l" t="t" r="r" b="b"/>
              <a:pathLst>
                <a:path w="27325" h="11481" extrusionOk="0">
                  <a:moveTo>
                    <a:pt x="2786" y="0"/>
                  </a:moveTo>
                  <a:cubicBezTo>
                    <a:pt x="2548" y="155"/>
                    <a:pt x="2274" y="286"/>
                    <a:pt x="1965" y="429"/>
                  </a:cubicBezTo>
                  <a:cubicBezTo>
                    <a:pt x="1215" y="738"/>
                    <a:pt x="536" y="881"/>
                    <a:pt x="0" y="941"/>
                  </a:cubicBezTo>
                  <a:cubicBezTo>
                    <a:pt x="667" y="1215"/>
                    <a:pt x="1346" y="1500"/>
                    <a:pt x="2024" y="1774"/>
                  </a:cubicBezTo>
                  <a:cubicBezTo>
                    <a:pt x="2679" y="2108"/>
                    <a:pt x="3405" y="2334"/>
                    <a:pt x="4096" y="2608"/>
                  </a:cubicBezTo>
                  <a:cubicBezTo>
                    <a:pt x="4798" y="2893"/>
                    <a:pt x="5489" y="3179"/>
                    <a:pt x="6203" y="3465"/>
                  </a:cubicBezTo>
                  <a:cubicBezTo>
                    <a:pt x="7608" y="4025"/>
                    <a:pt x="9025" y="4596"/>
                    <a:pt x="10418" y="5156"/>
                  </a:cubicBezTo>
                  <a:cubicBezTo>
                    <a:pt x="13228" y="6287"/>
                    <a:pt x="16050" y="7418"/>
                    <a:pt x="18836" y="8537"/>
                  </a:cubicBezTo>
                  <a:cubicBezTo>
                    <a:pt x="20169" y="9073"/>
                    <a:pt x="21479" y="9597"/>
                    <a:pt x="22801" y="10121"/>
                  </a:cubicBezTo>
                  <a:cubicBezTo>
                    <a:pt x="23455" y="10394"/>
                    <a:pt x="24122" y="10668"/>
                    <a:pt x="24777" y="10918"/>
                  </a:cubicBezTo>
                  <a:cubicBezTo>
                    <a:pt x="25250" y="11106"/>
                    <a:pt x="25837" y="11481"/>
                    <a:pt x="26383" y="11481"/>
                  </a:cubicBezTo>
                  <a:cubicBezTo>
                    <a:pt x="26564" y="11481"/>
                    <a:pt x="26742" y="11439"/>
                    <a:pt x="26908" y="11335"/>
                  </a:cubicBezTo>
                  <a:cubicBezTo>
                    <a:pt x="26932" y="11299"/>
                    <a:pt x="27325" y="11061"/>
                    <a:pt x="27325" y="10716"/>
                  </a:cubicBezTo>
                  <a:cubicBezTo>
                    <a:pt x="27325" y="10323"/>
                    <a:pt x="26801" y="10037"/>
                    <a:pt x="26623" y="9930"/>
                  </a:cubicBezTo>
                  <a:cubicBezTo>
                    <a:pt x="25289" y="9168"/>
                    <a:pt x="6132" y="1358"/>
                    <a:pt x="2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49"/>
          <p:cNvSpPr/>
          <p:nvPr/>
        </p:nvSpPr>
        <p:spPr>
          <a:xfrm rot="5400000" flipH="1">
            <a:off x="-459933" y="-352822"/>
            <a:ext cx="3667217" cy="3747001"/>
          </a:xfrm>
          <a:custGeom>
            <a:avLst/>
            <a:gdLst/>
            <a:ahLst/>
            <a:cxnLst/>
            <a:rect l="l" t="t" r="r" b="b"/>
            <a:pathLst>
              <a:path w="57363" h="58611" extrusionOk="0">
                <a:moveTo>
                  <a:pt x="47349" y="0"/>
                </a:moveTo>
                <a:cubicBezTo>
                  <a:pt x="44050" y="0"/>
                  <a:pt x="40580" y="844"/>
                  <a:pt x="37882" y="2547"/>
                </a:cubicBezTo>
                <a:cubicBezTo>
                  <a:pt x="34063" y="4978"/>
                  <a:pt x="31395" y="9181"/>
                  <a:pt x="30847" y="13676"/>
                </a:cubicBezTo>
                <a:cubicBezTo>
                  <a:pt x="30536" y="16034"/>
                  <a:pt x="30773" y="18592"/>
                  <a:pt x="29531" y="20620"/>
                </a:cubicBezTo>
                <a:cubicBezTo>
                  <a:pt x="27868" y="23380"/>
                  <a:pt x="24286" y="24166"/>
                  <a:pt x="21107" y="24732"/>
                </a:cubicBezTo>
                <a:cubicBezTo>
                  <a:pt x="17927" y="25317"/>
                  <a:pt x="14327" y="26322"/>
                  <a:pt x="12993" y="29264"/>
                </a:cubicBezTo>
                <a:cubicBezTo>
                  <a:pt x="11750" y="32042"/>
                  <a:pt x="12956" y="35751"/>
                  <a:pt x="10891" y="38017"/>
                </a:cubicBezTo>
                <a:cubicBezTo>
                  <a:pt x="9375" y="39717"/>
                  <a:pt x="6725" y="39717"/>
                  <a:pt x="4660" y="40740"/>
                </a:cubicBezTo>
                <a:cubicBezTo>
                  <a:pt x="1261" y="42421"/>
                  <a:pt x="0" y="47045"/>
                  <a:pt x="1334" y="50590"/>
                </a:cubicBezTo>
                <a:cubicBezTo>
                  <a:pt x="2668" y="54153"/>
                  <a:pt x="6085" y="56620"/>
                  <a:pt x="9704" y="57717"/>
                </a:cubicBezTo>
                <a:cubicBezTo>
                  <a:pt x="12015" y="58404"/>
                  <a:pt x="14409" y="58610"/>
                  <a:pt x="16818" y="58610"/>
                </a:cubicBezTo>
                <a:cubicBezTo>
                  <a:pt x="18638" y="58610"/>
                  <a:pt x="20467" y="58492"/>
                  <a:pt x="22276" y="58374"/>
                </a:cubicBezTo>
                <a:cubicBezTo>
                  <a:pt x="29841" y="57863"/>
                  <a:pt x="37370" y="57369"/>
                  <a:pt x="44936" y="56839"/>
                </a:cubicBezTo>
                <a:cubicBezTo>
                  <a:pt x="47787" y="56657"/>
                  <a:pt x="50911" y="56346"/>
                  <a:pt x="52976" y="54336"/>
                </a:cubicBezTo>
                <a:cubicBezTo>
                  <a:pt x="54749" y="52563"/>
                  <a:pt x="55261" y="49914"/>
                  <a:pt x="55608" y="47428"/>
                </a:cubicBezTo>
                <a:cubicBezTo>
                  <a:pt x="57362" y="34636"/>
                  <a:pt x="57198" y="21607"/>
                  <a:pt x="55114" y="8870"/>
                </a:cubicBezTo>
                <a:cubicBezTo>
                  <a:pt x="54566" y="5508"/>
                  <a:pt x="54128" y="848"/>
                  <a:pt x="50126" y="208"/>
                </a:cubicBezTo>
                <a:cubicBezTo>
                  <a:pt x="49229" y="70"/>
                  <a:pt x="48296" y="0"/>
                  <a:pt x="473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6" name="Google Shape;1026;p49"/>
          <p:cNvSpPr/>
          <p:nvPr/>
        </p:nvSpPr>
        <p:spPr>
          <a:xfrm rot="5400000" flipH="1">
            <a:off x="86664" y="404470"/>
            <a:ext cx="1237301" cy="1014697"/>
          </a:xfrm>
          <a:custGeom>
            <a:avLst/>
            <a:gdLst/>
            <a:ahLst/>
            <a:cxnLst/>
            <a:rect l="l" t="t" r="r" b="b"/>
            <a:pathLst>
              <a:path w="19354" h="15872" extrusionOk="0">
                <a:moveTo>
                  <a:pt x="2322" y="3976"/>
                </a:moveTo>
                <a:cubicBezTo>
                  <a:pt x="2815" y="3994"/>
                  <a:pt x="3272" y="3994"/>
                  <a:pt x="3729" y="3994"/>
                </a:cubicBezTo>
                <a:lnTo>
                  <a:pt x="6762" y="3994"/>
                </a:lnTo>
                <a:lnTo>
                  <a:pt x="6762" y="7703"/>
                </a:lnTo>
                <a:lnTo>
                  <a:pt x="2358" y="7703"/>
                </a:lnTo>
                <a:cubicBezTo>
                  <a:pt x="2358" y="6461"/>
                  <a:pt x="2358" y="5236"/>
                  <a:pt x="2322" y="3976"/>
                </a:cubicBezTo>
                <a:close/>
                <a:moveTo>
                  <a:pt x="11075" y="3994"/>
                </a:moveTo>
                <a:cubicBezTo>
                  <a:pt x="11057" y="5236"/>
                  <a:pt x="11057" y="6461"/>
                  <a:pt x="11057" y="7703"/>
                </a:cubicBezTo>
                <a:lnTo>
                  <a:pt x="6982" y="7703"/>
                </a:lnTo>
                <a:lnTo>
                  <a:pt x="6982" y="3994"/>
                </a:lnTo>
                <a:close/>
                <a:moveTo>
                  <a:pt x="15095" y="3994"/>
                </a:moveTo>
                <a:cubicBezTo>
                  <a:pt x="15077" y="5236"/>
                  <a:pt x="15077" y="6443"/>
                  <a:pt x="15077" y="7667"/>
                </a:cubicBezTo>
                <a:cubicBezTo>
                  <a:pt x="13889" y="7667"/>
                  <a:pt x="12720" y="7703"/>
                  <a:pt x="11532" y="7703"/>
                </a:cubicBezTo>
                <a:lnTo>
                  <a:pt x="11404" y="7703"/>
                </a:lnTo>
                <a:cubicBezTo>
                  <a:pt x="11404" y="6461"/>
                  <a:pt x="11404" y="5236"/>
                  <a:pt x="11367" y="3994"/>
                </a:cubicBezTo>
                <a:close/>
                <a:moveTo>
                  <a:pt x="11075" y="8014"/>
                </a:moveTo>
                <a:lnTo>
                  <a:pt x="11075" y="11011"/>
                </a:lnTo>
                <a:lnTo>
                  <a:pt x="11075" y="11395"/>
                </a:lnTo>
                <a:lnTo>
                  <a:pt x="7000" y="11395"/>
                </a:lnTo>
                <a:lnTo>
                  <a:pt x="7000" y="8252"/>
                </a:lnTo>
                <a:lnTo>
                  <a:pt x="7000" y="8014"/>
                </a:lnTo>
                <a:close/>
                <a:moveTo>
                  <a:pt x="15059" y="8014"/>
                </a:moveTo>
                <a:lnTo>
                  <a:pt x="15059" y="11376"/>
                </a:lnTo>
                <a:lnTo>
                  <a:pt x="11916" y="11376"/>
                </a:lnTo>
                <a:lnTo>
                  <a:pt x="11916" y="11395"/>
                </a:lnTo>
                <a:lnTo>
                  <a:pt x="11422" y="11395"/>
                </a:lnTo>
                <a:cubicBezTo>
                  <a:pt x="11422" y="10499"/>
                  <a:pt x="11404" y="9640"/>
                  <a:pt x="11404" y="8745"/>
                </a:cubicBezTo>
                <a:lnTo>
                  <a:pt x="11404" y="8014"/>
                </a:lnTo>
                <a:close/>
                <a:moveTo>
                  <a:pt x="6744" y="8014"/>
                </a:moveTo>
                <a:lnTo>
                  <a:pt x="6744" y="10554"/>
                </a:lnTo>
                <a:lnTo>
                  <a:pt x="6744" y="11395"/>
                </a:lnTo>
                <a:lnTo>
                  <a:pt x="4716" y="11395"/>
                </a:lnTo>
                <a:cubicBezTo>
                  <a:pt x="4040" y="11395"/>
                  <a:pt x="3382" y="11413"/>
                  <a:pt x="2706" y="11413"/>
                </a:cubicBezTo>
                <a:lnTo>
                  <a:pt x="2322" y="11413"/>
                </a:lnTo>
                <a:lnTo>
                  <a:pt x="2322" y="10901"/>
                </a:lnTo>
                <a:lnTo>
                  <a:pt x="2322" y="8471"/>
                </a:lnTo>
                <a:lnTo>
                  <a:pt x="2322" y="8014"/>
                </a:lnTo>
                <a:close/>
                <a:moveTo>
                  <a:pt x="6854" y="1"/>
                </a:moveTo>
                <a:cubicBezTo>
                  <a:pt x="6808" y="1"/>
                  <a:pt x="6762" y="28"/>
                  <a:pt x="6762" y="83"/>
                </a:cubicBezTo>
                <a:cubicBezTo>
                  <a:pt x="6762" y="1271"/>
                  <a:pt x="6744" y="2495"/>
                  <a:pt x="6744" y="3683"/>
                </a:cubicBezTo>
                <a:lnTo>
                  <a:pt x="4186" y="3683"/>
                </a:lnTo>
                <a:cubicBezTo>
                  <a:pt x="3564" y="3683"/>
                  <a:pt x="2943" y="3683"/>
                  <a:pt x="2322" y="3701"/>
                </a:cubicBezTo>
                <a:lnTo>
                  <a:pt x="2322" y="3647"/>
                </a:lnTo>
                <a:cubicBezTo>
                  <a:pt x="2303" y="2715"/>
                  <a:pt x="2285" y="1801"/>
                  <a:pt x="2249" y="887"/>
                </a:cubicBezTo>
                <a:cubicBezTo>
                  <a:pt x="2249" y="805"/>
                  <a:pt x="2185" y="764"/>
                  <a:pt x="2121" y="764"/>
                </a:cubicBezTo>
                <a:cubicBezTo>
                  <a:pt x="2057" y="764"/>
                  <a:pt x="1993" y="805"/>
                  <a:pt x="1993" y="887"/>
                </a:cubicBezTo>
                <a:cubicBezTo>
                  <a:pt x="1938" y="1819"/>
                  <a:pt x="1920" y="2788"/>
                  <a:pt x="1901" y="3720"/>
                </a:cubicBezTo>
                <a:lnTo>
                  <a:pt x="1152" y="3720"/>
                </a:lnTo>
                <a:cubicBezTo>
                  <a:pt x="805" y="3720"/>
                  <a:pt x="458" y="3775"/>
                  <a:pt x="92" y="3793"/>
                </a:cubicBezTo>
                <a:cubicBezTo>
                  <a:pt x="1" y="3793"/>
                  <a:pt x="1" y="3921"/>
                  <a:pt x="92" y="3957"/>
                </a:cubicBezTo>
                <a:cubicBezTo>
                  <a:pt x="385" y="3976"/>
                  <a:pt x="659" y="3994"/>
                  <a:pt x="951" y="4012"/>
                </a:cubicBezTo>
                <a:cubicBezTo>
                  <a:pt x="1280" y="4012"/>
                  <a:pt x="1573" y="4049"/>
                  <a:pt x="1901" y="4049"/>
                </a:cubicBezTo>
                <a:lnTo>
                  <a:pt x="1901" y="5748"/>
                </a:lnTo>
                <a:lnTo>
                  <a:pt x="1901" y="7758"/>
                </a:lnTo>
                <a:cubicBezTo>
                  <a:pt x="1481" y="7758"/>
                  <a:pt x="1061" y="7795"/>
                  <a:pt x="641" y="7831"/>
                </a:cubicBezTo>
                <a:cubicBezTo>
                  <a:pt x="531" y="7831"/>
                  <a:pt x="531" y="7996"/>
                  <a:pt x="641" y="8014"/>
                </a:cubicBezTo>
                <a:cubicBezTo>
                  <a:pt x="1061" y="8069"/>
                  <a:pt x="1481" y="8069"/>
                  <a:pt x="1901" y="8087"/>
                </a:cubicBezTo>
                <a:lnTo>
                  <a:pt x="1901" y="10627"/>
                </a:lnTo>
                <a:lnTo>
                  <a:pt x="1901" y="11504"/>
                </a:lnTo>
                <a:cubicBezTo>
                  <a:pt x="1481" y="11504"/>
                  <a:pt x="1079" y="11541"/>
                  <a:pt x="695" y="11578"/>
                </a:cubicBezTo>
                <a:cubicBezTo>
                  <a:pt x="604" y="11596"/>
                  <a:pt x="604" y="11760"/>
                  <a:pt x="695" y="11779"/>
                </a:cubicBezTo>
                <a:cubicBezTo>
                  <a:pt x="1079" y="11852"/>
                  <a:pt x="1518" y="11852"/>
                  <a:pt x="1920" y="11852"/>
                </a:cubicBezTo>
                <a:cubicBezTo>
                  <a:pt x="1920" y="12382"/>
                  <a:pt x="1938" y="12875"/>
                  <a:pt x="2011" y="13405"/>
                </a:cubicBezTo>
                <a:cubicBezTo>
                  <a:pt x="2020" y="13496"/>
                  <a:pt x="2089" y="13542"/>
                  <a:pt x="2155" y="13542"/>
                </a:cubicBezTo>
                <a:cubicBezTo>
                  <a:pt x="2221" y="13542"/>
                  <a:pt x="2285" y="13496"/>
                  <a:pt x="2285" y="13405"/>
                </a:cubicBezTo>
                <a:cubicBezTo>
                  <a:pt x="2322" y="12912"/>
                  <a:pt x="2358" y="12382"/>
                  <a:pt x="2358" y="11852"/>
                </a:cubicBezTo>
                <a:lnTo>
                  <a:pt x="2450" y="11852"/>
                </a:lnTo>
                <a:cubicBezTo>
                  <a:pt x="3053" y="11852"/>
                  <a:pt x="3656" y="11852"/>
                  <a:pt x="4277" y="11870"/>
                </a:cubicBezTo>
                <a:lnTo>
                  <a:pt x="6762" y="11870"/>
                </a:lnTo>
                <a:cubicBezTo>
                  <a:pt x="6762" y="12455"/>
                  <a:pt x="6762" y="13021"/>
                  <a:pt x="6799" y="13588"/>
                </a:cubicBezTo>
                <a:cubicBezTo>
                  <a:pt x="6799" y="13633"/>
                  <a:pt x="6835" y="13656"/>
                  <a:pt x="6872" y="13656"/>
                </a:cubicBezTo>
                <a:cubicBezTo>
                  <a:pt x="6909" y="13656"/>
                  <a:pt x="6945" y="13633"/>
                  <a:pt x="6945" y="13588"/>
                </a:cubicBezTo>
                <a:cubicBezTo>
                  <a:pt x="6963" y="13021"/>
                  <a:pt x="6982" y="12455"/>
                  <a:pt x="6982" y="11870"/>
                </a:cubicBezTo>
                <a:lnTo>
                  <a:pt x="11057" y="11870"/>
                </a:lnTo>
                <a:cubicBezTo>
                  <a:pt x="11057" y="12637"/>
                  <a:pt x="11057" y="13387"/>
                  <a:pt x="11093" y="14136"/>
                </a:cubicBezTo>
                <a:cubicBezTo>
                  <a:pt x="11093" y="14227"/>
                  <a:pt x="11162" y="14273"/>
                  <a:pt x="11230" y="14273"/>
                </a:cubicBezTo>
                <a:cubicBezTo>
                  <a:pt x="11299" y="14273"/>
                  <a:pt x="11367" y="14227"/>
                  <a:pt x="11367" y="14136"/>
                </a:cubicBezTo>
                <a:cubicBezTo>
                  <a:pt x="11422" y="13387"/>
                  <a:pt x="11422" y="12637"/>
                  <a:pt x="11422" y="11870"/>
                </a:cubicBezTo>
                <a:lnTo>
                  <a:pt x="15077" y="11870"/>
                </a:lnTo>
                <a:lnTo>
                  <a:pt x="15077" y="12455"/>
                </a:lnTo>
                <a:cubicBezTo>
                  <a:pt x="15077" y="13551"/>
                  <a:pt x="15059" y="14611"/>
                  <a:pt x="15114" y="15707"/>
                </a:cubicBezTo>
                <a:cubicBezTo>
                  <a:pt x="15114" y="15817"/>
                  <a:pt x="15191" y="15872"/>
                  <a:pt x="15269" y="15872"/>
                </a:cubicBezTo>
                <a:cubicBezTo>
                  <a:pt x="15347" y="15872"/>
                  <a:pt x="15424" y="15817"/>
                  <a:pt x="15424" y="15707"/>
                </a:cubicBezTo>
                <a:cubicBezTo>
                  <a:pt x="15479" y="14428"/>
                  <a:pt x="15479" y="13149"/>
                  <a:pt x="15461" y="11870"/>
                </a:cubicBezTo>
                <a:lnTo>
                  <a:pt x="17124" y="11870"/>
                </a:lnTo>
                <a:cubicBezTo>
                  <a:pt x="17836" y="11870"/>
                  <a:pt x="18531" y="11833"/>
                  <a:pt x="19207" y="11779"/>
                </a:cubicBezTo>
                <a:cubicBezTo>
                  <a:pt x="19353" y="11687"/>
                  <a:pt x="19353" y="11486"/>
                  <a:pt x="19207" y="11486"/>
                </a:cubicBezTo>
                <a:cubicBezTo>
                  <a:pt x="18604" y="11450"/>
                  <a:pt x="18001" y="11395"/>
                  <a:pt x="17379" y="11395"/>
                </a:cubicBezTo>
                <a:lnTo>
                  <a:pt x="15442" y="11395"/>
                </a:lnTo>
                <a:lnTo>
                  <a:pt x="15442" y="9896"/>
                </a:lnTo>
                <a:lnTo>
                  <a:pt x="15442" y="8032"/>
                </a:lnTo>
                <a:cubicBezTo>
                  <a:pt x="16466" y="8032"/>
                  <a:pt x="17526" y="8032"/>
                  <a:pt x="18549" y="7978"/>
                </a:cubicBezTo>
                <a:cubicBezTo>
                  <a:pt x="18695" y="7978"/>
                  <a:pt x="18695" y="7758"/>
                  <a:pt x="18549" y="7758"/>
                </a:cubicBezTo>
                <a:cubicBezTo>
                  <a:pt x="17526" y="7722"/>
                  <a:pt x="16466" y="7703"/>
                  <a:pt x="15442" y="7703"/>
                </a:cubicBezTo>
                <a:cubicBezTo>
                  <a:pt x="15442" y="6516"/>
                  <a:pt x="15442" y="5291"/>
                  <a:pt x="15424" y="4103"/>
                </a:cubicBezTo>
                <a:lnTo>
                  <a:pt x="15424" y="4012"/>
                </a:lnTo>
                <a:cubicBezTo>
                  <a:pt x="16466" y="4012"/>
                  <a:pt x="17507" y="4012"/>
                  <a:pt x="18549" y="3957"/>
                </a:cubicBezTo>
                <a:cubicBezTo>
                  <a:pt x="18695" y="3957"/>
                  <a:pt x="18695" y="3738"/>
                  <a:pt x="18549" y="3720"/>
                </a:cubicBezTo>
                <a:cubicBezTo>
                  <a:pt x="17489" y="3647"/>
                  <a:pt x="16466" y="3628"/>
                  <a:pt x="15424" y="3628"/>
                </a:cubicBezTo>
                <a:cubicBezTo>
                  <a:pt x="15424" y="2696"/>
                  <a:pt x="15388" y="1783"/>
                  <a:pt x="15369" y="851"/>
                </a:cubicBezTo>
                <a:cubicBezTo>
                  <a:pt x="15369" y="778"/>
                  <a:pt x="15319" y="741"/>
                  <a:pt x="15269" y="741"/>
                </a:cubicBezTo>
                <a:cubicBezTo>
                  <a:pt x="15219" y="741"/>
                  <a:pt x="15168" y="778"/>
                  <a:pt x="15168" y="851"/>
                </a:cubicBezTo>
                <a:cubicBezTo>
                  <a:pt x="15150" y="1783"/>
                  <a:pt x="15132" y="2696"/>
                  <a:pt x="15132" y="3628"/>
                </a:cubicBezTo>
                <a:cubicBezTo>
                  <a:pt x="13889" y="3628"/>
                  <a:pt x="12628" y="3647"/>
                  <a:pt x="11404" y="3647"/>
                </a:cubicBezTo>
                <a:lnTo>
                  <a:pt x="11404" y="3446"/>
                </a:lnTo>
                <a:cubicBezTo>
                  <a:pt x="11404" y="2441"/>
                  <a:pt x="11386" y="1417"/>
                  <a:pt x="11331" y="412"/>
                </a:cubicBezTo>
                <a:cubicBezTo>
                  <a:pt x="11331" y="339"/>
                  <a:pt x="11285" y="302"/>
                  <a:pt x="11237" y="302"/>
                </a:cubicBezTo>
                <a:cubicBezTo>
                  <a:pt x="11189" y="302"/>
                  <a:pt x="11139" y="339"/>
                  <a:pt x="11130" y="412"/>
                </a:cubicBezTo>
                <a:cubicBezTo>
                  <a:pt x="11112" y="1509"/>
                  <a:pt x="11075" y="2587"/>
                  <a:pt x="11057" y="3683"/>
                </a:cubicBezTo>
                <a:lnTo>
                  <a:pt x="6963" y="3683"/>
                </a:lnTo>
                <a:lnTo>
                  <a:pt x="6963" y="3044"/>
                </a:lnTo>
                <a:cubicBezTo>
                  <a:pt x="6963" y="2057"/>
                  <a:pt x="6945" y="1070"/>
                  <a:pt x="6945" y="83"/>
                </a:cubicBezTo>
                <a:cubicBezTo>
                  <a:pt x="6945" y="28"/>
                  <a:pt x="6899" y="1"/>
                  <a:pt x="68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7" name="Google Shape;1027;p49"/>
          <p:cNvSpPr/>
          <p:nvPr/>
        </p:nvSpPr>
        <p:spPr>
          <a:xfrm rot="-5400000">
            <a:off x="7163251" y="3446664"/>
            <a:ext cx="3138004" cy="1271312"/>
          </a:xfrm>
          <a:custGeom>
            <a:avLst/>
            <a:gdLst/>
            <a:ahLst/>
            <a:cxnLst/>
            <a:rect l="l" t="t" r="r" b="b"/>
            <a:pathLst>
              <a:path w="49085" h="19886" extrusionOk="0">
                <a:moveTo>
                  <a:pt x="11630" y="0"/>
                </a:moveTo>
                <a:cubicBezTo>
                  <a:pt x="8332" y="0"/>
                  <a:pt x="4868" y="371"/>
                  <a:pt x="2577" y="2663"/>
                </a:cubicBezTo>
                <a:cubicBezTo>
                  <a:pt x="1078" y="4143"/>
                  <a:pt x="347" y="6299"/>
                  <a:pt x="183" y="8401"/>
                </a:cubicBezTo>
                <a:cubicBezTo>
                  <a:pt x="0" y="10904"/>
                  <a:pt x="92" y="14449"/>
                  <a:pt x="2285" y="16149"/>
                </a:cubicBezTo>
                <a:cubicBezTo>
                  <a:pt x="5208" y="18397"/>
                  <a:pt x="8991" y="19493"/>
                  <a:pt x="12609" y="19804"/>
                </a:cubicBezTo>
                <a:cubicBezTo>
                  <a:pt x="13337" y="19859"/>
                  <a:pt x="14065" y="19885"/>
                  <a:pt x="14794" y="19885"/>
                </a:cubicBezTo>
                <a:cubicBezTo>
                  <a:pt x="18131" y="19885"/>
                  <a:pt x="21477" y="19346"/>
                  <a:pt x="24761" y="18671"/>
                </a:cubicBezTo>
                <a:cubicBezTo>
                  <a:pt x="29988" y="17611"/>
                  <a:pt x="35123" y="16149"/>
                  <a:pt x="40240" y="14705"/>
                </a:cubicBezTo>
                <a:cubicBezTo>
                  <a:pt x="41775" y="14267"/>
                  <a:pt x="43310" y="13828"/>
                  <a:pt x="44717" y="13079"/>
                </a:cubicBezTo>
                <a:cubicBezTo>
                  <a:pt x="46124" y="12330"/>
                  <a:pt x="47366" y="11233"/>
                  <a:pt x="48043" y="9790"/>
                </a:cubicBezTo>
                <a:cubicBezTo>
                  <a:pt x="49084" y="7451"/>
                  <a:pt x="48189" y="4417"/>
                  <a:pt x="46051" y="3010"/>
                </a:cubicBezTo>
                <a:cubicBezTo>
                  <a:pt x="44607" y="2060"/>
                  <a:pt x="42834" y="1859"/>
                  <a:pt x="41117" y="1676"/>
                </a:cubicBezTo>
                <a:cubicBezTo>
                  <a:pt x="31706" y="744"/>
                  <a:pt x="22240" y="178"/>
                  <a:pt x="12774" y="13"/>
                </a:cubicBezTo>
                <a:cubicBezTo>
                  <a:pt x="12396" y="5"/>
                  <a:pt x="12014" y="0"/>
                  <a:pt x="1163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8" name="Google Shape;1028;p49"/>
          <p:cNvSpPr/>
          <p:nvPr/>
        </p:nvSpPr>
        <p:spPr>
          <a:xfrm rot="-5400000" flipH="1">
            <a:off x="5760351" y="2706130"/>
            <a:ext cx="3949248" cy="3368962"/>
          </a:xfrm>
          <a:custGeom>
            <a:avLst/>
            <a:gdLst/>
            <a:ahLst/>
            <a:cxnLst/>
            <a:rect l="l" t="t" r="r" b="b"/>
            <a:pathLst>
              <a:path w="64763" h="55247" extrusionOk="0">
                <a:moveTo>
                  <a:pt x="64489" y="1"/>
                </a:moveTo>
                <a:cubicBezTo>
                  <a:pt x="58751" y="128"/>
                  <a:pt x="52976" y="2047"/>
                  <a:pt x="48609" y="5867"/>
                </a:cubicBezTo>
                <a:cubicBezTo>
                  <a:pt x="46416" y="7785"/>
                  <a:pt x="44680" y="10179"/>
                  <a:pt x="43583" y="12884"/>
                </a:cubicBezTo>
                <a:cubicBezTo>
                  <a:pt x="42286" y="16082"/>
                  <a:pt x="41866" y="19554"/>
                  <a:pt x="41811" y="22971"/>
                </a:cubicBezTo>
                <a:cubicBezTo>
                  <a:pt x="41774" y="24707"/>
                  <a:pt x="41902" y="26425"/>
                  <a:pt x="41902" y="28161"/>
                </a:cubicBezTo>
                <a:cubicBezTo>
                  <a:pt x="41902" y="29842"/>
                  <a:pt x="41738" y="31633"/>
                  <a:pt x="40897" y="33131"/>
                </a:cubicBezTo>
                <a:cubicBezTo>
                  <a:pt x="40075" y="34575"/>
                  <a:pt x="38741" y="35653"/>
                  <a:pt x="37462" y="36658"/>
                </a:cubicBezTo>
                <a:cubicBezTo>
                  <a:pt x="36109" y="37700"/>
                  <a:pt x="34775" y="38778"/>
                  <a:pt x="33332" y="39692"/>
                </a:cubicBezTo>
                <a:cubicBezTo>
                  <a:pt x="31906" y="40605"/>
                  <a:pt x="30408" y="41355"/>
                  <a:pt x="28781" y="41811"/>
                </a:cubicBezTo>
                <a:cubicBezTo>
                  <a:pt x="27301" y="42232"/>
                  <a:pt x="25748" y="42341"/>
                  <a:pt x="24195" y="42488"/>
                </a:cubicBezTo>
                <a:cubicBezTo>
                  <a:pt x="22733" y="42615"/>
                  <a:pt x="21216" y="42798"/>
                  <a:pt x="19845" y="43365"/>
                </a:cubicBezTo>
                <a:cubicBezTo>
                  <a:pt x="18457" y="43949"/>
                  <a:pt x="17415" y="44900"/>
                  <a:pt x="16593" y="46161"/>
                </a:cubicBezTo>
                <a:cubicBezTo>
                  <a:pt x="15716" y="47458"/>
                  <a:pt x="15076" y="48920"/>
                  <a:pt x="14053" y="50108"/>
                </a:cubicBezTo>
                <a:cubicBezTo>
                  <a:pt x="13139" y="51186"/>
                  <a:pt x="11988" y="52027"/>
                  <a:pt x="10745" y="52666"/>
                </a:cubicBezTo>
                <a:cubicBezTo>
                  <a:pt x="8132" y="54000"/>
                  <a:pt x="5171" y="54494"/>
                  <a:pt x="2284" y="54786"/>
                </a:cubicBezTo>
                <a:lnTo>
                  <a:pt x="164" y="55005"/>
                </a:lnTo>
                <a:cubicBezTo>
                  <a:pt x="11" y="55022"/>
                  <a:pt x="1" y="55246"/>
                  <a:pt x="134" y="55246"/>
                </a:cubicBezTo>
                <a:cubicBezTo>
                  <a:pt x="143" y="55246"/>
                  <a:pt x="153" y="55245"/>
                  <a:pt x="164" y="55243"/>
                </a:cubicBezTo>
                <a:cubicBezTo>
                  <a:pt x="3033" y="55060"/>
                  <a:pt x="5994" y="54768"/>
                  <a:pt x="8753" y="53836"/>
                </a:cubicBezTo>
                <a:cubicBezTo>
                  <a:pt x="10069" y="53397"/>
                  <a:pt x="11330" y="52812"/>
                  <a:pt x="12481" y="52008"/>
                </a:cubicBezTo>
                <a:cubicBezTo>
                  <a:pt x="13632" y="51186"/>
                  <a:pt x="14583" y="50126"/>
                  <a:pt x="15332" y="48938"/>
                </a:cubicBezTo>
                <a:cubicBezTo>
                  <a:pt x="16172" y="47623"/>
                  <a:pt x="16830" y="46161"/>
                  <a:pt x="17982" y="45046"/>
                </a:cubicBezTo>
                <a:cubicBezTo>
                  <a:pt x="19078" y="43986"/>
                  <a:pt x="20485" y="43438"/>
                  <a:pt x="21947" y="43164"/>
                </a:cubicBezTo>
                <a:cubicBezTo>
                  <a:pt x="23464" y="42871"/>
                  <a:pt x="24999" y="42816"/>
                  <a:pt x="26515" y="42634"/>
                </a:cubicBezTo>
                <a:cubicBezTo>
                  <a:pt x="28105" y="42451"/>
                  <a:pt x="29604" y="42067"/>
                  <a:pt x="31047" y="41409"/>
                </a:cubicBezTo>
                <a:cubicBezTo>
                  <a:pt x="32582" y="40715"/>
                  <a:pt x="34008" y="39783"/>
                  <a:pt x="35360" y="38778"/>
                </a:cubicBezTo>
                <a:cubicBezTo>
                  <a:pt x="36694" y="37791"/>
                  <a:pt x="38028" y="36823"/>
                  <a:pt x="39271" y="35726"/>
                </a:cubicBezTo>
                <a:cubicBezTo>
                  <a:pt x="40477" y="34648"/>
                  <a:pt x="41464" y="33369"/>
                  <a:pt x="41939" y="31797"/>
                </a:cubicBezTo>
                <a:cubicBezTo>
                  <a:pt x="42414" y="30189"/>
                  <a:pt x="42396" y="28471"/>
                  <a:pt x="42359" y="26808"/>
                </a:cubicBezTo>
                <a:cubicBezTo>
                  <a:pt x="42231" y="23355"/>
                  <a:pt x="42231" y="19864"/>
                  <a:pt x="42999" y="16484"/>
                </a:cubicBezTo>
                <a:cubicBezTo>
                  <a:pt x="43675" y="13359"/>
                  <a:pt x="45027" y="10435"/>
                  <a:pt x="47147" y="8005"/>
                </a:cubicBezTo>
                <a:cubicBezTo>
                  <a:pt x="50984" y="3655"/>
                  <a:pt x="56704" y="1152"/>
                  <a:pt x="62424" y="567"/>
                </a:cubicBezTo>
                <a:cubicBezTo>
                  <a:pt x="63136" y="494"/>
                  <a:pt x="63849" y="421"/>
                  <a:pt x="64562" y="403"/>
                </a:cubicBezTo>
                <a:cubicBezTo>
                  <a:pt x="64763" y="384"/>
                  <a:pt x="64763" y="1"/>
                  <a:pt x="644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29" name="Google Shape;1029;p49"/>
          <p:cNvGrpSpPr/>
          <p:nvPr/>
        </p:nvGrpSpPr>
        <p:grpSpPr>
          <a:xfrm flipH="1">
            <a:off x="7181666" y="2701391"/>
            <a:ext cx="1106619" cy="1122793"/>
            <a:chOff x="6575458" y="1821066"/>
            <a:chExt cx="1106619" cy="1122793"/>
          </a:xfrm>
        </p:grpSpPr>
        <p:sp>
          <p:nvSpPr>
            <p:cNvPr id="1030" name="Google Shape;1030;p49"/>
            <p:cNvSpPr/>
            <p:nvPr/>
          </p:nvSpPr>
          <p:spPr>
            <a:xfrm rot="5400000">
              <a:off x="7239876" y="2134256"/>
              <a:ext cx="112261" cy="126070"/>
            </a:xfrm>
            <a:custGeom>
              <a:avLst/>
              <a:gdLst/>
              <a:ahLst/>
              <a:cxnLst/>
              <a:rect l="l" t="t" r="r" b="b"/>
              <a:pathLst>
                <a:path w="1756" h="1972" extrusionOk="0">
                  <a:moveTo>
                    <a:pt x="653" y="800"/>
                  </a:moveTo>
                  <a:cubicBezTo>
                    <a:pt x="641" y="803"/>
                    <a:pt x="641" y="817"/>
                    <a:pt x="641" y="817"/>
                  </a:cubicBezTo>
                  <a:cubicBezTo>
                    <a:pt x="645" y="811"/>
                    <a:pt x="649" y="805"/>
                    <a:pt x="653" y="800"/>
                  </a:cubicBezTo>
                  <a:close/>
                  <a:moveTo>
                    <a:pt x="1360" y="1"/>
                  </a:moveTo>
                  <a:cubicBezTo>
                    <a:pt x="1239" y="1"/>
                    <a:pt x="1120" y="54"/>
                    <a:pt x="1061" y="159"/>
                  </a:cubicBezTo>
                  <a:cubicBezTo>
                    <a:pt x="954" y="372"/>
                    <a:pt x="796" y="602"/>
                    <a:pt x="653" y="800"/>
                  </a:cubicBezTo>
                  <a:lnTo>
                    <a:pt x="653" y="800"/>
                  </a:lnTo>
                  <a:cubicBezTo>
                    <a:pt x="655" y="799"/>
                    <a:pt x="657" y="799"/>
                    <a:pt x="659" y="799"/>
                  </a:cubicBezTo>
                  <a:cubicBezTo>
                    <a:pt x="659" y="799"/>
                    <a:pt x="659" y="817"/>
                    <a:pt x="641" y="817"/>
                  </a:cubicBezTo>
                  <a:lnTo>
                    <a:pt x="604" y="835"/>
                  </a:lnTo>
                  <a:lnTo>
                    <a:pt x="549" y="909"/>
                  </a:lnTo>
                  <a:lnTo>
                    <a:pt x="403" y="1055"/>
                  </a:lnTo>
                  <a:cubicBezTo>
                    <a:pt x="312" y="1146"/>
                    <a:pt x="202" y="1238"/>
                    <a:pt x="129" y="1347"/>
                  </a:cubicBezTo>
                  <a:cubicBezTo>
                    <a:pt x="19" y="1475"/>
                    <a:pt x="1" y="1658"/>
                    <a:pt x="111" y="1822"/>
                  </a:cubicBezTo>
                  <a:cubicBezTo>
                    <a:pt x="169" y="1915"/>
                    <a:pt x="279" y="1972"/>
                    <a:pt x="394" y="1972"/>
                  </a:cubicBezTo>
                  <a:cubicBezTo>
                    <a:pt x="459" y="1972"/>
                    <a:pt x="526" y="1953"/>
                    <a:pt x="586" y="1914"/>
                  </a:cubicBezTo>
                  <a:cubicBezTo>
                    <a:pt x="842" y="1731"/>
                    <a:pt x="1043" y="1457"/>
                    <a:pt x="1225" y="1201"/>
                  </a:cubicBezTo>
                  <a:cubicBezTo>
                    <a:pt x="1390" y="982"/>
                    <a:pt x="1518" y="744"/>
                    <a:pt x="1664" y="507"/>
                  </a:cubicBezTo>
                  <a:cubicBezTo>
                    <a:pt x="1755" y="360"/>
                    <a:pt x="1737" y="141"/>
                    <a:pt x="1554" y="50"/>
                  </a:cubicBezTo>
                  <a:cubicBezTo>
                    <a:pt x="1496" y="17"/>
                    <a:pt x="1427" y="1"/>
                    <a:pt x="13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9"/>
            <p:cNvSpPr/>
            <p:nvPr/>
          </p:nvSpPr>
          <p:spPr>
            <a:xfrm rot="5400000">
              <a:off x="7305596" y="218322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49"/>
            <p:cNvSpPr/>
            <p:nvPr/>
          </p:nvSpPr>
          <p:spPr>
            <a:xfrm rot="5400000">
              <a:off x="7348269" y="2338031"/>
              <a:ext cx="56131" cy="59647"/>
            </a:xfrm>
            <a:custGeom>
              <a:avLst/>
              <a:gdLst/>
              <a:ahLst/>
              <a:cxnLst/>
              <a:rect l="l" t="t" r="r" b="b"/>
              <a:pathLst>
                <a:path w="878" h="933" extrusionOk="0">
                  <a:moveTo>
                    <a:pt x="421" y="1"/>
                  </a:moveTo>
                  <a:cubicBezTo>
                    <a:pt x="384" y="1"/>
                    <a:pt x="366" y="1"/>
                    <a:pt x="311" y="19"/>
                  </a:cubicBezTo>
                  <a:lnTo>
                    <a:pt x="220" y="74"/>
                  </a:lnTo>
                  <a:cubicBezTo>
                    <a:pt x="183" y="92"/>
                    <a:pt x="128" y="147"/>
                    <a:pt x="110" y="184"/>
                  </a:cubicBezTo>
                  <a:cubicBezTo>
                    <a:pt x="55" y="220"/>
                    <a:pt x="37" y="275"/>
                    <a:pt x="37" y="330"/>
                  </a:cubicBezTo>
                  <a:cubicBezTo>
                    <a:pt x="37" y="348"/>
                    <a:pt x="19" y="366"/>
                    <a:pt x="19" y="385"/>
                  </a:cubicBezTo>
                  <a:cubicBezTo>
                    <a:pt x="1" y="458"/>
                    <a:pt x="1" y="549"/>
                    <a:pt x="19" y="622"/>
                  </a:cubicBezTo>
                  <a:cubicBezTo>
                    <a:pt x="37" y="695"/>
                    <a:pt x="55" y="750"/>
                    <a:pt x="128" y="805"/>
                  </a:cubicBezTo>
                  <a:cubicBezTo>
                    <a:pt x="147" y="823"/>
                    <a:pt x="202" y="842"/>
                    <a:pt x="220" y="878"/>
                  </a:cubicBezTo>
                  <a:cubicBezTo>
                    <a:pt x="293" y="915"/>
                    <a:pt x="366" y="933"/>
                    <a:pt x="421" y="933"/>
                  </a:cubicBezTo>
                  <a:cubicBezTo>
                    <a:pt x="494" y="933"/>
                    <a:pt x="549" y="933"/>
                    <a:pt x="585" y="896"/>
                  </a:cubicBezTo>
                  <a:cubicBezTo>
                    <a:pt x="640" y="878"/>
                    <a:pt x="677" y="842"/>
                    <a:pt x="732" y="805"/>
                  </a:cubicBezTo>
                  <a:cubicBezTo>
                    <a:pt x="768" y="750"/>
                    <a:pt x="823" y="695"/>
                    <a:pt x="841" y="622"/>
                  </a:cubicBezTo>
                  <a:cubicBezTo>
                    <a:pt x="878" y="531"/>
                    <a:pt x="878" y="440"/>
                    <a:pt x="859" y="366"/>
                  </a:cubicBezTo>
                  <a:cubicBezTo>
                    <a:pt x="859" y="348"/>
                    <a:pt x="841" y="330"/>
                    <a:pt x="841" y="293"/>
                  </a:cubicBezTo>
                  <a:cubicBezTo>
                    <a:pt x="823" y="275"/>
                    <a:pt x="823" y="220"/>
                    <a:pt x="786" y="202"/>
                  </a:cubicBezTo>
                  <a:cubicBezTo>
                    <a:pt x="768" y="165"/>
                    <a:pt x="732" y="111"/>
                    <a:pt x="677" y="92"/>
                  </a:cubicBezTo>
                  <a:cubicBezTo>
                    <a:pt x="658" y="74"/>
                    <a:pt x="640" y="56"/>
                    <a:pt x="585" y="56"/>
                  </a:cubicBezTo>
                  <a:cubicBezTo>
                    <a:pt x="549" y="19"/>
                    <a:pt x="494" y="1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49"/>
            <p:cNvSpPr/>
            <p:nvPr/>
          </p:nvSpPr>
          <p:spPr>
            <a:xfrm rot="5400000">
              <a:off x="7088427" y="2238717"/>
              <a:ext cx="112197" cy="118079"/>
            </a:xfrm>
            <a:custGeom>
              <a:avLst/>
              <a:gdLst/>
              <a:ahLst/>
              <a:cxnLst/>
              <a:rect l="l" t="t" r="r" b="b"/>
              <a:pathLst>
                <a:path w="1755" h="1847" extrusionOk="0">
                  <a:moveTo>
                    <a:pt x="1183" y="1"/>
                  </a:moveTo>
                  <a:cubicBezTo>
                    <a:pt x="1083" y="1"/>
                    <a:pt x="984" y="13"/>
                    <a:pt x="914" y="48"/>
                  </a:cubicBezTo>
                  <a:lnTo>
                    <a:pt x="567" y="322"/>
                  </a:lnTo>
                  <a:cubicBezTo>
                    <a:pt x="457" y="432"/>
                    <a:pt x="366" y="560"/>
                    <a:pt x="275" y="669"/>
                  </a:cubicBezTo>
                  <a:cubicBezTo>
                    <a:pt x="202" y="761"/>
                    <a:pt x="147" y="834"/>
                    <a:pt x="110" y="925"/>
                  </a:cubicBezTo>
                  <a:cubicBezTo>
                    <a:pt x="19" y="1053"/>
                    <a:pt x="1" y="1236"/>
                    <a:pt x="37" y="1400"/>
                  </a:cubicBezTo>
                  <a:cubicBezTo>
                    <a:pt x="55" y="1474"/>
                    <a:pt x="92" y="1510"/>
                    <a:pt x="110" y="1565"/>
                  </a:cubicBezTo>
                  <a:cubicBezTo>
                    <a:pt x="128" y="1583"/>
                    <a:pt x="128" y="1620"/>
                    <a:pt x="147" y="1656"/>
                  </a:cubicBezTo>
                  <a:cubicBezTo>
                    <a:pt x="202" y="1711"/>
                    <a:pt x="275" y="1784"/>
                    <a:pt x="366" y="1802"/>
                  </a:cubicBezTo>
                  <a:cubicBezTo>
                    <a:pt x="433" y="1829"/>
                    <a:pt x="500" y="1846"/>
                    <a:pt x="567" y="1846"/>
                  </a:cubicBezTo>
                  <a:cubicBezTo>
                    <a:pt x="591" y="1846"/>
                    <a:pt x="616" y="1844"/>
                    <a:pt x="640" y="1839"/>
                  </a:cubicBezTo>
                  <a:cubicBezTo>
                    <a:pt x="658" y="1802"/>
                    <a:pt x="695" y="1802"/>
                    <a:pt x="731" y="1802"/>
                  </a:cubicBezTo>
                  <a:cubicBezTo>
                    <a:pt x="841" y="1784"/>
                    <a:pt x="933" y="1711"/>
                    <a:pt x="1024" y="1656"/>
                  </a:cubicBezTo>
                  <a:cubicBezTo>
                    <a:pt x="1097" y="1583"/>
                    <a:pt x="1115" y="1528"/>
                    <a:pt x="1134" y="1474"/>
                  </a:cubicBezTo>
                  <a:cubicBezTo>
                    <a:pt x="1188" y="1382"/>
                    <a:pt x="1225" y="1309"/>
                    <a:pt x="1298" y="1236"/>
                  </a:cubicBezTo>
                  <a:cubicBezTo>
                    <a:pt x="1389" y="1126"/>
                    <a:pt x="1481" y="1035"/>
                    <a:pt x="1590" y="944"/>
                  </a:cubicBezTo>
                  <a:cubicBezTo>
                    <a:pt x="1645" y="889"/>
                    <a:pt x="1682" y="834"/>
                    <a:pt x="1700" y="761"/>
                  </a:cubicBezTo>
                  <a:cubicBezTo>
                    <a:pt x="1755" y="688"/>
                    <a:pt x="1755" y="615"/>
                    <a:pt x="1755" y="560"/>
                  </a:cubicBezTo>
                  <a:cubicBezTo>
                    <a:pt x="1755" y="487"/>
                    <a:pt x="1737" y="450"/>
                    <a:pt x="1737" y="395"/>
                  </a:cubicBezTo>
                  <a:cubicBezTo>
                    <a:pt x="1718" y="322"/>
                    <a:pt x="1682" y="267"/>
                    <a:pt x="1645" y="213"/>
                  </a:cubicBezTo>
                  <a:cubicBezTo>
                    <a:pt x="1572" y="121"/>
                    <a:pt x="1462" y="30"/>
                    <a:pt x="1353" y="12"/>
                  </a:cubicBezTo>
                  <a:cubicBezTo>
                    <a:pt x="1299" y="5"/>
                    <a:pt x="1241" y="1"/>
                    <a:pt x="1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9"/>
            <p:cNvSpPr/>
            <p:nvPr/>
          </p:nvSpPr>
          <p:spPr>
            <a:xfrm rot="5400000">
              <a:off x="7351433" y="2021741"/>
              <a:ext cx="99411" cy="97621"/>
            </a:xfrm>
            <a:custGeom>
              <a:avLst/>
              <a:gdLst/>
              <a:ahLst/>
              <a:cxnLst/>
              <a:rect l="l" t="t" r="r" b="b"/>
              <a:pathLst>
                <a:path w="1555" h="1527" extrusionOk="0">
                  <a:moveTo>
                    <a:pt x="1182" y="0"/>
                  </a:moveTo>
                  <a:cubicBezTo>
                    <a:pt x="1161" y="0"/>
                    <a:pt x="1139" y="3"/>
                    <a:pt x="1115" y="10"/>
                  </a:cubicBezTo>
                  <a:cubicBezTo>
                    <a:pt x="1006" y="10"/>
                    <a:pt x="896" y="46"/>
                    <a:pt x="823" y="119"/>
                  </a:cubicBezTo>
                  <a:cubicBezTo>
                    <a:pt x="659" y="284"/>
                    <a:pt x="494" y="430"/>
                    <a:pt x="348" y="576"/>
                  </a:cubicBezTo>
                  <a:cubicBezTo>
                    <a:pt x="330" y="595"/>
                    <a:pt x="293" y="613"/>
                    <a:pt x="275" y="613"/>
                  </a:cubicBezTo>
                  <a:cubicBezTo>
                    <a:pt x="202" y="686"/>
                    <a:pt x="165" y="759"/>
                    <a:pt x="129" y="850"/>
                  </a:cubicBezTo>
                  <a:cubicBezTo>
                    <a:pt x="110" y="887"/>
                    <a:pt x="92" y="942"/>
                    <a:pt x="92" y="978"/>
                  </a:cubicBezTo>
                  <a:cubicBezTo>
                    <a:pt x="74" y="1033"/>
                    <a:pt x="56" y="1070"/>
                    <a:pt x="56" y="1125"/>
                  </a:cubicBezTo>
                  <a:cubicBezTo>
                    <a:pt x="56" y="1143"/>
                    <a:pt x="19" y="1161"/>
                    <a:pt x="19" y="1198"/>
                  </a:cubicBezTo>
                  <a:cubicBezTo>
                    <a:pt x="1" y="1234"/>
                    <a:pt x="1" y="1289"/>
                    <a:pt x="1" y="1307"/>
                  </a:cubicBezTo>
                  <a:cubicBezTo>
                    <a:pt x="1" y="1417"/>
                    <a:pt x="110" y="1527"/>
                    <a:pt x="238" y="1527"/>
                  </a:cubicBezTo>
                  <a:cubicBezTo>
                    <a:pt x="293" y="1527"/>
                    <a:pt x="348" y="1508"/>
                    <a:pt x="421" y="1490"/>
                  </a:cubicBezTo>
                  <a:cubicBezTo>
                    <a:pt x="458" y="1472"/>
                    <a:pt x="512" y="1435"/>
                    <a:pt x="549" y="1435"/>
                  </a:cubicBezTo>
                  <a:cubicBezTo>
                    <a:pt x="604" y="1417"/>
                    <a:pt x="640" y="1399"/>
                    <a:pt x="695" y="1399"/>
                  </a:cubicBezTo>
                  <a:cubicBezTo>
                    <a:pt x="787" y="1344"/>
                    <a:pt x="841" y="1326"/>
                    <a:pt x="914" y="1252"/>
                  </a:cubicBezTo>
                  <a:lnTo>
                    <a:pt x="988" y="1198"/>
                  </a:lnTo>
                  <a:cubicBezTo>
                    <a:pt x="1152" y="1033"/>
                    <a:pt x="1298" y="869"/>
                    <a:pt x="1444" y="704"/>
                  </a:cubicBezTo>
                  <a:cubicBezTo>
                    <a:pt x="1517" y="613"/>
                    <a:pt x="1554" y="521"/>
                    <a:pt x="1554" y="412"/>
                  </a:cubicBezTo>
                  <a:cubicBezTo>
                    <a:pt x="1536" y="302"/>
                    <a:pt x="1481" y="193"/>
                    <a:pt x="1426" y="119"/>
                  </a:cubicBezTo>
                  <a:cubicBezTo>
                    <a:pt x="1352" y="60"/>
                    <a:pt x="1277" y="0"/>
                    <a:pt x="1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9"/>
            <p:cNvSpPr/>
            <p:nvPr/>
          </p:nvSpPr>
          <p:spPr>
            <a:xfrm rot="5400000">
              <a:off x="7098081" y="1873233"/>
              <a:ext cx="90013" cy="102544"/>
            </a:xfrm>
            <a:custGeom>
              <a:avLst/>
              <a:gdLst/>
              <a:ahLst/>
              <a:cxnLst/>
              <a:rect l="l" t="t" r="r" b="b"/>
              <a:pathLst>
                <a:path w="1408" h="1604" extrusionOk="0">
                  <a:moveTo>
                    <a:pt x="934" y="0"/>
                  </a:moveTo>
                  <a:cubicBezTo>
                    <a:pt x="881" y="0"/>
                    <a:pt x="826" y="10"/>
                    <a:pt x="768" y="32"/>
                  </a:cubicBezTo>
                  <a:cubicBezTo>
                    <a:pt x="640" y="69"/>
                    <a:pt x="549" y="142"/>
                    <a:pt x="476" y="251"/>
                  </a:cubicBezTo>
                  <a:cubicBezTo>
                    <a:pt x="348" y="452"/>
                    <a:pt x="202" y="690"/>
                    <a:pt x="55" y="891"/>
                  </a:cubicBezTo>
                  <a:cubicBezTo>
                    <a:pt x="37" y="946"/>
                    <a:pt x="37" y="964"/>
                    <a:pt x="19" y="1001"/>
                  </a:cubicBezTo>
                  <a:cubicBezTo>
                    <a:pt x="1" y="1074"/>
                    <a:pt x="1" y="1147"/>
                    <a:pt x="19" y="1183"/>
                  </a:cubicBezTo>
                  <a:cubicBezTo>
                    <a:pt x="19" y="1238"/>
                    <a:pt x="19" y="1275"/>
                    <a:pt x="37" y="1311"/>
                  </a:cubicBezTo>
                  <a:cubicBezTo>
                    <a:pt x="55" y="1366"/>
                    <a:pt x="92" y="1421"/>
                    <a:pt x="129" y="1457"/>
                  </a:cubicBezTo>
                  <a:cubicBezTo>
                    <a:pt x="202" y="1531"/>
                    <a:pt x="256" y="1549"/>
                    <a:pt x="348" y="1585"/>
                  </a:cubicBezTo>
                  <a:cubicBezTo>
                    <a:pt x="384" y="1585"/>
                    <a:pt x="439" y="1604"/>
                    <a:pt x="476" y="1604"/>
                  </a:cubicBezTo>
                  <a:cubicBezTo>
                    <a:pt x="549" y="1604"/>
                    <a:pt x="622" y="1604"/>
                    <a:pt x="658" y="1549"/>
                  </a:cubicBezTo>
                  <a:cubicBezTo>
                    <a:pt x="713" y="1531"/>
                    <a:pt x="732" y="1531"/>
                    <a:pt x="768" y="1494"/>
                  </a:cubicBezTo>
                  <a:cubicBezTo>
                    <a:pt x="823" y="1457"/>
                    <a:pt x="859" y="1421"/>
                    <a:pt x="896" y="1348"/>
                  </a:cubicBezTo>
                  <a:cubicBezTo>
                    <a:pt x="1042" y="1147"/>
                    <a:pt x="1188" y="946"/>
                    <a:pt x="1316" y="708"/>
                  </a:cubicBezTo>
                  <a:cubicBezTo>
                    <a:pt x="1371" y="672"/>
                    <a:pt x="1371" y="599"/>
                    <a:pt x="1389" y="525"/>
                  </a:cubicBezTo>
                  <a:cubicBezTo>
                    <a:pt x="1408" y="507"/>
                    <a:pt x="1408" y="434"/>
                    <a:pt x="1389" y="361"/>
                  </a:cubicBezTo>
                  <a:cubicBezTo>
                    <a:pt x="1371" y="306"/>
                    <a:pt x="1353" y="251"/>
                    <a:pt x="1298" y="215"/>
                  </a:cubicBezTo>
                  <a:lnTo>
                    <a:pt x="1170" y="69"/>
                  </a:lnTo>
                  <a:cubicBezTo>
                    <a:pt x="1093" y="24"/>
                    <a:pt x="1015" y="0"/>
                    <a:pt x="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9"/>
            <p:cNvSpPr/>
            <p:nvPr/>
          </p:nvSpPr>
          <p:spPr>
            <a:xfrm rot="5400000">
              <a:off x="7011233" y="2057637"/>
              <a:ext cx="60797" cy="78378"/>
            </a:xfrm>
            <a:custGeom>
              <a:avLst/>
              <a:gdLst/>
              <a:ahLst/>
              <a:cxnLst/>
              <a:rect l="l" t="t" r="r" b="b"/>
              <a:pathLst>
                <a:path w="951" h="1226" extrusionOk="0">
                  <a:moveTo>
                    <a:pt x="648" y="1"/>
                  </a:moveTo>
                  <a:cubicBezTo>
                    <a:pt x="616" y="1"/>
                    <a:pt x="582" y="8"/>
                    <a:pt x="549" y="29"/>
                  </a:cubicBezTo>
                  <a:cubicBezTo>
                    <a:pt x="476" y="47"/>
                    <a:pt x="384" y="102"/>
                    <a:pt x="366" y="157"/>
                  </a:cubicBezTo>
                  <a:cubicBezTo>
                    <a:pt x="293" y="284"/>
                    <a:pt x="256" y="394"/>
                    <a:pt x="183" y="504"/>
                  </a:cubicBezTo>
                  <a:cubicBezTo>
                    <a:pt x="165" y="559"/>
                    <a:pt x="110" y="613"/>
                    <a:pt x="92" y="668"/>
                  </a:cubicBezTo>
                  <a:lnTo>
                    <a:pt x="19" y="796"/>
                  </a:lnTo>
                  <a:cubicBezTo>
                    <a:pt x="0" y="851"/>
                    <a:pt x="19" y="924"/>
                    <a:pt x="19" y="961"/>
                  </a:cubicBezTo>
                  <a:cubicBezTo>
                    <a:pt x="19" y="1052"/>
                    <a:pt x="55" y="1143"/>
                    <a:pt x="147" y="1198"/>
                  </a:cubicBezTo>
                  <a:cubicBezTo>
                    <a:pt x="183" y="1216"/>
                    <a:pt x="229" y="1226"/>
                    <a:pt x="277" y="1226"/>
                  </a:cubicBezTo>
                  <a:cubicBezTo>
                    <a:pt x="325" y="1226"/>
                    <a:pt x="375" y="1216"/>
                    <a:pt x="421" y="1198"/>
                  </a:cubicBezTo>
                  <a:cubicBezTo>
                    <a:pt x="476" y="1162"/>
                    <a:pt x="512" y="1143"/>
                    <a:pt x="549" y="1107"/>
                  </a:cubicBezTo>
                  <a:cubicBezTo>
                    <a:pt x="585" y="1052"/>
                    <a:pt x="603" y="1015"/>
                    <a:pt x="640" y="961"/>
                  </a:cubicBezTo>
                  <a:cubicBezTo>
                    <a:pt x="658" y="924"/>
                    <a:pt x="695" y="851"/>
                    <a:pt x="731" y="796"/>
                  </a:cubicBezTo>
                  <a:cubicBezTo>
                    <a:pt x="786" y="686"/>
                    <a:pt x="841" y="577"/>
                    <a:pt x="914" y="467"/>
                  </a:cubicBezTo>
                  <a:cubicBezTo>
                    <a:pt x="932" y="412"/>
                    <a:pt x="951" y="321"/>
                    <a:pt x="932" y="230"/>
                  </a:cubicBezTo>
                  <a:cubicBezTo>
                    <a:pt x="914" y="157"/>
                    <a:pt x="859" y="83"/>
                    <a:pt x="804" y="47"/>
                  </a:cubicBezTo>
                  <a:cubicBezTo>
                    <a:pt x="758" y="24"/>
                    <a:pt x="705" y="1"/>
                    <a:pt x="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9"/>
            <p:cNvSpPr/>
            <p:nvPr/>
          </p:nvSpPr>
          <p:spPr>
            <a:xfrm rot="5400000">
              <a:off x="6827756" y="2130005"/>
              <a:ext cx="79465" cy="94872"/>
            </a:xfrm>
            <a:custGeom>
              <a:avLst/>
              <a:gdLst/>
              <a:ahLst/>
              <a:cxnLst/>
              <a:rect l="l" t="t" r="r" b="b"/>
              <a:pathLst>
                <a:path w="1243" h="1484" extrusionOk="0">
                  <a:moveTo>
                    <a:pt x="776" y="0"/>
                  </a:moveTo>
                  <a:cubicBezTo>
                    <a:pt x="693" y="0"/>
                    <a:pt x="603" y="16"/>
                    <a:pt x="530" y="65"/>
                  </a:cubicBezTo>
                  <a:cubicBezTo>
                    <a:pt x="439" y="138"/>
                    <a:pt x="347" y="211"/>
                    <a:pt x="329" y="339"/>
                  </a:cubicBezTo>
                  <a:lnTo>
                    <a:pt x="256" y="540"/>
                  </a:lnTo>
                  <a:cubicBezTo>
                    <a:pt x="238" y="613"/>
                    <a:pt x="183" y="668"/>
                    <a:pt x="146" y="741"/>
                  </a:cubicBezTo>
                  <a:cubicBezTo>
                    <a:pt x="110" y="759"/>
                    <a:pt x="73" y="814"/>
                    <a:pt x="73" y="869"/>
                  </a:cubicBezTo>
                  <a:cubicBezTo>
                    <a:pt x="55" y="887"/>
                    <a:pt x="55" y="924"/>
                    <a:pt x="18" y="979"/>
                  </a:cubicBezTo>
                  <a:cubicBezTo>
                    <a:pt x="0" y="1052"/>
                    <a:pt x="0" y="1107"/>
                    <a:pt x="18" y="1198"/>
                  </a:cubicBezTo>
                  <a:lnTo>
                    <a:pt x="18" y="1216"/>
                  </a:lnTo>
                  <a:cubicBezTo>
                    <a:pt x="55" y="1289"/>
                    <a:pt x="73" y="1344"/>
                    <a:pt x="110" y="1381"/>
                  </a:cubicBezTo>
                  <a:cubicBezTo>
                    <a:pt x="165" y="1436"/>
                    <a:pt x="201" y="1454"/>
                    <a:pt x="274" y="1472"/>
                  </a:cubicBezTo>
                  <a:lnTo>
                    <a:pt x="293" y="1472"/>
                  </a:lnTo>
                  <a:cubicBezTo>
                    <a:pt x="326" y="1479"/>
                    <a:pt x="367" y="1483"/>
                    <a:pt x="410" y="1483"/>
                  </a:cubicBezTo>
                  <a:cubicBezTo>
                    <a:pt x="484" y="1483"/>
                    <a:pt x="564" y="1470"/>
                    <a:pt x="621" y="1436"/>
                  </a:cubicBezTo>
                  <a:cubicBezTo>
                    <a:pt x="658" y="1381"/>
                    <a:pt x="731" y="1344"/>
                    <a:pt x="786" y="1326"/>
                  </a:cubicBezTo>
                  <a:cubicBezTo>
                    <a:pt x="841" y="1253"/>
                    <a:pt x="914" y="1162"/>
                    <a:pt x="987" y="1088"/>
                  </a:cubicBezTo>
                  <a:cubicBezTo>
                    <a:pt x="1097" y="961"/>
                    <a:pt x="1170" y="796"/>
                    <a:pt x="1206" y="613"/>
                  </a:cubicBezTo>
                  <a:cubicBezTo>
                    <a:pt x="1243" y="540"/>
                    <a:pt x="1243" y="467"/>
                    <a:pt x="1206" y="412"/>
                  </a:cubicBezTo>
                  <a:cubicBezTo>
                    <a:pt x="1206" y="339"/>
                    <a:pt x="1188" y="284"/>
                    <a:pt x="1170" y="230"/>
                  </a:cubicBezTo>
                  <a:cubicBezTo>
                    <a:pt x="1115" y="138"/>
                    <a:pt x="1005" y="47"/>
                    <a:pt x="896" y="10"/>
                  </a:cubicBezTo>
                  <a:cubicBezTo>
                    <a:pt x="859" y="4"/>
                    <a:pt x="818" y="0"/>
                    <a:pt x="7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49"/>
            <p:cNvSpPr/>
            <p:nvPr/>
          </p:nvSpPr>
          <p:spPr>
            <a:xfrm rot="5400000">
              <a:off x="6924480" y="2468319"/>
              <a:ext cx="114563" cy="133166"/>
            </a:xfrm>
            <a:custGeom>
              <a:avLst/>
              <a:gdLst/>
              <a:ahLst/>
              <a:cxnLst/>
              <a:rect l="l" t="t" r="r" b="b"/>
              <a:pathLst>
                <a:path w="1792" h="2083" extrusionOk="0">
                  <a:moveTo>
                    <a:pt x="1301" y="0"/>
                  </a:moveTo>
                  <a:cubicBezTo>
                    <a:pt x="1247" y="0"/>
                    <a:pt x="1195" y="11"/>
                    <a:pt x="1152" y="32"/>
                  </a:cubicBezTo>
                  <a:cubicBezTo>
                    <a:pt x="1097" y="51"/>
                    <a:pt x="1061" y="69"/>
                    <a:pt x="1042" y="69"/>
                  </a:cubicBezTo>
                  <a:cubicBezTo>
                    <a:pt x="969" y="105"/>
                    <a:pt x="896" y="178"/>
                    <a:pt x="860" y="252"/>
                  </a:cubicBezTo>
                  <a:cubicBezTo>
                    <a:pt x="714" y="453"/>
                    <a:pt x="549" y="635"/>
                    <a:pt x="421" y="855"/>
                  </a:cubicBezTo>
                  <a:cubicBezTo>
                    <a:pt x="348" y="946"/>
                    <a:pt x="275" y="1037"/>
                    <a:pt x="220" y="1147"/>
                  </a:cubicBezTo>
                  <a:cubicBezTo>
                    <a:pt x="165" y="1184"/>
                    <a:pt x="147" y="1238"/>
                    <a:pt x="129" y="1275"/>
                  </a:cubicBezTo>
                  <a:cubicBezTo>
                    <a:pt x="37" y="1421"/>
                    <a:pt x="1" y="1604"/>
                    <a:pt x="74" y="1768"/>
                  </a:cubicBezTo>
                  <a:cubicBezTo>
                    <a:pt x="92" y="1805"/>
                    <a:pt x="92" y="1823"/>
                    <a:pt x="129" y="1878"/>
                  </a:cubicBezTo>
                  <a:cubicBezTo>
                    <a:pt x="147" y="1915"/>
                    <a:pt x="184" y="1969"/>
                    <a:pt x="238" y="1988"/>
                  </a:cubicBezTo>
                  <a:cubicBezTo>
                    <a:pt x="330" y="2061"/>
                    <a:pt x="403" y="2079"/>
                    <a:pt x="513" y="2079"/>
                  </a:cubicBezTo>
                  <a:cubicBezTo>
                    <a:pt x="531" y="2081"/>
                    <a:pt x="549" y="2082"/>
                    <a:pt x="568" y="2082"/>
                  </a:cubicBezTo>
                  <a:cubicBezTo>
                    <a:pt x="699" y="2082"/>
                    <a:pt x="839" y="2026"/>
                    <a:pt x="951" y="1915"/>
                  </a:cubicBezTo>
                  <a:cubicBezTo>
                    <a:pt x="1006" y="1860"/>
                    <a:pt x="1079" y="1768"/>
                    <a:pt x="1134" y="1677"/>
                  </a:cubicBezTo>
                  <a:cubicBezTo>
                    <a:pt x="1189" y="1586"/>
                    <a:pt x="1262" y="1458"/>
                    <a:pt x="1335" y="1366"/>
                  </a:cubicBezTo>
                  <a:cubicBezTo>
                    <a:pt x="1463" y="1165"/>
                    <a:pt x="1609" y="964"/>
                    <a:pt x="1773" y="782"/>
                  </a:cubicBezTo>
                  <a:cubicBezTo>
                    <a:pt x="1773" y="672"/>
                    <a:pt x="1792" y="489"/>
                    <a:pt x="1773" y="361"/>
                  </a:cubicBezTo>
                  <a:cubicBezTo>
                    <a:pt x="1737" y="252"/>
                    <a:pt x="1646" y="124"/>
                    <a:pt x="1536" y="69"/>
                  </a:cubicBezTo>
                  <a:cubicBezTo>
                    <a:pt x="1469" y="25"/>
                    <a:pt x="1383" y="0"/>
                    <a:pt x="1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9"/>
            <p:cNvSpPr/>
            <p:nvPr/>
          </p:nvSpPr>
          <p:spPr>
            <a:xfrm rot="5400000">
              <a:off x="7257777" y="2605224"/>
              <a:ext cx="53829" cy="51016"/>
            </a:xfrm>
            <a:custGeom>
              <a:avLst/>
              <a:gdLst/>
              <a:ahLst/>
              <a:cxnLst/>
              <a:rect l="l" t="t" r="r" b="b"/>
              <a:pathLst>
                <a:path w="842" h="798" extrusionOk="0">
                  <a:moveTo>
                    <a:pt x="429" y="0"/>
                  </a:moveTo>
                  <a:cubicBezTo>
                    <a:pt x="392" y="0"/>
                    <a:pt x="348" y="17"/>
                    <a:pt x="311" y="17"/>
                  </a:cubicBezTo>
                  <a:cubicBezTo>
                    <a:pt x="293" y="35"/>
                    <a:pt x="256" y="35"/>
                    <a:pt x="220" y="53"/>
                  </a:cubicBezTo>
                  <a:cubicBezTo>
                    <a:pt x="201" y="53"/>
                    <a:pt x="201" y="71"/>
                    <a:pt x="183" y="71"/>
                  </a:cubicBezTo>
                  <a:cubicBezTo>
                    <a:pt x="128" y="90"/>
                    <a:pt x="92" y="145"/>
                    <a:pt x="74" y="199"/>
                  </a:cubicBezTo>
                  <a:cubicBezTo>
                    <a:pt x="37" y="218"/>
                    <a:pt x="37" y="254"/>
                    <a:pt x="19" y="291"/>
                  </a:cubicBezTo>
                  <a:cubicBezTo>
                    <a:pt x="0" y="346"/>
                    <a:pt x="0" y="437"/>
                    <a:pt x="19" y="510"/>
                  </a:cubicBezTo>
                  <a:cubicBezTo>
                    <a:pt x="19" y="528"/>
                    <a:pt x="37" y="547"/>
                    <a:pt x="37" y="583"/>
                  </a:cubicBezTo>
                  <a:cubicBezTo>
                    <a:pt x="74" y="620"/>
                    <a:pt x="74" y="656"/>
                    <a:pt x="92" y="675"/>
                  </a:cubicBezTo>
                  <a:lnTo>
                    <a:pt x="110" y="693"/>
                  </a:lnTo>
                  <a:cubicBezTo>
                    <a:pt x="128" y="711"/>
                    <a:pt x="165" y="748"/>
                    <a:pt x="201" y="766"/>
                  </a:cubicBezTo>
                  <a:cubicBezTo>
                    <a:pt x="220" y="766"/>
                    <a:pt x="220" y="766"/>
                    <a:pt x="256" y="784"/>
                  </a:cubicBezTo>
                  <a:lnTo>
                    <a:pt x="311" y="784"/>
                  </a:lnTo>
                  <a:cubicBezTo>
                    <a:pt x="357" y="793"/>
                    <a:pt x="380" y="798"/>
                    <a:pt x="400" y="798"/>
                  </a:cubicBezTo>
                  <a:cubicBezTo>
                    <a:pt x="421" y="798"/>
                    <a:pt x="439" y="793"/>
                    <a:pt x="476" y="784"/>
                  </a:cubicBezTo>
                  <a:lnTo>
                    <a:pt x="512" y="784"/>
                  </a:lnTo>
                  <a:lnTo>
                    <a:pt x="658" y="711"/>
                  </a:lnTo>
                  <a:lnTo>
                    <a:pt x="731" y="656"/>
                  </a:lnTo>
                  <a:cubicBezTo>
                    <a:pt x="768" y="601"/>
                    <a:pt x="805" y="547"/>
                    <a:pt x="805" y="510"/>
                  </a:cubicBezTo>
                  <a:lnTo>
                    <a:pt x="805" y="474"/>
                  </a:lnTo>
                  <a:cubicBezTo>
                    <a:pt x="841" y="400"/>
                    <a:pt x="841" y="327"/>
                    <a:pt x="841" y="291"/>
                  </a:cubicBezTo>
                  <a:cubicBezTo>
                    <a:pt x="823" y="254"/>
                    <a:pt x="823" y="218"/>
                    <a:pt x="805" y="199"/>
                  </a:cubicBezTo>
                  <a:cubicBezTo>
                    <a:pt x="768" y="145"/>
                    <a:pt x="731" y="90"/>
                    <a:pt x="677" y="71"/>
                  </a:cubicBezTo>
                  <a:cubicBezTo>
                    <a:pt x="658" y="71"/>
                    <a:pt x="658" y="53"/>
                    <a:pt x="640" y="53"/>
                  </a:cubicBezTo>
                  <a:cubicBezTo>
                    <a:pt x="585" y="35"/>
                    <a:pt x="549" y="17"/>
                    <a:pt x="476" y="17"/>
                  </a:cubicBezTo>
                  <a:cubicBezTo>
                    <a:pt x="463" y="4"/>
                    <a:pt x="447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9"/>
            <p:cNvSpPr/>
            <p:nvPr/>
          </p:nvSpPr>
          <p:spPr>
            <a:xfrm rot="5400000">
              <a:off x="7478493" y="2540751"/>
              <a:ext cx="76013" cy="73647"/>
            </a:xfrm>
            <a:custGeom>
              <a:avLst/>
              <a:gdLst/>
              <a:ahLst/>
              <a:cxnLst/>
              <a:rect l="l" t="t" r="r" b="b"/>
              <a:pathLst>
                <a:path w="1189" h="1152" extrusionOk="0">
                  <a:moveTo>
                    <a:pt x="750" y="0"/>
                  </a:moveTo>
                  <a:cubicBezTo>
                    <a:pt x="677" y="0"/>
                    <a:pt x="585" y="19"/>
                    <a:pt x="530" y="74"/>
                  </a:cubicBezTo>
                  <a:cubicBezTo>
                    <a:pt x="457" y="110"/>
                    <a:pt x="402" y="165"/>
                    <a:pt x="366" y="220"/>
                  </a:cubicBezTo>
                  <a:cubicBezTo>
                    <a:pt x="293" y="311"/>
                    <a:pt x="256" y="402"/>
                    <a:pt x="183" y="494"/>
                  </a:cubicBezTo>
                  <a:cubicBezTo>
                    <a:pt x="165" y="549"/>
                    <a:pt x="110" y="585"/>
                    <a:pt x="92" y="640"/>
                  </a:cubicBezTo>
                  <a:cubicBezTo>
                    <a:pt x="73" y="658"/>
                    <a:pt x="73" y="677"/>
                    <a:pt x="37" y="713"/>
                  </a:cubicBezTo>
                  <a:cubicBezTo>
                    <a:pt x="37" y="731"/>
                    <a:pt x="19" y="731"/>
                    <a:pt x="19" y="750"/>
                  </a:cubicBezTo>
                  <a:cubicBezTo>
                    <a:pt x="0" y="768"/>
                    <a:pt x="0" y="804"/>
                    <a:pt x="0" y="823"/>
                  </a:cubicBezTo>
                  <a:lnTo>
                    <a:pt x="0" y="859"/>
                  </a:lnTo>
                  <a:lnTo>
                    <a:pt x="0" y="896"/>
                  </a:lnTo>
                  <a:cubicBezTo>
                    <a:pt x="0" y="932"/>
                    <a:pt x="0" y="951"/>
                    <a:pt x="19" y="987"/>
                  </a:cubicBezTo>
                  <a:cubicBezTo>
                    <a:pt x="19" y="1005"/>
                    <a:pt x="37" y="1042"/>
                    <a:pt x="73" y="1079"/>
                  </a:cubicBezTo>
                  <a:cubicBezTo>
                    <a:pt x="92" y="1097"/>
                    <a:pt x="110" y="1097"/>
                    <a:pt x="110" y="1115"/>
                  </a:cubicBezTo>
                  <a:cubicBezTo>
                    <a:pt x="165" y="1133"/>
                    <a:pt x="201" y="1152"/>
                    <a:pt x="256" y="1152"/>
                  </a:cubicBezTo>
                  <a:lnTo>
                    <a:pt x="384" y="1152"/>
                  </a:lnTo>
                  <a:cubicBezTo>
                    <a:pt x="402" y="1152"/>
                    <a:pt x="439" y="1133"/>
                    <a:pt x="457" y="1133"/>
                  </a:cubicBezTo>
                  <a:cubicBezTo>
                    <a:pt x="476" y="1115"/>
                    <a:pt x="494" y="1115"/>
                    <a:pt x="530" y="1097"/>
                  </a:cubicBezTo>
                  <a:cubicBezTo>
                    <a:pt x="567" y="1079"/>
                    <a:pt x="622" y="1024"/>
                    <a:pt x="658" y="1005"/>
                  </a:cubicBezTo>
                  <a:cubicBezTo>
                    <a:pt x="750" y="932"/>
                    <a:pt x="841" y="896"/>
                    <a:pt x="932" y="823"/>
                  </a:cubicBezTo>
                  <a:cubicBezTo>
                    <a:pt x="1005" y="768"/>
                    <a:pt x="1042" y="731"/>
                    <a:pt x="1097" y="658"/>
                  </a:cubicBezTo>
                  <a:cubicBezTo>
                    <a:pt x="1133" y="585"/>
                    <a:pt x="1170" y="530"/>
                    <a:pt x="1170" y="439"/>
                  </a:cubicBezTo>
                  <a:cubicBezTo>
                    <a:pt x="1188" y="311"/>
                    <a:pt x="1133" y="201"/>
                    <a:pt x="1042" y="128"/>
                  </a:cubicBezTo>
                  <a:cubicBezTo>
                    <a:pt x="1005" y="92"/>
                    <a:pt x="951" y="74"/>
                    <a:pt x="914" y="37"/>
                  </a:cubicBezTo>
                  <a:cubicBezTo>
                    <a:pt x="859" y="19"/>
                    <a:pt x="804" y="0"/>
                    <a:pt x="7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9"/>
            <p:cNvSpPr/>
            <p:nvPr/>
          </p:nvSpPr>
          <p:spPr>
            <a:xfrm rot="5400000">
              <a:off x="7598935" y="2281262"/>
              <a:ext cx="88863" cy="77419"/>
            </a:xfrm>
            <a:custGeom>
              <a:avLst/>
              <a:gdLst/>
              <a:ahLst/>
              <a:cxnLst/>
              <a:rect l="l" t="t" r="r" b="b"/>
              <a:pathLst>
                <a:path w="1390" h="1211" extrusionOk="0">
                  <a:moveTo>
                    <a:pt x="957" y="1"/>
                  </a:moveTo>
                  <a:cubicBezTo>
                    <a:pt x="943" y="1"/>
                    <a:pt x="929" y="2"/>
                    <a:pt x="914" y="4"/>
                  </a:cubicBezTo>
                  <a:cubicBezTo>
                    <a:pt x="859" y="4"/>
                    <a:pt x="841" y="4"/>
                    <a:pt x="786" y="23"/>
                  </a:cubicBezTo>
                  <a:cubicBezTo>
                    <a:pt x="713" y="41"/>
                    <a:pt x="658" y="59"/>
                    <a:pt x="604" y="132"/>
                  </a:cubicBezTo>
                  <a:cubicBezTo>
                    <a:pt x="512" y="224"/>
                    <a:pt x="421" y="297"/>
                    <a:pt x="311" y="388"/>
                  </a:cubicBezTo>
                  <a:cubicBezTo>
                    <a:pt x="256" y="425"/>
                    <a:pt x="220" y="479"/>
                    <a:pt x="165" y="498"/>
                  </a:cubicBezTo>
                  <a:cubicBezTo>
                    <a:pt x="147" y="498"/>
                    <a:pt x="147" y="516"/>
                    <a:pt x="128" y="516"/>
                  </a:cubicBezTo>
                  <a:cubicBezTo>
                    <a:pt x="92" y="571"/>
                    <a:pt x="37" y="644"/>
                    <a:pt x="19" y="717"/>
                  </a:cubicBezTo>
                  <a:cubicBezTo>
                    <a:pt x="19" y="735"/>
                    <a:pt x="0" y="772"/>
                    <a:pt x="0" y="827"/>
                  </a:cubicBezTo>
                  <a:lnTo>
                    <a:pt x="0" y="845"/>
                  </a:lnTo>
                  <a:lnTo>
                    <a:pt x="0" y="863"/>
                  </a:lnTo>
                  <a:cubicBezTo>
                    <a:pt x="0" y="881"/>
                    <a:pt x="0" y="936"/>
                    <a:pt x="19" y="955"/>
                  </a:cubicBezTo>
                  <a:cubicBezTo>
                    <a:pt x="19" y="1009"/>
                    <a:pt x="37" y="1046"/>
                    <a:pt x="92" y="1082"/>
                  </a:cubicBezTo>
                  <a:cubicBezTo>
                    <a:pt x="128" y="1119"/>
                    <a:pt x="201" y="1192"/>
                    <a:pt x="275" y="1192"/>
                  </a:cubicBezTo>
                  <a:cubicBezTo>
                    <a:pt x="311" y="1192"/>
                    <a:pt x="384" y="1210"/>
                    <a:pt x="421" y="1210"/>
                  </a:cubicBezTo>
                  <a:lnTo>
                    <a:pt x="494" y="1210"/>
                  </a:lnTo>
                  <a:cubicBezTo>
                    <a:pt x="549" y="1210"/>
                    <a:pt x="604" y="1192"/>
                    <a:pt x="658" y="1174"/>
                  </a:cubicBezTo>
                  <a:cubicBezTo>
                    <a:pt x="677" y="1137"/>
                    <a:pt x="731" y="1119"/>
                    <a:pt x="750" y="1101"/>
                  </a:cubicBezTo>
                  <a:cubicBezTo>
                    <a:pt x="768" y="1101"/>
                    <a:pt x="768" y="1082"/>
                    <a:pt x="786" y="1082"/>
                  </a:cubicBezTo>
                  <a:cubicBezTo>
                    <a:pt x="841" y="1028"/>
                    <a:pt x="914" y="973"/>
                    <a:pt x="951" y="955"/>
                  </a:cubicBezTo>
                  <a:lnTo>
                    <a:pt x="1243" y="735"/>
                  </a:lnTo>
                  <a:cubicBezTo>
                    <a:pt x="1298" y="680"/>
                    <a:pt x="1316" y="644"/>
                    <a:pt x="1334" y="589"/>
                  </a:cubicBezTo>
                  <a:cubicBezTo>
                    <a:pt x="1371" y="552"/>
                    <a:pt x="1389" y="479"/>
                    <a:pt x="1389" y="443"/>
                  </a:cubicBezTo>
                  <a:cubicBezTo>
                    <a:pt x="1316" y="351"/>
                    <a:pt x="1316" y="297"/>
                    <a:pt x="1298" y="260"/>
                  </a:cubicBezTo>
                  <a:cubicBezTo>
                    <a:pt x="1280" y="205"/>
                    <a:pt x="1243" y="150"/>
                    <a:pt x="1207" y="114"/>
                  </a:cubicBezTo>
                  <a:cubicBezTo>
                    <a:pt x="1143" y="50"/>
                    <a:pt x="1052" y="1"/>
                    <a:pt x="9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49"/>
            <p:cNvSpPr/>
            <p:nvPr/>
          </p:nvSpPr>
          <p:spPr>
            <a:xfrm rot="5400000">
              <a:off x="6583417" y="2218483"/>
              <a:ext cx="130929" cy="146847"/>
            </a:xfrm>
            <a:custGeom>
              <a:avLst/>
              <a:gdLst/>
              <a:ahLst/>
              <a:cxnLst/>
              <a:rect l="l" t="t" r="r" b="b"/>
              <a:pathLst>
                <a:path w="2048" h="2297" extrusionOk="0">
                  <a:moveTo>
                    <a:pt x="1452" y="0"/>
                  </a:moveTo>
                  <a:cubicBezTo>
                    <a:pt x="1306" y="0"/>
                    <a:pt x="1159" y="50"/>
                    <a:pt x="1061" y="159"/>
                  </a:cubicBezTo>
                  <a:cubicBezTo>
                    <a:pt x="951" y="268"/>
                    <a:pt x="860" y="378"/>
                    <a:pt x="768" y="524"/>
                  </a:cubicBezTo>
                  <a:cubicBezTo>
                    <a:pt x="714" y="597"/>
                    <a:pt x="641" y="670"/>
                    <a:pt x="604" y="743"/>
                  </a:cubicBezTo>
                  <a:cubicBezTo>
                    <a:pt x="549" y="798"/>
                    <a:pt x="531" y="835"/>
                    <a:pt x="494" y="890"/>
                  </a:cubicBezTo>
                  <a:cubicBezTo>
                    <a:pt x="403" y="999"/>
                    <a:pt x="348" y="1072"/>
                    <a:pt x="275" y="1219"/>
                  </a:cubicBezTo>
                  <a:cubicBezTo>
                    <a:pt x="239" y="1292"/>
                    <a:pt x="184" y="1383"/>
                    <a:pt x="147" y="1456"/>
                  </a:cubicBezTo>
                  <a:cubicBezTo>
                    <a:pt x="129" y="1493"/>
                    <a:pt x="92" y="1529"/>
                    <a:pt x="74" y="1566"/>
                  </a:cubicBezTo>
                  <a:cubicBezTo>
                    <a:pt x="1" y="1675"/>
                    <a:pt x="1" y="1767"/>
                    <a:pt x="1" y="1895"/>
                  </a:cubicBezTo>
                  <a:cubicBezTo>
                    <a:pt x="19" y="2004"/>
                    <a:pt x="56" y="2096"/>
                    <a:pt x="111" y="2187"/>
                  </a:cubicBezTo>
                  <a:cubicBezTo>
                    <a:pt x="220" y="2260"/>
                    <a:pt x="312" y="2297"/>
                    <a:pt x="421" y="2297"/>
                  </a:cubicBezTo>
                  <a:cubicBezTo>
                    <a:pt x="531" y="2297"/>
                    <a:pt x="641" y="2297"/>
                    <a:pt x="732" y="2224"/>
                  </a:cubicBezTo>
                  <a:cubicBezTo>
                    <a:pt x="805" y="2187"/>
                    <a:pt x="878" y="2114"/>
                    <a:pt x="951" y="2077"/>
                  </a:cubicBezTo>
                  <a:cubicBezTo>
                    <a:pt x="988" y="2023"/>
                    <a:pt x="1061" y="1986"/>
                    <a:pt x="1097" y="1931"/>
                  </a:cubicBezTo>
                  <a:cubicBezTo>
                    <a:pt x="1134" y="1913"/>
                    <a:pt x="1152" y="1913"/>
                    <a:pt x="1189" y="1895"/>
                  </a:cubicBezTo>
                  <a:cubicBezTo>
                    <a:pt x="1317" y="1803"/>
                    <a:pt x="1408" y="1712"/>
                    <a:pt x="1463" y="1602"/>
                  </a:cubicBezTo>
                  <a:cubicBezTo>
                    <a:pt x="1536" y="1511"/>
                    <a:pt x="1591" y="1438"/>
                    <a:pt x="1646" y="1346"/>
                  </a:cubicBezTo>
                  <a:cubicBezTo>
                    <a:pt x="1700" y="1255"/>
                    <a:pt x="1774" y="1182"/>
                    <a:pt x="1810" y="1091"/>
                  </a:cubicBezTo>
                  <a:lnTo>
                    <a:pt x="1938" y="817"/>
                  </a:lnTo>
                  <a:cubicBezTo>
                    <a:pt x="1993" y="689"/>
                    <a:pt x="2048" y="542"/>
                    <a:pt x="1993" y="414"/>
                  </a:cubicBezTo>
                  <a:cubicBezTo>
                    <a:pt x="1956" y="287"/>
                    <a:pt x="1901" y="195"/>
                    <a:pt x="1792" y="104"/>
                  </a:cubicBezTo>
                  <a:cubicBezTo>
                    <a:pt x="1699" y="37"/>
                    <a:pt x="1576" y="0"/>
                    <a:pt x="1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49"/>
            <p:cNvSpPr/>
            <p:nvPr/>
          </p:nvSpPr>
          <p:spPr>
            <a:xfrm rot="5400000">
              <a:off x="7301600" y="1814066"/>
              <a:ext cx="112261" cy="126262"/>
            </a:xfrm>
            <a:custGeom>
              <a:avLst/>
              <a:gdLst/>
              <a:ahLst/>
              <a:cxnLst/>
              <a:rect l="l" t="t" r="r" b="b"/>
              <a:pathLst>
                <a:path w="1756" h="1975" extrusionOk="0">
                  <a:moveTo>
                    <a:pt x="1287" y="0"/>
                  </a:moveTo>
                  <a:cubicBezTo>
                    <a:pt x="1266" y="0"/>
                    <a:pt x="1245" y="4"/>
                    <a:pt x="1225" y="12"/>
                  </a:cubicBezTo>
                  <a:cubicBezTo>
                    <a:pt x="1116" y="12"/>
                    <a:pt x="988" y="48"/>
                    <a:pt x="915" y="140"/>
                  </a:cubicBezTo>
                  <a:cubicBezTo>
                    <a:pt x="750" y="341"/>
                    <a:pt x="622" y="560"/>
                    <a:pt x="476" y="779"/>
                  </a:cubicBezTo>
                  <a:cubicBezTo>
                    <a:pt x="366" y="962"/>
                    <a:pt x="220" y="1145"/>
                    <a:pt x="111" y="1346"/>
                  </a:cubicBezTo>
                  <a:cubicBezTo>
                    <a:pt x="1" y="1528"/>
                    <a:pt x="74" y="1839"/>
                    <a:pt x="275" y="1930"/>
                  </a:cubicBezTo>
                  <a:cubicBezTo>
                    <a:pt x="342" y="1957"/>
                    <a:pt x="428" y="1974"/>
                    <a:pt x="506" y="1974"/>
                  </a:cubicBezTo>
                  <a:cubicBezTo>
                    <a:pt x="534" y="1974"/>
                    <a:pt x="561" y="1972"/>
                    <a:pt x="586" y="1967"/>
                  </a:cubicBezTo>
                  <a:cubicBezTo>
                    <a:pt x="714" y="1930"/>
                    <a:pt x="768" y="1876"/>
                    <a:pt x="842" y="1766"/>
                  </a:cubicBezTo>
                  <a:cubicBezTo>
                    <a:pt x="969" y="1583"/>
                    <a:pt x="1116" y="1400"/>
                    <a:pt x="1225" y="1236"/>
                  </a:cubicBezTo>
                  <a:cubicBezTo>
                    <a:pt x="1298" y="1145"/>
                    <a:pt x="1371" y="1053"/>
                    <a:pt x="1426" y="980"/>
                  </a:cubicBezTo>
                  <a:lnTo>
                    <a:pt x="1646" y="706"/>
                  </a:lnTo>
                  <a:cubicBezTo>
                    <a:pt x="1755" y="505"/>
                    <a:pt x="1682" y="231"/>
                    <a:pt x="1499" y="103"/>
                  </a:cubicBezTo>
                  <a:cubicBezTo>
                    <a:pt x="1442" y="46"/>
                    <a:pt x="1363" y="0"/>
                    <a:pt x="1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9"/>
            <p:cNvSpPr/>
            <p:nvPr/>
          </p:nvSpPr>
          <p:spPr>
            <a:xfrm rot="5400000">
              <a:off x="7378730" y="2778408"/>
              <a:ext cx="158994" cy="171908"/>
            </a:xfrm>
            <a:custGeom>
              <a:avLst/>
              <a:gdLst/>
              <a:ahLst/>
              <a:cxnLst/>
              <a:rect l="l" t="t" r="r" b="b"/>
              <a:pathLst>
                <a:path w="2487" h="2689" extrusionOk="0">
                  <a:moveTo>
                    <a:pt x="2126" y="0"/>
                  </a:moveTo>
                  <a:cubicBezTo>
                    <a:pt x="2092" y="0"/>
                    <a:pt x="2060" y="7"/>
                    <a:pt x="2029" y="22"/>
                  </a:cubicBezTo>
                  <a:cubicBezTo>
                    <a:pt x="1993" y="40"/>
                    <a:pt x="1956" y="40"/>
                    <a:pt x="1920" y="58"/>
                  </a:cubicBezTo>
                  <a:cubicBezTo>
                    <a:pt x="1810" y="95"/>
                    <a:pt x="1737" y="150"/>
                    <a:pt x="1664" y="241"/>
                  </a:cubicBezTo>
                  <a:cubicBezTo>
                    <a:pt x="1591" y="314"/>
                    <a:pt x="1518" y="406"/>
                    <a:pt x="1463" y="479"/>
                  </a:cubicBezTo>
                  <a:cubicBezTo>
                    <a:pt x="1317" y="625"/>
                    <a:pt x="1189" y="771"/>
                    <a:pt x="1024" y="936"/>
                  </a:cubicBezTo>
                  <a:cubicBezTo>
                    <a:pt x="750" y="1228"/>
                    <a:pt x="476" y="1539"/>
                    <a:pt x="202" y="1868"/>
                  </a:cubicBezTo>
                  <a:cubicBezTo>
                    <a:pt x="37" y="2050"/>
                    <a:pt x="1" y="2361"/>
                    <a:pt x="202" y="2544"/>
                  </a:cubicBezTo>
                  <a:cubicBezTo>
                    <a:pt x="300" y="2632"/>
                    <a:pt x="439" y="2688"/>
                    <a:pt x="576" y="2688"/>
                  </a:cubicBezTo>
                  <a:cubicBezTo>
                    <a:pt x="695" y="2688"/>
                    <a:pt x="811" y="2646"/>
                    <a:pt x="896" y="2544"/>
                  </a:cubicBezTo>
                  <a:cubicBezTo>
                    <a:pt x="1170" y="2233"/>
                    <a:pt x="1426" y="1941"/>
                    <a:pt x="1682" y="1593"/>
                  </a:cubicBezTo>
                  <a:lnTo>
                    <a:pt x="2048" y="1118"/>
                  </a:lnTo>
                  <a:cubicBezTo>
                    <a:pt x="2121" y="1027"/>
                    <a:pt x="2194" y="954"/>
                    <a:pt x="2230" y="862"/>
                  </a:cubicBezTo>
                  <a:cubicBezTo>
                    <a:pt x="2285" y="789"/>
                    <a:pt x="2358" y="716"/>
                    <a:pt x="2395" y="625"/>
                  </a:cubicBezTo>
                  <a:cubicBezTo>
                    <a:pt x="2413" y="570"/>
                    <a:pt x="2450" y="515"/>
                    <a:pt x="2450" y="442"/>
                  </a:cubicBezTo>
                  <a:cubicBezTo>
                    <a:pt x="2486" y="333"/>
                    <a:pt x="2468" y="223"/>
                    <a:pt x="2377" y="113"/>
                  </a:cubicBezTo>
                  <a:cubicBezTo>
                    <a:pt x="2310" y="47"/>
                    <a:pt x="2215" y="0"/>
                    <a:pt x="2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9"/>
            <p:cNvSpPr/>
            <p:nvPr/>
          </p:nvSpPr>
          <p:spPr>
            <a:xfrm rot="5400000">
              <a:off x="6971469" y="2705433"/>
              <a:ext cx="105229" cy="123960"/>
            </a:xfrm>
            <a:custGeom>
              <a:avLst/>
              <a:gdLst/>
              <a:ahLst/>
              <a:cxnLst/>
              <a:rect l="l" t="t" r="r" b="b"/>
              <a:pathLst>
                <a:path w="1646" h="1939" extrusionOk="0">
                  <a:moveTo>
                    <a:pt x="1087" y="1"/>
                  </a:moveTo>
                  <a:cubicBezTo>
                    <a:pt x="1038" y="1"/>
                    <a:pt x="987" y="7"/>
                    <a:pt x="932" y="19"/>
                  </a:cubicBezTo>
                  <a:cubicBezTo>
                    <a:pt x="786" y="74"/>
                    <a:pt x="677" y="165"/>
                    <a:pt x="622" y="275"/>
                  </a:cubicBezTo>
                  <a:cubicBezTo>
                    <a:pt x="530" y="403"/>
                    <a:pt x="439" y="567"/>
                    <a:pt x="348" y="714"/>
                  </a:cubicBezTo>
                  <a:lnTo>
                    <a:pt x="202" y="915"/>
                  </a:lnTo>
                  <a:cubicBezTo>
                    <a:pt x="165" y="988"/>
                    <a:pt x="128" y="1079"/>
                    <a:pt x="92" y="1134"/>
                  </a:cubicBezTo>
                  <a:cubicBezTo>
                    <a:pt x="37" y="1207"/>
                    <a:pt x="19" y="1262"/>
                    <a:pt x="19" y="1353"/>
                  </a:cubicBezTo>
                  <a:cubicBezTo>
                    <a:pt x="0" y="1408"/>
                    <a:pt x="0" y="1481"/>
                    <a:pt x="19" y="1554"/>
                  </a:cubicBezTo>
                  <a:cubicBezTo>
                    <a:pt x="55" y="1664"/>
                    <a:pt x="110" y="1755"/>
                    <a:pt x="202" y="1828"/>
                  </a:cubicBezTo>
                  <a:cubicBezTo>
                    <a:pt x="293" y="1901"/>
                    <a:pt x="403" y="1938"/>
                    <a:pt x="512" y="1938"/>
                  </a:cubicBezTo>
                  <a:cubicBezTo>
                    <a:pt x="658" y="1938"/>
                    <a:pt x="786" y="1901"/>
                    <a:pt x="896" y="1774"/>
                  </a:cubicBezTo>
                  <a:cubicBezTo>
                    <a:pt x="951" y="1682"/>
                    <a:pt x="1042" y="1591"/>
                    <a:pt x="1115" y="1481"/>
                  </a:cubicBezTo>
                  <a:cubicBezTo>
                    <a:pt x="1152" y="1408"/>
                    <a:pt x="1207" y="1317"/>
                    <a:pt x="1261" y="1262"/>
                  </a:cubicBezTo>
                  <a:cubicBezTo>
                    <a:pt x="1353" y="1116"/>
                    <a:pt x="1444" y="951"/>
                    <a:pt x="1536" y="823"/>
                  </a:cubicBezTo>
                  <a:cubicBezTo>
                    <a:pt x="1645" y="677"/>
                    <a:pt x="1645" y="531"/>
                    <a:pt x="1609" y="385"/>
                  </a:cubicBezTo>
                  <a:cubicBezTo>
                    <a:pt x="1572" y="257"/>
                    <a:pt x="1481" y="111"/>
                    <a:pt x="1371" y="74"/>
                  </a:cubicBezTo>
                  <a:cubicBezTo>
                    <a:pt x="1274" y="25"/>
                    <a:pt x="1184" y="1"/>
                    <a:pt x="10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6" name="Google Shape;1046;p49"/>
          <p:cNvSpPr txBox="1">
            <a:spLocks noGrp="1"/>
          </p:cNvSpPr>
          <p:nvPr>
            <p:ph type="title"/>
          </p:nvPr>
        </p:nvSpPr>
        <p:spPr>
          <a:xfrm rot="306">
            <a:off x="3807867" y="-83522"/>
            <a:ext cx="5138103" cy="14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/>
              <a:t>Cuộc</a:t>
            </a:r>
            <a:r>
              <a:rPr lang="en-US" sz="4400" dirty="0"/>
              <a:t> </a:t>
            </a:r>
            <a:r>
              <a:rPr lang="en-US" sz="4400" dirty="0" err="1"/>
              <a:t>đua</a:t>
            </a:r>
            <a:r>
              <a:rPr lang="en-US" sz="4400" dirty="0"/>
              <a:t> </a:t>
            </a:r>
            <a:r>
              <a:rPr lang="en-US" sz="4400" dirty="0" err="1"/>
              <a:t>kì</a:t>
            </a:r>
            <a:r>
              <a:rPr lang="en-US" sz="4400" dirty="0"/>
              <a:t> </a:t>
            </a:r>
            <a:r>
              <a:rPr lang="en-US" sz="4400" dirty="0" err="1"/>
              <a:t>thú</a:t>
            </a:r>
            <a:endParaRPr sz="44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E67633D-5091-9FC6-7ABC-00F0F1885376}"/>
              </a:ext>
            </a:extLst>
          </p:cNvPr>
          <p:cNvSpPr txBox="1"/>
          <p:nvPr/>
        </p:nvSpPr>
        <p:spPr>
          <a:xfrm>
            <a:off x="5187671" y="1131730"/>
            <a:ext cx="313778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vi-VN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tương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thi nhanh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câu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012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44"/>
          <p:cNvSpPr txBox="1">
            <a:spLocks noGrp="1"/>
          </p:cNvSpPr>
          <p:nvPr>
            <p:ph type="title"/>
          </p:nvPr>
        </p:nvSpPr>
        <p:spPr>
          <a:xfrm>
            <a:off x="720000" y="52364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CUỘC ĐUA KÌ THÚ</a:t>
            </a:r>
            <a:endParaRPr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BD7307A-5930-D8B9-6A0D-24F9F34F7F9D}"/>
              </a:ext>
            </a:extLst>
          </p:cNvPr>
          <p:cNvSpPr txBox="1"/>
          <p:nvPr/>
        </p:nvSpPr>
        <p:spPr>
          <a:xfrm>
            <a:off x="1307254" y="940678"/>
            <a:ext cx="69223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lặp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ĐT, TT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mệnh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viên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49D073A-C833-58AB-49C2-0E4E66191D01}"/>
              </a:ext>
            </a:extLst>
          </p:cNvPr>
          <p:cNvSpPr txBox="1"/>
          <p:nvPr/>
        </p:nvSpPr>
        <p:spPr>
          <a:xfrm>
            <a:off x="1212426" y="2703678"/>
            <a:ext cx="70849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=&gt;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văn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suy tư, trăn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. Câu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tiên –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Đuy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Sen 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thôi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thúc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đc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câu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chân dung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tỏ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ơn, yêu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mến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6" name="Google Shape;628;p30">
            <a:extLst>
              <a:ext uri="{FF2B5EF4-FFF2-40B4-BE49-F238E27FC236}">
                <a16:creationId xmlns:a16="http://schemas.microsoft.com/office/drawing/2014/main" id="{D5411A94-D34F-1840-5487-43CB8D71D15B}"/>
              </a:ext>
            </a:extLst>
          </p:cNvPr>
          <p:cNvGrpSpPr/>
          <p:nvPr/>
        </p:nvGrpSpPr>
        <p:grpSpPr>
          <a:xfrm>
            <a:off x="7931574" y="4346268"/>
            <a:ext cx="1494498" cy="859074"/>
            <a:chOff x="3341678" y="823088"/>
            <a:chExt cx="2460647" cy="1992546"/>
          </a:xfrm>
        </p:grpSpPr>
        <p:sp>
          <p:nvSpPr>
            <p:cNvPr id="7" name="Google Shape;629;p30">
              <a:extLst>
                <a:ext uri="{FF2B5EF4-FFF2-40B4-BE49-F238E27FC236}">
                  <a16:creationId xmlns:a16="http://schemas.microsoft.com/office/drawing/2014/main" id="{B9B52C91-7F41-9FC6-FB65-550980DD362A}"/>
                </a:ext>
              </a:extLst>
            </p:cNvPr>
            <p:cNvSpPr/>
            <p:nvPr/>
          </p:nvSpPr>
          <p:spPr>
            <a:xfrm>
              <a:off x="3349407" y="1788225"/>
              <a:ext cx="2446158" cy="783714"/>
            </a:xfrm>
            <a:custGeom>
              <a:avLst/>
              <a:gdLst/>
              <a:ahLst/>
              <a:cxnLst/>
              <a:rect l="l" t="t" r="r" b="b"/>
              <a:pathLst>
                <a:path w="111088" h="35591" extrusionOk="0">
                  <a:moveTo>
                    <a:pt x="63795" y="0"/>
                  </a:moveTo>
                  <a:cubicBezTo>
                    <a:pt x="42516" y="4712"/>
                    <a:pt x="21258" y="9424"/>
                    <a:pt x="0" y="14135"/>
                  </a:cubicBezTo>
                  <a:lnTo>
                    <a:pt x="48937" y="35590"/>
                  </a:lnTo>
                  <a:lnTo>
                    <a:pt x="111088" y="19329"/>
                  </a:lnTo>
                  <a:cubicBezTo>
                    <a:pt x="95331" y="12886"/>
                    <a:pt x="79552" y="6443"/>
                    <a:pt x="637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30;p30">
              <a:extLst>
                <a:ext uri="{FF2B5EF4-FFF2-40B4-BE49-F238E27FC236}">
                  <a16:creationId xmlns:a16="http://schemas.microsoft.com/office/drawing/2014/main" id="{75CC94C2-A22B-97C8-553C-253F0D0337E5}"/>
                </a:ext>
              </a:extLst>
            </p:cNvPr>
            <p:cNvSpPr/>
            <p:nvPr/>
          </p:nvSpPr>
          <p:spPr>
            <a:xfrm>
              <a:off x="3341678" y="2031436"/>
              <a:ext cx="2388752" cy="783714"/>
            </a:xfrm>
            <a:custGeom>
              <a:avLst/>
              <a:gdLst/>
              <a:ahLst/>
              <a:cxnLst/>
              <a:rect l="l" t="t" r="r" b="b"/>
              <a:pathLst>
                <a:path w="108481" h="35591" extrusionOk="0">
                  <a:moveTo>
                    <a:pt x="63774" y="0"/>
                  </a:moveTo>
                  <a:lnTo>
                    <a:pt x="1" y="14136"/>
                  </a:lnTo>
                  <a:lnTo>
                    <a:pt x="48937" y="35590"/>
                  </a:lnTo>
                  <a:cubicBezTo>
                    <a:pt x="68792" y="29673"/>
                    <a:pt x="88625" y="23756"/>
                    <a:pt x="108480" y="17861"/>
                  </a:cubicBezTo>
                  <a:cubicBezTo>
                    <a:pt x="93578" y="11922"/>
                    <a:pt x="78676" y="5939"/>
                    <a:pt x="6377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31;p30">
              <a:extLst>
                <a:ext uri="{FF2B5EF4-FFF2-40B4-BE49-F238E27FC236}">
                  <a16:creationId xmlns:a16="http://schemas.microsoft.com/office/drawing/2014/main" id="{D9A30F5D-4395-DCF6-A072-7ACD7B8F4F3B}"/>
                </a:ext>
              </a:extLst>
            </p:cNvPr>
            <p:cNvSpPr/>
            <p:nvPr/>
          </p:nvSpPr>
          <p:spPr>
            <a:xfrm>
              <a:off x="4419270" y="2212880"/>
              <a:ext cx="1383054" cy="602753"/>
            </a:xfrm>
            <a:custGeom>
              <a:avLst/>
              <a:gdLst/>
              <a:ahLst/>
              <a:cxnLst/>
              <a:rect l="l" t="t" r="r" b="b"/>
              <a:pathLst>
                <a:path w="62809" h="27373" extrusionOk="0">
                  <a:moveTo>
                    <a:pt x="62458" y="1"/>
                  </a:moveTo>
                  <a:cubicBezTo>
                    <a:pt x="41770" y="5457"/>
                    <a:pt x="21038" y="10892"/>
                    <a:pt x="329" y="16305"/>
                  </a:cubicBezTo>
                  <a:lnTo>
                    <a:pt x="0" y="27372"/>
                  </a:lnTo>
                  <a:lnTo>
                    <a:pt x="59850" y="10059"/>
                  </a:lnTo>
                  <a:cubicBezTo>
                    <a:pt x="60551" y="9183"/>
                    <a:pt x="61757" y="7452"/>
                    <a:pt x="62304" y="4975"/>
                  </a:cubicBezTo>
                  <a:cubicBezTo>
                    <a:pt x="62809" y="2849"/>
                    <a:pt x="62633" y="1074"/>
                    <a:pt x="624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32;p30">
              <a:extLst>
                <a:ext uri="{FF2B5EF4-FFF2-40B4-BE49-F238E27FC236}">
                  <a16:creationId xmlns:a16="http://schemas.microsoft.com/office/drawing/2014/main" id="{A5EA9944-0211-F1DA-8B17-A037F0B3918E}"/>
                </a:ext>
              </a:extLst>
            </p:cNvPr>
            <p:cNvSpPr/>
            <p:nvPr/>
          </p:nvSpPr>
          <p:spPr>
            <a:xfrm>
              <a:off x="4358935" y="2554543"/>
              <a:ext cx="67579" cy="260607"/>
            </a:xfrm>
            <a:custGeom>
              <a:avLst/>
              <a:gdLst/>
              <a:ahLst/>
              <a:cxnLst/>
              <a:rect l="l" t="t" r="r" b="b"/>
              <a:pathLst>
                <a:path w="3069" h="11835" extrusionOk="0">
                  <a:moveTo>
                    <a:pt x="1053" y="0"/>
                  </a:moveTo>
                  <a:lnTo>
                    <a:pt x="1" y="10278"/>
                  </a:lnTo>
                  <a:lnTo>
                    <a:pt x="2740" y="11834"/>
                  </a:lnTo>
                  <a:lnTo>
                    <a:pt x="3069" y="789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33;p30">
              <a:extLst>
                <a:ext uri="{FF2B5EF4-FFF2-40B4-BE49-F238E27FC236}">
                  <a16:creationId xmlns:a16="http://schemas.microsoft.com/office/drawing/2014/main" id="{F20622B0-0D65-200A-750D-7A972745E944}"/>
                </a:ext>
              </a:extLst>
            </p:cNvPr>
            <p:cNvSpPr/>
            <p:nvPr/>
          </p:nvSpPr>
          <p:spPr>
            <a:xfrm>
              <a:off x="3348438" y="2099477"/>
              <a:ext cx="1080984" cy="498511"/>
            </a:xfrm>
            <a:custGeom>
              <a:avLst/>
              <a:gdLst/>
              <a:ahLst/>
              <a:cxnLst/>
              <a:rect l="l" t="t" r="r" b="b"/>
              <a:pathLst>
                <a:path w="49091" h="22639" extrusionOk="0">
                  <a:moveTo>
                    <a:pt x="44" y="0"/>
                  </a:moveTo>
                  <a:lnTo>
                    <a:pt x="1" y="1030"/>
                  </a:lnTo>
                  <a:cubicBezTo>
                    <a:pt x="16349" y="8219"/>
                    <a:pt x="32698" y="15429"/>
                    <a:pt x="49090" y="22639"/>
                  </a:cubicBezTo>
                  <a:cubicBezTo>
                    <a:pt x="49068" y="22244"/>
                    <a:pt x="49003" y="21850"/>
                    <a:pt x="48981" y="21455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34;p30">
              <a:extLst>
                <a:ext uri="{FF2B5EF4-FFF2-40B4-BE49-F238E27FC236}">
                  <a16:creationId xmlns:a16="http://schemas.microsoft.com/office/drawing/2014/main" id="{BF210452-081D-9118-0AA0-0474CBA324F4}"/>
                </a:ext>
              </a:extLst>
            </p:cNvPr>
            <p:cNvSpPr/>
            <p:nvPr/>
          </p:nvSpPr>
          <p:spPr>
            <a:xfrm>
              <a:off x="3341678" y="2317607"/>
              <a:ext cx="1078077" cy="497542"/>
            </a:xfrm>
            <a:custGeom>
              <a:avLst/>
              <a:gdLst/>
              <a:ahLst/>
              <a:cxnLst/>
              <a:rect l="l" t="t" r="r" b="b"/>
              <a:pathLst>
                <a:path w="48959" h="22595" extrusionOk="0">
                  <a:moveTo>
                    <a:pt x="88" y="0"/>
                  </a:moveTo>
                  <a:lnTo>
                    <a:pt x="1" y="1140"/>
                  </a:lnTo>
                  <a:lnTo>
                    <a:pt x="48937" y="22594"/>
                  </a:lnTo>
                  <a:lnTo>
                    <a:pt x="48959" y="2176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35;p30">
              <a:extLst>
                <a:ext uri="{FF2B5EF4-FFF2-40B4-BE49-F238E27FC236}">
                  <a16:creationId xmlns:a16="http://schemas.microsoft.com/office/drawing/2014/main" id="{DEFD5CA9-8F9F-8BB7-CFC8-99AC30E57853}"/>
                </a:ext>
              </a:extLst>
            </p:cNvPr>
            <p:cNvSpPr/>
            <p:nvPr/>
          </p:nvSpPr>
          <p:spPr>
            <a:xfrm>
              <a:off x="3343615" y="2250997"/>
              <a:ext cx="336378" cy="83522"/>
            </a:xfrm>
            <a:custGeom>
              <a:avLst/>
              <a:gdLst/>
              <a:ahLst/>
              <a:cxnLst/>
              <a:rect l="l" t="t" r="r" b="b"/>
              <a:pathLst>
                <a:path w="15276" h="3793" extrusionOk="0">
                  <a:moveTo>
                    <a:pt x="13719" y="1"/>
                  </a:moveTo>
                  <a:lnTo>
                    <a:pt x="0" y="3025"/>
                  </a:lnTo>
                  <a:lnTo>
                    <a:pt x="1644" y="3792"/>
                  </a:lnTo>
                  <a:lnTo>
                    <a:pt x="15275" y="768"/>
                  </a:lnTo>
                  <a:lnTo>
                    <a:pt x="13719" y="1"/>
                  </a:lnTo>
                  <a:close/>
                </a:path>
              </a:pathLst>
            </a:custGeom>
            <a:solidFill>
              <a:srgbClr val="FFC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36;p30">
              <a:extLst>
                <a:ext uri="{FF2B5EF4-FFF2-40B4-BE49-F238E27FC236}">
                  <a16:creationId xmlns:a16="http://schemas.microsoft.com/office/drawing/2014/main" id="{18B30ECD-C7A4-6791-2267-D807AFFC3047}"/>
                </a:ext>
              </a:extLst>
            </p:cNvPr>
            <p:cNvSpPr/>
            <p:nvPr/>
          </p:nvSpPr>
          <p:spPr>
            <a:xfrm>
              <a:off x="3365327" y="2130834"/>
              <a:ext cx="1038507" cy="646683"/>
            </a:xfrm>
            <a:custGeom>
              <a:avLst/>
              <a:gdLst/>
              <a:ahLst/>
              <a:cxnLst/>
              <a:rect l="l" t="t" r="r" b="b"/>
              <a:pathLst>
                <a:path w="47162" h="29368" extrusionOk="0">
                  <a:moveTo>
                    <a:pt x="1" y="1"/>
                  </a:moveTo>
                  <a:lnTo>
                    <a:pt x="1" y="1"/>
                  </a:lnTo>
                  <a:cubicBezTo>
                    <a:pt x="329" y="1075"/>
                    <a:pt x="658" y="2565"/>
                    <a:pt x="680" y="4384"/>
                  </a:cubicBezTo>
                  <a:cubicBezTo>
                    <a:pt x="702" y="6291"/>
                    <a:pt x="373" y="7847"/>
                    <a:pt x="88" y="8920"/>
                  </a:cubicBezTo>
                  <a:cubicBezTo>
                    <a:pt x="15319" y="15736"/>
                    <a:pt x="30572" y="22551"/>
                    <a:pt x="45803" y="29367"/>
                  </a:cubicBezTo>
                  <a:cubicBezTo>
                    <a:pt x="46241" y="28469"/>
                    <a:pt x="46789" y="27044"/>
                    <a:pt x="46943" y="25225"/>
                  </a:cubicBezTo>
                  <a:cubicBezTo>
                    <a:pt x="47162" y="23034"/>
                    <a:pt x="46723" y="21302"/>
                    <a:pt x="46395" y="20272"/>
                  </a:cubicBezTo>
                  <a:cubicBezTo>
                    <a:pt x="30945" y="13523"/>
                    <a:pt x="15473" y="677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7;p30">
              <a:extLst>
                <a:ext uri="{FF2B5EF4-FFF2-40B4-BE49-F238E27FC236}">
                  <a16:creationId xmlns:a16="http://schemas.microsoft.com/office/drawing/2014/main" id="{E6369247-0378-AF03-0ACC-8455B01AC218}"/>
                </a:ext>
              </a:extLst>
            </p:cNvPr>
            <p:cNvSpPr/>
            <p:nvPr/>
          </p:nvSpPr>
          <p:spPr>
            <a:xfrm>
              <a:off x="3748981" y="1569126"/>
              <a:ext cx="1788905" cy="302599"/>
            </a:xfrm>
            <a:custGeom>
              <a:avLst/>
              <a:gdLst/>
              <a:ahLst/>
              <a:cxnLst/>
              <a:rect l="l" t="t" r="r" b="b"/>
              <a:pathLst>
                <a:path w="81240" h="13742" extrusionOk="0">
                  <a:moveTo>
                    <a:pt x="70128" y="1"/>
                  </a:moveTo>
                  <a:cubicBezTo>
                    <a:pt x="46767" y="198"/>
                    <a:pt x="23362" y="417"/>
                    <a:pt x="0" y="636"/>
                  </a:cubicBezTo>
                  <a:cubicBezTo>
                    <a:pt x="1381" y="4998"/>
                    <a:pt x="2783" y="9381"/>
                    <a:pt x="4186" y="13742"/>
                  </a:cubicBezTo>
                  <a:lnTo>
                    <a:pt x="81239" y="12010"/>
                  </a:lnTo>
                  <a:lnTo>
                    <a:pt x="7012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8;p30">
              <a:extLst>
                <a:ext uri="{FF2B5EF4-FFF2-40B4-BE49-F238E27FC236}">
                  <a16:creationId xmlns:a16="http://schemas.microsoft.com/office/drawing/2014/main" id="{BCEC4DED-69D1-34A3-1FD0-E38DE2386116}"/>
                </a:ext>
              </a:extLst>
            </p:cNvPr>
            <p:cNvSpPr/>
            <p:nvPr/>
          </p:nvSpPr>
          <p:spPr>
            <a:xfrm>
              <a:off x="3756204" y="2118304"/>
              <a:ext cx="1788905" cy="302092"/>
            </a:xfrm>
            <a:custGeom>
              <a:avLst/>
              <a:gdLst/>
              <a:ahLst/>
              <a:cxnLst/>
              <a:rect l="l" t="t" r="r" b="b"/>
              <a:pathLst>
                <a:path w="81240" h="13719" extrusionOk="0">
                  <a:moveTo>
                    <a:pt x="70129" y="0"/>
                  </a:moveTo>
                  <a:cubicBezTo>
                    <a:pt x="46767" y="219"/>
                    <a:pt x="23362" y="417"/>
                    <a:pt x="1" y="636"/>
                  </a:cubicBezTo>
                  <a:cubicBezTo>
                    <a:pt x="1403" y="4975"/>
                    <a:pt x="2784" y="9358"/>
                    <a:pt x="4187" y="13719"/>
                  </a:cubicBezTo>
                  <a:lnTo>
                    <a:pt x="81240" y="12010"/>
                  </a:lnTo>
                  <a:lnTo>
                    <a:pt x="70129" y="0"/>
                  </a:lnTo>
                  <a:close/>
                </a:path>
              </a:pathLst>
            </a:custGeom>
            <a:solidFill>
              <a:srgbClr val="ACA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39;p30">
              <a:extLst>
                <a:ext uri="{FF2B5EF4-FFF2-40B4-BE49-F238E27FC236}">
                  <a16:creationId xmlns:a16="http://schemas.microsoft.com/office/drawing/2014/main" id="{00D95D7F-3B3A-84E4-8AFB-06B64EB587E6}"/>
                </a:ext>
              </a:extLst>
            </p:cNvPr>
            <p:cNvSpPr/>
            <p:nvPr/>
          </p:nvSpPr>
          <p:spPr>
            <a:xfrm>
              <a:off x="3748981" y="1583130"/>
              <a:ext cx="99420" cy="837266"/>
            </a:xfrm>
            <a:custGeom>
              <a:avLst/>
              <a:gdLst/>
              <a:ahLst/>
              <a:cxnLst/>
              <a:rect l="l" t="t" r="r" b="b"/>
              <a:pathLst>
                <a:path w="4515" h="38023" extrusionOk="0">
                  <a:moveTo>
                    <a:pt x="0" y="0"/>
                  </a:moveTo>
                  <a:lnTo>
                    <a:pt x="329" y="24940"/>
                  </a:lnTo>
                  <a:lnTo>
                    <a:pt x="4515" y="38023"/>
                  </a:lnTo>
                  <a:lnTo>
                    <a:pt x="4186" y="13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40;p30">
              <a:extLst>
                <a:ext uri="{FF2B5EF4-FFF2-40B4-BE49-F238E27FC236}">
                  <a16:creationId xmlns:a16="http://schemas.microsoft.com/office/drawing/2014/main" id="{5859FB8C-58CE-4302-0641-E51BB6EE8BC0}"/>
                </a:ext>
              </a:extLst>
            </p:cNvPr>
            <p:cNvSpPr/>
            <p:nvPr/>
          </p:nvSpPr>
          <p:spPr>
            <a:xfrm>
              <a:off x="3841135" y="1833586"/>
              <a:ext cx="1703974" cy="586811"/>
            </a:xfrm>
            <a:custGeom>
              <a:avLst/>
              <a:gdLst/>
              <a:ahLst/>
              <a:cxnLst/>
              <a:rect l="l" t="t" r="r" b="b"/>
              <a:pathLst>
                <a:path w="77383" h="26649" extrusionOk="0">
                  <a:moveTo>
                    <a:pt x="77054" y="0"/>
                  </a:moveTo>
                  <a:lnTo>
                    <a:pt x="1" y="1732"/>
                  </a:lnTo>
                  <a:lnTo>
                    <a:pt x="330" y="26649"/>
                  </a:lnTo>
                  <a:lnTo>
                    <a:pt x="77383" y="24940"/>
                  </a:lnTo>
                  <a:lnTo>
                    <a:pt x="7705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41;p30">
              <a:extLst>
                <a:ext uri="{FF2B5EF4-FFF2-40B4-BE49-F238E27FC236}">
                  <a16:creationId xmlns:a16="http://schemas.microsoft.com/office/drawing/2014/main" id="{04C64502-ED1A-A025-C9FC-35D9372F784E}"/>
                </a:ext>
              </a:extLst>
            </p:cNvPr>
            <p:cNvSpPr/>
            <p:nvPr/>
          </p:nvSpPr>
          <p:spPr>
            <a:xfrm>
              <a:off x="3749928" y="1681097"/>
              <a:ext cx="73855" cy="627350"/>
            </a:xfrm>
            <a:custGeom>
              <a:avLst/>
              <a:gdLst/>
              <a:ahLst/>
              <a:cxnLst/>
              <a:rect l="l" t="t" r="r" b="b"/>
              <a:pathLst>
                <a:path w="3354" h="28490" extrusionOk="0">
                  <a:moveTo>
                    <a:pt x="1" y="0"/>
                  </a:moveTo>
                  <a:lnTo>
                    <a:pt x="242" y="18496"/>
                  </a:lnTo>
                  <a:cubicBezTo>
                    <a:pt x="1294" y="21828"/>
                    <a:pt x="2302" y="25137"/>
                    <a:pt x="3354" y="28490"/>
                  </a:cubicBezTo>
                  <a:cubicBezTo>
                    <a:pt x="3179" y="21806"/>
                    <a:pt x="2981" y="15122"/>
                    <a:pt x="2828" y="8416"/>
                  </a:cubicBezTo>
                  <a:cubicBezTo>
                    <a:pt x="1886" y="5610"/>
                    <a:pt x="943" y="282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42;p30">
              <a:extLst>
                <a:ext uri="{FF2B5EF4-FFF2-40B4-BE49-F238E27FC236}">
                  <a16:creationId xmlns:a16="http://schemas.microsoft.com/office/drawing/2014/main" id="{DD0EE084-6E99-C6CA-D7C8-29811EA24E43}"/>
                </a:ext>
              </a:extLst>
            </p:cNvPr>
            <p:cNvSpPr/>
            <p:nvPr/>
          </p:nvSpPr>
          <p:spPr>
            <a:xfrm>
              <a:off x="3652468" y="1229401"/>
              <a:ext cx="1846311" cy="711819"/>
            </a:xfrm>
            <a:custGeom>
              <a:avLst/>
              <a:gdLst/>
              <a:ahLst/>
              <a:cxnLst/>
              <a:rect l="l" t="t" r="r" b="b"/>
              <a:pathLst>
                <a:path w="83847" h="32326" extrusionOk="0">
                  <a:moveTo>
                    <a:pt x="44619" y="1"/>
                  </a:moveTo>
                  <a:lnTo>
                    <a:pt x="636" y="14421"/>
                  </a:lnTo>
                  <a:lnTo>
                    <a:pt x="0" y="20842"/>
                  </a:lnTo>
                  <a:lnTo>
                    <a:pt x="38724" y="32325"/>
                  </a:lnTo>
                  <a:cubicBezTo>
                    <a:pt x="53560" y="26847"/>
                    <a:pt x="68397" y="21368"/>
                    <a:pt x="83211" y="15911"/>
                  </a:cubicBezTo>
                  <a:lnTo>
                    <a:pt x="83847" y="9490"/>
                  </a:lnTo>
                  <a:cubicBezTo>
                    <a:pt x="70786" y="6312"/>
                    <a:pt x="57724" y="3178"/>
                    <a:pt x="446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43;p30">
              <a:extLst>
                <a:ext uri="{FF2B5EF4-FFF2-40B4-BE49-F238E27FC236}">
                  <a16:creationId xmlns:a16="http://schemas.microsoft.com/office/drawing/2014/main" id="{D3137085-93EB-C570-3BB4-9B38EA0CB573}"/>
                </a:ext>
              </a:extLst>
            </p:cNvPr>
            <p:cNvSpPr/>
            <p:nvPr/>
          </p:nvSpPr>
          <p:spPr>
            <a:xfrm>
              <a:off x="3681424" y="1466821"/>
              <a:ext cx="1814954" cy="450265"/>
            </a:xfrm>
            <a:custGeom>
              <a:avLst/>
              <a:gdLst/>
              <a:ahLst/>
              <a:cxnLst/>
              <a:rect l="l" t="t" r="r" b="b"/>
              <a:pathLst>
                <a:path w="82423" h="20448" extrusionOk="0">
                  <a:moveTo>
                    <a:pt x="82422" y="1"/>
                  </a:moveTo>
                  <a:lnTo>
                    <a:pt x="82422" y="1"/>
                  </a:lnTo>
                  <a:cubicBezTo>
                    <a:pt x="67279" y="5392"/>
                    <a:pt x="52092" y="10827"/>
                    <a:pt x="36949" y="16240"/>
                  </a:cubicBezTo>
                  <a:cubicBezTo>
                    <a:pt x="24895" y="12734"/>
                    <a:pt x="12864" y="9227"/>
                    <a:pt x="811" y="5721"/>
                  </a:cubicBezTo>
                  <a:cubicBezTo>
                    <a:pt x="614" y="5940"/>
                    <a:pt x="153" y="6553"/>
                    <a:pt x="88" y="7496"/>
                  </a:cubicBezTo>
                  <a:cubicBezTo>
                    <a:pt x="0" y="8438"/>
                    <a:pt x="373" y="9139"/>
                    <a:pt x="526" y="9381"/>
                  </a:cubicBezTo>
                  <a:cubicBezTo>
                    <a:pt x="12623" y="13062"/>
                    <a:pt x="24698" y="16744"/>
                    <a:pt x="36817" y="20448"/>
                  </a:cubicBezTo>
                  <a:lnTo>
                    <a:pt x="82006" y="4252"/>
                  </a:lnTo>
                  <a:cubicBezTo>
                    <a:pt x="82159" y="2828"/>
                    <a:pt x="82291" y="1425"/>
                    <a:pt x="8242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44;p30">
              <a:extLst>
                <a:ext uri="{FF2B5EF4-FFF2-40B4-BE49-F238E27FC236}">
                  <a16:creationId xmlns:a16="http://schemas.microsoft.com/office/drawing/2014/main" id="{BFB1FE13-8534-4AFB-60AE-CC944D579CAD}"/>
                </a:ext>
              </a:extLst>
            </p:cNvPr>
            <p:cNvSpPr/>
            <p:nvPr/>
          </p:nvSpPr>
          <p:spPr>
            <a:xfrm>
              <a:off x="4169784" y="1308541"/>
              <a:ext cx="1038992" cy="471977"/>
            </a:xfrm>
            <a:custGeom>
              <a:avLst/>
              <a:gdLst/>
              <a:ahLst/>
              <a:cxnLst/>
              <a:rect l="l" t="t" r="r" b="b"/>
              <a:pathLst>
                <a:path w="47184" h="21434" extrusionOk="0">
                  <a:moveTo>
                    <a:pt x="47183" y="1"/>
                  </a:moveTo>
                  <a:cubicBezTo>
                    <a:pt x="31448" y="3551"/>
                    <a:pt x="15757" y="7101"/>
                    <a:pt x="44" y="10651"/>
                  </a:cubicBezTo>
                  <a:lnTo>
                    <a:pt x="0" y="21434"/>
                  </a:lnTo>
                  <a:cubicBezTo>
                    <a:pt x="15647" y="17796"/>
                    <a:pt x="31317" y="14158"/>
                    <a:pt x="46964" y="10498"/>
                  </a:cubicBezTo>
                  <a:cubicBezTo>
                    <a:pt x="47052" y="6992"/>
                    <a:pt x="47095" y="3529"/>
                    <a:pt x="4718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45;p30">
              <a:extLst>
                <a:ext uri="{FF2B5EF4-FFF2-40B4-BE49-F238E27FC236}">
                  <a16:creationId xmlns:a16="http://schemas.microsoft.com/office/drawing/2014/main" id="{94013928-52CF-90E3-DA2C-A672D71A8C31}"/>
                </a:ext>
              </a:extLst>
            </p:cNvPr>
            <p:cNvSpPr/>
            <p:nvPr/>
          </p:nvSpPr>
          <p:spPr>
            <a:xfrm>
              <a:off x="3691069" y="1282976"/>
              <a:ext cx="479684" cy="497542"/>
            </a:xfrm>
            <a:custGeom>
              <a:avLst/>
              <a:gdLst/>
              <a:ahLst/>
              <a:cxnLst/>
              <a:rect l="l" t="t" r="r" b="b"/>
              <a:pathLst>
                <a:path w="21784" h="22595" extrusionOk="0">
                  <a:moveTo>
                    <a:pt x="592" y="0"/>
                  </a:moveTo>
                  <a:lnTo>
                    <a:pt x="0" y="10278"/>
                  </a:lnTo>
                  <a:lnTo>
                    <a:pt x="21740" y="22595"/>
                  </a:lnTo>
                  <a:lnTo>
                    <a:pt x="21784" y="11812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46;p30">
              <a:extLst>
                <a:ext uri="{FF2B5EF4-FFF2-40B4-BE49-F238E27FC236}">
                  <a16:creationId xmlns:a16="http://schemas.microsoft.com/office/drawing/2014/main" id="{C92034D3-F13C-1F35-EB88-3177596F0459}"/>
                </a:ext>
              </a:extLst>
            </p:cNvPr>
            <p:cNvSpPr/>
            <p:nvPr/>
          </p:nvSpPr>
          <p:spPr>
            <a:xfrm>
              <a:off x="3704105" y="1282976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C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47;p30">
              <a:extLst>
                <a:ext uri="{FF2B5EF4-FFF2-40B4-BE49-F238E27FC236}">
                  <a16:creationId xmlns:a16="http://schemas.microsoft.com/office/drawing/2014/main" id="{7C148176-21D1-19D8-B899-878089F3A17B}"/>
                </a:ext>
              </a:extLst>
            </p:cNvPr>
            <p:cNvSpPr/>
            <p:nvPr/>
          </p:nvSpPr>
          <p:spPr>
            <a:xfrm>
              <a:off x="3704105" y="1076913"/>
              <a:ext cx="1505133" cy="466185"/>
            </a:xfrm>
            <a:custGeom>
              <a:avLst/>
              <a:gdLst/>
              <a:ahLst/>
              <a:cxnLst/>
              <a:rect l="l" t="t" r="r" b="b"/>
              <a:pathLst>
                <a:path w="68353" h="21171" extrusionOk="0">
                  <a:moveTo>
                    <a:pt x="45737" y="1"/>
                  </a:moveTo>
                  <a:cubicBezTo>
                    <a:pt x="30462" y="3134"/>
                    <a:pt x="15231" y="6268"/>
                    <a:pt x="0" y="9358"/>
                  </a:cubicBezTo>
                  <a:lnTo>
                    <a:pt x="21214" y="21170"/>
                  </a:lnTo>
                  <a:lnTo>
                    <a:pt x="68353" y="10520"/>
                  </a:lnTo>
                  <a:cubicBezTo>
                    <a:pt x="60814" y="7013"/>
                    <a:pt x="53254" y="3507"/>
                    <a:pt x="4573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48;p30">
              <a:extLst>
                <a:ext uri="{FF2B5EF4-FFF2-40B4-BE49-F238E27FC236}">
                  <a16:creationId xmlns:a16="http://schemas.microsoft.com/office/drawing/2014/main" id="{B30FC40B-F653-DC1F-292B-3AB9E64BD527}"/>
                </a:ext>
              </a:extLst>
            </p:cNvPr>
            <p:cNvSpPr/>
            <p:nvPr/>
          </p:nvSpPr>
          <p:spPr>
            <a:xfrm>
              <a:off x="3693469" y="1328821"/>
              <a:ext cx="458478" cy="410959"/>
            </a:xfrm>
            <a:custGeom>
              <a:avLst/>
              <a:gdLst/>
              <a:ahLst/>
              <a:cxnLst/>
              <a:rect l="l" t="t" r="r" b="b"/>
              <a:pathLst>
                <a:path w="20821" h="18663" extrusionOk="0">
                  <a:moveTo>
                    <a:pt x="352" y="0"/>
                  </a:moveTo>
                  <a:cubicBezTo>
                    <a:pt x="220" y="2236"/>
                    <a:pt x="110" y="4471"/>
                    <a:pt x="1" y="6684"/>
                  </a:cubicBezTo>
                  <a:cubicBezTo>
                    <a:pt x="11835" y="13609"/>
                    <a:pt x="19418" y="18102"/>
                    <a:pt x="19834" y="18453"/>
                  </a:cubicBezTo>
                  <a:cubicBezTo>
                    <a:pt x="19853" y="18491"/>
                    <a:pt x="20022" y="18662"/>
                    <a:pt x="20181" y="18662"/>
                  </a:cubicBezTo>
                  <a:cubicBezTo>
                    <a:pt x="20204" y="18662"/>
                    <a:pt x="20228" y="18658"/>
                    <a:pt x="20250" y="18650"/>
                  </a:cubicBezTo>
                  <a:cubicBezTo>
                    <a:pt x="20382" y="18606"/>
                    <a:pt x="20404" y="18299"/>
                    <a:pt x="20404" y="18190"/>
                  </a:cubicBezTo>
                  <a:cubicBezTo>
                    <a:pt x="20491" y="16020"/>
                    <a:pt x="20711" y="13894"/>
                    <a:pt x="20820" y="11725"/>
                  </a:cubicBezTo>
                  <a:cubicBezTo>
                    <a:pt x="20820" y="11681"/>
                    <a:pt x="20820" y="11615"/>
                    <a:pt x="20754" y="11506"/>
                  </a:cubicBezTo>
                  <a:cubicBezTo>
                    <a:pt x="20645" y="11286"/>
                    <a:pt x="20382" y="11221"/>
                    <a:pt x="20360" y="11221"/>
                  </a:cubicBezTo>
                  <a:cubicBezTo>
                    <a:pt x="19878" y="11111"/>
                    <a:pt x="12821" y="7145"/>
                    <a:pt x="35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49;p30">
              <a:extLst>
                <a:ext uri="{FF2B5EF4-FFF2-40B4-BE49-F238E27FC236}">
                  <a16:creationId xmlns:a16="http://schemas.microsoft.com/office/drawing/2014/main" id="{54EF30A0-5381-F715-E1F4-B4AAF0A0FE76}"/>
                </a:ext>
              </a:extLst>
            </p:cNvPr>
            <p:cNvSpPr/>
            <p:nvPr/>
          </p:nvSpPr>
          <p:spPr>
            <a:xfrm>
              <a:off x="3679486" y="1528609"/>
              <a:ext cx="255784" cy="346485"/>
            </a:xfrm>
            <a:custGeom>
              <a:avLst/>
              <a:gdLst/>
              <a:ahLst/>
              <a:cxnLst/>
              <a:rect l="l" t="t" r="r" b="b"/>
              <a:pathLst>
                <a:path w="11616" h="15735" extrusionOk="0">
                  <a:moveTo>
                    <a:pt x="7276" y="0"/>
                  </a:moveTo>
                  <a:cubicBezTo>
                    <a:pt x="6180" y="723"/>
                    <a:pt x="4975" y="1775"/>
                    <a:pt x="3835" y="3200"/>
                  </a:cubicBezTo>
                  <a:cubicBezTo>
                    <a:pt x="307" y="7583"/>
                    <a:pt x="0" y="12601"/>
                    <a:pt x="0" y="14617"/>
                  </a:cubicBezTo>
                  <a:lnTo>
                    <a:pt x="2586" y="11856"/>
                  </a:lnTo>
                  <a:lnTo>
                    <a:pt x="4340" y="15735"/>
                  </a:lnTo>
                  <a:cubicBezTo>
                    <a:pt x="4493" y="14157"/>
                    <a:pt x="4931" y="11966"/>
                    <a:pt x="6049" y="9555"/>
                  </a:cubicBezTo>
                  <a:cubicBezTo>
                    <a:pt x="7758" y="5895"/>
                    <a:pt x="10169" y="3594"/>
                    <a:pt x="11615" y="2389"/>
                  </a:cubicBezTo>
                  <a:cubicBezTo>
                    <a:pt x="10169" y="1600"/>
                    <a:pt x="8744" y="789"/>
                    <a:pt x="72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50;p30">
              <a:extLst>
                <a:ext uri="{FF2B5EF4-FFF2-40B4-BE49-F238E27FC236}">
                  <a16:creationId xmlns:a16="http://schemas.microsoft.com/office/drawing/2014/main" id="{48752FA2-C322-6768-B149-649E1F16402C}"/>
                </a:ext>
              </a:extLst>
            </p:cNvPr>
            <p:cNvSpPr/>
            <p:nvPr/>
          </p:nvSpPr>
          <p:spPr>
            <a:xfrm>
              <a:off x="4534105" y="1218787"/>
              <a:ext cx="841626" cy="339262"/>
            </a:xfrm>
            <a:custGeom>
              <a:avLst/>
              <a:gdLst/>
              <a:ahLst/>
              <a:cxnLst/>
              <a:rect l="l" t="t" r="r" b="b"/>
              <a:pathLst>
                <a:path w="38221" h="15407" extrusionOk="0">
                  <a:moveTo>
                    <a:pt x="38221" y="1"/>
                  </a:moveTo>
                  <a:lnTo>
                    <a:pt x="38221" y="1"/>
                  </a:lnTo>
                  <a:cubicBezTo>
                    <a:pt x="25795" y="3573"/>
                    <a:pt x="13325" y="7123"/>
                    <a:pt x="877" y="10695"/>
                  </a:cubicBezTo>
                  <a:cubicBezTo>
                    <a:pt x="1" y="12799"/>
                    <a:pt x="658" y="15407"/>
                    <a:pt x="658" y="15407"/>
                  </a:cubicBezTo>
                  <a:cubicBezTo>
                    <a:pt x="13150" y="11747"/>
                    <a:pt x="25620" y="8109"/>
                    <a:pt x="38111" y="4471"/>
                  </a:cubicBezTo>
                  <a:cubicBezTo>
                    <a:pt x="38111" y="3003"/>
                    <a:pt x="38177" y="1513"/>
                    <a:pt x="3822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51;p30">
              <a:extLst>
                <a:ext uri="{FF2B5EF4-FFF2-40B4-BE49-F238E27FC236}">
                  <a16:creationId xmlns:a16="http://schemas.microsoft.com/office/drawing/2014/main" id="{3D066ABE-CBDC-8A21-0F19-AE73FDA408A2}"/>
                </a:ext>
              </a:extLst>
            </p:cNvPr>
            <p:cNvSpPr/>
            <p:nvPr/>
          </p:nvSpPr>
          <p:spPr>
            <a:xfrm>
              <a:off x="3836797" y="1203836"/>
              <a:ext cx="716156" cy="354698"/>
            </a:xfrm>
            <a:custGeom>
              <a:avLst/>
              <a:gdLst/>
              <a:ahLst/>
              <a:cxnLst/>
              <a:rect l="l" t="t" r="r" b="b"/>
              <a:pathLst>
                <a:path w="32523" h="16108" extrusionOk="0">
                  <a:moveTo>
                    <a:pt x="592" y="0"/>
                  </a:moveTo>
                  <a:cubicBezTo>
                    <a:pt x="395" y="1490"/>
                    <a:pt x="198" y="2937"/>
                    <a:pt x="1" y="4405"/>
                  </a:cubicBezTo>
                  <a:cubicBezTo>
                    <a:pt x="10783" y="8306"/>
                    <a:pt x="21543" y="12229"/>
                    <a:pt x="32303" y="16108"/>
                  </a:cubicBezTo>
                  <a:lnTo>
                    <a:pt x="32523" y="11396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52;p30">
              <a:extLst>
                <a:ext uri="{FF2B5EF4-FFF2-40B4-BE49-F238E27FC236}">
                  <a16:creationId xmlns:a16="http://schemas.microsoft.com/office/drawing/2014/main" id="{C8EF906C-E8E7-58FC-30DF-63039163E1E1}"/>
                </a:ext>
              </a:extLst>
            </p:cNvPr>
            <p:cNvSpPr/>
            <p:nvPr/>
          </p:nvSpPr>
          <p:spPr>
            <a:xfrm>
              <a:off x="3849833" y="1034458"/>
              <a:ext cx="1525898" cy="420340"/>
            </a:xfrm>
            <a:custGeom>
              <a:avLst/>
              <a:gdLst/>
              <a:ahLst/>
              <a:cxnLst/>
              <a:rect l="l" t="t" r="r" b="b"/>
              <a:pathLst>
                <a:path w="69296" h="19089" extrusionOk="0">
                  <a:moveTo>
                    <a:pt x="38220" y="0"/>
                  </a:moveTo>
                  <a:lnTo>
                    <a:pt x="0" y="7692"/>
                  </a:lnTo>
                  <a:lnTo>
                    <a:pt x="31952" y="19088"/>
                  </a:lnTo>
                  <a:lnTo>
                    <a:pt x="69296" y="8372"/>
                  </a:lnTo>
                  <a:lnTo>
                    <a:pt x="3822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53;p30">
              <a:extLst>
                <a:ext uri="{FF2B5EF4-FFF2-40B4-BE49-F238E27FC236}">
                  <a16:creationId xmlns:a16="http://schemas.microsoft.com/office/drawing/2014/main" id="{20933626-BE8A-C4D6-C985-4F2581800D5E}"/>
                </a:ext>
              </a:extLst>
            </p:cNvPr>
            <p:cNvSpPr/>
            <p:nvPr/>
          </p:nvSpPr>
          <p:spPr>
            <a:xfrm>
              <a:off x="3856593" y="1233277"/>
              <a:ext cx="1518653" cy="300661"/>
            </a:xfrm>
            <a:custGeom>
              <a:avLst/>
              <a:gdLst/>
              <a:ahLst/>
              <a:cxnLst/>
              <a:rect l="l" t="t" r="r" b="b"/>
              <a:pathLst>
                <a:path w="68967" h="13654" extrusionOk="0">
                  <a:moveTo>
                    <a:pt x="329" y="0"/>
                  </a:moveTo>
                  <a:cubicBezTo>
                    <a:pt x="241" y="811"/>
                    <a:pt x="88" y="1600"/>
                    <a:pt x="0" y="2367"/>
                  </a:cubicBezTo>
                  <a:cubicBezTo>
                    <a:pt x="10410" y="6136"/>
                    <a:pt x="20798" y="9906"/>
                    <a:pt x="31207" y="13653"/>
                  </a:cubicBezTo>
                  <a:lnTo>
                    <a:pt x="68879" y="3178"/>
                  </a:lnTo>
                  <a:lnTo>
                    <a:pt x="68967" y="44"/>
                  </a:lnTo>
                  <a:lnTo>
                    <a:pt x="31339" y="10958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54;p30">
              <a:extLst>
                <a:ext uri="{FF2B5EF4-FFF2-40B4-BE49-F238E27FC236}">
                  <a16:creationId xmlns:a16="http://schemas.microsoft.com/office/drawing/2014/main" id="{22C834EB-48AD-9B71-9BA9-B609386BE821}"/>
                </a:ext>
              </a:extLst>
            </p:cNvPr>
            <p:cNvSpPr/>
            <p:nvPr/>
          </p:nvSpPr>
          <p:spPr>
            <a:xfrm>
              <a:off x="3798196" y="823088"/>
              <a:ext cx="1652821" cy="427100"/>
            </a:xfrm>
            <a:custGeom>
              <a:avLst/>
              <a:gdLst/>
              <a:ahLst/>
              <a:cxnLst/>
              <a:rect l="l" t="t" r="r" b="b"/>
              <a:pathLst>
                <a:path w="75060" h="19396" extrusionOk="0">
                  <a:moveTo>
                    <a:pt x="42998" y="0"/>
                  </a:moveTo>
                  <a:cubicBezTo>
                    <a:pt x="28665" y="2455"/>
                    <a:pt x="14333" y="4865"/>
                    <a:pt x="0" y="7298"/>
                  </a:cubicBezTo>
                  <a:lnTo>
                    <a:pt x="33202" y="19395"/>
                  </a:lnTo>
                  <a:lnTo>
                    <a:pt x="75059" y="10936"/>
                  </a:lnTo>
                  <a:cubicBezTo>
                    <a:pt x="64387" y="7298"/>
                    <a:pt x="53670" y="3638"/>
                    <a:pt x="4299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55;p30">
              <a:extLst>
                <a:ext uri="{FF2B5EF4-FFF2-40B4-BE49-F238E27FC236}">
                  <a16:creationId xmlns:a16="http://schemas.microsoft.com/office/drawing/2014/main" id="{7130B88A-59EC-7293-057A-4C11461C2C55}"/>
                </a:ext>
              </a:extLst>
            </p:cNvPr>
            <p:cNvSpPr/>
            <p:nvPr/>
          </p:nvSpPr>
          <p:spPr>
            <a:xfrm>
              <a:off x="3794827" y="956749"/>
              <a:ext cx="1614198" cy="427100"/>
            </a:xfrm>
            <a:custGeom>
              <a:avLst/>
              <a:gdLst/>
              <a:ahLst/>
              <a:cxnLst/>
              <a:rect l="l" t="t" r="r" b="b"/>
              <a:pathLst>
                <a:path w="73306" h="19396" extrusionOk="0">
                  <a:moveTo>
                    <a:pt x="42975" y="1"/>
                  </a:moveTo>
                  <a:cubicBezTo>
                    <a:pt x="28643" y="2433"/>
                    <a:pt x="14332" y="4844"/>
                    <a:pt x="0" y="7277"/>
                  </a:cubicBezTo>
                  <a:lnTo>
                    <a:pt x="33201" y="19396"/>
                  </a:lnTo>
                  <a:lnTo>
                    <a:pt x="73306" y="10104"/>
                  </a:lnTo>
                  <a:lnTo>
                    <a:pt x="42975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56;p30">
              <a:extLst>
                <a:ext uri="{FF2B5EF4-FFF2-40B4-BE49-F238E27FC236}">
                  <a16:creationId xmlns:a16="http://schemas.microsoft.com/office/drawing/2014/main" id="{3BF24F0B-4CD1-D405-2220-4E9B1251657F}"/>
                </a:ext>
              </a:extLst>
            </p:cNvPr>
            <p:cNvSpPr/>
            <p:nvPr/>
          </p:nvSpPr>
          <p:spPr>
            <a:xfrm>
              <a:off x="4526398" y="1063877"/>
              <a:ext cx="929442" cy="319973"/>
            </a:xfrm>
            <a:custGeom>
              <a:avLst/>
              <a:gdLst/>
              <a:ahLst/>
              <a:cxnLst/>
              <a:rect l="l" t="t" r="r" b="b"/>
              <a:pathLst>
                <a:path w="42209" h="14531" extrusionOk="0">
                  <a:moveTo>
                    <a:pt x="42033" y="1"/>
                  </a:moveTo>
                  <a:cubicBezTo>
                    <a:pt x="28051" y="2828"/>
                    <a:pt x="14070" y="5655"/>
                    <a:pt x="132" y="8460"/>
                  </a:cubicBezTo>
                  <a:lnTo>
                    <a:pt x="0" y="14531"/>
                  </a:lnTo>
                  <a:cubicBezTo>
                    <a:pt x="13719" y="11397"/>
                    <a:pt x="27416" y="8263"/>
                    <a:pt x="41157" y="5129"/>
                  </a:cubicBezTo>
                  <a:cubicBezTo>
                    <a:pt x="41595" y="4121"/>
                    <a:pt x="41836" y="3288"/>
                    <a:pt x="41967" y="2718"/>
                  </a:cubicBezTo>
                  <a:cubicBezTo>
                    <a:pt x="42077" y="2302"/>
                    <a:pt x="42099" y="2083"/>
                    <a:pt x="42143" y="1864"/>
                  </a:cubicBezTo>
                  <a:cubicBezTo>
                    <a:pt x="42209" y="1097"/>
                    <a:pt x="42143" y="439"/>
                    <a:pt x="420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57;p30">
              <a:extLst>
                <a:ext uri="{FF2B5EF4-FFF2-40B4-BE49-F238E27FC236}">
                  <a16:creationId xmlns:a16="http://schemas.microsoft.com/office/drawing/2014/main" id="{8723EEE0-9AB0-6793-594D-44D6FB87FBBB}"/>
                </a:ext>
              </a:extLst>
            </p:cNvPr>
            <p:cNvSpPr/>
            <p:nvPr/>
          </p:nvSpPr>
          <p:spPr>
            <a:xfrm>
              <a:off x="4485374" y="1240015"/>
              <a:ext cx="43930" cy="143835"/>
            </a:xfrm>
            <a:custGeom>
              <a:avLst/>
              <a:gdLst/>
              <a:ahLst/>
              <a:cxnLst/>
              <a:rect l="l" t="t" r="r" b="b"/>
              <a:pathLst>
                <a:path w="1995" h="6532" extrusionOk="0">
                  <a:moveTo>
                    <a:pt x="636" y="1"/>
                  </a:moveTo>
                  <a:lnTo>
                    <a:pt x="0" y="5655"/>
                  </a:lnTo>
                  <a:lnTo>
                    <a:pt x="1841" y="6532"/>
                  </a:lnTo>
                  <a:lnTo>
                    <a:pt x="1995" y="461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58;p30">
              <a:extLst>
                <a:ext uri="{FF2B5EF4-FFF2-40B4-BE49-F238E27FC236}">
                  <a16:creationId xmlns:a16="http://schemas.microsoft.com/office/drawing/2014/main" id="{3DD07652-6384-34D7-9299-CD375EEE53AB}"/>
                </a:ext>
              </a:extLst>
            </p:cNvPr>
            <p:cNvSpPr/>
            <p:nvPr/>
          </p:nvSpPr>
          <p:spPr>
            <a:xfrm>
              <a:off x="3797712" y="983790"/>
              <a:ext cx="733530" cy="280381"/>
            </a:xfrm>
            <a:custGeom>
              <a:avLst/>
              <a:gdLst/>
              <a:ahLst/>
              <a:cxnLst/>
              <a:rect l="l" t="t" r="r" b="b"/>
              <a:pathLst>
                <a:path w="33312" h="12733" extrusionOk="0">
                  <a:moveTo>
                    <a:pt x="22" y="0"/>
                  </a:moveTo>
                  <a:lnTo>
                    <a:pt x="1" y="548"/>
                  </a:lnTo>
                  <a:cubicBezTo>
                    <a:pt x="11090" y="4602"/>
                    <a:pt x="22222" y="8678"/>
                    <a:pt x="33311" y="12733"/>
                  </a:cubicBezTo>
                  <a:cubicBezTo>
                    <a:pt x="33289" y="12513"/>
                    <a:pt x="33268" y="12294"/>
                    <a:pt x="33224" y="12097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59;p30">
              <a:extLst>
                <a:ext uri="{FF2B5EF4-FFF2-40B4-BE49-F238E27FC236}">
                  <a16:creationId xmlns:a16="http://schemas.microsoft.com/office/drawing/2014/main" id="{8D18C1CA-0076-5293-202D-A476088406D1}"/>
                </a:ext>
              </a:extLst>
            </p:cNvPr>
            <p:cNvSpPr/>
            <p:nvPr/>
          </p:nvSpPr>
          <p:spPr>
            <a:xfrm>
              <a:off x="3794827" y="1102984"/>
              <a:ext cx="731592" cy="280865"/>
            </a:xfrm>
            <a:custGeom>
              <a:avLst/>
              <a:gdLst/>
              <a:ahLst/>
              <a:cxnLst/>
              <a:rect l="l" t="t" r="r" b="b"/>
              <a:pathLst>
                <a:path w="33224" h="12755" extrusionOk="0">
                  <a:moveTo>
                    <a:pt x="44" y="0"/>
                  </a:moveTo>
                  <a:lnTo>
                    <a:pt x="0" y="636"/>
                  </a:lnTo>
                  <a:lnTo>
                    <a:pt x="33201" y="12755"/>
                  </a:lnTo>
                  <a:lnTo>
                    <a:pt x="33223" y="1227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60;p30">
              <a:extLst>
                <a:ext uri="{FF2B5EF4-FFF2-40B4-BE49-F238E27FC236}">
                  <a16:creationId xmlns:a16="http://schemas.microsoft.com/office/drawing/2014/main" id="{A776B530-052D-9483-BE71-E691E6AFB065}"/>
                </a:ext>
              </a:extLst>
            </p:cNvPr>
            <p:cNvSpPr/>
            <p:nvPr/>
          </p:nvSpPr>
          <p:spPr>
            <a:xfrm>
              <a:off x="3795774" y="1068721"/>
              <a:ext cx="226828" cy="43930"/>
            </a:xfrm>
            <a:custGeom>
              <a:avLst/>
              <a:gdLst/>
              <a:ahLst/>
              <a:cxnLst/>
              <a:rect l="l" t="t" r="r" b="b"/>
              <a:pathLst>
                <a:path w="10301" h="1995" extrusionOk="0">
                  <a:moveTo>
                    <a:pt x="9249" y="0"/>
                  </a:moveTo>
                  <a:lnTo>
                    <a:pt x="1" y="1556"/>
                  </a:lnTo>
                  <a:lnTo>
                    <a:pt x="1140" y="1994"/>
                  </a:lnTo>
                  <a:lnTo>
                    <a:pt x="10301" y="438"/>
                  </a:lnTo>
                  <a:lnTo>
                    <a:pt x="9249" y="0"/>
                  </a:lnTo>
                  <a:close/>
                </a:path>
              </a:pathLst>
            </a:custGeom>
            <a:solidFill>
              <a:srgbClr val="FFC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61;p30">
              <a:extLst>
                <a:ext uri="{FF2B5EF4-FFF2-40B4-BE49-F238E27FC236}">
                  <a16:creationId xmlns:a16="http://schemas.microsoft.com/office/drawing/2014/main" id="{7BF41C09-C6DB-0E5C-4D31-AB2D62581423}"/>
                </a:ext>
              </a:extLst>
            </p:cNvPr>
            <p:cNvSpPr/>
            <p:nvPr/>
          </p:nvSpPr>
          <p:spPr>
            <a:xfrm>
              <a:off x="3809294" y="1001142"/>
              <a:ext cx="705058" cy="361480"/>
            </a:xfrm>
            <a:custGeom>
              <a:avLst/>
              <a:gdLst/>
              <a:ahLst/>
              <a:cxnLst/>
              <a:rect l="l" t="t" r="r" b="b"/>
              <a:pathLst>
                <a:path w="32019" h="16416" extrusionOk="0">
                  <a:moveTo>
                    <a:pt x="0" y="1"/>
                  </a:moveTo>
                  <a:lnTo>
                    <a:pt x="0" y="1"/>
                  </a:lnTo>
                  <a:cubicBezTo>
                    <a:pt x="220" y="571"/>
                    <a:pt x="461" y="1404"/>
                    <a:pt x="483" y="2412"/>
                  </a:cubicBezTo>
                  <a:cubicBezTo>
                    <a:pt x="526" y="3464"/>
                    <a:pt x="329" y="4296"/>
                    <a:pt x="110" y="4888"/>
                  </a:cubicBezTo>
                  <a:cubicBezTo>
                    <a:pt x="10454" y="8723"/>
                    <a:pt x="20820" y="12580"/>
                    <a:pt x="31142" y="16415"/>
                  </a:cubicBezTo>
                  <a:cubicBezTo>
                    <a:pt x="31427" y="15911"/>
                    <a:pt x="31777" y="15144"/>
                    <a:pt x="31887" y="14158"/>
                  </a:cubicBezTo>
                  <a:cubicBezTo>
                    <a:pt x="32018" y="12953"/>
                    <a:pt x="31712" y="12010"/>
                    <a:pt x="31470" y="11462"/>
                  </a:cubicBezTo>
                  <a:cubicBezTo>
                    <a:pt x="21017" y="7627"/>
                    <a:pt x="10498" y="381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44"/>
          <p:cNvSpPr txBox="1">
            <a:spLocks noGrp="1"/>
          </p:cNvSpPr>
          <p:nvPr>
            <p:ph type="title"/>
          </p:nvPr>
        </p:nvSpPr>
        <p:spPr>
          <a:xfrm>
            <a:off x="720000" y="52364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CUỘC ĐUA KÌ THÚ</a:t>
            </a:r>
            <a:endParaRPr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BD7307A-5930-D8B9-6A0D-24F9F34F7F9D}"/>
              </a:ext>
            </a:extLst>
          </p:cNvPr>
          <p:cNvSpPr txBox="1"/>
          <p:nvPr/>
        </p:nvSpPr>
        <p:spPr>
          <a:xfrm>
            <a:off x="1408774" y="1383095"/>
            <a:ext cx="6867483" cy="3152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nhân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em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nháp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vài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mô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nổi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nhân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vài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nêu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suy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em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nhân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gạch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chân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em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6" name="Google Shape;628;p30">
            <a:extLst>
              <a:ext uri="{FF2B5EF4-FFF2-40B4-BE49-F238E27FC236}">
                <a16:creationId xmlns:a16="http://schemas.microsoft.com/office/drawing/2014/main" id="{D5411A94-D34F-1840-5487-43CB8D71D15B}"/>
              </a:ext>
            </a:extLst>
          </p:cNvPr>
          <p:cNvGrpSpPr/>
          <p:nvPr/>
        </p:nvGrpSpPr>
        <p:grpSpPr>
          <a:xfrm>
            <a:off x="7931574" y="4346268"/>
            <a:ext cx="1494498" cy="859074"/>
            <a:chOff x="3341678" y="823088"/>
            <a:chExt cx="2460647" cy="1992546"/>
          </a:xfrm>
        </p:grpSpPr>
        <p:sp>
          <p:nvSpPr>
            <p:cNvPr id="7" name="Google Shape;629;p30">
              <a:extLst>
                <a:ext uri="{FF2B5EF4-FFF2-40B4-BE49-F238E27FC236}">
                  <a16:creationId xmlns:a16="http://schemas.microsoft.com/office/drawing/2014/main" id="{B9B52C91-7F41-9FC6-FB65-550980DD362A}"/>
                </a:ext>
              </a:extLst>
            </p:cNvPr>
            <p:cNvSpPr/>
            <p:nvPr/>
          </p:nvSpPr>
          <p:spPr>
            <a:xfrm>
              <a:off x="3349407" y="1788225"/>
              <a:ext cx="2446158" cy="783714"/>
            </a:xfrm>
            <a:custGeom>
              <a:avLst/>
              <a:gdLst/>
              <a:ahLst/>
              <a:cxnLst/>
              <a:rect l="l" t="t" r="r" b="b"/>
              <a:pathLst>
                <a:path w="111088" h="35591" extrusionOk="0">
                  <a:moveTo>
                    <a:pt x="63795" y="0"/>
                  </a:moveTo>
                  <a:cubicBezTo>
                    <a:pt x="42516" y="4712"/>
                    <a:pt x="21258" y="9424"/>
                    <a:pt x="0" y="14135"/>
                  </a:cubicBezTo>
                  <a:lnTo>
                    <a:pt x="48937" y="35590"/>
                  </a:lnTo>
                  <a:lnTo>
                    <a:pt x="111088" y="19329"/>
                  </a:lnTo>
                  <a:cubicBezTo>
                    <a:pt x="95331" y="12886"/>
                    <a:pt x="79552" y="6443"/>
                    <a:pt x="637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630;p30">
              <a:extLst>
                <a:ext uri="{FF2B5EF4-FFF2-40B4-BE49-F238E27FC236}">
                  <a16:creationId xmlns:a16="http://schemas.microsoft.com/office/drawing/2014/main" id="{75CC94C2-A22B-97C8-553C-253F0D0337E5}"/>
                </a:ext>
              </a:extLst>
            </p:cNvPr>
            <p:cNvSpPr/>
            <p:nvPr/>
          </p:nvSpPr>
          <p:spPr>
            <a:xfrm>
              <a:off x="3341678" y="2031436"/>
              <a:ext cx="2388752" cy="783714"/>
            </a:xfrm>
            <a:custGeom>
              <a:avLst/>
              <a:gdLst/>
              <a:ahLst/>
              <a:cxnLst/>
              <a:rect l="l" t="t" r="r" b="b"/>
              <a:pathLst>
                <a:path w="108481" h="35591" extrusionOk="0">
                  <a:moveTo>
                    <a:pt x="63774" y="0"/>
                  </a:moveTo>
                  <a:lnTo>
                    <a:pt x="1" y="14136"/>
                  </a:lnTo>
                  <a:lnTo>
                    <a:pt x="48937" y="35590"/>
                  </a:lnTo>
                  <a:cubicBezTo>
                    <a:pt x="68792" y="29673"/>
                    <a:pt x="88625" y="23756"/>
                    <a:pt x="108480" y="17861"/>
                  </a:cubicBezTo>
                  <a:cubicBezTo>
                    <a:pt x="93578" y="11922"/>
                    <a:pt x="78676" y="5939"/>
                    <a:pt x="6377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31;p30">
              <a:extLst>
                <a:ext uri="{FF2B5EF4-FFF2-40B4-BE49-F238E27FC236}">
                  <a16:creationId xmlns:a16="http://schemas.microsoft.com/office/drawing/2014/main" id="{D9A30F5D-4395-DCF6-A072-7ACD7B8F4F3B}"/>
                </a:ext>
              </a:extLst>
            </p:cNvPr>
            <p:cNvSpPr/>
            <p:nvPr/>
          </p:nvSpPr>
          <p:spPr>
            <a:xfrm>
              <a:off x="4419270" y="2212880"/>
              <a:ext cx="1383054" cy="602753"/>
            </a:xfrm>
            <a:custGeom>
              <a:avLst/>
              <a:gdLst/>
              <a:ahLst/>
              <a:cxnLst/>
              <a:rect l="l" t="t" r="r" b="b"/>
              <a:pathLst>
                <a:path w="62809" h="27373" extrusionOk="0">
                  <a:moveTo>
                    <a:pt x="62458" y="1"/>
                  </a:moveTo>
                  <a:cubicBezTo>
                    <a:pt x="41770" y="5457"/>
                    <a:pt x="21038" y="10892"/>
                    <a:pt x="329" y="16305"/>
                  </a:cubicBezTo>
                  <a:lnTo>
                    <a:pt x="0" y="27372"/>
                  </a:lnTo>
                  <a:lnTo>
                    <a:pt x="59850" y="10059"/>
                  </a:lnTo>
                  <a:cubicBezTo>
                    <a:pt x="60551" y="9183"/>
                    <a:pt x="61757" y="7452"/>
                    <a:pt x="62304" y="4975"/>
                  </a:cubicBezTo>
                  <a:cubicBezTo>
                    <a:pt x="62809" y="2849"/>
                    <a:pt x="62633" y="1074"/>
                    <a:pt x="624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632;p30">
              <a:extLst>
                <a:ext uri="{FF2B5EF4-FFF2-40B4-BE49-F238E27FC236}">
                  <a16:creationId xmlns:a16="http://schemas.microsoft.com/office/drawing/2014/main" id="{A5EA9944-0211-F1DA-8B17-A037F0B3918E}"/>
                </a:ext>
              </a:extLst>
            </p:cNvPr>
            <p:cNvSpPr/>
            <p:nvPr/>
          </p:nvSpPr>
          <p:spPr>
            <a:xfrm>
              <a:off x="4358935" y="2554543"/>
              <a:ext cx="67579" cy="260607"/>
            </a:xfrm>
            <a:custGeom>
              <a:avLst/>
              <a:gdLst/>
              <a:ahLst/>
              <a:cxnLst/>
              <a:rect l="l" t="t" r="r" b="b"/>
              <a:pathLst>
                <a:path w="3069" h="11835" extrusionOk="0">
                  <a:moveTo>
                    <a:pt x="1053" y="0"/>
                  </a:moveTo>
                  <a:lnTo>
                    <a:pt x="1" y="10278"/>
                  </a:lnTo>
                  <a:lnTo>
                    <a:pt x="2740" y="11834"/>
                  </a:lnTo>
                  <a:lnTo>
                    <a:pt x="3069" y="789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633;p30">
              <a:extLst>
                <a:ext uri="{FF2B5EF4-FFF2-40B4-BE49-F238E27FC236}">
                  <a16:creationId xmlns:a16="http://schemas.microsoft.com/office/drawing/2014/main" id="{F20622B0-0D65-200A-750D-7A972745E944}"/>
                </a:ext>
              </a:extLst>
            </p:cNvPr>
            <p:cNvSpPr/>
            <p:nvPr/>
          </p:nvSpPr>
          <p:spPr>
            <a:xfrm>
              <a:off x="3348438" y="2099477"/>
              <a:ext cx="1080984" cy="498511"/>
            </a:xfrm>
            <a:custGeom>
              <a:avLst/>
              <a:gdLst/>
              <a:ahLst/>
              <a:cxnLst/>
              <a:rect l="l" t="t" r="r" b="b"/>
              <a:pathLst>
                <a:path w="49091" h="22639" extrusionOk="0">
                  <a:moveTo>
                    <a:pt x="44" y="0"/>
                  </a:moveTo>
                  <a:lnTo>
                    <a:pt x="1" y="1030"/>
                  </a:lnTo>
                  <a:cubicBezTo>
                    <a:pt x="16349" y="8219"/>
                    <a:pt x="32698" y="15429"/>
                    <a:pt x="49090" y="22639"/>
                  </a:cubicBezTo>
                  <a:cubicBezTo>
                    <a:pt x="49068" y="22244"/>
                    <a:pt x="49003" y="21850"/>
                    <a:pt x="48981" y="21455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634;p30">
              <a:extLst>
                <a:ext uri="{FF2B5EF4-FFF2-40B4-BE49-F238E27FC236}">
                  <a16:creationId xmlns:a16="http://schemas.microsoft.com/office/drawing/2014/main" id="{BF210452-081D-9118-0AA0-0474CBA324F4}"/>
                </a:ext>
              </a:extLst>
            </p:cNvPr>
            <p:cNvSpPr/>
            <p:nvPr/>
          </p:nvSpPr>
          <p:spPr>
            <a:xfrm>
              <a:off x="3341678" y="2317607"/>
              <a:ext cx="1078077" cy="497542"/>
            </a:xfrm>
            <a:custGeom>
              <a:avLst/>
              <a:gdLst/>
              <a:ahLst/>
              <a:cxnLst/>
              <a:rect l="l" t="t" r="r" b="b"/>
              <a:pathLst>
                <a:path w="48959" h="22595" extrusionOk="0">
                  <a:moveTo>
                    <a:pt x="88" y="0"/>
                  </a:moveTo>
                  <a:lnTo>
                    <a:pt x="1" y="1140"/>
                  </a:lnTo>
                  <a:lnTo>
                    <a:pt x="48937" y="22594"/>
                  </a:lnTo>
                  <a:lnTo>
                    <a:pt x="48959" y="2176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635;p30">
              <a:extLst>
                <a:ext uri="{FF2B5EF4-FFF2-40B4-BE49-F238E27FC236}">
                  <a16:creationId xmlns:a16="http://schemas.microsoft.com/office/drawing/2014/main" id="{DEFD5CA9-8F9F-8BB7-CFC8-99AC30E57853}"/>
                </a:ext>
              </a:extLst>
            </p:cNvPr>
            <p:cNvSpPr/>
            <p:nvPr/>
          </p:nvSpPr>
          <p:spPr>
            <a:xfrm>
              <a:off x="3343615" y="2250997"/>
              <a:ext cx="336378" cy="83522"/>
            </a:xfrm>
            <a:custGeom>
              <a:avLst/>
              <a:gdLst/>
              <a:ahLst/>
              <a:cxnLst/>
              <a:rect l="l" t="t" r="r" b="b"/>
              <a:pathLst>
                <a:path w="15276" h="3793" extrusionOk="0">
                  <a:moveTo>
                    <a:pt x="13719" y="1"/>
                  </a:moveTo>
                  <a:lnTo>
                    <a:pt x="0" y="3025"/>
                  </a:lnTo>
                  <a:lnTo>
                    <a:pt x="1644" y="3792"/>
                  </a:lnTo>
                  <a:lnTo>
                    <a:pt x="15275" y="768"/>
                  </a:lnTo>
                  <a:lnTo>
                    <a:pt x="13719" y="1"/>
                  </a:lnTo>
                  <a:close/>
                </a:path>
              </a:pathLst>
            </a:custGeom>
            <a:solidFill>
              <a:srgbClr val="FFC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636;p30">
              <a:extLst>
                <a:ext uri="{FF2B5EF4-FFF2-40B4-BE49-F238E27FC236}">
                  <a16:creationId xmlns:a16="http://schemas.microsoft.com/office/drawing/2014/main" id="{18B30ECD-C7A4-6791-2267-D807AFFC3047}"/>
                </a:ext>
              </a:extLst>
            </p:cNvPr>
            <p:cNvSpPr/>
            <p:nvPr/>
          </p:nvSpPr>
          <p:spPr>
            <a:xfrm>
              <a:off x="3365327" y="2130834"/>
              <a:ext cx="1038507" cy="646683"/>
            </a:xfrm>
            <a:custGeom>
              <a:avLst/>
              <a:gdLst/>
              <a:ahLst/>
              <a:cxnLst/>
              <a:rect l="l" t="t" r="r" b="b"/>
              <a:pathLst>
                <a:path w="47162" h="29368" extrusionOk="0">
                  <a:moveTo>
                    <a:pt x="1" y="1"/>
                  </a:moveTo>
                  <a:lnTo>
                    <a:pt x="1" y="1"/>
                  </a:lnTo>
                  <a:cubicBezTo>
                    <a:pt x="329" y="1075"/>
                    <a:pt x="658" y="2565"/>
                    <a:pt x="680" y="4384"/>
                  </a:cubicBezTo>
                  <a:cubicBezTo>
                    <a:pt x="702" y="6291"/>
                    <a:pt x="373" y="7847"/>
                    <a:pt x="88" y="8920"/>
                  </a:cubicBezTo>
                  <a:cubicBezTo>
                    <a:pt x="15319" y="15736"/>
                    <a:pt x="30572" y="22551"/>
                    <a:pt x="45803" y="29367"/>
                  </a:cubicBezTo>
                  <a:cubicBezTo>
                    <a:pt x="46241" y="28469"/>
                    <a:pt x="46789" y="27044"/>
                    <a:pt x="46943" y="25225"/>
                  </a:cubicBezTo>
                  <a:cubicBezTo>
                    <a:pt x="47162" y="23034"/>
                    <a:pt x="46723" y="21302"/>
                    <a:pt x="46395" y="20272"/>
                  </a:cubicBezTo>
                  <a:cubicBezTo>
                    <a:pt x="30945" y="13523"/>
                    <a:pt x="15473" y="677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37;p30">
              <a:extLst>
                <a:ext uri="{FF2B5EF4-FFF2-40B4-BE49-F238E27FC236}">
                  <a16:creationId xmlns:a16="http://schemas.microsoft.com/office/drawing/2014/main" id="{E6369247-0378-AF03-0ACC-8455B01AC218}"/>
                </a:ext>
              </a:extLst>
            </p:cNvPr>
            <p:cNvSpPr/>
            <p:nvPr/>
          </p:nvSpPr>
          <p:spPr>
            <a:xfrm>
              <a:off x="3748981" y="1569126"/>
              <a:ext cx="1788905" cy="302599"/>
            </a:xfrm>
            <a:custGeom>
              <a:avLst/>
              <a:gdLst/>
              <a:ahLst/>
              <a:cxnLst/>
              <a:rect l="l" t="t" r="r" b="b"/>
              <a:pathLst>
                <a:path w="81240" h="13742" extrusionOk="0">
                  <a:moveTo>
                    <a:pt x="70128" y="1"/>
                  </a:moveTo>
                  <a:cubicBezTo>
                    <a:pt x="46767" y="198"/>
                    <a:pt x="23362" y="417"/>
                    <a:pt x="0" y="636"/>
                  </a:cubicBezTo>
                  <a:cubicBezTo>
                    <a:pt x="1381" y="4998"/>
                    <a:pt x="2783" y="9381"/>
                    <a:pt x="4186" y="13742"/>
                  </a:cubicBezTo>
                  <a:lnTo>
                    <a:pt x="81239" y="12010"/>
                  </a:lnTo>
                  <a:lnTo>
                    <a:pt x="7012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38;p30">
              <a:extLst>
                <a:ext uri="{FF2B5EF4-FFF2-40B4-BE49-F238E27FC236}">
                  <a16:creationId xmlns:a16="http://schemas.microsoft.com/office/drawing/2014/main" id="{BCEC4DED-69D1-34A3-1FD0-E38DE2386116}"/>
                </a:ext>
              </a:extLst>
            </p:cNvPr>
            <p:cNvSpPr/>
            <p:nvPr/>
          </p:nvSpPr>
          <p:spPr>
            <a:xfrm>
              <a:off x="3756204" y="2118304"/>
              <a:ext cx="1788905" cy="302092"/>
            </a:xfrm>
            <a:custGeom>
              <a:avLst/>
              <a:gdLst/>
              <a:ahLst/>
              <a:cxnLst/>
              <a:rect l="l" t="t" r="r" b="b"/>
              <a:pathLst>
                <a:path w="81240" h="13719" extrusionOk="0">
                  <a:moveTo>
                    <a:pt x="70129" y="0"/>
                  </a:moveTo>
                  <a:cubicBezTo>
                    <a:pt x="46767" y="219"/>
                    <a:pt x="23362" y="417"/>
                    <a:pt x="1" y="636"/>
                  </a:cubicBezTo>
                  <a:cubicBezTo>
                    <a:pt x="1403" y="4975"/>
                    <a:pt x="2784" y="9358"/>
                    <a:pt x="4187" y="13719"/>
                  </a:cubicBezTo>
                  <a:lnTo>
                    <a:pt x="81240" y="12010"/>
                  </a:lnTo>
                  <a:lnTo>
                    <a:pt x="70129" y="0"/>
                  </a:lnTo>
                  <a:close/>
                </a:path>
              </a:pathLst>
            </a:custGeom>
            <a:solidFill>
              <a:srgbClr val="ACA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639;p30">
              <a:extLst>
                <a:ext uri="{FF2B5EF4-FFF2-40B4-BE49-F238E27FC236}">
                  <a16:creationId xmlns:a16="http://schemas.microsoft.com/office/drawing/2014/main" id="{00D95D7F-3B3A-84E4-8AFB-06B64EB587E6}"/>
                </a:ext>
              </a:extLst>
            </p:cNvPr>
            <p:cNvSpPr/>
            <p:nvPr/>
          </p:nvSpPr>
          <p:spPr>
            <a:xfrm>
              <a:off x="3748981" y="1583130"/>
              <a:ext cx="99420" cy="837266"/>
            </a:xfrm>
            <a:custGeom>
              <a:avLst/>
              <a:gdLst/>
              <a:ahLst/>
              <a:cxnLst/>
              <a:rect l="l" t="t" r="r" b="b"/>
              <a:pathLst>
                <a:path w="4515" h="38023" extrusionOk="0">
                  <a:moveTo>
                    <a:pt x="0" y="0"/>
                  </a:moveTo>
                  <a:lnTo>
                    <a:pt x="329" y="24940"/>
                  </a:lnTo>
                  <a:lnTo>
                    <a:pt x="4515" y="38023"/>
                  </a:lnTo>
                  <a:lnTo>
                    <a:pt x="4186" y="13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640;p30">
              <a:extLst>
                <a:ext uri="{FF2B5EF4-FFF2-40B4-BE49-F238E27FC236}">
                  <a16:creationId xmlns:a16="http://schemas.microsoft.com/office/drawing/2014/main" id="{5859FB8C-58CE-4302-0641-E51BB6EE8BC0}"/>
                </a:ext>
              </a:extLst>
            </p:cNvPr>
            <p:cNvSpPr/>
            <p:nvPr/>
          </p:nvSpPr>
          <p:spPr>
            <a:xfrm>
              <a:off x="3841135" y="1833586"/>
              <a:ext cx="1703974" cy="586811"/>
            </a:xfrm>
            <a:custGeom>
              <a:avLst/>
              <a:gdLst/>
              <a:ahLst/>
              <a:cxnLst/>
              <a:rect l="l" t="t" r="r" b="b"/>
              <a:pathLst>
                <a:path w="77383" h="26649" extrusionOk="0">
                  <a:moveTo>
                    <a:pt x="77054" y="0"/>
                  </a:moveTo>
                  <a:lnTo>
                    <a:pt x="1" y="1732"/>
                  </a:lnTo>
                  <a:lnTo>
                    <a:pt x="330" y="26649"/>
                  </a:lnTo>
                  <a:lnTo>
                    <a:pt x="77383" y="24940"/>
                  </a:lnTo>
                  <a:lnTo>
                    <a:pt x="7705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641;p30">
              <a:extLst>
                <a:ext uri="{FF2B5EF4-FFF2-40B4-BE49-F238E27FC236}">
                  <a16:creationId xmlns:a16="http://schemas.microsoft.com/office/drawing/2014/main" id="{04C64502-ED1A-A025-C9FC-35D9372F784E}"/>
                </a:ext>
              </a:extLst>
            </p:cNvPr>
            <p:cNvSpPr/>
            <p:nvPr/>
          </p:nvSpPr>
          <p:spPr>
            <a:xfrm>
              <a:off x="3749928" y="1681097"/>
              <a:ext cx="73855" cy="627350"/>
            </a:xfrm>
            <a:custGeom>
              <a:avLst/>
              <a:gdLst/>
              <a:ahLst/>
              <a:cxnLst/>
              <a:rect l="l" t="t" r="r" b="b"/>
              <a:pathLst>
                <a:path w="3354" h="28490" extrusionOk="0">
                  <a:moveTo>
                    <a:pt x="1" y="0"/>
                  </a:moveTo>
                  <a:lnTo>
                    <a:pt x="242" y="18496"/>
                  </a:lnTo>
                  <a:cubicBezTo>
                    <a:pt x="1294" y="21828"/>
                    <a:pt x="2302" y="25137"/>
                    <a:pt x="3354" y="28490"/>
                  </a:cubicBezTo>
                  <a:cubicBezTo>
                    <a:pt x="3179" y="21806"/>
                    <a:pt x="2981" y="15122"/>
                    <a:pt x="2828" y="8416"/>
                  </a:cubicBezTo>
                  <a:cubicBezTo>
                    <a:pt x="1886" y="5610"/>
                    <a:pt x="943" y="282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642;p30">
              <a:extLst>
                <a:ext uri="{FF2B5EF4-FFF2-40B4-BE49-F238E27FC236}">
                  <a16:creationId xmlns:a16="http://schemas.microsoft.com/office/drawing/2014/main" id="{DD0EE084-6E99-C6CA-D7C8-29811EA24E43}"/>
                </a:ext>
              </a:extLst>
            </p:cNvPr>
            <p:cNvSpPr/>
            <p:nvPr/>
          </p:nvSpPr>
          <p:spPr>
            <a:xfrm>
              <a:off x="3652468" y="1229401"/>
              <a:ext cx="1846311" cy="711819"/>
            </a:xfrm>
            <a:custGeom>
              <a:avLst/>
              <a:gdLst/>
              <a:ahLst/>
              <a:cxnLst/>
              <a:rect l="l" t="t" r="r" b="b"/>
              <a:pathLst>
                <a:path w="83847" h="32326" extrusionOk="0">
                  <a:moveTo>
                    <a:pt x="44619" y="1"/>
                  </a:moveTo>
                  <a:lnTo>
                    <a:pt x="636" y="14421"/>
                  </a:lnTo>
                  <a:lnTo>
                    <a:pt x="0" y="20842"/>
                  </a:lnTo>
                  <a:lnTo>
                    <a:pt x="38724" y="32325"/>
                  </a:lnTo>
                  <a:cubicBezTo>
                    <a:pt x="53560" y="26847"/>
                    <a:pt x="68397" y="21368"/>
                    <a:pt x="83211" y="15911"/>
                  </a:cubicBezTo>
                  <a:lnTo>
                    <a:pt x="83847" y="9490"/>
                  </a:lnTo>
                  <a:cubicBezTo>
                    <a:pt x="70786" y="6312"/>
                    <a:pt x="57724" y="3178"/>
                    <a:pt x="446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643;p30">
              <a:extLst>
                <a:ext uri="{FF2B5EF4-FFF2-40B4-BE49-F238E27FC236}">
                  <a16:creationId xmlns:a16="http://schemas.microsoft.com/office/drawing/2014/main" id="{D3137085-93EB-C570-3BB4-9B38EA0CB573}"/>
                </a:ext>
              </a:extLst>
            </p:cNvPr>
            <p:cNvSpPr/>
            <p:nvPr/>
          </p:nvSpPr>
          <p:spPr>
            <a:xfrm>
              <a:off x="3681424" y="1466821"/>
              <a:ext cx="1814954" cy="450265"/>
            </a:xfrm>
            <a:custGeom>
              <a:avLst/>
              <a:gdLst/>
              <a:ahLst/>
              <a:cxnLst/>
              <a:rect l="l" t="t" r="r" b="b"/>
              <a:pathLst>
                <a:path w="82423" h="20448" extrusionOk="0">
                  <a:moveTo>
                    <a:pt x="82422" y="1"/>
                  </a:moveTo>
                  <a:lnTo>
                    <a:pt x="82422" y="1"/>
                  </a:lnTo>
                  <a:cubicBezTo>
                    <a:pt x="67279" y="5392"/>
                    <a:pt x="52092" y="10827"/>
                    <a:pt x="36949" y="16240"/>
                  </a:cubicBezTo>
                  <a:cubicBezTo>
                    <a:pt x="24895" y="12734"/>
                    <a:pt x="12864" y="9227"/>
                    <a:pt x="811" y="5721"/>
                  </a:cubicBezTo>
                  <a:cubicBezTo>
                    <a:pt x="614" y="5940"/>
                    <a:pt x="153" y="6553"/>
                    <a:pt x="88" y="7496"/>
                  </a:cubicBezTo>
                  <a:cubicBezTo>
                    <a:pt x="0" y="8438"/>
                    <a:pt x="373" y="9139"/>
                    <a:pt x="526" y="9381"/>
                  </a:cubicBezTo>
                  <a:cubicBezTo>
                    <a:pt x="12623" y="13062"/>
                    <a:pt x="24698" y="16744"/>
                    <a:pt x="36817" y="20448"/>
                  </a:cubicBezTo>
                  <a:lnTo>
                    <a:pt x="82006" y="4252"/>
                  </a:lnTo>
                  <a:cubicBezTo>
                    <a:pt x="82159" y="2828"/>
                    <a:pt x="82291" y="1425"/>
                    <a:pt x="8242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644;p30">
              <a:extLst>
                <a:ext uri="{FF2B5EF4-FFF2-40B4-BE49-F238E27FC236}">
                  <a16:creationId xmlns:a16="http://schemas.microsoft.com/office/drawing/2014/main" id="{BFB1FE13-8534-4AFB-60AE-CC944D579CAD}"/>
                </a:ext>
              </a:extLst>
            </p:cNvPr>
            <p:cNvSpPr/>
            <p:nvPr/>
          </p:nvSpPr>
          <p:spPr>
            <a:xfrm>
              <a:off x="4169784" y="1308541"/>
              <a:ext cx="1038992" cy="471977"/>
            </a:xfrm>
            <a:custGeom>
              <a:avLst/>
              <a:gdLst/>
              <a:ahLst/>
              <a:cxnLst/>
              <a:rect l="l" t="t" r="r" b="b"/>
              <a:pathLst>
                <a:path w="47184" h="21434" extrusionOk="0">
                  <a:moveTo>
                    <a:pt x="47183" y="1"/>
                  </a:moveTo>
                  <a:cubicBezTo>
                    <a:pt x="31448" y="3551"/>
                    <a:pt x="15757" y="7101"/>
                    <a:pt x="44" y="10651"/>
                  </a:cubicBezTo>
                  <a:lnTo>
                    <a:pt x="0" y="21434"/>
                  </a:lnTo>
                  <a:cubicBezTo>
                    <a:pt x="15647" y="17796"/>
                    <a:pt x="31317" y="14158"/>
                    <a:pt x="46964" y="10498"/>
                  </a:cubicBezTo>
                  <a:cubicBezTo>
                    <a:pt x="47052" y="6992"/>
                    <a:pt x="47095" y="3529"/>
                    <a:pt x="4718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645;p30">
              <a:extLst>
                <a:ext uri="{FF2B5EF4-FFF2-40B4-BE49-F238E27FC236}">
                  <a16:creationId xmlns:a16="http://schemas.microsoft.com/office/drawing/2014/main" id="{94013928-52CF-90E3-DA2C-A672D71A8C31}"/>
                </a:ext>
              </a:extLst>
            </p:cNvPr>
            <p:cNvSpPr/>
            <p:nvPr/>
          </p:nvSpPr>
          <p:spPr>
            <a:xfrm>
              <a:off x="3691069" y="1282976"/>
              <a:ext cx="479684" cy="497542"/>
            </a:xfrm>
            <a:custGeom>
              <a:avLst/>
              <a:gdLst/>
              <a:ahLst/>
              <a:cxnLst/>
              <a:rect l="l" t="t" r="r" b="b"/>
              <a:pathLst>
                <a:path w="21784" h="22595" extrusionOk="0">
                  <a:moveTo>
                    <a:pt x="592" y="0"/>
                  </a:moveTo>
                  <a:lnTo>
                    <a:pt x="0" y="10278"/>
                  </a:lnTo>
                  <a:lnTo>
                    <a:pt x="21740" y="22595"/>
                  </a:lnTo>
                  <a:lnTo>
                    <a:pt x="21784" y="11812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646;p30">
              <a:extLst>
                <a:ext uri="{FF2B5EF4-FFF2-40B4-BE49-F238E27FC236}">
                  <a16:creationId xmlns:a16="http://schemas.microsoft.com/office/drawing/2014/main" id="{C92034D3-F13C-1F35-EB88-3177596F0459}"/>
                </a:ext>
              </a:extLst>
            </p:cNvPr>
            <p:cNvSpPr/>
            <p:nvPr/>
          </p:nvSpPr>
          <p:spPr>
            <a:xfrm>
              <a:off x="3704105" y="1282976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C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647;p30">
              <a:extLst>
                <a:ext uri="{FF2B5EF4-FFF2-40B4-BE49-F238E27FC236}">
                  <a16:creationId xmlns:a16="http://schemas.microsoft.com/office/drawing/2014/main" id="{7C148176-21D1-19D8-B899-878089F3A17B}"/>
                </a:ext>
              </a:extLst>
            </p:cNvPr>
            <p:cNvSpPr/>
            <p:nvPr/>
          </p:nvSpPr>
          <p:spPr>
            <a:xfrm>
              <a:off x="3704105" y="1076913"/>
              <a:ext cx="1505133" cy="466185"/>
            </a:xfrm>
            <a:custGeom>
              <a:avLst/>
              <a:gdLst/>
              <a:ahLst/>
              <a:cxnLst/>
              <a:rect l="l" t="t" r="r" b="b"/>
              <a:pathLst>
                <a:path w="68353" h="21171" extrusionOk="0">
                  <a:moveTo>
                    <a:pt x="45737" y="1"/>
                  </a:moveTo>
                  <a:cubicBezTo>
                    <a:pt x="30462" y="3134"/>
                    <a:pt x="15231" y="6268"/>
                    <a:pt x="0" y="9358"/>
                  </a:cubicBezTo>
                  <a:lnTo>
                    <a:pt x="21214" y="21170"/>
                  </a:lnTo>
                  <a:lnTo>
                    <a:pt x="68353" y="10520"/>
                  </a:lnTo>
                  <a:cubicBezTo>
                    <a:pt x="60814" y="7013"/>
                    <a:pt x="53254" y="3507"/>
                    <a:pt x="4573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648;p30">
              <a:extLst>
                <a:ext uri="{FF2B5EF4-FFF2-40B4-BE49-F238E27FC236}">
                  <a16:creationId xmlns:a16="http://schemas.microsoft.com/office/drawing/2014/main" id="{B30FC40B-F653-DC1F-292B-3AB9E64BD527}"/>
                </a:ext>
              </a:extLst>
            </p:cNvPr>
            <p:cNvSpPr/>
            <p:nvPr/>
          </p:nvSpPr>
          <p:spPr>
            <a:xfrm>
              <a:off x="3693469" y="1328821"/>
              <a:ext cx="458478" cy="410959"/>
            </a:xfrm>
            <a:custGeom>
              <a:avLst/>
              <a:gdLst/>
              <a:ahLst/>
              <a:cxnLst/>
              <a:rect l="l" t="t" r="r" b="b"/>
              <a:pathLst>
                <a:path w="20821" h="18663" extrusionOk="0">
                  <a:moveTo>
                    <a:pt x="352" y="0"/>
                  </a:moveTo>
                  <a:cubicBezTo>
                    <a:pt x="220" y="2236"/>
                    <a:pt x="110" y="4471"/>
                    <a:pt x="1" y="6684"/>
                  </a:cubicBezTo>
                  <a:cubicBezTo>
                    <a:pt x="11835" y="13609"/>
                    <a:pt x="19418" y="18102"/>
                    <a:pt x="19834" y="18453"/>
                  </a:cubicBezTo>
                  <a:cubicBezTo>
                    <a:pt x="19853" y="18491"/>
                    <a:pt x="20022" y="18662"/>
                    <a:pt x="20181" y="18662"/>
                  </a:cubicBezTo>
                  <a:cubicBezTo>
                    <a:pt x="20204" y="18662"/>
                    <a:pt x="20228" y="18658"/>
                    <a:pt x="20250" y="18650"/>
                  </a:cubicBezTo>
                  <a:cubicBezTo>
                    <a:pt x="20382" y="18606"/>
                    <a:pt x="20404" y="18299"/>
                    <a:pt x="20404" y="18190"/>
                  </a:cubicBezTo>
                  <a:cubicBezTo>
                    <a:pt x="20491" y="16020"/>
                    <a:pt x="20711" y="13894"/>
                    <a:pt x="20820" y="11725"/>
                  </a:cubicBezTo>
                  <a:cubicBezTo>
                    <a:pt x="20820" y="11681"/>
                    <a:pt x="20820" y="11615"/>
                    <a:pt x="20754" y="11506"/>
                  </a:cubicBezTo>
                  <a:cubicBezTo>
                    <a:pt x="20645" y="11286"/>
                    <a:pt x="20382" y="11221"/>
                    <a:pt x="20360" y="11221"/>
                  </a:cubicBezTo>
                  <a:cubicBezTo>
                    <a:pt x="19878" y="11111"/>
                    <a:pt x="12821" y="7145"/>
                    <a:pt x="35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649;p30">
              <a:extLst>
                <a:ext uri="{FF2B5EF4-FFF2-40B4-BE49-F238E27FC236}">
                  <a16:creationId xmlns:a16="http://schemas.microsoft.com/office/drawing/2014/main" id="{54EF30A0-5381-F715-E1F4-B4AAF0A0FE76}"/>
                </a:ext>
              </a:extLst>
            </p:cNvPr>
            <p:cNvSpPr/>
            <p:nvPr/>
          </p:nvSpPr>
          <p:spPr>
            <a:xfrm>
              <a:off x="3679486" y="1528609"/>
              <a:ext cx="255784" cy="346485"/>
            </a:xfrm>
            <a:custGeom>
              <a:avLst/>
              <a:gdLst/>
              <a:ahLst/>
              <a:cxnLst/>
              <a:rect l="l" t="t" r="r" b="b"/>
              <a:pathLst>
                <a:path w="11616" h="15735" extrusionOk="0">
                  <a:moveTo>
                    <a:pt x="7276" y="0"/>
                  </a:moveTo>
                  <a:cubicBezTo>
                    <a:pt x="6180" y="723"/>
                    <a:pt x="4975" y="1775"/>
                    <a:pt x="3835" y="3200"/>
                  </a:cubicBezTo>
                  <a:cubicBezTo>
                    <a:pt x="307" y="7583"/>
                    <a:pt x="0" y="12601"/>
                    <a:pt x="0" y="14617"/>
                  </a:cubicBezTo>
                  <a:lnTo>
                    <a:pt x="2586" y="11856"/>
                  </a:lnTo>
                  <a:lnTo>
                    <a:pt x="4340" y="15735"/>
                  </a:lnTo>
                  <a:cubicBezTo>
                    <a:pt x="4493" y="14157"/>
                    <a:pt x="4931" y="11966"/>
                    <a:pt x="6049" y="9555"/>
                  </a:cubicBezTo>
                  <a:cubicBezTo>
                    <a:pt x="7758" y="5895"/>
                    <a:pt x="10169" y="3594"/>
                    <a:pt x="11615" y="2389"/>
                  </a:cubicBezTo>
                  <a:cubicBezTo>
                    <a:pt x="10169" y="1600"/>
                    <a:pt x="8744" y="789"/>
                    <a:pt x="72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650;p30">
              <a:extLst>
                <a:ext uri="{FF2B5EF4-FFF2-40B4-BE49-F238E27FC236}">
                  <a16:creationId xmlns:a16="http://schemas.microsoft.com/office/drawing/2014/main" id="{48752FA2-C322-6768-B149-649E1F16402C}"/>
                </a:ext>
              </a:extLst>
            </p:cNvPr>
            <p:cNvSpPr/>
            <p:nvPr/>
          </p:nvSpPr>
          <p:spPr>
            <a:xfrm>
              <a:off x="4534105" y="1218787"/>
              <a:ext cx="841626" cy="339262"/>
            </a:xfrm>
            <a:custGeom>
              <a:avLst/>
              <a:gdLst/>
              <a:ahLst/>
              <a:cxnLst/>
              <a:rect l="l" t="t" r="r" b="b"/>
              <a:pathLst>
                <a:path w="38221" h="15407" extrusionOk="0">
                  <a:moveTo>
                    <a:pt x="38221" y="1"/>
                  </a:moveTo>
                  <a:lnTo>
                    <a:pt x="38221" y="1"/>
                  </a:lnTo>
                  <a:cubicBezTo>
                    <a:pt x="25795" y="3573"/>
                    <a:pt x="13325" y="7123"/>
                    <a:pt x="877" y="10695"/>
                  </a:cubicBezTo>
                  <a:cubicBezTo>
                    <a:pt x="1" y="12799"/>
                    <a:pt x="658" y="15407"/>
                    <a:pt x="658" y="15407"/>
                  </a:cubicBezTo>
                  <a:cubicBezTo>
                    <a:pt x="13150" y="11747"/>
                    <a:pt x="25620" y="8109"/>
                    <a:pt x="38111" y="4471"/>
                  </a:cubicBezTo>
                  <a:cubicBezTo>
                    <a:pt x="38111" y="3003"/>
                    <a:pt x="38177" y="1513"/>
                    <a:pt x="3822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651;p30">
              <a:extLst>
                <a:ext uri="{FF2B5EF4-FFF2-40B4-BE49-F238E27FC236}">
                  <a16:creationId xmlns:a16="http://schemas.microsoft.com/office/drawing/2014/main" id="{3D066ABE-CBDC-8A21-0F19-AE73FDA408A2}"/>
                </a:ext>
              </a:extLst>
            </p:cNvPr>
            <p:cNvSpPr/>
            <p:nvPr/>
          </p:nvSpPr>
          <p:spPr>
            <a:xfrm>
              <a:off x="3836797" y="1203836"/>
              <a:ext cx="716156" cy="354698"/>
            </a:xfrm>
            <a:custGeom>
              <a:avLst/>
              <a:gdLst/>
              <a:ahLst/>
              <a:cxnLst/>
              <a:rect l="l" t="t" r="r" b="b"/>
              <a:pathLst>
                <a:path w="32523" h="16108" extrusionOk="0">
                  <a:moveTo>
                    <a:pt x="592" y="0"/>
                  </a:moveTo>
                  <a:cubicBezTo>
                    <a:pt x="395" y="1490"/>
                    <a:pt x="198" y="2937"/>
                    <a:pt x="1" y="4405"/>
                  </a:cubicBezTo>
                  <a:cubicBezTo>
                    <a:pt x="10783" y="8306"/>
                    <a:pt x="21543" y="12229"/>
                    <a:pt x="32303" y="16108"/>
                  </a:cubicBezTo>
                  <a:lnTo>
                    <a:pt x="32523" y="11396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652;p30">
              <a:extLst>
                <a:ext uri="{FF2B5EF4-FFF2-40B4-BE49-F238E27FC236}">
                  <a16:creationId xmlns:a16="http://schemas.microsoft.com/office/drawing/2014/main" id="{C8EF906C-E8E7-58FC-30DF-63039163E1E1}"/>
                </a:ext>
              </a:extLst>
            </p:cNvPr>
            <p:cNvSpPr/>
            <p:nvPr/>
          </p:nvSpPr>
          <p:spPr>
            <a:xfrm>
              <a:off x="3849833" y="1034458"/>
              <a:ext cx="1525898" cy="420340"/>
            </a:xfrm>
            <a:custGeom>
              <a:avLst/>
              <a:gdLst/>
              <a:ahLst/>
              <a:cxnLst/>
              <a:rect l="l" t="t" r="r" b="b"/>
              <a:pathLst>
                <a:path w="69296" h="19089" extrusionOk="0">
                  <a:moveTo>
                    <a:pt x="38220" y="0"/>
                  </a:moveTo>
                  <a:lnTo>
                    <a:pt x="0" y="7692"/>
                  </a:lnTo>
                  <a:lnTo>
                    <a:pt x="31952" y="19088"/>
                  </a:lnTo>
                  <a:lnTo>
                    <a:pt x="69296" y="8372"/>
                  </a:lnTo>
                  <a:lnTo>
                    <a:pt x="3822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653;p30">
              <a:extLst>
                <a:ext uri="{FF2B5EF4-FFF2-40B4-BE49-F238E27FC236}">
                  <a16:creationId xmlns:a16="http://schemas.microsoft.com/office/drawing/2014/main" id="{20933626-BE8A-C4D6-C985-4F2581800D5E}"/>
                </a:ext>
              </a:extLst>
            </p:cNvPr>
            <p:cNvSpPr/>
            <p:nvPr/>
          </p:nvSpPr>
          <p:spPr>
            <a:xfrm>
              <a:off x="3856593" y="1233277"/>
              <a:ext cx="1518653" cy="300661"/>
            </a:xfrm>
            <a:custGeom>
              <a:avLst/>
              <a:gdLst/>
              <a:ahLst/>
              <a:cxnLst/>
              <a:rect l="l" t="t" r="r" b="b"/>
              <a:pathLst>
                <a:path w="68967" h="13654" extrusionOk="0">
                  <a:moveTo>
                    <a:pt x="329" y="0"/>
                  </a:moveTo>
                  <a:cubicBezTo>
                    <a:pt x="241" y="811"/>
                    <a:pt x="88" y="1600"/>
                    <a:pt x="0" y="2367"/>
                  </a:cubicBezTo>
                  <a:cubicBezTo>
                    <a:pt x="10410" y="6136"/>
                    <a:pt x="20798" y="9906"/>
                    <a:pt x="31207" y="13653"/>
                  </a:cubicBezTo>
                  <a:lnTo>
                    <a:pt x="68879" y="3178"/>
                  </a:lnTo>
                  <a:lnTo>
                    <a:pt x="68967" y="44"/>
                  </a:lnTo>
                  <a:lnTo>
                    <a:pt x="31339" y="10958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654;p30">
              <a:extLst>
                <a:ext uri="{FF2B5EF4-FFF2-40B4-BE49-F238E27FC236}">
                  <a16:creationId xmlns:a16="http://schemas.microsoft.com/office/drawing/2014/main" id="{22C834EB-48AD-9B71-9BA9-B609386BE821}"/>
                </a:ext>
              </a:extLst>
            </p:cNvPr>
            <p:cNvSpPr/>
            <p:nvPr/>
          </p:nvSpPr>
          <p:spPr>
            <a:xfrm>
              <a:off x="3798196" y="823088"/>
              <a:ext cx="1652821" cy="427100"/>
            </a:xfrm>
            <a:custGeom>
              <a:avLst/>
              <a:gdLst/>
              <a:ahLst/>
              <a:cxnLst/>
              <a:rect l="l" t="t" r="r" b="b"/>
              <a:pathLst>
                <a:path w="75060" h="19396" extrusionOk="0">
                  <a:moveTo>
                    <a:pt x="42998" y="0"/>
                  </a:moveTo>
                  <a:cubicBezTo>
                    <a:pt x="28665" y="2455"/>
                    <a:pt x="14333" y="4865"/>
                    <a:pt x="0" y="7298"/>
                  </a:cubicBezTo>
                  <a:lnTo>
                    <a:pt x="33202" y="19395"/>
                  </a:lnTo>
                  <a:lnTo>
                    <a:pt x="75059" y="10936"/>
                  </a:lnTo>
                  <a:cubicBezTo>
                    <a:pt x="64387" y="7298"/>
                    <a:pt x="53670" y="3638"/>
                    <a:pt x="4299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655;p30">
              <a:extLst>
                <a:ext uri="{FF2B5EF4-FFF2-40B4-BE49-F238E27FC236}">
                  <a16:creationId xmlns:a16="http://schemas.microsoft.com/office/drawing/2014/main" id="{7130B88A-59EC-7293-057A-4C11461C2C55}"/>
                </a:ext>
              </a:extLst>
            </p:cNvPr>
            <p:cNvSpPr/>
            <p:nvPr/>
          </p:nvSpPr>
          <p:spPr>
            <a:xfrm>
              <a:off x="3794827" y="956749"/>
              <a:ext cx="1614198" cy="427100"/>
            </a:xfrm>
            <a:custGeom>
              <a:avLst/>
              <a:gdLst/>
              <a:ahLst/>
              <a:cxnLst/>
              <a:rect l="l" t="t" r="r" b="b"/>
              <a:pathLst>
                <a:path w="73306" h="19396" extrusionOk="0">
                  <a:moveTo>
                    <a:pt x="42975" y="1"/>
                  </a:moveTo>
                  <a:cubicBezTo>
                    <a:pt x="28643" y="2433"/>
                    <a:pt x="14332" y="4844"/>
                    <a:pt x="0" y="7277"/>
                  </a:cubicBezTo>
                  <a:lnTo>
                    <a:pt x="33201" y="19396"/>
                  </a:lnTo>
                  <a:lnTo>
                    <a:pt x="73306" y="10104"/>
                  </a:lnTo>
                  <a:lnTo>
                    <a:pt x="42975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656;p30">
              <a:extLst>
                <a:ext uri="{FF2B5EF4-FFF2-40B4-BE49-F238E27FC236}">
                  <a16:creationId xmlns:a16="http://schemas.microsoft.com/office/drawing/2014/main" id="{3BF24F0B-4CD1-D405-2220-4E9B1251657F}"/>
                </a:ext>
              </a:extLst>
            </p:cNvPr>
            <p:cNvSpPr/>
            <p:nvPr/>
          </p:nvSpPr>
          <p:spPr>
            <a:xfrm>
              <a:off x="4526398" y="1063877"/>
              <a:ext cx="929442" cy="319973"/>
            </a:xfrm>
            <a:custGeom>
              <a:avLst/>
              <a:gdLst/>
              <a:ahLst/>
              <a:cxnLst/>
              <a:rect l="l" t="t" r="r" b="b"/>
              <a:pathLst>
                <a:path w="42209" h="14531" extrusionOk="0">
                  <a:moveTo>
                    <a:pt x="42033" y="1"/>
                  </a:moveTo>
                  <a:cubicBezTo>
                    <a:pt x="28051" y="2828"/>
                    <a:pt x="14070" y="5655"/>
                    <a:pt x="132" y="8460"/>
                  </a:cubicBezTo>
                  <a:lnTo>
                    <a:pt x="0" y="14531"/>
                  </a:lnTo>
                  <a:cubicBezTo>
                    <a:pt x="13719" y="11397"/>
                    <a:pt x="27416" y="8263"/>
                    <a:pt x="41157" y="5129"/>
                  </a:cubicBezTo>
                  <a:cubicBezTo>
                    <a:pt x="41595" y="4121"/>
                    <a:pt x="41836" y="3288"/>
                    <a:pt x="41967" y="2718"/>
                  </a:cubicBezTo>
                  <a:cubicBezTo>
                    <a:pt x="42077" y="2302"/>
                    <a:pt x="42099" y="2083"/>
                    <a:pt x="42143" y="1864"/>
                  </a:cubicBezTo>
                  <a:cubicBezTo>
                    <a:pt x="42209" y="1097"/>
                    <a:pt x="42143" y="439"/>
                    <a:pt x="420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657;p30">
              <a:extLst>
                <a:ext uri="{FF2B5EF4-FFF2-40B4-BE49-F238E27FC236}">
                  <a16:creationId xmlns:a16="http://schemas.microsoft.com/office/drawing/2014/main" id="{8723EEE0-9AB0-6793-594D-44D6FB87FBBB}"/>
                </a:ext>
              </a:extLst>
            </p:cNvPr>
            <p:cNvSpPr/>
            <p:nvPr/>
          </p:nvSpPr>
          <p:spPr>
            <a:xfrm>
              <a:off x="4485374" y="1240015"/>
              <a:ext cx="43930" cy="143835"/>
            </a:xfrm>
            <a:custGeom>
              <a:avLst/>
              <a:gdLst/>
              <a:ahLst/>
              <a:cxnLst/>
              <a:rect l="l" t="t" r="r" b="b"/>
              <a:pathLst>
                <a:path w="1995" h="6532" extrusionOk="0">
                  <a:moveTo>
                    <a:pt x="636" y="1"/>
                  </a:moveTo>
                  <a:lnTo>
                    <a:pt x="0" y="5655"/>
                  </a:lnTo>
                  <a:lnTo>
                    <a:pt x="1841" y="6532"/>
                  </a:lnTo>
                  <a:lnTo>
                    <a:pt x="1995" y="461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658;p30">
              <a:extLst>
                <a:ext uri="{FF2B5EF4-FFF2-40B4-BE49-F238E27FC236}">
                  <a16:creationId xmlns:a16="http://schemas.microsoft.com/office/drawing/2014/main" id="{3DD07652-6384-34D7-9299-CD375EEE53AB}"/>
                </a:ext>
              </a:extLst>
            </p:cNvPr>
            <p:cNvSpPr/>
            <p:nvPr/>
          </p:nvSpPr>
          <p:spPr>
            <a:xfrm>
              <a:off x="3797712" y="983790"/>
              <a:ext cx="733530" cy="280381"/>
            </a:xfrm>
            <a:custGeom>
              <a:avLst/>
              <a:gdLst/>
              <a:ahLst/>
              <a:cxnLst/>
              <a:rect l="l" t="t" r="r" b="b"/>
              <a:pathLst>
                <a:path w="33312" h="12733" extrusionOk="0">
                  <a:moveTo>
                    <a:pt x="22" y="0"/>
                  </a:moveTo>
                  <a:lnTo>
                    <a:pt x="1" y="548"/>
                  </a:lnTo>
                  <a:cubicBezTo>
                    <a:pt x="11090" y="4602"/>
                    <a:pt x="22222" y="8678"/>
                    <a:pt x="33311" y="12733"/>
                  </a:cubicBezTo>
                  <a:cubicBezTo>
                    <a:pt x="33289" y="12513"/>
                    <a:pt x="33268" y="12294"/>
                    <a:pt x="33224" y="12097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659;p30">
              <a:extLst>
                <a:ext uri="{FF2B5EF4-FFF2-40B4-BE49-F238E27FC236}">
                  <a16:creationId xmlns:a16="http://schemas.microsoft.com/office/drawing/2014/main" id="{8D18C1CA-0076-5293-202D-A476088406D1}"/>
                </a:ext>
              </a:extLst>
            </p:cNvPr>
            <p:cNvSpPr/>
            <p:nvPr/>
          </p:nvSpPr>
          <p:spPr>
            <a:xfrm>
              <a:off x="3794827" y="1102984"/>
              <a:ext cx="731592" cy="280865"/>
            </a:xfrm>
            <a:custGeom>
              <a:avLst/>
              <a:gdLst/>
              <a:ahLst/>
              <a:cxnLst/>
              <a:rect l="l" t="t" r="r" b="b"/>
              <a:pathLst>
                <a:path w="33224" h="12755" extrusionOk="0">
                  <a:moveTo>
                    <a:pt x="44" y="0"/>
                  </a:moveTo>
                  <a:lnTo>
                    <a:pt x="0" y="636"/>
                  </a:lnTo>
                  <a:lnTo>
                    <a:pt x="33201" y="12755"/>
                  </a:lnTo>
                  <a:lnTo>
                    <a:pt x="33223" y="1227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660;p30">
              <a:extLst>
                <a:ext uri="{FF2B5EF4-FFF2-40B4-BE49-F238E27FC236}">
                  <a16:creationId xmlns:a16="http://schemas.microsoft.com/office/drawing/2014/main" id="{A776B530-052D-9483-BE71-E691E6AFB065}"/>
                </a:ext>
              </a:extLst>
            </p:cNvPr>
            <p:cNvSpPr/>
            <p:nvPr/>
          </p:nvSpPr>
          <p:spPr>
            <a:xfrm>
              <a:off x="3795774" y="1068721"/>
              <a:ext cx="226828" cy="43930"/>
            </a:xfrm>
            <a:custGeom>
              <a:avLst/>
              <a:gdLst/>
              <a:ahLst/>
              <a:cxnLst/>
              <a:rect l="l" t="t" r="r" b="b"/>
              <a:pathLst>
                <a:path w="10301" h="1995" extrusionOk="0">
                  <a:moveTo>
                    <a:pt x="9249" y="0"/>
                  </a:moveTo>
                  <a:lnTo>
                    <a:pt x="1" y="1556"/>
                  </a:lnTo>
                  <a:lnTo>
                    <a:pt x="1140" y="1994"/>
                  </a:lnTo>
                  <a:lnTo>
                    <a:pt x="10301" y="438"/>
                  </a:lnTo>
                  <a:lnTo>
                    <a:pt x="9249" y="0"/>
                  </a:lnTo>
                  <a:close/>
                </a:path>
              </a:pathLst>
            </a:custGeom>
            <a:solidFill>
              <a:srgbClr val="FFC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661;p30">
              <a:extLst>
                <a:ext uri="{FF2B5EF4-FFF2-40B4-BE49-F238E27FC236}">
                  <a16:creationId xmlns:a16="http://schemas.microsoft.com/office/drawing/2014/main" id="{7BF41C09-C6DB-0E5C-4D31-AB2D62581423}"/>
                </a:ext>
              </a:extLst>
            </p:cNvPr>
            <p:cNvSpPr/>
            <p:nvPr/>
          </p:nvSpPr>
          <p:spPr>
            <a:xfrm>
              <a:off x="3809294" y="1001142"/>
              <a:ext cx="705058" cy="361480"/>
            </a:xfrm>
            <a:custGeom>
              <a:avLst/>
              <a:gdLst/>
              <a:ahLst/>
              <a:cxnLst/>
              <a:rect l="l" t="t" r="r" b="b"/>
              <a:pathLst>
                <a:path w="32019" h="16416" extrusionOk="0">
                  <a:moveTo>
                    <a:pt x="0" y="1"/>
                  </a:moveTo>
                  <a:lnTo>
                    <a:pt x="0" y="1"/>
                  </a:lnTo>
                  <a:cubicBezTo>
                    <a:pt x="220" y="571"/>
                    <a:pt x="461" y="1404"/>
                    <a:pt x="483" y="2412"/>
                  </a:cubicBezTo>
                  <a:cubicBezTo>
                    <a:pt x="526" y="3464"/>
                    <a:pt x="329" y="4296"/>
                    <a:pt x="110" y="4888"/>
                  </a:cubicBezTo>
                  <a:cubicBezTo>
                    <a:pt x="10454" y="8723"/>
                    <a:pt x="20820" y="12580"/>
                    <a:pt x="31142" y="16415"/>
                  </a:cubicBezTo>
                  <a:cubicBezTo>
                    <a:pt x="31427" y="15911"/>
                    <a:pt x="31777" y="15144"/>
                    <a:pt x="31887" y="14158"/>
                  </a:cubicBezTo>
                  <a:cubicBezTo>
                    <a:pt x="32018" y="12953"/>
                    <a:pt x="31712" y="12010"/>
                    <a:pt x="31470" y="11462"/>
                  </a:cubicBezTo>
                  <a:cubicBezTo>
                    <a:pt x="21017" y="7627"/>
                    <a:pt x="10498" y="381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924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50"/>
          <p:cNvSpPr txBox="1">
            <a:spLocks noGrp="1"/>
          </p:cNvSpPr>
          <p:nvPr>
            <p:ph type="title"/>
          </p:nvPr>
        </p:nvSpPr>
        <p:spPr>
          <a:xfrm>
            <a:off x="2587413" y="772957"/>
            <a:ext cx="5165054" cy="6509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BÀI TẬP VỀ NHÀ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52" name="Google Shape;1052;p50"/>
          <p:cNvSpPr txBox="1">
            <a:spLocks noGrp="1"/>
          </p:cNvSpPr>
          <p:nvPr>
            <p:ph type="body" idx="1"/>
          </p:nvPr>
        </p:nvSpPr>
        <p:spPr>
          <a:xfrm>
            <a:off x="1185461" y="1627383"/>
            <a:ext cx="5703439" cy="2866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5-7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kèm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kèm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kèm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53" name="Google Shape;1053;p50"/>
          <p:cNvSpPr/>
          <p:nvPr/>
        </p:nvSpPr>
        <p:spPr>
          <a:xfrm rot="5400000">
            <a:off x="7553748" y="1637583"/>
            <a:ext cx="1958558" cy="2115627"/>
          </a:xfrm>
          <a:custGeom>
            <a:avLst/>
            <a:gdLst/>
            <a:ahLst/>
            <a:cxnLst/>
            <a:rect l="l" t="t" r="r" b="b"/>
            <a:pathLst>
              <a:path w="30500" h="32946" extrusionOk="0">
                <a:moveTo>
                  <a:pt x="16600" y="1"/>
                </a:moveTo>
                <a:cubicBezTo>
                  <a:pt x="15968" y="1"/>
                  <a:pt x="15328" y="63"/>
                  <a:pt x="14674" y="200"/>
                </a:cubicBezTo>
                <a:cubicBezTo>
                  <a:pt x="11805" y="803"/>
                  <a:pt x="9210" y="2740"/>
                  <a:pt x="7913" y="5372"/>
                </a:cubicBezTo>
                <a:cubicBezTo>
                  <a:pt x="6743" y="7747"/>
                  <a:pt x="6689" y="10507"/>
                  <a:pt x="6451" y="13156"/>
                </a:cubicBezTo>
                <a:cubicBezTo>
                  <a:pt x="6250" y="15806"/>
                  <a:pt x="5793" y="18584"/>
                  <a:pt x="4094" y="20612"/>
                </a:cubicBezTo>
                <a:cubicBezTo>
                  <a:pt x="3326" y="21526"/>
                  <a:pt x="2339" y="22257"/>
                  <a:pt x="1517" y="23134"/>
                </a:cubicBezTo>
                <a:cubicBezTo>
                  <a:pt x="695" y="23993"/>
                  <a:pt x="0" y="25126"/>
                  <a:pt x="73" y="26332"/>
                </a:cubicBezTo>
                <a:cubicBezTo>
                  <a:pt x="165" y="27812"/>
                  <a:pt x="1353" y="29000"/>
                  <a:pt x="2595" y="29840"/>
                </a:cubicBezTo>
                <a:cubicBezTo>
                  <a:pt x="5519" y="31891"/>
                  <a:pt x="9093" y="32946"/>
                  <a:pt x="12666" y="32946"/>
                </a:cubicBezTo>
                <a:cubicBezTo>
                  <a:pt x="15078" y="32946"/>
                  <a:pt x="17490" y="32465"/>
                  <a:pt x="19700" y="31485"/>
                </a:cubicBezTo>
                <a:cubicBezTo>
                  <a:pt x="25182" y="29073"/>
                  <a:pt x="29220" y="23682"/>
                  <a:pt x="30024" y="17761"/>
                </a:cubicBezTo>
                <a:cubicBezTo>
                  <a:pt x="30500" y="14125"/>
                  <a:pt x="29769" y="10360"/>
                  <a:pt x="28051" y="7126"/>
                </a:cubicBezTo>
                <a:cubicBezTo>
                  <a:pt x="26443" y="4056"/>
                  <a:pt x="24542" y="2302"/>
                  <a:pt x="21417" y="1059"/>
                </a:cubicBezTo>
                <a:cubicBezTo>
                  <a:pt x="19832" y="425"/>
                  <a:pt x="18247" y="1"/>
                  <a:pt x="166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4" name="Google Shape;1054;p50"/>
          <p:cNvGrpSpPr/>
          <p:nvPr/>
        </p:nvGrpSpPr>
        <p:grpSpPr>
          <a:xfrm>
            <a:off x="6368594" y="781790"/>
            <a:ext cx="1106619" cy="1122793"/>
            <a:chOff x="6575458" y="1821066"/>
            <a:chExt cx="1106619" cy="1122793"/>
          </a:xfrm>
        </p:grpSpPr>
        <p:sp>
          <p:nvSpPr>
            <p:cNvPr id="1055" name="Google Shape;1055;p50"/>
            <p:cNvSpPr/>
            <p:nvPr/>
          </p:nvSpPr>
          <p:spPr>
            <a:xfrm rot="5400000">
              <a:off x="7239876" y="2134256"/>
              <a:ext cx="112261" cy="126070"/>
            </a:xfrm>
            <a:custGeom>
              <a:avLst/>
              <a:gdLst/>
              <a:ahLst/>
              <a:cxnLst/>
              <a:rect l="l" t="t" r="r" b="b"/>
              <a:pathLst>
                <a:path w="1756" h="1972" extrusionOk="0">
                  <a:moveTo>
                    <a:pt x="653" y="800"/>
                  </a:moveTo>
                  <a:cubicBezTo>
                    <a:pt x="641" y="803"/>
                    <a:pt x="641" y="817"/>
                    <a:pt x="641" y="817"/>
                  </a:cubicBezTo>
                  <a:cubicBezTo>
                    <a:pt x="645" y="811"/>
                    <a:pt x="649" y="805"/>
                    <a:pt x="653" y="800"/>
                  </a:cubicBezTo>
                  <a:close/>
                  <a:moveTo>
                    <a:pt x="1360" y="1"/>
                  </a:moveTo>
                  <a:cubicBezTo>
                    <a:pt x="1239" y="1"/>
                    <a:pt x="1120" y="54"/>
                    <a:pt x="1061" y="159"/>
                  </a:cubicBezTo>
                  <a:cubicBezTo>
                    <a:pt x="954" y="372"/>
                    <a:pt x="796" y="602"/>
                    <a:pt x="653" y="800"/>
                  </a:cubicBezTo>
                  <a:lnTo>
                    <a:pt x="653" y="800"/>
                  </a:lnTo>
                  <a:cubicBezTo>
                    <a:pt x="655" y="799"/>
                    <a:pt x="657" y="799"/>
                    <a:pt x="659" y="799"/>
                  </a:cubicBezTo>
                  <a:cubicBezTo>
                    <a:pt x="659" y="799"/>
                    <a:pt x="659" y="817"/>
                    <a:pt x="641" y="817"/>
                  </a:cubicBezTo>
                  <a:lnTo>
                    <a:pt x="604" y="835"/>
                  </a:lnTo>
                  <a:lnTo>
                    <a:pt x="549" y="909"/>
                  </a:lnTo>
                  <a:lnTo>
                    <a:pt x="403" y="1055"/>
                  </a:lnTo>
                  <a:cubicBezTo>
                    <a:pt x="312" y="1146"/>
                    <a:pt x="202" y="1238"/>
                    <a:pt x="129" y="1347"/>
                  </a:cubicBezTo>
                  <a:cubicBezTo>
                    <a:pt x="19" y="1475"/>
                    <a:pt x="1" y="1658"/>
                    <a:pt x="111" y="1822"/>
                  </a:cubicBezTo>
                  <a:cubicBezTo>
                    <a:pt x="169" y="1915"/>
                    <a:pt x="279" y="1972"/>
                    <a:pt x="394" y="1972"/>
                  </a:cubicBezTo>
                  <a:cubicBezTo>
                    <a:pt x="459" y="1972"/>
                    <a:pt x="526" y="1953"/>
                    <a:pt x="586" y="1914"/>
                  </a:cubicBezTo>
                  <a:cubicBezTo>
                    <a:pt x="842" y="1731"/>
                    <a:pt x="1043" y="1457"/>
                    <a:pt x="1225" y="1201"/>
                  </a:cubicBezTo>
                  <a:cubicBezTo>
                    <a:pt x="1390" y="982"/>
                    <a:pt x="1518" y="744"/>
                    <a:pt x="1664" y="507"/>
                  </a:cubicBezTo>
                  <a:cubicBezTo>
                    <a:pt x="1755" y="360"/>
                    <a:pt x="1737" y="141"/>
                    <a:pt x="1554" y="50"/>
                  </a:cubicBezTo>
                  <a:cubicBezTo>
                    <a:pt x="1496" y="17"/>
                    <a:pt x="1427" y="1"/>
                    <a:pt x="1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0"/>
            <p:cNvSpPr/>
            <p:nvPr/>
          </p:nvSpPr>
          <p:spPr>
            <a:xfrm rot="5400000">
              <a:off x="7305596" y="218322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0"/>
            <p:cNvSpPr/>
            <p:nvPr/>
          </p:nvSpPr>
          <p:spPr>
            <a:xfrm rot="5400000">
              <a:off x="7348269" y="2338031"/>
              <a:ext cx="56131" cy="59647"/>
            </a:xfrm>
            <a:custGeom>
              <a:avLst/>
              <a:gdLst/>
              <a:ahLst/>
              <a:cxnLst/>
              <a:rect l="l" t="t" r="r" b="b"/>
              <a:pathLst>
                <a:path w="878" h="933" extrusionOk="0">
                  <a:moveTo>
                    <a:pt x="421" y="1"/>
                  </a:moveTo>
                  <a:cubicBezTo>
                    <a:pt x="384" y="1"/>
                    <a:pt x="366" y="1"/>
                    <a:pt x="311" y="19"/>
                  </a:cubicBezTo>
                  <a:lnTo>
                    <a:pt x="220" y="74"/>
                  </a:lnTo>
                  <a:cubicBezTo>
                    <a:pt x="183" y="92"/>
                    <a:pt x="128" y="147"/>
                    <a:pt x="110" y="184"/>
                  </a:cubicBezTo>
                  <a:cubicBezTo>
                    <a:pt x="55" y="220"/>
                    <a:pt x="37" y="275"/>
                    <a:pt x="37" y="330"/>
                  </a:cubicBezTo>
                  <a:cubicBezTo>
                    <a:pt x="37" y="348"/>
                    <a:pt x="19" y="366"/>
                    <a:pt x="19" y="385"/>
                  </a:cubicBezTo>
                  <a:cubicBezTo>
                    <a:pt x="1" y="458"/>
                    <a:pt x="1" y="549"/>
                    <a:pt x="19" y="622"/>
                  </a:cubicBezTo>
                  <a:cubicBezTo>
                    <a:pt x="37" y="695"/>
                    <a:pt x="55" y="750"/>
                    <a:pt x="128" y="805"/>
                  </a:cubicBezTo>
                  <a:cubicBezTo>
                    <a:pt x="147" y="823"/>
                    <a:pt x="202" y="842"/>
                    <a:pt x="220" y="878"/>
                  </a:cubicBezTo>
                  <a:cubicBezTo>
                    <a:pt x="293" y="915"/>
                    <a:pt x="366" y="933"/>
                    <a:pt x="421" y="933"/>
                  </a:cubicBezTo>
                  <a:cubicBezTo>
                    <a:pt x="494" y="933"/>
                    <a:pt x="549" y="933"/>
                    <a:pt x="585" y="896"/>
                  </a:cubicBezTo>
                  <a:cubicBezTo>
                    <a:pt x="640" y="878"/>
                    <a:pt x="677" y="842"/>
                    <a:pt x="732" y="805"/>
                  </a:cubicBezTo>
                  <a:cubicBezTo>
                    <a:pt x="768" y="750"/>
                    <a:pt x="823" y="695"/>
                    <a:pt x="841" y="622"/>
                  </a:cubicBezTo>
                  <a:cubicBezTo>
                    <a:pt x="878" y="531"/>
                    <a:pt x="878" y="440"/>
                    <a:pt x="859" y="366"/>
                  </a:cubicBezTo>
                  <a:cubicBezTo>
                    <a:pt x="859" y="348"/>
                    <a:pt x="841" y="330"/>
                    <a:pt x="841" y="293"/>
                  </a:cubicBezTo>
                  <a:cubicBezTo>
                    <a:pt x="823" y="275"/>
                    <a:pt x="823" y="220"/>
                    <a:pt x="786" y="202"/>
                  </a:cubicBezTo>
                  <a:cubicBezTo>
                    <a:pt x="768" y="165"/>
                    <a:pt x="732" y="111"/>
                    <a:pt x="677" y="92"/>
                  </a:cubicBezTo>
                  <a:cubicBezTo>
                    <a:pt x="658" y="74"/>
                    <a:pt x="640" y="56"/>
                    <a:pt x="585" y="56"/>
                  </a:cubicBezTo>
                  <a:cubicBezTo>
                    <a:pt x="549" y="19"/>
                    <a:pt x="494" y="1"/>
                    <a:pt x="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0"/>
            <p:cNvSpPr/>
            <p:nvPr/>
          </p:nvSpPr>
          <p:spPr>
            <a:xfrm rot="5400000">
              <a:off x="7088427" y="2238717"/>
              <a:ext cx="112197" cy="118079"/>
            </a:xfrm>
            <a:custGeom>
              <a:avLst/>
              <a:gdLst/>
              <a:ahLst/>
              <a:cxnLst/>
              <a:rect l="l" t="t" r="r" b="b"/>
              <a:pathLst>
                <a:path w="1755" h="1847" extrusionOk="0">
                  <a:moveTo>
                    <a:pt x="1183" y="1"/>
                  </a:moveTo>
                  <a:cubicBezTo>
                    <a:pt x="1083" y="1"/>
                    <a:pt x="984" y="13"/>
                    <a:pt x="914" y="48"/>
                  </a:cubicBezTo>
                  <a:lnTo>
                    <a:pt x="567" y="322"/>
                  </a:lnTo>
                  <a:cubicBezTo>
                    <a:pt x="457" y="432"/>
                    <a:pt x="366" y="560"/>
                    <a:pt x="275" y="669"/>
                  </a:cubicBezTo>
                  <a:cubicBezTo>
                    <a:pt x="202" y="761"/>
                    <a:pt x="147" y="834"/>
                    <a:pt x="110" y="925"/>
                  </a:cubicBezTo>
                  <a:cubicBezTo>
                    <a:pt x="19" y="1053"/>
                    <a:pt x="1" y="1236"/>
                    <a:pt x="37" y="1400"/>
                  </a:cubicBezTo>
                  <a:cubicBezTo>
                    <a:pt x="55" y="1474"/>
                    <a:pt x="92" y="1510"/>
                    <a:pt x="110" y="1565"/>
                  </a:cubicBezTo>
                  <a:cubicBezTo>
                    <a:pt x="128" y="1583"/>
                    <a:pt x="128" y="1620"/>
                    <a:pt x="147" y="1656"/>
                  </a:cubicBezTo>
                  <a:cubicBezTo>
                    <a:pt x="202" y="1711"/>
                    <a:pt x="275" y="1784"/>
                    <a:pt x="366" y="1802"/>
                  </a:cubicBezTo>
                  <a:cubicBezTo>
                    <a:pt x="433" y="1829"/>
                    <a:pt x="500" y="1846"/>
                    <a:pt x="567" y="1846"/>
                  </a:cubicBezTo>
                  <a:cubicBezTo>
                    <a:pt x="591" y="1846"/>
                    <a:pt x="616" y="1844"/>
                    <a:pt x="640" y="1839"/>
                  </a:cubicBezTo>
                  <a:cubicBezTo>
                    <a:pt x="658" y="1802"/>
                    <a:pt x="695" y="1802"/>
                    <a:pt x="731" y="1802"/>
                  </a:cubicBezTo>
                  <a:cubicBezTo>
                    <a:pt x="841" y="1784"/>
                    <a:pt x="933" y="1711"/>
                    <a:pt x="1024" y="1656"/>
                  </a:cubicBezTo>
                  <a:cubicBezTo>
                    <a:pt x="1097" y="1583"/>
                    <a:pt x="1115" y="1528"/>
                    <a:pt x="1134" y="1474"/>
                  </a:cubicBezTo>
                  <a:cubicBezTo>
                    <a:pt x="1188" y="1382"/>
                    <a:pt x="1225" y="1309"/>
                    <a:pt x="1298" y="1236"/>
                  </a:cubicBezTo>
                  <a:cubicBezTo>
                    <a:pt x="1389" y="1126"/>
                    <a:pt x="1481" y="1035"/>
                    <a:pt x="1590" y="944"/>
                  </a:cubicBezTo>
                  <a:cubicBezTo>
                    <a:pt x="1645" y="889"/>
                    <a:pt x="1682" y="834"/>
                    <a:pt x="1700" y="761"/>
                  </a:cubicBezTo>
                  <a:cubicBezTo>
                    <a:pt x="1755" y="688"/>
                    <a:pt x="1755" y="615"/>
                    <a:pt x="1755" y="560"/>
                  </a:cubicBezTo>
                  <a:cubicBezTo>
                    <a:pt x="1755" y="487"/>
                    <a:pt x="1737" y="450"/>
                    <a:pt x="1737" y="395"/>
                  </a:cubicBezTo>
                  <a:cubicBezTo>
                    <a:pt x="1718" y="322"/>
                    <a:pt x="1682" y="267"/>
                    <a:pt x="1645" y="213"/>
                  </a:cubicBezTo>
                  <a:cubicBezTo>
                    <a:pt x="1572" y="121"/>
                    <a:pt x="1462" y="30"/>
                    <a:pt x="1353" y="12"/>
                  </a:cubicBezTo>
                  <a:cubicBezTo>
                    <a:pt x="1299" y="5"/>
                    <a:pt x="1241" y="1"/>
                    <a:pt x="1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0"/>
            <p:cNvSpPr/>
            <p:nvPr/>
          </p:nvSpPr>
          <p:spPr>
            <a:xfrm rot="5400000">
              <a:off x="7351433" y="2021741"/>
              <a:ext cx="99411" cy="97621"/>
            </a:xfrm>
            <a:custGeom>
              <a:avLst/>
              <a:gdLst/>
              <a:ahLst/>
              <a:cxnLst/>
              <a:rect l="l" t="t" r="r" b="b"/>
              <a:pathLst>
                <a:path w="1555" h="1527" extrusionOk="0">
                  <a:moveTo>
                    <a:pt x="1182" y="0"/>
                  </a:moveTo>
                  <a:cubicBezTo>
                    <a:pt x="1161" y="0"/>
                    <a:pt x="1139" y="3"/>
                    <a:pt x="1115" y="10"/>
                  </a:cubicBezTo>
                  <a:cubicBezTo>
                    <a:pt x="1006" y="10"/>
                    <a:pt x="896" y="46"/>
                    <a:pt x="823" y="119"/>
                  </a:cubicBezTo>
                  <a:cubicBezTo>
                    <a:pt x="659" y="284"/>
                    <a:pt x="494" y="430"/>
                    <a:pt x="348" y="576"/>
                  </a:cubicBezTo>
                  <a:cubicBezTo>
                    <a:pt x="330" y="595"/>
                    <a:pt x="293" y="613"/>
                    <a:pt x="275" y="613"/>
                  </a:cubicBezTo>
                  <a:cubicBezTo>
                    <a:pt x="202" y="686"/>
                    <a:pt x="165" y="759"/>
                    <a:pt x="129" y="850"/>
                  </a:cubicBezTo>
                  <a:cubicBezTo>
                    <a:pt x="110" y="887"/>
                    <a:pt x="92" y="942"/>
                    <a:pt x="92" y="978"/>
                  </a:cubicBezTo>
                  <a:cubicBezTo>
                    <a:pt x="74" y="1033"/>
                    <a:pt x="56" y="1070"/>
                    <a:pt x="56" y="1125"/>
                  </a:cubicBezTo>
                  <a:cubicBezTo>
                    <a:pt x="56" y="1143"/>
                    <a:pt x="19" y="1161"/>
                    <a:pt x="19" y="1198"/>
                  </a:cubicBezTo>
                  <a:cubicBezTo>
                    <a:pt x="1" y="1234"/>
                    <a:pt x="1" y="1289"/>
                    <a:pt x="1" y="1307"/>
                  </a:cubicBezTo>
                  <a:cubicBezTo>
                    <a:pt x="1" y="1417"/>
                    <a:pt x="110" y="1527"/>
                    <a:pt x="238" y="1527"/>
                  </a:cubicBezTo>
                  <a:cubicBezTo>
                    <a:pt x="293" y="1527"/>
                    <a:pt x="348" y="1508"/>
                    <a:pt x="421" y="1490"/>
                  </a:cubicBezTo>
                  <a:cubicBezTo>
                    <a:pt x="458" y="1472"/>
                    <a:pt x="512" y="1435"/>
                    <a:pt x="549" y="1435"/>
                  </a:cubicBezTo>
                  <a:cubicBezTo>
                    <a:pt x="604" y="1417"/>
                    <a:pt x="640" y="1399"/>
                    <a:pt x="695" y="1399"/>
                  </a:cubicBezTo>
                  <a:cubicBezTo>
                    <a:pt x="787" y="1344"/>
                    <a:pt x="841" y="1326"/>
                    <a:pt x="914" y="1252"/>
                  </a:cubicBezTo>
                  <a:lnTo>
                    <a:pt x="988" y="1198"/>
                  </a:lnTo>
                  <a:cubicBezTo>
                    <a:pt x="1152" y="1033"/>
                    <a:pt x="1298" y="869"/>
                    <a:pt x="1444" y="704"/>
                  </a:cubicBezTo>
                  <a:cubicBezTo>
                    <a:pt x="1517" y="613"/>
                    <a:pt x="1554" y="521"/>
                    <a:pt x="1554" y="412"/>
                  </a:cubicBezTo>
                  <a:cubicBezTo>
                    <a:pt x="1536" y="302"/>
                    <a:pt x="1481" y="193"/>
                    <a:pt x="1426" y="119"/>
                  </a:cubicBezTo>
                  <a:cubicBezTo>
                    <a:pt x="1352" y="60"/>
                    <a:pt x="1277" y="0"/>
                    <a:pt x="1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0"/>
            <p:cNvSpPr/>
            <p:nvPr/>
          </p:nvSpPr>
          <p:spPr>
            <a:xfrm rot="5400000">
              <a:off x="7098081" y="1873233"/>
              <a:ext cx="90013" cy="102544"/>
            </a:xfrm>
            <a:custGeom>
              <a:avLst/>
              <a:gdLst/>
              <a:ahLst/>
              <a:cxnLst/>
              <a:rect l="l" t="t" r="r" b="b"/>
              <a:pathLst>
                <a:path w="1408" h="1604" extrusionOk="0">
                  <a:moveTo>
                    <a:pt x="934" y="0"/>
                  </a:moveTo>
                  <a:cubicBezTo>
                    <a:pt x="881" y="0"/>
                    <a:pt x="826" y="10"/>
                    <a:pt x="768" y="32"/>
                  </a:cubicBezTo>
                  <a:cubicBezTo>
                    <a:pt x="640" y="69"/>
                    <a:pt x="549" y="142"/>
                    <a:pt x="476" y="251"/>
                  </a:cubicBezTo>
                  <a:cubicBezTo>
                    <a:pt x="348" y="452"/>
                    <a:pt x="202" y="690"/>
                    <a:pt x="55" y="891"/>
                  </a:cubicBezTo>
                  <a:cubicBezTo>
                    <a:pt x="37" y="946"/>
                    <a:pt x="37" y="964"/>
                    <a:pt x="19" y="1001"/>
                  </a:cubicBezTo>
                  <a:cubicBezTo>
                    <a:pt x="1" y="1074"/>
                    <a:pt x="1" y="1147"/>
                    <a:pt x="19" y="1183"/>
                  </a:cubicBezTo>
                  <a:cubicBezTo>
                    <a:pt x="19" y="1238"/>
                    <a:pt x="19" y="1275"/>
                    <a:pt x="37" y="1311"/>
                  </a:cubicBezTo>
                  <a:cubicBezTo>
                    <a:pt x="55" y="1366"/>
                    <a:pt x="92" y="1421"/>
                    <a:pt x="129" y="1457"/>
                  </a:cubicBezTo>
                  <a:cubicBezTo>
                    <a:pt x="202" y="1531"/>
                    <a:pt x="256" y="1549"/>
                    <a:pt x="348" y="1585"/>
                  </a:cubicBezTo>
                  <a:cubicBezTo>
                    <a:pt x="384" y="1585"/>
                    <a:pt x="439" y="1604"/>
                    <a:pt x="476" y="1604"/>
                  </a:cubicBezTo>
                  <a:cubicBezTo>
                    <a:pt x="549" y="1604"/>
                    <a:pt x="622" y="1604"/>
                    <a:pt x="658" y="1549"/>
                  </a:cubicBezTo>
                  <a:cubicBezTo>
                    <a:pt x="713" y="1531"/>
                    <a:pt x="732" y="1531"/>
                    <a:pt x="768" y="1494"/>
                  </a:cubicBezTo>
                  <a:cubicBezTo>
                    <a:pt x="823" y="1457"/>
                    <a:pt x="859" y="1421"/>
                    <a:pt x="896" y="1348"/>
                  </a:cubicBezTo>
                  <a:cubicBezTo>
                    <a:pt x="1042" y="1147"/>
                    <a:pt x="1188" y="946"/>
                    <a:pt x="1316" y="708"/>
                  </a:cubicBezTo>
                  <a:cubicBezTo>
                    <a:pt x="1371" y="672"/>
                    <a:pt x="1371" y="599"/>
                    <a:pt x="1389" y="525"/>
                  </a:cubicBezTo>
                  <a:cubicBezTo>
                    <a:pt x="1408" y="507"/>
                    <a:pt x="1408" y="434"/>
                    <a:pt x="1389" y="361"/>
                  </a:cubicBezTo>
                  <a:cubicBezTo>
                    <a:pt x="1371" y="306"/>
                    <a:pt x="1353" y="251"/>
                    <a:pt x="1298" y="215"/>
                  </a:cubicBezTo>
                  <a:lnTo>
                    <a:pt x="1170" y="69"/>
                  </a:lnTo>
                  <a:cubicBezTo>
                    <a:pt x="1093" y="24"/>
                    <a:pt x="1015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0"/>
            <p:cNvSpPr/>
            <p:nvPr/>
          </p:nvSpPr>
          <p:spPr>
            <a:xfrm rot="5400000">
              <a:off x="7011233" y="2057637"/>
              <a:ext cx="60797" cy="78378"/>
            </a:xfrm>
            <a:custGeom>
              <a:avLst/>
              <a:gdLst/>
              <a:ahLst/>
              <a:cxnLst/>
              <a:rect l="l" t="t" r="r" b="b"/>
              <a:pathLst>
                <a:path w="951" h="1226" extrusionOk="0">
                  <a:moveTo>
                    <a:pt x="648" y="1"/>
                  </a:moveTo>
                  <a:cubicBezTo>
                    <a:pt x="616" y="1"/>
                    <a:pt x="582" y="8"/>
                    <a:pt x="549" y="29"/>
                  </a:cubicBezTo>
                  <a:cubicBezTo>
                    <a:pt x="476" y="47"/>
                    <a:pt x="384" y="102"/>
                    <a:pt x="366" y="157"/>
                  </a:cubicBezTo>
                  <a:cubicBezTo>
                    <a:pt x="293" y="284"/>
                    <a:pt x="256" y="394"/>
                    <a:pt x="183" y="504"/>
                  </a:cubicBezTo>
                  <a:cubicBezTo>
                    <a:pt x="165" y="559"/>
                    <a:pt x="110" y="613"/>
                    <a:pt x="92" y="668"/>
                  </a:cubicBezTo>
                  <a:lnTo>
                    <a:pt x="19" y="796"/>
                  </a:lnTo>
                  <a:cubicBezTo>
                    <a:pt x="0" y="851"/>
                    <a:pt x="19" y="924"/>
                    <a:pt x="19" y="961"/>
                  </a:cubicBezTo>
                  <a:cubicBezTo>
                    <a:pt x="19" y="1052"/>
                    <a:pt x="55" y="1143"/>
                    <a:pt x="147" y="1198"/>
                  </a:cubicBezTo>
                  <a:cubicBezTo>
                    <a:pt x="183" y="1216"/>
                    <a:pt x="229" y="1226"/>
                    <a:pt x="277" y="1226"/>
                  </a:cubicBezTo>
                  <a:cubicBezTo>
                    <a:pt x="325" y="1226"/>
                    <a:pt x="375" y="1216"/>
                    <a:pt x="421" y="1198"/>
                  </a:cubicBezTo>
                  <a:cubicBezTo>
                    <a:pt x="476" y="1162"/>
                    <a:pt x="512" y="1143"/>
                    <a:pt x="549" y="1107"/>
                  </a:cubicBezTo>
                  <a:cubicBezTo>
                    <a:pt x="585" y="1052"/>
                    <a:pt x="603" y="1015"/>
                    <a:pt x="640" y="961"/>
                  </a:cubicBezTo>
                  <a:cubicBezTo>
                    <a:pt x="658" y="924"/>
                    <a:pt x="695" y="851"/>
                    <a:pt x="731" y="796"/>
                  </a:cubicBezTo>
                  <a:cubicBezTo>
                    <a:pt x="786" y="686"/>
                    <a:pt x="841" y="577"/>
                    <a:pt x="914" y="467"/>
                  </a:cubicBezTo>
                  <a:cubicBezTo>
                    <a:pt x="932" y="412"/>
                    <a:pt x="951" y="321"/>
                    <a:pt x="932" y="230"/>
                  </a:cubicBezTo>
                  <a:cubicBezTo>
                    <a:pt x="914" y="157"/>
                    <a:pt x="859" y="83"/>
                    <a:pt x="804" y="47"/>
                  </a:cubicBezTo>
                  <a:cubicBezTo>
                    <a:pt x="758" y="24"/>
                    <a:pt x="705" y="1"/>
                    <a:pt x="6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0"/>
            <p:cNvSpPr/>
            <p:nvPr/>
          </p:nvSpPr>
          <p:spPr>
            <a:xfrm rot="5400000">
              <a:off x="6827756" y="2130005"/>
              <a:ext cx="79465" cy="94872"/>
            </a:xfrm>
            <a:custGeom>
              <a:avLst/>
              <a:gdLst/>
              <a:ahLst/>
              <a:cxnLst/>
              <a:rect l="l" t="t" r="r" b="b"/>
              <a:pathLst>
                <a:path w="1243" h="1484" extrusionOk="0">
                  <a:moveTo>
                    <a:pt x="776" y="0"/>
                  </a:moveTo>
                  <a:cubicBezTo>
                    <a:pt x="693" y="0"/>
                    <a:pt x="603" y="16"/>
                    <a:pt x="530" y="65"/>
                  </a:cubicBezTo>
                  <a:cubicBezTo>
                    <a:pt x="439" y="138"/>
                    <a:pt x="347" y="211"/>
                    <a:pt x="329" y="339"/>
                  </a:cubicBezTo>
                  <a:lnTo>
                    <a:pt x="256" y="540"/>
                  </a:lnTo>
                  <a:cubicBezTo>
                    <a:pt x="238" y="613"/>
                    <a:pt x="183" y="668"/>
                    <a:pt x="146" y="741"/>
                  </a:cubicBezTo>
                  <a:cubicBezTo>
                    <a:pt x="110" y="759"/>
                    <a:pt x="73" y="814"/>
                    <a:pt x="73" y="869"/>
                  </a:cubicBezTo>
                  <a:cubicBezTo>
                    <a:pt x="55" y="887"/>
                    <a:pt x="55" y="924"/>
                    <a:pt x="18" y="979"/>
                  </a:cubicBezTo>
                  <a:cubicBezTo>
                    <a:pt x="0" y="1052"/>
                    <a:pt x="0" y="1107"/>
                    <a:pt x="18" y="1198"/>
                  </a:cubicBezTo>
                  <a:lnTo>
                    <a:pt x="18" y="1216"/>
                  </a:lnTo>
                  <a:cubicBezTo>
                    <a:pt x="55" y="1289"/>
                    <a:pt x="73" y="1344"/>
                    <a:pt x="110" y="1381"/>
                  </a:cubicBezTo>
                  <a:cubicBezTo>
                    <a:pt x="165" y="1436"/>
                    <a:pt x="201" y="1454"/>
                    <a:pt x="274" y="1472"/>
                  </a:cubicBezTo>
                  <a:lnTo>
                    <a:pt x="293" y="1472"/>
                  </a:lnTo>
                  <a:cubicBezTo>
                    <a:pt x="326" y="1479"/>
                    <a:pt x="367" y="1483"/>
                    <a:pt x="410" y="1483"/>
                  </a:cubicBezTo>
                  <a:cubicBezTo>
                    <a:pt x="484" y="1483"/>
                    <a:pt x="564" y="1470"/>
                    <a:pt x="621" y="1436"/>
                  </a:cubicBezTo>
                  <a:cubicBezTo>
                    <a:pt x="658" y="1381"/>
                    <a:pt x="731" y="1344"/>
                    <a:pt x="786" y="1326"/>
                  </a:cubicBezTo>
                  <a:cubicBezTo>
                    <a:pt x="841" y="1253"/>
                    <a:pt x="914" y="1162"/>
                    <a:pt x="987" y="1088"/>
                  </a:cubicBezTo>
                  <a:cubicBezTo>
                    <a:pt x="1097" y="961"/>
                    <a:pt x="1170" y="796"/>
                    <a:pt x="1206" y="613"/>
                  </a:cubicBezTo>
                  <a:cubicBezTo>
                    <a:pt x="1243" y="540"/>
                    <a:pt x="1243" y="467"/>
                    <a:pt x="1206" y="412"/>
                  </a:cubicBezTo>
                  <a:cubicBezTo>
                    <a:pt x="1206" y="339"/>
                    <a:pt x="1188" y="284"/>
                    <a:pt x="1170" y="230"/>
                  </a:cubicBezTo>
                  <a:cubicBezTo>
                    <a:pt x="1115" y="138"/>
                    <a:pt x="1005" y="47"/>
                    <a:pt x="896" y="10"/>
                  </a:cubicBezTo>
                  <a:cubicBezTo>
                    <a:pt x="859" y="4"/>
                    <a:pt x="818" y="0"/>
                    <a:pt x="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0"/>
            <p:cNvSpPr/>
            <p:nvPr/>
          </p:nvSpPr>
          <p:spPr>
            <a:xfrm rot="5400000">
              <a:off x="6924480" y="2468319"/>
              <a:ext cx="114563" cy="133166"/>
            </a:xfrm>
            <a:custGeom>
              <a:avLst/>
              <a:gdLst/>
              <a:ahLst/>
              <a:cxnLst/>
              <a:rect l="l" t="t" r="r" b="b"/>
              <a:pathLst>
                <a:path w="1792" h="2083" extrusionOk="0">
                  <a:moveTo>
                    <a:pt x="1301" y="0"/>
                  </a:moveTo>
                  <a:cubicBezTo>
                    <a:pt x="1247" y="0"/>
                    <a:pt x="1195" y="11"/>
                    <a:pt x="1152" y="32"/>
                  </a:cubicBezTo>
                  <a:cubicBezTo>
                    <a:pt x="1097" y="51"/>
                    <a:pt x="1061" y="69"/>
                    <a:pt x="1042" y="69"/>
                  </a:cubicBezTo>
                  <a:cubicBezTo>
                    <a:pt x="969" y="105"/>
                    <a:pt x="896" y="178"/>
                    <a:pt x="860" y="252"/>
                  </a:cubicBezTo>
                  <a:cubicBezTo>
                    <a:pt x="714" y="453"/>
                    <a:pt x="549" y="635"/>
                    <a:pt x="421" y="855"/>
                  </a:cubicBezTo>
                  <a:cubicBezTo>
                    <a:pt x="348" y="946"/>
                    <a:pt x="275" y="1037"/>
                    <a:pt x="220" y="1147"/>
                  </a:cubicBezTo>
                  <a:cubicBezTo>
                    <a:pt x="165" y="1184"/>
                    <a:pt x="147" y="1238"/>
                    <a:pt x="129" y="1275"/>
                  </a:cubicBezTo>
                  <a:cubicBezTo>
                    <a:pt x="37" y="1421"/>
                    <a:pt x="1" y="1604"/>
                    <a:pt x="74" y="1768"/>
                  </a:cubicBezTo>
                  <a:cubicBezTo>
                    <a:pt x="92" y="1805"/>
                    <a:pt x="92" y="1823"/>
                    <a:pt x="129" y="1878"/>
                  </a:cubicBezTo>
                  <a:cubicBezTo>
                    <a:pt x="147" y="1915"/>
                    <a:pt x="184" y="1969"/>
                    <a:pt x="238" y="1988"/>
                  </a:cubicBezTo>
                  <a:cubicBezTo>
                    <a:pt x="330" y="2061"/>
                    <a:pt x="403" y="2079"/>
                    <a:pt x="513" y="2079"/>
                  </a:cubicBezTo>
                  <a:cubicBezTo>
                    <a:pt x="531" y="2081"/>
                    <a:pt x="549" y="2082"/>
                    <a:pt x="568" y="2082"/>
                  </a:cubicBezTo>
                  <a:cubicBezTo>
                    <a:pt x="699" y="2082"/>
                    <a:pt x="839" y="2026"/>
                    <a:pt x="951" y="1915"/>
                  </a:cubicBezTo>
                  <a:cubicBezTo>
                    <a:pt x="1006" y="1860"/>
                    <a:pt x="1079" y="1768"/>
                    <a:pt x="1134" y="1677"/>
                  </a:cubicBezTo>
                  <a:cubicBezTo>
                    <a:pt x="1189" y="1586"/>
                    <a:pt x="1262" y="1458"/>
                    <a:pt x="1335" y="1366"/>
                  </a:cubicBezTo>
                  <a:cubicBezTo>
                    <a:pt x="1463" y="1165"/>
                    <a:pt x="1609" y="964"/>
                    <a:pt x="1773" y="782"/>
                  </a:cubicBezTo>
                  <a:cubicBezTo>
                    <a:pt x="1773" y="672"/>
                    <a:pt x="1792" y="489"/>
                    <a:pt x="1773" y="361"/>
                  </a:cubicBezTo>
                  <a:cubicBezTo>
                    <a:pt x="1737" y="252"/>
                    <a:pt x="1646" y="124"/>
                    <a:pt x="1536" y="69"/>
                  </a:cubicBezTo>
                  <a:cubicBezTo>
                    <a:pt x="1469" y="25"/>
                    <a:pt x="1383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0"/>
            <p:cNvSpPr/>
            <p:nvPr/>
          </p:nvSpPr>
          <p:spPr>
            <a:xfrm rot="5400000">
              <a:off x="7257777" y="2605224"/>
              <a:ext cx="53829" cy="51016"/>
            </a:xfrm>
            <a:custGeom>
              <a:avLst/>
              <a:gdLst/>
              <a:ahLst/>
              <a:cxnLst/>
              <a:rect l="l" t="t" r="r" b="b"/>
              <a:pathLst>
                <a:path w="842" h="798" extrusionOk="0">
                  <a:moveTo>
                    <a:pt x="429" y="0"/>
                  </a:moveTo>
                  <a:cubicBezTo>
                    <a:pt x="392" y="0"/>
                    <a:pt x="348" y="17"/>
                    <a:pt x="311" y="17"/>
                  </a:cubicBezTo>
                  <a:cubicBezTo>
                    <a:pt x="293" y="35"/>
                    <a:pt x="256" y="35"/>
                    <a:pt x="220" y="53"/>
                  </a:cubicBezTo>
                  <a:cubicBezTo>
                    <a:pt x="201" y="53"/>
                    <a:pt x="201" y="71"/>
                    <a:pt x="183" y="71"/>
                  </a:cubicBezTo>
                  <a:cubicBezTo>
                    <a:pt x="128" y="90"/>
                    <a:pt x="92" y="145"/>
                    <a:pt x="74" y="199"/>
                  </a:cubicBezTo>
                  <a:cubicBezTo>
                    <a:pt x="37" y="218"/>
                    <a:pt x="37" y="254"/>
                    <a:pt x="19" y="291"/>
                  </a:cubicBezTo>
                  <a:cubicBezTo>
                    <a:pt x="0" y="346"/>
                    <a:pt x="0" y="437"/>
                    <a:pt x="19" y="510"/>
                  </a:cubicBezTo>
                  <a:cubicBezTo>
                    <a:pt x="19" y="528"/>
                    <a:pt x="37" y="547"/>
                    <a:pt x="37" y="583"/>
                  </a:cubicBezTo>
                  <a:cubicBezTo>
                    <a:pt x="74" y="620"/>
                    <a:pt x="74" y="656"/>
                    <a:pt x="92" y="675"/>
                  </a:cubicBezTo>
                  <a:lnTo>
                    <a:pt x="110" y="693"/>
                  </a:lnTo>
                  <a:cubicBezTo>
                    <a:pt x="128" y="711"/>
                    <a:pt x="165" y="748"/>
                    <a:pt x="201" y="766"/>
                  </a:cubicBezTo>
                  <a:cubicBezTo>
                    <a:pt x="220" y="766"/>
                    <a:pt x="220" y="766"/>
                    <a:pt x="256" y="784"/>
                  </a:cubicBezTo>
                  <a:lnTo>
                    <a:pt x="311" y="784"/>
                  </a:lnTo>
                  <a:cubicBezTo>
                    <a:pt x="357" y="793"/>
                    <a:pt x="380" y="798"/>
                    <a:pt x="400" y="798"/>
                  </a:cubicBezTo>
                  <a:cubicBezTo>
                    <a:pt x="421" y="798"/>
                    <a:pt x="439" y="793"/>
                    <a:pt x="476" y="784"/>
                  </a:cubicBezTo>
                  <a:lnTo>
                    <a:pt x="512" y="784"/>
                  </a:lnTo>
                  <a:lnTo>
                    <a:pt x="658" y="711"/>
                  </a:lnTo>
                  <a:lnTo>
                    <a:pt x="731" y="656"/>
                  </a:lnTo>
                  <a:cubicBezTo>
                    <a:pt x="768" y="601"/>
                    <a:pt x="805" y="547"/>
                    <a:pt x="805" y="510"/>
                  </a:cubicBezTo>
                  <a:lnTo>
                    <a:pt x="805" y="474"/>
                  </a:lnTo>
                  <a:cubicBezTo>
                    <a:pt x="841" y="400"/>
                    <a:pt x="841" y="327"/>
                    <a:pt x="841" y="291"/>
                  </a:cubicBezTo>
                  <a:cubicBezTo>
                    <a:pt x="823" y="254"/>
                    <a:pt x="823" y="218"/>
                    <a:pt x="805" y="199"/>
                  </a:cubicBezTo>
                  <a:cubicBezTo>
                    <a:pt x="768" y="145"/>
                    <a:pt x="731" y="90"/>
                    <a:pt x="677" y="71"/>
                  </a:cubicBezTo>
                  <a:cubicBezTo>
                    <a:pt x="658" y="71"/>
                    <a:pt x="658" y="53"/>
                    <a:pt x="640" y="53"/>
                  </a:cubicBezTo>
                  <a:cubicBezTo>
                    <a:pt x="585" y="35"/>
                    <a:pt x="549" y="17"/>
                    <a:pt x="476" y="17"/>
                  </a:cubicBezTo>
                  <a:cubicBezTo>
                    <a:pt x="463" y="4"/>
                    <a:pt x="447" y="0"/>
                    <a:pt x="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0"/>
            <p:cNvSpPr/>
            <p:nvPr/>
          </p:nvSpPr>
          <p:spPr>
            <a:xfrm rot="5400000">
              <a:off x="7478493" y="2540751"/>
              <a:ext cx="76013" cy="73647"/>
            </a:xfrm>
            <a:custGeom>
              <a:avLst/>
              <a:gdLst/>
              <a:ahLst/>
              <a:cxnLst/>
              <a:rect l="l" t="t" r="r" b="b"/>
              <a:pathLst>
                <a:path w="1189" h="1152" extrusionOk="0">
                  <a:moveTo>
                    <a:pt x="750" y="0"/>
                  </a:moveTo>
                  <a:cubicBezTo>
                    <a:pt x="677" y="0"/>
                    <a:pt x="585" y="19"/>
                    <a:pt x="530" y="74"/>
                  </a:cubicBezTo>
                  <a:cubicBezTo>
                    <a:pt x="457" y="110"/>
                    <a:pt x="402" y="165"/>
                    <a:pt x="366" y="220"/>
                  </a:cubicBezTo>
                  <a:cubicBezTo>
                    <a:pt x="293" y="311"/>
                    <a:pt x="256" y="402"/>
                    <a:pt x="183" y="494"/>
                  </a:cubicBezTo>
                  <a:cubicBezTo>
                    <a:pt x="165" y="549"/>
                    <a:pt x="110" y="585"/>
                    <a:pt x="92" y="640"/>
                  </a:cubicBezTo>
                  <a:cubicBezTo>
                    <a:pt x="73" y="658"/>
                    <a:pt x="73" y="677"/>
                    <a:pt x="37" y="713"/>
                  </a:cubicBezTo>
                  <a:cubicBezTo>
                    <a:pt x="37" y="731"/>
                    <a:pt x="19" y="731"/>
                    <a:pt x="19" y="750"/>
                  </a:cubicBezTo>
                  <a:cubicBezTo>
                    <a:pt x="0" y="768"/>
                    <a:pt x="0" y="804"/>
                    <a:pt x="0" y="823"/>
                  </a:cubicBezTo>
                  <a:lnTo>
                    <a:pt x="0" y="859"/>
                  </a:lnTo>
                  <a:lnTo>
                    <a:pt x="0" y="896"/>
                  </a:lnTo>
                  <a:cubicBezTo>
                    <a:pt x="0" y="932"/>
                    <a:pt x="0" y="951"/>
                    <a:pt x="19" y="987"/>
                  </a:cubicBezTo>
                  <a:cubicBezTo>
                    <a:pt x="19" y="1005"/>
                    <a:pt x="37" y="1042"/>
                    <a:pt x="73" y="1079"/>
                  </a:cubicBezTo>
                  <a:cubicBezTo>
                    <a:pt x="92" y="1097"/>
                    <a:pt x="110" y="1097"/>
                    <a:pt x="110" y="1115"/>
                  </a:cubicBezTo>
                  <a:cubicBezTo>
                    <a:pt x="165" y="1133"/>
                    <a:pt x="201" y="1152"/>
                    <a:pt x="256" y="1152"/>
                  </a:cubicBezTo>
                  <a:lnTo>
                    <a:pt x="384" y="1152"/>
                  </a:lnTo>
                  <a:cubicBezTo>
                    <a:pt x="402" y="1152"/>
                    <a:pt x="439" y="1133"/>
                    <a:pt x="457" y="1133"/>
                  </a:cubicBezTo>
                  <a:cubicBezTo>
                    <a:pt x="476" y="1115"/>
                    <a:pt x="494" y="1115"/>
                    <a:pt x="530" y="1097"/>
                  </a:cubicBezTo>
                  <a:cubicBezTo>
                    <a:pt x="567" y="1079"/>
                    <a:pt x="622" y="1024"/>
                    <a:pt x="658" y="1005"/>
                  </a:cubicBezTo>
                  <a:cubicBezTo>
                    <a:pt x="750" y="932"/>
                    <a:pt x="841" y="896"/>
                    <a:pt x="932" y="823"/>
                  </a:cubicBezTo>
                  <a:cubicBezTo>
                    <a:pt x="1005" y="768"/>
                    <a:pt x="1042" y="731"/>
                    <a:pt x="1097" y="658"/>
                  </a:cubicBezTo>
                  <a:cubicBezTo>
                    <a:pt x="1133" y="585"/>
                    <a:pt x="1170" y="530"/>
                    <a:pt x="1170" y="439"/>
                  </a:cubicBezTo>
                  <a:cubicBezTo>
                    <a:pt x="1188" y="311"/>
                    <a:pt x="1133" y="201"/>
                    <a:pt x="1042" y="128"/>
                  </a:cubicBezTo>
                  <a:cubicBezTo>
                    <a:pt x="1005" y="92"/>
                    <a:pt x="951" y="74"/>
                    <a:pt x="914" y="37"/>
                  </a:cubicBezTo>
                  <a:cubicBezTo>
                    <a:pt x="859" y="19"/>
                    <a:pt x="804" y="0"/>
                    <a:pt x="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0"/>
            <p:cNvSpPr/>
            <p:nvPr/>
          </p:nvSpPr>
          <p:spPr>
            <a:xfrm rot="5400000">
              <a:off x="7598935" y="2281262"/>
              <a:ext cx="88863" cy="77419"/>
            </a:xfrm>
            <a:custGeom>
              <a:avLst/>
              <a:gdLst/>
              <a:ahLst/>
              <a:cxnLst/>
              <a:rect l="l" t="t" r="r" b="b"/>
              <a:pathLst>
                <a:path w="1390" h="1211" extrusionOk="0">
                  <a:moveTo>
                    <a:pt x="957" y="1"/>
                  </a:moveTo>
                  <a:cubicBezTo>
                    <a:pt x="943" y="1"/>
                    <a:pt x="929" y="2"/>
                    <a:pt x="914" y="4"/>
                  </a:cubicBezTo>
                  <a:cubicBezTo>
                    <a:pt x="859" y="4"/>
                    <a:pt x="841" y="4"/>
                    <a:pt x="786" y="23"/>
                  </a:cubicBezTo>
                  <a:cubicBezTo>
                    <a:pt x="713" y="41"/>
                    <a:pt x="658" y="59"/>
                    <a:pt x="604" y="132"/>
                  </a:cubicBezTo>
                  <a:cubicBezTo>
                    <a:pt x="512" y="224"/>
                    <a:pt x="421" y="297"/>
                    <a:pt x="311" y="388"/>
                  </a:cubicBezTo>
                  <a:cubicBezTo>
                    <a:pt x="256" y="425"/>
                    <a:pt x="220" y="479"/>
                    <a:pt x="165" y="498"/>
                  </a:cubicBezTo>
                  <a:cubicBezTo>
                    <a:pt x="147" y="498"/>
                    <a:pt x="147" y="516"/>
                    <a:pt x="128" y="516"/>
                  </a:cubicBezTo>
                  <a:cubicBezTo>
                    <a:pt x="92" y="571"/>
                    <a:pt x="37" y="644"/>
                    <a:pt x="19" y="717"/>
                  </a:cubicBezTo>
                  <a:cubicBezTo>
                    <a:pt x="19" y="735"/>
                    <a:pt x="0" y="772"/>
                    <a:pt x="0" y="827"/>
                  </a:cubicBezTo>
                  <a:lnTo>
                    <a:pt x="0" y="845"/>
                  </a:lnTo>
                  <a:lnTo>
                    <a:pt x="0" y="863"/>
                  </a:lnTo>
                  <a:cubicBezTo>
                    <a:pt x="0" y="881"/>
                    <a:pt x="0" y="936"/>
                    <a:pt x="19" y="955"/>
                  </a:cubicBezTo>
                  <a:cubicBezTo>
                    <a:pt x="19" y="1009"/>
                    <a:pt x="37" y="1046"/>
                    <a:pt x="92" y="1082"/>
                  </a:cubicBezTo>
                  <a:cubicBezTo>
                    <a:pt x="128" y="1119"/>
                    <a:pt x="201" y="1192"/>
                    <a:pt x="275" y="1192"/>
                  </a:cubicBezTo>
                  <a:cubicBezTo>
                    <a:pt x="311" y="1192"/>
                    <a:pt x="384" y="1210"/>
                    <a:pt x="421" y="1210"/>
                  </a:cubicBezTo>
                  <a:lnTo>
                    <a:pt x="494" y="1210"/>
                  </a:lnTo>
                  <a:cubicBezTo>
                    <a:pt x="549" y="1210"/>
                    <a:pt x="604" y="1192"/>
                    <a:pt x="658" y="1174"/>
                  </a:cubicBezTo>
                  <a:cubicBezTo>
                    <a:pt x="677" y="1137"/>
                    <a:pt x="731" y="1119"/>
                    <a:pt x="750" y="1101"/>
                  </a:cubicBezTo>
                  <a:cubicBezTo>
                    <a:pt x="768" y="1101"/>
                    <a:pt x="768" y="1082"/>
                    <a:pt x="786" y="1082"/>
                  </a:cubicBezTo>
                  <a:cubicBezTo>
                    <a:pt x="841" y="1028"/>
                    <a:pt x="914" y="973"/>
                    <a:pt x="951" y="955"/>
                  </a:cubicBezTo>
                  <a:lnTo>
                    <a:pt x="1243" y="735"/>
                  </a:lnTo>
                  <a:cubicBezTo>
                    <a:pt x="1298" y="680"/>
                    <a:pt x="1316" y="644"/>
                    <a:pt x="1334" y="589"/>
                  </a:cubicBezTo>
                  <a:cubicBezTo>
                    <a:pt x="1371" y="552"/>
                    <a:pt x="1389" y="479"/>
                    <a:pt x="1389" y="443"/>
                  </a:cubicBezTo>
                  <a:cubicBezTo>
                    <a:pt x="1316" y="351"/>
                    <a:pt x="1316" y="297"/>
                    <a:pt x="1298" y="260"/>
                  </a:cubicBezTo>
                  <a:cubicBezTo>
                    <a:pt x="1280" y="205"/>
                    <a:pt x="1243" y="150"/>
                    <a:pt x="1207" y="114"/>
                  </a:cubicBezTo>
                  <a:cubicBezTo>
                    <a:pt x="1143" y="50"/>
                    <a:pt x="1052" y="1"/>
                    <a:pt x="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0"/>
            <p:cNvSpPr/>
            <p:nvPr/>
          </p:nvSpPr>
          <p:spPr>
            <a:xfrm rot="5400000">
              <a:off x="6583417" y="2218483"/>
              <a:ext cx="130929" cy="146847"/>
            </a:xfrm>
            <a:custGeom>
              <a:avLst/>
              <a:gdLst/>
              <a:ahLst/>
              <a:cxnLst/>
              <a:rect l="l" t="t" r="r" b="b"/>
              <a:pathLst>
                <a:path w="2048" h="2297" extrusionOk="0">
                  <a:moveTo>
                    <a:pt x="1452" y="0"/>
                  </a:moveTo>
                  <a:cubicBezTo>
                    <a:pt x="1306" y="0"/>
                    <a:pt x="1159" y="50"/>
                    <a:pt x="1061" y="159"/>
                  </a:cubicBezTo>
                  <a:cubicBezTo>
                    <a:pt x="951" y="268"/>
                    <a:pt x="860" y="378"/>
                    <a:pt x="768" y="524"/>
                  </a:cubicBezTo>
                  <a:cubicBezTo>
                    <a:pt x="714" y="597"/>
                    <a:pt x="641" y="670"/>
                    <a:pt x="604" y="743"/>
                  </a:cubicBezTo>
                  <a:cubicBezTo>
                    <a:pt x="549" y="798"/>
                    <a:pt x="531" y="835"/>
                    <a:pt x="494" y="890"/>
                  </a:cubicBezTo>
                  <a:cubicBezTo>
                    <a:pt x="403" y="999"/>
                    <a:pt x="348" y="1072"/>
                    <a:pt x="275" y="1219"/>
                  </a:cubicBezTo>
                  <a:cubicBezTo>
                    <a:pt x="239" y="1292"/>
                    <a:pt x="184" y="1383"/>
                    <a:pt x="147" y="1456"/>
                  </a:cubicBezTo>
                  <a:cubicBezTo>
                    <a:pt x="129" y="1493"/>
                    <a:pt x="92" y="1529"/>
                    <a:pt x="74" y="1566"/>
                  </a:cubicBezTo>
                  <a:cubicBezTo>
                    <a:pt x="1" y="1675"/>
                    <a:pt x="1" y="1767"/>
                    <a:pt x="1" y="1895"/>
                  </a:cubicBezTo>
                  <a:cubicBezTo>
                    <a:pt x="19" y="2004"/>
                    <a:pt x="56" y="2096"/>
                    <a:pt x="111" y="2187"/>
                  </a:cubicBezTo>
                  <a:cubicBezTo>
                    <a:pt x="220" y="2260"/>
                    <a:pt x="312" y="2297"/>
                    <a:pt x="421" y="2297"/>
                  </a:cubicBezTo>
                  <a:cubicBezTo>
                    <a:pt x="531" y="2297"/>
                    <a:pt x="641" y="2297"/>
                    <a:pt x="732" y="2224"/>
                  </a:cubicBezTo>
                  <a:cubicBezTo>
                    <a:pt x="805" y="2187"/>
                    <a:pt x="878" y="2114"/>
                    <a:pt x="951" y="2077"/>
                  </a:cubicBezTo>
                  <a:cubicBezTo>
                    <a:pt x="988" y="2023"/>
                    <a:pt x="1061" y="1986"/>
                    <a:pt x="1097" y="1931"/>
                  </a:cubicBezTo>
                  <a:cubicBezTo>
                    <a:pt x="1134" y="1913"/>
                    <a:pt x="1152" y="1913"/>
                    <a:pt x="1189" y="1895"/>
                  </a:cubicBezTo>
                  <a:cubicBezTo>
                    <a:pt x="1317" y="1803"/>
                    <a:pt x="1408" y="1712"/>
                    <a:pt x="1463" y="1602"/>
                  </a:cubicBezTo>
                  <a:cubicBezTo>
                    <a:pt x="1536" y="1511"/>
                    <a:pt x="1591" y="1438"/>
                    <a:pt x="1646" y="1346"/>
                  </a:cubicBezTo>
                  <a:cubicBezTo>
                    <a:pt x="1700" y="1255"/>
                    <a:pt x="1774" y="1182"/>
                    <a:pt x="1810" y="1091"/>
                  </a:cubicBezTo>
                  <a:lnTo>
                    <a:pt x="1938" y="817"/>
                  </a:lnTo>
                  <a:cubicBezTo>
                    <a:pt x="1993" y="689"/>
                    <a:pt x="2048" y="542"/>
                    <a:pt x="1993" y="414"/>
                  </a:cubicBezTo>
                  <a:cubicBezTo>
                    <a:pt x="1956" y="287"/>
                    <a:pt x="1901" y="195"/>
                    <a:pt x="1792" y="104"/>
                  </a:cubicBezTo>
                  <a:cubicBezTo>
                    <a:pt x="1699" y="37"/>
                    <a:pt x="1576" y="0"/>
                    <a:pt x="1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0"/>
            <p:cNvSpPr/>
            <p:nvPr/>
          </p:nvSpPr>
          <p:spPr>
            <a:xfrm rot="5400000">
              <a:off x="7301600" y="1814066"/>
              <a:ext cx="112261" cy="126262"/>
            </a:xfrm>
            <a:custGeom>
              <a:avLst/>
              <a:gdLst/>
              <a:ahLst/>
              <a:cxnLst/>
              <a:rect l="l" t="t" r="r" b="b"/>
              <a:pathLst>
                <a:path w="1756" h="1975" extrusionOk="0">
                  <a:moveTo>
                    <a:pt x="1287" y="0"/>
                  </a:moveTo>
                  <a:cubicBezTo>
                    <a:pt x="1266" y="0"/>
                    <a:pt x="1245" y="4"/>
                    <a:pt x="1225" y="12"/>
                  </a:cubicBezTo>
                  <a:cubicBezTo>
                    <a:pt x="1116" y="12"/>
                    <a:pt x="988" y="48"/>
                    <a:pt x="915" y="140"/>
                  </a:cubicBezTo>
                  <a:cubicBezTo>
                    <a:pt x="750" y="341"/>
                    <a:pt x="622" y="560"/>
                    <a:pt x="476" y="779"/>
                  </a:cubicBezTo>
                  <a:cubicBezTo>
                    <a:pt x="366" y="962"/>
                    <a:pt x="220" y="1145"/>
                    <a:pt x="111" y="1346"/>
                  </a:cubicBezTo>
                  <a:cubicBezTo>
                    <a:pt x="1" y="1528"/>
                    <a:pt x="74" y="1839"/>
                    <a:pt x="275" y="1930"/>
                  </a:cubicBezTo>
                  <a:cubicBezTo>
                    <a:pt x="342" y="1957"/>
                    <a:pt x="428" y="1974"/>
                    <a:pt x="506" y="1974"/>
                  </a:cubicBezTo>
                  <a:cubicBezTo>
                    <a:pt x="534" y="1974"/>
                    <a:pt x="561" y="1972"/>
                    <a:pt x="586" y="1967"/>
                  </a:cubicBezTo>
                  <a:cubicBezTo>
                    <a:pt x="714" y="1930"/>
                    <a:pt x="768" y="1876"/>
                    <a:pt x="842" y="1766"/>
                  </a:cubicBezTo>
                  <a:cubicBezTo>
                    <a:pt x="969" y="1583"/>
                    <a:pt x="1116" y="1400"/>
                    <a:pt x="1225" y="1236"/>
                  </a:cubicBezTo>
                  <a:cubicBezTo>
                    <a:pt x="1298" y="1145"/>
                    <a:pt x="1371" y="1053"/>
                    <a:pt x="1426" y="980"/>
                  </a:cubicBezTo>
                  <a:lnTo>
                    <a:pt x="1646" y="706"/>
                  </a:lnTo>
                  <a:cubicBezTo>
                    <a:pt x="1755" y="505"/>
                    <a:pt x="1682" y="231"/>
                    <a:pt x="1499" y="103"/>
                  </a:cubicBezTo>
                  <a:cubicBezTo>
                    <a:pt x="1442" y="46"/>
                    <a:pt x="1363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0"/>
            <p:cNvSpPr/>
            <p:nvPr/>
          </p:nvSpPr>
          <p:spPr>
            <a:xfrm rot="5400000">
              <a:off x="7378730" y="2778408"/>
              <a:ext cx="158994" cy="171908"/>
            </a:xfrm>
            <a:custGeom>
              <a:avLst/>
              <a:gdLst/>
              <a:ahLst/>
              <a:cxnLst/>
              <a:rect l="l" t="t" r="r" b="b"/>
              <a:pathLst>
                <a:path w="2487" h="2689" extrusionOk="0">
                  <a:moveTo>
                    <a:pt x="2126" y="0"/>
                  </a:moveTo>
                  <a:cubicBezTo>
                    <a:pt x="2092" y="0"/>
                    <a:pt x="2060" y="7"/>
                    <a:pt x="2029" y="22"/>
                  </a:cubicBezTo>
                  <a:cubicBezTo>
                    <a:pt x="1993" y="40"/>
                    <a:pt x="1956" y="40"/>
                    <a:pt x="1920" y="58"/>
                  </a:cubicBezTo>
                  <a:cubicBezTo>
                    <a:pt x="1810" y="95"/>
                    <a:pt x="1737" y="150"/>
                    <a:pt x="1664" y="241"/>
                  </a:cubicBezTo>
                  <a:cubicBezTo>
                    <a:pt x="1591" y="314"/>
                    <a:pt x="1518" y="406"/>
                    <a:pt x="1463" y="479"/>
                  </a:cubicBezTo>
                  <a:cubicBezTo>
                    <a:pt x="1317" y="625"/>
                    <a:pt x="1189" y="771"/>
                    <a:pt x="1024" y="936"/>
                  </a:cubicBezTo>
                  <a:cubicBezTo>
                    <a:pt x="750" y="1228"/>
                    <a:pt x="476" y="1539"/>
                    <a:pt x="202" y="1868"/>
                  </a:cubicBezTo>
                  <a:cubicBezTo>
                    <a:pt x="37" y="2050"/>
                    <a:pt x="1" y="2361"/>
                    <a:pt x="202" y="2544"/>
                  </a:cubicBezTo>
                  <a:cubicBezTo>
                    <a:pt x="300" y="2632"/>
                    <a:pt x="439" y="2688"/>
                    <a:pt x="576" y="2688"/>
                  </a:cubicBezTo>
                  <a:cubicBezTo>
                    <a:pt x="695" y="2688"/>
                    <a:pt x="811" y="2646"/>
                    <a:pt x="896" y="2544"/>
                  </a:cubicBezTo>
                  <a:cubicBezTo>
                    <a:pt x="1170" y="2233"/>
                    <a:pt x="1426" y="1941"/>
                    <a:pt x="1682" y="1593"/>
                  </a:cubicBezTo>
                  <a:lnTo>
                    <a:pt x="2048" y="1118"/>
                  </a:lnTo>
                  <a:cubicBezTo>
                    <a:pt x="2121" y="1027"/>
                    <a:pt x="2194" y="954"/>
                    <a:pt x="2230" y="862"/>
                  </a:cubicBezTo>
                  <a:cubicBezTo>
                    <a:pt x="2285" y="789"/>
                    <a:pt x="2358" y="716"/>
                    <a:pt x="2395" y="625"/>
                  </a:cubicBezTo>
                  <a:cubicBezTo>
                    <a:pt x="2413" y="570"/>
                    <a:pt x="2450" y="515"/>
                    <a:pt x="2450" y="442"/>
                  </a:cubicBezTo>
                  <a:cubicBezTo>
                    <a:pt x="2486" y="333"/>
                    <a:pt x="2468" y="223"/>
                    <a:pt x="2377" y="113"/>
                  </a:cubicBezTo>
                  <a:cubicBezTo>
                    <a:pt x="2310" y="47"/>
                    <a:pt x="2215" y="0"/>
                    <a:pt x="2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0"/>
            <p:cNvSpPr/>
            <p:nvPr/>
          </p:nvSpPr>
          <p:spPr>
            <a:xfrm rot="5400000">
              <a:off x="6971469" y="2705433"/>
              <a:ext cx="105229" cy="123960"/>
            </a:xfrm>
            <a:custGeom>
              <a:avLst/>
              <a:gdLst/>
              <a:ahLst/>
              <a:cxnLst/>
              <a:rect l="l" t="t" r="r" b="b"/>
              <a:pathLst>
                <a:path w="1646" h="1939" extrusionOk="0">
                  <a:moveTo>
                    <a:pt x="1087" y="1"/>
                  </a:moveTo>
                  <a:cubicBezTo>
                    <a:pt x="1038" y="1"/>
                    <a:pt x="987" y="7"/>
                    <a:pt x="932" y="19"/>
                  </a:cubicBezTo>
                  <a:cubicBezTo>
                    <a:pt x="786" y="74"/>
                    <a:pt x="677" y="165"/>
                    <a:pt x="622" y="275"/>
                  </a:cubicBezTo>
                  <a:cubicBezTo>
                    <a:pt x="530" y="403"/>
                    <a:pt x="439" y="567"/>
                    <a:pt x="348" y="714"/>
                  </a:cubicBezTo>
                  <a:lnTo>
                    <a:pt x="202" y="915"/>
                  </a:lnTo>
                  <a:cubicBezTo>
                    <a:pt x="165" y="988"/>
                    <a:pt x="128" y="1079"/>
                    <a:pt x="92" y="1134"/>
                  </a:cubicBezTo>
                  <a:cubicBezTo>
                    <a:pt x="37" y="1207"/>
                    <a:pt x="19" y="1262"/>
                    <a:pt x="19" y="1353"/>
                  </a:cubicBezTo>
                  <a:cubicBezTo>
                    <a:pt x="0" y="1408"/>
                    <a:pt x="0" y="1481"/>
                    <a:pt x="19" y="1554"/>
                  </a:cubicBezTo>
                  <a:cubicBezTo>
                    <a:pt x="55" y="1664"/>
                    <a:pt x="110" y="1755"/>
                    <a:pt x="202" y="1828"/>
                  </a:cubicBezTo>
                  <a:cubicBezTo>
                    <a:pt x="293" y="1901"/>
                    <a:pt x="403" y="1938"/>
                    <a:pt x="512" y="1938"/>
                  </a:cubicBezTo>
                  <a:cubicBezTo>
                    <a:pt x="658" y="1938"/>
                    <a:pt x="786" y="1901"/>
                    <a:pt x="896" y="1774"/>
                  </a:cubicBezTo>
                  <a:cubicBezTo>
                    <a:pt x="951" y="1682"/>
                    <a:pt x="1042" y="1591"/>
                    <a:pt x="1115" y="1481"/>
                  </a:cubicBezTo>
                  <a:cubicBezTo>
                    <a:pt x="1152" y="1408"/>
                    <a:pt x="1207" y="1317"/>
                    <a:pt x="1261" y="1262"/>
                  </a:cubicBezTo>
                  <a:cubicBezTo>
                    <a:pt x="1353" y="1116"/>
                    <a:pt x="1444" y="951"/>
                    <a:pt x="1536" y="823"/>
                  </a:cubicBezTo>
                  <a:cubicBezTo>
                    <a:pt x="1645" y="677"/>
                    <a:pt x="1645" y="531"/>
                    <a:pt x="1609" y="385"/>
                  </a:cubicBezTo>
                  <a:cubicBezTo>
                    <a:pt x="1572" y="257"/>
                    <a:pt x="1481" y="111"/>
                    <a:pt x="1371" y="74"/>
                  </a:cubicBezTo>
                  <a:cubicBezTo>
                    <a:pt x="1274" y="25"/>
                    <a:pt x="1184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6" name="Google Shape;666;p31"/>
          <p:cNvCxnSpPr>
            <a:cxnSpLocks/>
            <a:endCxn id="668" idx="0"/>
          </p:cNvCxnSpPr>
          <p:nvPr/>
        </p:nvCxnSpPr>
        <p:spPr>
          <a:xfrm rot="5400000">
            <a:off x="3220350" y="1332013"/>
            <a:ext cx="454500" cy="2248800"/>
          </a:xfrm>
          <a:prstGeom prst="curvedConnector3">
            <a:avLst>
              <a:gd name="adj1" fmla="val 5000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9" name="Google Shape;669;p31"/>
          <p:cNvCxnSpPr>
            <a:cxnSpLocks/>
            <a:endCxn id="670" idx="0"/>
          </p:cNvCxnSpPr>
          <p:nvPr/>
        </p:nvCxnSpPr>
        <p:spPr>
          <a:xfrm rot="-5400000" flipH="1">
            <a:off x="5469150" y="1332013"/>
            <a:ext cx="454500" cy="2248800"/>
          </a:xfrm>
          <a:prstGeom prst="curvedConnector3">
            <a:avLst>
              <a:gd name="adj1" fmla="val 5000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1" name="Google Shape;671;p31"/>
          <p:cNvCxnSpPr>
            <a:cxnSpLocks/>
            <a:endCxn id="672" idx="0"/>
          </p:cNvCxnSpPr>
          <p:nvPr/>
        </p:nvCxnSpPr>
        <p:spPr>
          <a:xfrm rot="5400000">
            <a:off x="4332929" y="2444674"/>
            <a:ext cx="454582" cy="2356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3" name="Google Shape;673;p31"/>
          <p:cNvSpPr txBox="1">
            <a:spLocks noGrp="1"/>
          </p:cNvSpPr>
          <p:nvPr>
            <p:ph type="title"/>
          </p:nvPr>
        </p:nvSpPr>
        <p:spPr>
          <a:xfrm>
            <a:off x="862226" y="116447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/>
              <a:t>Mục</a:t>
            </a:r>
            <a:r>
              <a:rPr lang="en-US" sz="4400" dirty="0"/>
              <a:t> </a:t>
            </a:r>
            <a:r>
              <a:rPr lang="en-US" sz="4400" dirty="0" err="1"/>
              <a:t>tiêu</a:t>
            </a:r>
            <a:r>
              <a:rPr lang="en-US" sz="4400" dirty="0"/>
              <a:t> </a:t>
            </a:r>
            <a:endParaRPr sz="4400" dirty="0"/>
          </a:p>
        </p:txBody>
      </p:sp>
      <p:sp>
        <p:nvSpPr>
          <p:cNvPr id="676" name="Google Shape;676;p31"/>
          <p:cNvSpPr txBox="1">
            <a:spLocks noGrp="1"/>
          </p:cNvSpPr>
          <p:nvPr>
            <p:ph type="subTitle" idx="4294967295"/>
          </p:nvPr>
        </p:nvSpPr>
        <p:spPr>
          <a:xfrm>
            <a:off x="995680" y="3722763"/>
            <a:ext cx="2298856" cy="7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77" name="Google Shape;677;p31"/>
          <p:cNvSpPr/>
          <p:nvPr/>
        </p:nvSpPr>
        <p:spPr>
          <a:xfrm>
            <a:off x="1938306" y="2553452"/>
            <a:ext cx="769660" cy="745987"/>
          </a:xfrm>
          <a:custGeom>
            <a:avLst/>
            <a:gdLst/>
            <a:ahLst/>
            <a:cxnLst/>
            <a:rect l="l" t="t" r="r" b="b"/>
            <a:pathLst>
              <a:path w="32675" h="31670" extrusionOk="0">
                <a:moveTo>
                  <a:pt x="16338" y="1"/>
                </a:moveTo>
                <a:cubicBezTo>
                  <a:pt x="14200" y="1"/>
                  <a:pt x="12336" y="677"/>
                  <a:pt x="10472" y="1426"/>
                </a:cubicBezTo>
                <a:cubicBezTo>
                  <a:pt x="8553" y="2230"/>
                  <a:pt x="7018" y="3381"/>
                  <a:pt x="5575" y="4843"/>
                </a:cubicBezTo>
                <a:cubicBezTo>
                  <a:pt x="4113" y="6305"/>
                  <a:pt x="2687" y="7676"/>
                  <a:pt x="1883" y="9613"/>
                </a:cubicBezTo>
                <a:cubicBezTo>
                  <a:pt x="1079" y="11495"/>
                  <a:pt x="1" y="13468"/>
                  <a:pt x="1" y="15606"/>
                </a:cubicBezTo>
                <a:cubicBezTo>
                  <a:pt x="1" y="17745"/>
                  <a:pt x="531" y="19956"/>
                  <a:pt x="1317" y="21820"/>
                </a:cubicBezTo>
                <a:cubicBezTo>
                  <a:pt x="2102" y="23720"/>
                  <a:pt x="3345" y="25675"/>
                  <a:pt x="4807" y="27101"/>
                </a:cubicBezTo>
                <a:cubicBezTo>
                  <a:pt x="6269" y="28563"/>
                  <a:pt x="8590" y="28819"/>
                  <a:pt x="10508" y="29623"/>
                </a:cubicBezTo>
                <a:cubicBezTo>
                  <a:pt x="12372" y="30390"/>
                  <a:pt x="14200" y="31669"/>
                  <a:pt x="16338" y="31669"/>
                </a:cubicBezTo>
                <a:cubicBezTo>
                  <a:pt x="18494" y="31669"/>
                  <a:pt x="20541" y="31011"/>
                  <a:pt x="22423" y="30244"/>
                </a:cubicBezTo>
                <a:cubicBezTo>
                  <a:pt x="24342" y="29440"/>
                  <a:pt x="26462" y="28599"/>
                  <a:pt x="27905" y="27137"/>
                </a:cubicBezTo>
                <a:cubicBezTo>
                  <a:pt x="29367" y="25675"/>
                  <a:pt x="30135" y="23537"/>
                  <a:pt x="30939" y="21619"/>
                </a:cubicBezTo>
                <a:cubicBezTo>
                  <a:pt x="31706" y="19773"/>
                  <a:pt x="32675" y="17726"/>
                  <a:pt x="32675" y="15570"/>
                </a:cubicBezTo>
                <a:cubicBezTo>
                  <a:pt x="32675" y="13432"/>
                  <a:pt x="31213" y="11604"/>
                  <a:pt x="30427" y="9741"/>
                </a:cubicBezTo>
                <a:cubicBezTo>
                  <a:pt x="29641" y="7822"/>
                  <a:pt x="29057" y="5775"/>
                  <a:pt x="27595" y="4331"/>
                </a:cubicBezTo>
                <a:cubicBezTo>
                  <a:pt x="26133" y="2870"/>
                  <a:pt x="24269" y="1919"/>
                  <a:pt x="22350" y="1115"/>
                </a:cubicBezTo>
                <a:cubicBezTo>
                  <a:pt x="20504" y="329"/>
                  <a:pt x="18494" y="1"/>
                  <a:pt x="16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8" name="Google Shape;668;p31"/>
          <p:cNvSpPr txBox="1"/>
          <p:nvPr/>
        </p:nvSpPr>
        <p:spPr>
          <a:xfrm>
            <a:off x="1950086" y="2683745"/>
            <a:ext cx="7461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ko"/>
                <a:ea typeface="Amiko"/>
                <a:cs typeface="Amiko"/>
                <a:sym typeface="Amiko"/>
              </a:rPr>
              <a:t>01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iko"/>
              <a:ea typeface="Amiko"/>
              <a:cs typeface="Amiko"/>
              <a:sym typeface="Amiko"/>
            </a:endParaRPr>
          </a:p>
        </p:txBody>
      </p:sp>
      <p:sp>
        <p:nvSpPr>
          <p:cNvPr id="679" name="Google Shape;679;p31"/>
          <p:cNvSpPr txBox="1">
            <a:spLocks noGrp="1"/>
          </p:cNvSpPr>
          <p:nvPr>
            <p:ph type="subTitle" idx="4294967295"/>
          </p:nvPr>
        </p:nvSpPr>
        <p:spPr>
          <a:xfrm>
            <a:off x="3400751" y="3667649"/>
            <a:ext cx="2502987" cy="7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80" name="Google Shape;680;p31"/>
          <p:cNvSpPr/>
          <p:nvPr/>
        </p:nvSpPr>
        <p:spPr>
          <a:xfrm>
            <a:off x="4187170" y="2553452"/>
            <a:ext cx="769660" cy="745987"/>
          </a:xfrm>
          <a:custGeom>
            <a:avLst/>
            <a:gdLst/>
            <a:ahLst/>
            <a:cxnLst/>
            <a:rect l="l" t="t" r="r" b="b"/>
            <a:pathLst>
              <a:path w="32675" h="31670" extrusionOk="0">
                <a:moveTo>
                  <a:pt x="16338" y="1"/>
                </a:moveTo>
                <a:cubicBezTo>
                  <a:pt x="14200" y="1"/>
                  <a:pt x="12336" y="677"/>
                  <a:pt x="10472" y="1426"/>
                </a:cubicBezTo>
                <a:cubicBezTo>
                  <a:pt x="8553" y="2230"/>
                  <a:pt x="7018" y="3381"/>
                  <a:pt x="5575" y="4843"/>
                </a:cubicBezTo>
                <a:cubicBezTo>
                  <a:pt x="4113" y="6305"/>
                  <a:pt x="2687" y="7676"/>
                  <a:pt x="1883" y="9613"/>
                </a:cubicBezTo>
                <a:cubicBezTo>
                  <a:pt x="1079" y="11495"/>
                  <a:pt x="1" y="13468"/>
                  <a:pt x="1" y="15606"/>
                </a:cubicBezTo>
                <a:cubicBezTo>
                  <a:pt x="1" y="17745"/>
                  <a:pt x="531" y="19956"/>
                  <a:pt x="1317" y="21820"/>
                </a:cubicBezTo>
                <a:cubicBezTo>
                  <a:pt x="2102" y="23720"/>
                  <a:pt x="3345" y="25675"/>
                  <a:pt x="4807" y="27101"/>
                </a:cubicBezTo>
                <a:cubicBezTo>
                  <a:pt x="6269" y="28563"/>
                  <a:pt x="8590" y="28819"/>
                  <a:pt x="10508" y="29623"/>
                </a:cubicBezTo>
                <a:cubicBezTo>
                  <a:pt x="12372" y="30390"/>
                  <a:pt x="14200" y="31669"/>
                  <a:pt x="16338" y="31669"/>
                </a:cubicBezTo>
                <a:cubicBezTo>
                  <a:pt x="18494" y="31669"/>
                  <a:pt x="20541" y="31011"/>
                  <a:pt x="22423" y="30244"/>
                </a:cubicBezTo>
                <a:cubicBezTo>
                  <a:pt x="24342" y="29440"/>
                  <a:pt x="26462" y="28599"/>
                  <a:pt x="27905" y="27137"/>
                </a:cubicBezTo>
                <a:cubicBezTo>
                  <a:pt x="29367" y="25675"/>
                  <a:pt x="30135" y="23537"/>
                  <a:pt x="30939" y="21619"/>
                </a:cubicBezTo>
                <a:cubicBezTo>
                  <a:pt x="31706" y="19773"/>
                  <a:pt x="32675" y="17726"/>
                  <a:pt x="32675" y="15570"/>
                </a:cubicBezTo>
                <a:cubicBezTo>
                  <a:pt x="32675" y="13432"/>
                  <a:pt x="31213" y="11604"/>
                  <a:pt x="30427" y="9741"/>
                </a:cubicBezTo>
                <a:cubicBezTo>
                  <a:pt x="29641" y="7822"/>
                  <a:pt x="29057" y="5775"/>
                  <a:pt x="27595" y="4331"/>
                </a:cubicBezTo>
                <a:cubicBezTo>
                  <a:pt x="26133" y="2870"/>
                  <a:pt x="24269" y="1919"/>
                  <a:pt x="22350" y="1115"/>
                </a:cubicBezTo>
                <a:cubicBezTo>
                  <a:pt x="20504" y="329"/>
                  <a:pt x="18494" y="1"/>
                  <a:pt x="163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2" name="Google Shape;672;p31"/>
          <p:cNvSpPr txBox="1"/>
          <p:nvPr/>
        </p:nvSpPr>
        <p:spPr>
          <a:xfrm>
            <a:off x="4175390" y="2683745"/>
            <a:ext cx="7461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ko"/>
                <a:ea typeface="Amiko"/>
                <a:cs typeface="Amiko"/>
                <a:sym typeface="Amiko"/>
              </a:rPr>
              <a:t>02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iko"/>
              <a:ea typeface="Amiko"/>
              <a:cs typeface="Amiko"/>
              <a:sym typeface="Amiko"/>
            </a:endParaRPr>
          </a:p>
        </p:txBody>
      </p:sp>
      <p:sp>
        <p:nvSpPr>
          <p:cNvPr id="683" name="Google Shape;683;p31"/>
          <p:cNvSpPr/>
          <p:nvPr/>
        </p:nvSpPr>
        <p:spPr>
          <a:xfrm>
            <a:off x="6436034" y="2553452"/>
            <a:ext cx="769660" cy="745987"/>
          </a:xfrm>
          <a:custGeom>
            <a:avLst/>
            <a:gdLst/>
            <a:ahLst/>
            <a:cxnLst/>
            <a:rect l="l" t="t" r="r" b="b"/>
            <a:pathLst>
              <a:path w="32675" h="31670" extrusionOk="0">
                <a:moveTo>
                  <a:pt x="16338" y="1"/>
                </a:moveTo>
                <a:cubicBezTo>
                  <a:pt x="14200" y="1"/>
                  <a:pt x="12336" y="677"/>
                  <a:pt x="10472" y="1426"/>
                </a:cubicBezTo>
                <a:cubicBezTo>
                  <a:pt x="8553" y="2230"/>
                  <a:pt x="7018" y="3381"/>
                  <a:pt x="5575" y="4843"/>
                </a:cubicBezTo>
                <a:cubicBezTo>
                  <a:pt x="4113" y="6305"/>
                  <a:pt x="2687" y="7676"/>
                  <a:pt x="1883" y="9613"/>
                </a:cubicBezTo>
                <a:cubicBezTo>
                  <a:pt x="1079" y="11495"/>
                  <a:pt x="1" y="13468"/>
                  <a:pt x="1" y="15606"/>
                </a:cubicBezTo>
                <a:cubicBezTo>
                  <a:pt x="1" y="17745"/>
                  <a:pt x="531" y="19956"/>
                  <a:pt x="1317" y="21820"/>
                </a:cubicBezTo>
                <a:cubicBezTo>
                  <a:pt x="2102" y="23720"/>
                  <a:pt x="3345" y="25675"/>
                  <a:pt x="4807" y="27101"/>
                </a:cubicBezTo>
                <a:cubicBezTo>
                  <a:pt x="6269" y="28563"/>
                  <a:pt x="8590" y="28819"/>
                  <a:pt x="10508" y="29623"/>
                </a:cubicBezTo>
                <a:cubicBezTo>
                  <a:pt x="12372" y="30390"/>
                  <a:pt x="14200" y="31669"/>
                  <a:pt x="16338" y="31669"/>
                </a:cubicBezTo>
                <a:cubicBezTo>
                  <a:pt x="18494" y="31669"/>
                  <a:pt x="20541" y="31011"/>
                  <a:pt x="22423" y="30244"/>
                </a:cubicBezTo>
                <a:cubicBezTo>
                  <a:pt x="24342" y="29440"/>
                  <a:pt x="26462" y="28599"/>
                  <a:pt x="27905" y="27137"/>
                </a:cubicBezTo>
                <a:cubicBezTo>
                  <a:pt x="29367" y="25675"/>
                  <a:pt x="30135" y="23537"/>
                  <a:pt x="30939" y="21619"/>
                </a:cubicBezTo>
                <a:cubicBezTo>
                  <a:pt x="31706" y="19773"/>
                  <a:pt x="32675" y="17726"/>
                  <a:pt x="32675" y="15570"/>
                </a:cubicBezTo>
                <a:cubicBezTo>
                  <a:pt x="32675" y="13432"/>
                  <a:pt x="31213" y="11604"/>
                  <a:pt x="30427" y="9741"/>
                </a:cubicBezTo>
                <a:cubicBezTo>
                  <a:pt x="29641" y="7822"/>
                  <a:pt x="29057" y="5775"/>
                  <a:pt x="27595" y="4331"/>
                </a:cubicBezTo>
                <a:cubicBezTo>
                  <a:pt x="26133" y="2870"/>
                  <a:pt x="24269" y="1919"/>
                  <a:pt x="22350" y="1115"/>
                </a:cubicBezTo>
                <a:cubicBezTo>
                  <a:pt x="20504" y="329"/>
                  <a:pt x="18494" y="1"/>
                  <a:pt x="163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0" name="Google Shape;670;p31"/>
          <p:cNvSpPr txBox="1"/>
          <p:nvPr/>
        </p:nvSpPr>
        <p:spPr>
          <a:xfrm>
            <a:off x="6447814" y="2683745"/>
            <a:ext cx="7461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ko"/>
                <a:ea typeface="Amiko"/>
                <a:cs typeface="Amiko"/>
                <a:sym typeface="Amiko"/>
              </a:rPr>
              <a:t>03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iko"/>
              <a:ea typeface="Amiko"/>
              <a:cs typeface="Amiko"/>
              <a:sym typeface="Amiko"/>
            </a:endParaRPr>
          </a:p>
        </p:txBody>
      </p:sp>
      <p:sp>
        <p:nvSpPr>
          <p:cNvPr id="6" name="Google Shape;679;p31">
            <a:extLst>
              <a:ext uri="{FF2B5EF4-FFF2-40B4-BE49-F238E27FC236}">
                <a16:creationId xmlns:a16="http://schemas.microsoft.com/office/drawing/2014/main" id="{F8A52726-3C4B-5E17-A2BF-786E79B21804}"/>
              </a:ext>
            </a:extLst>
          </p:cNvPr>
          <p:cNvSpPr txBox="1">
            <a:spLocks/>
          </p:cNvSpPr>
          <p:nvPr/>
        </p:nvSpPr>
        <p:spPr>
          <a:xfrm>
            <a:off x="6018107" y="3722763"/>
            <a:ext cx="1943701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●"/>
              <a:defRPr sz="1400" b="0" i="0" u="none" strike="noStrike" cap="none"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○"/>
              <a:defRPr sz="1400" b="0" i="0" u="none" strike="noStrike" cap="none"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■"/>
              <a:defRPr sz="1400" b="0" i="0" u="none" strike="noStrike" cap="none"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●"/>
              <a:defRPr sz="1400" b="0" i="0" u="none" strike="noStrike" cap="none"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○"/>
              <a:defRPr sz="1400" b="0" i="0" u="none" strike="noStrike" cap="none"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■"/>
              <a:defRPr sz="1400" b="0" i="0" u="none" strike="noStrike" cap="none"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●"/>
              <a:defRPr sz="1400" b="0" i="0" u="none" strike="noStrike" cap="none"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○"/>
              <a:defRPr sz="1400" b="0" i="0" u="none" strike="noStrike" cap="none"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Zilla Slab"/>
              <a:buChar char="■"/>
              <a:defRPr sz="1400" b="0" i="0" u="none" strike="noStrike" cap="none"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pPr marL="0" indent="0">
              <a:buFont typeface="Zilla Slab"/>
              <a:buNone/>
            </a:pP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Yêu </a:t>
            </a:r>
            <a:r>
              <a:rPr lang="vi-VN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tiếng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Việt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có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ý </a:t>
            </a:r>
            <a:r>
              <a:rPr lang="vi-VN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thức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trau </a:t>
            </a:r>
            <a:r>
              <a:rPr lang="vi-VN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dồi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vốn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từ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(yêu </a:t>
            </a:r>
            <a:r>
              <a:rPr lang="vi-VN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nước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chăm </a:t>
            </a:r>
            <a:r>
              <a:rPr lang="vi-VN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chỉ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).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21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30"/>
          <p:cNvSpPr/>
          <p:nvPr/>
        </p:nvSpPr>
        <p:spPr>
          <a:xfrm rot="28757">
            <a:off x="2135410" y="2843080"/>
            <a:ext cx="5107739" cy="1888576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title"/>
          </p:nvPr>
        </p:nvSpPr>
        <p:spPr>
          <a:xfrm>
            <a:off x="2558350" y="3523235"/>
            <a:ext cx="4061102" cy="7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dirty="0"/>
          </a:p>
        </p:txBody>
      </p:sp>
      <p:sp>
        <p:nvSpPr>
          <p:cNvPr id="609" name="Google Shape;609;p30"/>
          <p:cNvSpPr/>
          <p:nvPr/>
        </p:nvSpPr>
        <p:spPr>
          <a:xfrm>
            <a:off x="6334352" y="787231"/>
            <a:ext cx="1992522" cy="1931237"/>
          </a:xfrm>
          <a:custGeom>
            <a:avLst/>
            <a:gdLst/>
            <a:ahLst/>
            <a:cxnLst/>
            <a:rect l="l" t="t" r="r" b="b"/>
            <a:pathLst>
              <a:path w="32675" h="31670" extrusionOk="0">
                <a:moveTo>
                  <a:pt x="16338" y="1"/>
                </a:moveTo>
                <a:cubicBezTo>
                  <a:pt x="14200" y="1"/>
                  <a:pt x="12336" y="677"/>
                  <a:pt x="10472" y="1426"/>
                </a:cubicBezTo>
                <a:cubicBezTo>
                  <a:pt x="8553" y="2230"/>
                  <a:pt x="7018" y="3381"/>
                  <a:pt x="5575" y="4843"/>
                </a:cubicBezTo>
                <a:cubicBezTo>
                  <a:pt x="4113" y="6305"/>
                  <a:pt x="2687" y="7676"/>
                  <a:pt x="1883" y="9613"/>
                </a:cubicBezTo>
                <a:cubicBezTo>
                  <a:pt x="1079" y="11495"/>
                  <a:pt x="1" y="13468"/>
                  <a:pt x="1" y="15606"/>
                </a:cubicBezTo>
                <a:cubicBezTo>
                  <a:pt x="1" y="17745"/>
                  <a:pt x="531" y="19956"/>
                  <a:pt x="1317" y="21820"/>
                </a:cubicBezTo>
                <a:cubicBezTo>
                  <a:pt x="2102" y="23720"/>
                  <a:pt x="3345" y="25675"/>
                  <a:pt x="4807" y="27101"/>
                </a:cubicBezTo>
                <a:cubicBezTo>
                  <a:pt x="6269" y="28563"/>
                  <a:pt x="8590" y="28819"/>
                  <a:pt x="10508" y="29623"/>
                </a:cubicBezTo>
                <a:cubicBezTo>
                  <a:pt x="12372" y="30390"/>
                  <a:pt x="14200" y="31669"/>
                  <a:pt x="16338" y="31669"/>
                </a:cubicBezTo>
                <a:cubicBezTo>
                  <a:pt x="18494" y="31669"/>
                  <a:pt x="20541" y="31011"/>
                  <a:pt x="22423" y="30244"/>
                </a:cubicBezTo>
                <a:cubicBezTo>
                  <a:pt x="24342" y="29440"/>
                  <a:pt x="26462" y="28599"/>
                  <a:pt x="27905" y="27137"/>
                </a:cubicBezTo>
                <a:cubicBezTo>
                  <a:pt x="29367" y="25675"/>
                  <a:pt x="30135" y="23537"/>
                  <a:pt x="30939" y="21619"/>
                </a:cubicBezTo>
                <a:cubicBezTo>
                  <a:pt x="31706" y="19773"/>
                  <a:pt x="32675" y="17726"/>
                  <a:pt x="32675" y="15570"/>
                </a:cubicBezTo>
                <a:cubicBezTo>
                  <a:pt x="32675" y="13432"/>
                  <a:pt x="31213" y="11604"/>
                  <a:pt x="30427" y="9741"/>
                </a:cubicBezTo>
                <a:cubicBezTo>
                  <a:pt x="29641" y="7822"/>
                  <a:pt x="29057" y="5775"/>
                  <a:pt x="27595" y="4331"/>
                </a:cubicBezTo>
                <a:cubicBezTo>
                  <a:pt x="26133" y="2870"/>
                  <a:pt x="24269" y="1919"/>
                  <a:pt x="22350" y="1115"/>
                </a:cubicBezTo>
                <a:cubicBezTo>
                  <a:pt x="20504" y="329"/>
                  <a:pt x="18494" y="1"/>
                  <a:pt x="16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0" name="Google Shape;610;p30"/>
          <p:cNvGrpSpPr/>
          <p:nvPr/>
        </p:nvGrpSpPr>
        <p:grpSpPr>
          <a:xfrm>
            <a:off x="7585758" y="449066"/>
            <a:ext cx="1106619" cy="1122793"/>
            <a:chOff x="6575458" y="1821066"/>
            <a:chExt cx="1106619" cy="1122793"/>
          </a:xfrm>
        </p:grpSpPr>
        <p:sp>
          <p:nvSpPr>
            <p:cNvPr id="611" name="Google Shape;611;p30"/>
            <p:cNvSpPr/>
            <p:nvPr/>
          </p:nvSpPr>
          <p:spPr>
            <a:xfrm rot="5400000">
              <a:off x="7239876" y="2134256"/>
              <a:ext cx="112261" cy="126070"/>
            </a:xfrm>
            <a:custGeom>
              <a:avLst/>
              <a:gdLst/>
              <a:ahLst/>
              <a:cxnLst/>
              <a:rect l="l" t="t" r="r" b="b"/>
              <a:pathLst>
                <a:path w="1756" h="1972" extrusionOk="0">
                  <a:moveTo>
                    <a:pt x="653" y="800"/>
                  </a:moveTo>
                  <a:cubicBezTo>
                    <a:pt x="641" y="803"/>
                    <a:pt x="641" y="817"/>
                    <a:pt x="641" y="817"/>
                  </a:cubicBezTo>
                  <a:cubicBezTo>
                    <a:pt x="645" y="811"/>
                    <a:pt x="649" y="805"/>
                    <a:pt x="653" y="800"/>
                  </a:cubicBezTo>
                  <a:close/>
                  <a:moveTo>
                    <a:pt x="1360" y="1"/>
                  </a:moveTo>
                  <a:cubicBezTo>
                    <a:pt x="1239" y="1"/>
                    <a:pt x="1120" y="54"/>
                    <a:pt x="1061" y="159"/>
                  </a:cubicBezTo>
                  <a:cubicBezTo>
                    <a:pt x="954" y="372"/>
                    <a:pt x="796" y="602"/>
                    <a:pt x="653" y="800"/>
                  </a:cubicBezTo>
                  <a:lnTo>
                    <a:pt x="653" y="800"/>
                  </a:lnTo>
                  <a:cubicBezTo>
                    <a:pt x="655" y="799"/>
                    <a:pt x="657" y="799"/>
                    <a:pt x="659" y="799"/>
                  </a:cubicBezTo>
                  <a:cubicBezTo>
                    <a:pt x="659" y="799"/>
                    <a:pt x="659" y="817"/>
                    <a:pt x="641" y="817"/>
                  </a:cubicBezTo>
                  <a:lnTo>
                    <a:pt x="604" y="835"/>
                  </a:lnTo>
                  <a:lnTo>
                    <a:pt x="549" y="909"/>
                  </a:lnTo>
                  <a:lnTo>
                    <a:pt x="403" y="1055"/>
                  </a:lnTo>
                  <a:cubicBezTo>
                    <a:pt x="312" y="1146"/>
                    <a:pt x="202" y="1238"/>
                    <a:pt x="129" y="1347"/>
                  </a:cubicBezTo>
                  <a:cubicBezTo>
                    <a:pt x="19" y="1475"/>
                    <a:pt x="1" y="1658"/>
                    <a:pt x="111" y="1822"/>
                  </a:cubicBezTo>
                  <a:cubicBezTo>
                    <a:pt x="169" y="1915"/>
                    <a:pt x="279" y="1972"/>
                    <a:pt x="394" y="1972"/>
                  </a:cubicBezTo>
                  <a:cubicBezTo>
                    <a:pt x="459" y="1972"/>
                    <a:pt x="526" y="1953"/>
                    <a:pt x="586" y="1914"/>
                  </a:cubicBezTo>
                  <a:cubicBezTo>
                    <a:pt x="842" y="1731"/>
                    <a:pt x="1043" y="1457"/>
                    <a:pt x="1225" y="1201"/>
                  </a:cubicBezTo>
                  <a:cubicBezTo>
                    <a:pt x="1390" y="982"/>
                    <a:pt x="1518" y="744"/>
                    <a:pt x="1664" y="507"/>
                  </a:cubicBezTo>
                  <a:cubicBezTo>
                    <a:pt x="1755" y="360"/>
                    <a:pt x="1737" y="141"/>
                    <a:pt x="1554" y="50"/>
                  </a:cubicBezTo>
                  <a:cubicBezTo>
                    <a:pt x="1496" y="17"/>
                    <a:pt x="1427" y="1"/>
                    <a:pt x="1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0"/>
            <p:cNvSpPr/>
            <p:nvPr/>
          </p:nvSpPr>
          <p:spPr>
            <a:xfrm rot="5400000">
              <a:off x="7305596" y="218322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0"/>
            <p:cNvSpPr/>
            <p:nvPr/>
          </p:nvSpPr>
          <p:spPr>
            <a:xfrm rot="5400000">
              <a:off x="7348269" y="2338031"/>
              <a:ext cx="56131" cy="59647"/>
            </a:xfrm>
            <a:custGeom>
              <a:avLst/>
              <a:gdLst/>
              <a:ahLst/>
              <a:cxnLst/>
              <a:rect l="l" t="t" r="r" b="b"/>
              <a:pathLst>
                <a:path w="878" h="933" extrusionOk="0">
                  <a:moveTo>
                    <a:pt x="421" y="1"/>
                  </a:moveTo>
                  <a:cubicBezTo>
                    <a:pt x="384" y="1"/>
                    <a:pt x="366" y="1"/>
                    <a:pt x="311" y="19"/>
                  </a:cubicBezTo>
                  <a:lnTo>
                    <a:pt x="220" y="74"/>
                  </a:lnTo>
                  <a:cubicBezTo>
                    <a:pt x="183" y="92"/>
                    <a:pt x="128" y="147"/>
                    <a:pt x="110" y="184"/>
                  </a:cubicBezTo>
                  <a:cubicBezTo>
                    <a:pt x="55" y="220"/>
                    <a:pt x="37" y="275"/>
                    <a:pt x="37" y="330"/>
                  </a:cubicBezTo>
                  <a:cubicBezTo>
                    <a:pt x="37" y="348"/>
                    <a:pt x="19" y="366"/>
                    <a:pt x="19" y="385"/>
                  </a:cubicBezTo>
                  <a:cubicBezTo>
                    <a:pt x="1" y="458"/>
                    <a:pt x="1" y="549"/>
                    <a:pt x="19" y="622"/>
                  </a:cubicBezTo>
                  <a:cubicBezTo>
                    <a:pt x="37" y="695"/>
                    <a:pt x="55" y="750"/>
                    <a:pt x="128" y="805"/>
                  </a:cubicBezTo>
                  <a:cubicBezTo>
                    <a:pt x="147" y="823"/>
                    <a:pt x="202" y="842"/>
                    <a:pt x="220" y="878"/>
                  </a:cubicBezTo>
                  <a:cubicBezTo>
                    <a:pt x="293" y="915"/>
                    <a:pt x="366" y="933"/>
                    <a:pt x="421" y="933"/>
                  </a:cubicBezTo>
                  <a:cubicBezTo>
                    <a:pt x="494" y="933"/>
                    <a:pt x="549" y="933"/>
                    <a:pt x="585" y="896"/>
                  </a:cubicBezTo>
                  <a:cubicBezTo>
                    <a:pt x="640" y="878"/>
                    <a:pt x="677" y="842"/>
                    <a:pt x="732" y="805"/>
                  </a:cubicBezTo>
                  <a:cubicBezTo>
                    <a:pt x="768" y="750"/>
                    <a:pt x="823" y="695"/>
                    <a:pt x="841" y="622"/>
                  </a:cubicBezTo>
                  <a:cubicBezTo>
                    <a:pt x="878" y="531"/>
                    <a:pt x="878" y="440"/>
                    <a:pt x="859" y="366"/>
                  </a:cubicBezTo>
                  <a:cubicBezTo>
                    <a:pt x="859" y="348"/>
                    <a:pt x="841" y="330"/>
                    <a:pt x="841" y="293"/>
                  </a:cubicBezTo>
                  <a:cubicBezTo>
                    <a:pt x="823" y="275"/>
                    <a:pt x="823" y="220"/>
                    <a:pt x="786" y="202"/>
                  </a:cubicBezTo>
                  <a:cubicBezTo>
                    <a:pt x="768" y="165"/>
                    <a:pt x="732" y="111"/>
                    <a:pt x="677" y="92"/>
                  </a:cubicBezTo>
                  <a:cubicBezTo>
                    <a:pt x="658" y="74"/>
                    <a:pt x="640" y="56"/>
                    <a:pt x="585" y="56"/>
                  </a:cubicBezTo>
                  <a:cubicBezTo>
                    <a:pt x="549" y="19"/>
                    <a:pt x="494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0"/>
            <p:cNvSpPr/>
            <p:nvPr/>
          </p:nvSpPr>
          <p:spPr>
            <a:xfrm rot="5400000">
              <a:off x="7088427" y="2238717"/>
              <a:ext cx="112197" cy="118079"/>
            </a:xfrm>
            <a:custGeom>
              <a:avLst/>
              <a:gdLst/>
              <a:ahLst/>
              <a:cxnLst/>
              <a:rect l="l" t="t" r="r" b="b"/>
              <a:pathLst>
                <a:path w="1755" h="1847" extrusionOk="0">
                  <a:moveTo>
                    <a:pt x="1183" y="1"/>
                  </a:moveTo>
                  <a:cubicBezTo>
                    <a:pt x="1083" y="1"/>
                    <a:pt x="984" y="13"/>
                    <a:pt x="914" y="48"/>
                  </a:cubicBezTo>
                  <a:lnTo>
                    <a:pt x="567" y="322"/>
                  </a:lnTo>
                  <a:cubicBezTo>
                    <a:pt x="457" y="432"/>
                    <a:pt x="366" y="560"/>
                    <a:pt x="275" y="669"/>
                  </a:cubicBezTo>
                  <a:cubicBezTo>
                    <a:pt x="202" y="761"/>
                    <a:pt x="147" y="834"/>
                    <a:pt x="110" y="925"/>
                  </a:cubicBezTo>
                  <a:cubicBezTo>
                    <a:pt x="19" y="1053"/>
                    <a:pt x="1" y="1236"/>
                    <a:pt x="37" y="1400"/>
                  </a:cubicBezTo>
                  <a:cubicBezTo>
                    <a:pt x="55" y="1474"/>
                    <a:pt x="92" y="1510"/>
                    <a:pt x="110" y="1565"/>
                  </a:cubicBezTo>
                  <a:cubicBezTo>
                    <a:pt x="128" y="1583"/>
                    <a:pt x="128" y="1620"/>
                    <a:pt x="147" y="1656"/>
                  </a:cubicBezTo>
                  <a:cubicBezTo>
                    <a:pt x="202" y="1711"/>
                    <a:pt x="275" y="1784"/>
                    <a:pt x="366" y="1802"/>
                  </a:cubicBezTo>
                  <a:cubicBezTo>
                    <a:pt x="433" y="1829"/>
                    <a:pt x="500" y="1846"/>
                    <a:pt x="567" y="1846"/>
                  </a:cubicBezTo>
                  <a:cubicBezTo>
                    <a:pt x="591" y="1846"/>
                    <a:pt x="616" y="1844"/>
                    <a:pt x="640" y="1839"/>
                  </a:cubicBezTo>
                  <a:cubicBezTo>
                    <a:pt x="658" y="1802"/>
                    <a:pt x="695" y="1802"/>
                    <a:pt x="731" y="1802"/>
                  </a:cubicBezTo>
                  <a:cubicBezTo>
                    <a:pt x="841" y="1784"/>
                    <a:pt x="933" y="1711"/>
                    <a:pt x="1024" y="1656"/>
                  </a:cubicBezTo>
                  <a:cubicBezTo>
                    <a:pt x="1097" y="1583"/>
                    <a:pt x="1115" y="1528"/>
                    <a:pt x="1134" y="1474"/>
                  </a:cubicBezTo>
                  <a:cubicBezTo>
                    <a:pt x="1188" y="1382"/>
                    <a:pt x="1225" y="1309"/>
                    <a:pt x="1298" y="1236"/>
                  </a:cubicBezTo>
                  <a:cubicBezTo>
                    <a:pt x="1389" y="1126"/>
                    <a:pt x="1481" y="1035"/>
                    <a:pt x="1590" y="944"/>
                  </a:cubicBezTo>
                  <a:cubicBezTo>
                    <a:pt x="1645" y="889"/>
                    <a:pt x="1682" y="834"/>
                    <a:pt x="1700" y="761"/>
                  </a:cubicBezTo>
                  <a:cubicBezTo>
                    <a:pt x="1755" y="688"/>
                    <a:pt x="1755" y="615"/>
                    <a:pt x="1755" y="560"/>
                  </a:cubicBezTo>
                  <a:cubicBezTo>
                    <a:pt x="1755" y="487"/>
                    <a:pt x="1737" y="450"/>
                    <a:pt x="1737" y="395"/>
                  </a:cubicBezTo>
                  <a:cubicBezTo>
                    <a:pt x="1718" y="322"/>
                    <a:pt x="1682" y="267"/>
                    <a:pt x="1645" y="213"/>
                  </a:cubicBezTo>
                  <a:cubicBezTo>
                    <a:pt x="1572" y="121"/>
                    <a:pt x="1462" y="30"/>
                    <a:pt x="1353" y="12"/>
                  </a:cubicBezTo>
                  <a:cubicBezTo>
                    <a:pt x="1299" y="5"/>
                    <a:pt x="1241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0"/>
            <p:cNvSpPr/>
            <p:nvPr/>
          </p:nvSpPr>
          <p:spPr>
            <a:xfrm rot="5400000">
              <a:off x="7351433" y="2021741"/>
              <a:ext cx="99411" cy="97621"/>
            </a:xfrm>
            <a:custGeom>
              <a:avLst/>
              <a:gdLst/>
              <a:ahLst/>
              <a:cxnLst/>
              <a:rect l="l" t="t" r="r" b="b"/>
              <a:pathLst>
                <a:path w="1555" h="1527" extrusionOk="0">
                  <a:moveTo>
                    <a:pt x="1182" y="0"/>
                  </a:moveTo>
                  <a:cubicBezTo>
                    <a:pt x="1161" y="0"/>
                    <a:pt x="1139" y="3"/>
                    <a:pt x="1115" y="10"/>
                  </a:cubicBezTo>
                  <a:cubicBezTo>
                    <a:pt x="1006" y="10"/>
                    <a:pt x="896" y="46"/>
                    <a:pt x="823" y="119"/>
                  </a:cubicBezTo>
                  <a:cubicBezTo>
                    <a:pt x="659" y="284"/>
                    <a:pt x="494" y="430"/>
                    <a:pt x="348" y="576"/>
                  </a:cubicBezTo>
                  <a:cubicBezTo>
                    <a:pt x="330" y="595"/>
                    <a:pt x="293" y="613"/>
                    <a:pt x="275" y="613"/>
                  </a:cubicBezTo>
                  <a:cubicBezTo>
                    <a:pt x="202" y="686"/>
                    <a:pt x="165" y="759"/>
                    <a:pt x="129" y="850"/>
                  </a:cubicBezTo>
                  <a:cubicBezTo>
                    <a:pt x="110" y="887"/>
                    <a:pt x="92" y="942"/>
                    <a:pt x="92" y="978"/>
                  </a:cubicBezTo>
                  <a:cubicBezTo>
                    <a:pt x="74" y="1033"/>
                    <a:pt x="56" y="1070"/>
                    <a:pt x="56" y="1125"/>
                  </a:cubicBezTo>
                  <a:cubicBezTo>
                    <a:pt x="56" y="1143"/>
                    <a:pt x="19" y="1161"/>
                    <a:pt x="19" y="1198"/>
                  </a:cubicBezTo>
                  <a:cubicBezTo>
                    <a:pt x="1" y="1234"/>
                    <a:pt x="1" y="1289"/>
                    <a:pt x="1" y="1307"/>
                  </a:cubicBezTo>
                  <a:cubicBezTo>
                    <a:pt x="1" y="1417"/>
                    <a:pt x="110" y="1527"/>
                    <a:pt x="238" y="1527"/>
                  </a:cubicBezTo>
                  <a:cubicBezTo>
                    <a:pt x="293" y="1527"/>
                    <a:pt x="348" y="1508"/>
                    <a:pt x="421" y="1490"/>
                  </a:cubicBezTo>
                  <a:cubicBezTo>
                    <a:pt x="458" y="1472"/>
                    <a:pt x="512" y="1435"/>
                    <a:pt x="549" y="1435"/>
                  </a:cubicBezTo>
                  <a:cubicBezTo>
                    <a:pt x="604" y="1417"/>
                    <a:pt x="640" y="1399"/>
                    <a:pt x="695" y="1399"/>
                  </a:cubicBezTo>
                  <a:cubicBezTo>
                    <a:pt x="787" y="1344"/>
                    <a:pt x="841" y="1326"/>
                    <a:pt x="914" y="1252"/>
                  </a:cubicBezTo>
                  <a:lnTo>
                    <a:pt x="988" y="1198"/>
                  </a:lnTo>
                  <a:cubicBezTo>
                    <a:pt x="1152" y="1033"/>
                    <a:pt x="1298" y="869"/>
                    <a:pt x="1444" y="704"/>
                  </a:cubicBezTo>
                  <a:cubicBezTo>
                    <a:pt x="1517" y="613"/>
                    <a:pt x="1554" y="521"/>
                    <a:pt x="1554" y="412"/>
                  </a:cubicBezTo>
                  <a:cubicBezTo>
                    <a:pt x="1536" y="302"/>
                    <a:pt x="1481" y="193"/>
                    <a:pt x="1426" y="119"/>
                  </a:cubicBezTo>
                  <a:cubicBezTo>
                    <a:pt x="1352" y="60"/>
                    <a:pt x="1277" y="0"/>
                    <a:pt x="1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0"/>
            <p:cNvSpPr/>
            <p:nvPr/>
          </p:nvSpPr>
          <p:spPr>
            <a:xfrm rot="5400000">
              <a:off x="7098081" y="1873233"/>
              <a:ext cx="90013" cy="102544"/>
            </a:xfrm>
            <a:custGeom>
              <a:avLst/>
              <a:gdLst/>
              <a:ahLst/>
              <a:cxnLst/>
              <a:rect l="l" t="t" r="r" b="b"/>
              <a:pathLst>
                <a:path w="1408" h="1604" extrusionOk="0">
                  <a:moveTo>
                    <a:pt x="934" y="0"/>
                  </a:moveTo>
                  <a:cubicBezTo>
                    <a:pt x="881" y="0"/>
                    <a:pt x="826" y="10"/>
                    <a:pt x="768" y="32"/>
                  </a:cubicBezTo>
                  <a:cubicBezTo>
                    <a:pt x="640" y="69"/>
                    <a:pt x="549" y="142"/>
                    <a:pt x="476" y="251"/>
                  </a:cubicBezTo>
                  <a:cubicBezTo>
                    <a:pt x="348" y="452"/>
                    <a:pt x="202" y="690"/>
                    <a:pt x="55" y="891"/>
                  </a:cubicBezTo>
                  <a:cubicBezTo>
                    <a:pt x="37" y="946"/>
                    <a:pt x="37" y="964"/>
                    <a:pt x="19" y="1001"/>
                  </a:cubicBezTo>
                  <a:cubicBezTo>
                    <a:pt x="1" y="1074"/>
                    <a:pt x="1" y="1147"/>
                    <a:pt x="19" y="1183"/>
                  </a:cubicBezTo>
                  <a:cubicBezTo>
                    <a:pt x="19" y="1238"/>
                    <a:pt x="19" y="1275"/>
                    <a:pt x="37" y="1311"/>
                  </a:cubicBezTo>
                  <a:cubicBezTo>
                    <a:pt x="55" y="1366"/>
                    <a:pt x="92" y="1421"/>
                    <a:pt x="129" y="1457"/>
                  </a:cubicBezTo>
                  <a:cubicBezTo>
                    <a:pt x="202" y="1531"/>
                    <a:pt x="256" y="1549"/>
                    <a:pt x="348" y="1585"/>
                  </a:cubicBezTo>
                  <a:cubicBezTo>
                    <a:pt x="384" y="1585"/>
                    <a:pt x="439" y="1604"/>
                    <a:pt x="476" y="1604"/>
                  </a:cubicBezTo>
                  <a:cubicBezTo>
                    <a:pt x="549" y="1604"/>
                    <a:pt x="622" y="1604"/>
                    <a:pt x="658" y="1549"/>
                  </a:cubicBezTo>
                  <a:cubicBezTo>
                    <a:pt x="713" y="1531"/>
                    <a:pt x="732" y="1531"/>
                    <a:pt x="768" y="1494"/>
                  </a:cubicBezTo>
                  <a:cubicBezTo>
                    <a:pt x="823" y="1457"/>
                    <a:pt x="859" y="1421"/>
                    <a:pt x="896" y="1348"/>
                  </a:cubicBezTo>
                  <a:cubicBezTo>
                    <a:pt x="1042" y="1147"/>
                    <a:pt x="1188" y="946"/>
                    <a:pt x="1316" y="708"/>
                  </a:cubicBezTo>
                  <a:cubicBezTo>
                    <a:pt x="1371" y="672"/>
                    <a:pt x="1371" y="599"/>
                    <a:pt x="1389" y="525"/>
                  </a:cubicBezTo>
                  <a:cubicBezTo>
                    <a:pt x="1408" y="507"/>
                    <a:pt x="1408" y="434"/>
                    <a:pt x="1389" y="361"/>
                  </a:cubicBezTo>
                  <a:cubicBezTo>
                    <a:pt x="1371" y="306"/>
                    <a:pt x="1353" y="251"/>
                    <a:pt x="1298" y="215"/>
                  </a:cubicBezTo>
                  <a:lnTo>
                    <a:pt x="1170" y="69"/>
                  </a:lnTo>
                  <a:cubicBezTo>
                    <a:pt x="1093" y="24"/>
                    <a:pt x="1015" y="0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0"/>
            <p:cNvSpPr/>
            <p:nvPr/>
          </p:nvSpPr>
          <p:spPr>
            <a:xfrm rot="5400000">
              <a:off x="7011233" y="2057637"/>
              <a:ext cx="60797" cy="78378"/>
            </a:xfrm>
            <a:custGeom>
              <a:avLst/>
              <a:gdLst/>
              <a:ahLst/>
              <a:cxnLst/>
              <a:rect l="l" t="t" r="r" b="b"/>
              <a:pathLst>
                <a:path w="951" h="1226" extrusionOk="0">
                  <a:moveTo>
                    <a:pt x="648" y="1"/>
                  </a:moveTo>
                  <a:cubicBezTo>
                    <a:pt x="616" y="1"/>
                    <a:pt x="582" y="8"/>
                    <a:pt x="549" y="29"/>
                  </a:cubicBezTo>
                  <a:cubicBezTo>
                    <a:pt x="476" y="47"/>
                    <a:pt x="384" y="102"/>
                    <a:pt x="366" y="157"/>
                  </a:cubicBezTo>
                  <a:cubicBezTo>
                    <a:pt x="293" y="284"/>
                    <a:pt x="256" y="394"/>
                    <a:pt x="183" y="504"/>
                  </a:cubicBezTo>
                  <a:cubicBezTo>
                    <a:pt x="165" y="559"/>
                    <a:pt x="110" y="613"/>
                    <a:pt x="92" y="668"/>
                  </a:cubicBezTo>
                  <a:lnTo>
                    <a:pt x="19" y="796"/>
                  </a:lnTo>
                  <a:cubicBezTo>
                    <a:pt x="0" y="851"/>
                    <a:pt x="19" y="924"/>
                    <a:pt x="19" y="961"/>
                  </a:cubicBezTo>
                  <a:cubicBezTo>
                    <a:pt x="19" y="1052"/>
                    <a:pt x="55" y="1143"/>
                    <a:pt x="147" y="1198"/>
                  </a:cubicBezTo>
                  <a:cubicBezTo>
                    <a:pt x="183" y="1216"/>
                    <a:pt x="229" y="1226"/>
                    <a:pt x="277" y="1226"/>
                  </a:cubicBezTo>
                  <a:cubicBezTo>
                    <a:pt x="325" y="1226"/>
                    <a:pt x="375" y="1216"/>
                    <a:pt x="421" y="1198"/>
                  </a:cubicBezTo>
                  <a:cubicBezTo>
                    <a:pt x="476" y="1162"/>
                    <a:pt x="512" y="1143"/>
                    <a:pt x="549" y="1107"/>
                  </a:cubicBezTo>
                  <a:cubicBezTo>
                    <a:pt x="585" y="1052"/>
                    <a:pt x="603" y="1015"/>
                    <a:pt x="640" y="961"/>
                  </a:cubicBezTo>
                  <a:cubicBezTo>
                    <a:pt x="658" y="924"/>
                    <a:pt x="695" y="851"/>
                    <a:pt x="731" y="796"/>
                  </a:cubicBezTo>
                  <a:cubicBezTo>
                    <a:pt x="786" y="686"/>
                    <a:pt x="841" y="577"/>
                    <a:pt x="914" y="467"/>
                  </a:cubicBezTo>
                  <a:cubicBezTo>
                    <a:pt x="932" y="412"/>
                    <a:pt x="951" y="321"/>
                    <a:pt x="932" y="230"/>
                  </a:cubicBezTo>
                  <a:cubicBezTo>
                    <a:pt x="914" y="157"/>
                    <a:pt x="859" y="83"/>
                    <a:pt x="804" y="47"/>
                  </a:cubicBezTo>
                  <a:cubicBezTo>
                    <a:pt x="758" y="24"/>
                    <a:pt x="705" y="1"/>
                    <a:pt x="6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0"/>
            <p:cNvSpPr/>
            <p:nvPr/>
          </p:nvSpPr>
          <p:spPr>
            <a:xfrm rot="5400000">
              <a:off x="6827756" y="2130005"/>
              <a:ext cx="79465" cy="94872"/>
            </a:xfrm>
            <a:custGeom>
              <a:avLst/>
              <a:gdLst/>
              <a:ahLst/>
              <a:cxnLst/>
              <a:rect l="l" t="t" r="r" b="b"/>
              <a:pathLst>
                <a:path w="1243" h="1484" extrusionOk="0">
                  <a:moveTo>
                    <a:pt x="776" y="0"/>
                  </a:moveTo>
                  <a:cubicBezTo>
                    <a:pt x="693" y="0"/>
                    <a:pt x="603" y="16"/>
                    <a:pt x="530" y="65"/>
                  </a:cubicBezTo>
                  <a:cubicBezTo>
                    <a:pt x="439" y="138"/>
                    <a:pt x="347" y="211"/>
                    <a:pt x="329" y="339"/>
                  </a:cubicBezTo>
                  <a:lnTo>
                    <a:pt x="256" y="540"/>
                  </a:lnTo>
                  <a:cubicBezTo>
                    <a:pt x="238" y="613"/>
                    <a:pt x="183" y="668"/>
                    <a:pt x="146" y="741"/>
                  </a:cubicBezTo>
                  <a:cubicBezTo>
                    <a:pt x="110" y="759"/>
                    <a:pt x="73" y="814"/>
                    <a:pt x="73" y="869"/>
                  </a:cubicBezTo>
                  <a:cubicBezTo>
                    <a:pt x="55" y="887"/>
                    <a:pt x="55" y="924"/>
                    <a:pt x="18" y="979"/>
                  </a:cubicBezTo>
                  <a:cubicBezTo>
                    <a:pt x="0" y="1052"/>
                    <a:pt x="0" y="1107"/>
                    <a:pt x="18" y="1198"/>
                  </a:cubicBezTo>
                  <a:lnTo>
                    <a:pt x="18" y="1216"/>
                  </a:lnTo>
                  <a:cubicBezTo>
                    <a:pt x="55" y="1289"/>
                    <a:pt x="73" y="1344"/>
                    <a:pt x="110" y="1381"/>
                  </a:cubicBezTo>
                  <a:cubicBezTo>
                    <a:pt x="165" y="1436"/>
                    <a:pt x="201" y="1454"/>
                    <a:pt x="274" y="1472"/>
                  </a:cubicBezTo>
                  <a:lnTo>
                    <a:pt x="293" y="1472"/>
                  </a:lnTo>
                  <a:cubicBezTo>
                    <a:pt x="326" y="1479"/>
                    <a:pt x="367" y="1483"/>
                    <a:pt x="410" y="1483"/>
                  </a:cubicBezTo>
                  <a:cubicBezTo>
                    <a:pt x="484" y="1483"/>
                    <a:pt x="564" y="1470"/>
                    <a:pt x="621" y="1436"/>
                  </a:cubicBezTo>
                  <a:cubicBezTo>
                    <a:pt x="658" y="1381"/>
                    <a:pt x="731" y="1344"/>
                    <a:pt x="786" y="1326"/>
                  </a:cubicBezTo>
                  <a:cubicBezTo>
                    <a:pt x="841" y="1253"/>
                    <a:pt x="914" y="1162"/>
                    <a:pt x="987" y="1088"/>
                  </a:cubicBezTo>
                  <a:cubicBezTo>
                    <a:pt x="1097" y="961"/>
                    <a:pt x="1170" y="796"/>
                    <a:pt x="1206" y="613"/>
                  </a:cubicBezTo>
                  <a:cubicBezTo>
                    <a:pt x="1243" y="540"/>
                    <a:pt x="1243" y="467"/>
                    <a:pt x="1206" y="412"/>
                  </a:cubicBezTo>
                  <a:cubicBezTo>
                    <a:pt x="1206" y="339"/>
                    <a:pt x="1188" y="284"/>
                    <a:pt x="1170" y="230"/>
                  </a:cubicBezTo>
                  <a:cubicBezTo>
                    <a:pt x="1115" y="138"/>
                    <a:pt x="1005" y="47"/>
                    <a:pt x="896" y="10"/>
                  </a:cubicBezTo>
                  <a:cubicBezTo>
                    <a:pt x="859" y="4"/>
                    <a:pt x="818" y="0"/>
                    <a:pt x="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0"/>
            <p:cNvSpPr/>
            <p:nvPr/>
          </p:nvSpPr>
          <p:spPr>
            <a:xfrm rot="5400000">
              <a:off x="6924480" y="2468319"/>
              <a:ext cx="114563" cy="133166"/>
            </a:xfrm>
            <a:custGeom>
              <a:avLst/>
              <a:gdLst/>
              <a:ahLst/>
              <a:cxnLst/>
              <a:rect l="l" t="t" r="r" b="b"/>
              <a:pathLst>
                <a:path w="1792" h="2083" extrusionOk="0">
                  <a:moveTo>
                    <a:pt x="1301" y="0"/>
                  </a:moveTo>
                  <a:cubicBezTo>
                    <a:pt x="1247" y="0"/>
                    <a:pt x="1195" y="11"/>
                    <a:pt x="1152" y="32"/>
                  </a:cubicBezTo>
                  <a:cubicBezTo>
                    <a:pt x="1097" y="51"/>
                    <a:pt x="1061" y="69"/>
                    <a:pt x="1042" y="69"/>
                  </a:cubicBezTo>
                  <a:cubicBezTo>
                    <a:pt x="969" y="105"/>
                    <a:pt x="896" y="178"/>
                    <a:pt x="860" y="252"/>
                  </a:cubicBezTo>
                  <a:cubicBezTo>
                    <a:pt x="714" y="453"/>
                    <a:pt x="549" y="635"/>
                    <a:pt x="421" y="855"/>
                  </a:cubicBezTo>
                  <a:cubicBezTo>
                    <a:pt x="348" y="946"/>
                    <a:pt x="275" y="1037"/>
                    <a:pt x="220" y="1147"/>
                  </a:cubicBezTo>
                  <a:cubicBezTo>
                    <a:pt x="165" y="1184"/>
                    <a:pt x="147" y="1238"/>
                    <a:pt x="129" y="1275"/>
                  </a:cubicBezTo>
                  <a:cubicBezTo>
                    <a:pt x="37" y="1421"/>
                    <a:pt x="1" y="1604"/>
                    <a:pt x="74" y="1768"/>
                  </a:cubicBezTo>
                  <a:cubicBezTo>
                    <a:pt x="92" y="1805"/>
                    <a:pt x="92" y="1823"/>
                    <a:pt x="129" y="1878"/>
                  </a:cubicBezTo>
                  <a:cubicBezTo>
                    <a:pt x="147" y="1915"/>
                    <a:pt x="184" y="1969"/>
                    <a:pt x="238" y="1988"/>
                  </a:cubicBezTo>
                  <a:cubicBezTo>
                    <a:pt x="330" y="2061"/>
                    <a:pt x="403" y="2079"/>
                    <a:pt x="513" y="2079"/>
                  </a:cubicBezTo>
                  <a:cubicBezTo>
                    <a:pt x="531" y="2081"/>
                    <a:pt x="549" y="2082"/>
                    <a:pt x="568" y="2082"/>
                  </a:cubicBezTo>
                  <a:cubicBezTo>
                    <a:pt x="699" y="2082"/>
                    <a:pt x="839" y="2026"/>
                    <a:pt x="951" y="1915"/>
                  </a:cubicBezTo>
                  <a:cubicBezTo>
                    <a:pt x="1006" y="1860"/>
                    <a:pt x="1079" y="1768"/>
                    <a:pt x="1134" y="1677"/>
                  </a:cubicBezTo>
                  <a:cubicBezTo>
                    <a:pt x="1189" y="1586"/>
                    <a:pt x="1262" y="1458"/>
                    <a:pt x="1335" y="1366"/>
                  </a:cubicBezTo>
                  <a:cubicBezTo>
                    <a:pt x="1463" y="1165"/>
                    <a:pt x="1609" y="964"/>
                    <a:pt x="1773" y="782"/>
                  </a:cubicBezTo>
                  <a:cubicBezTo>
                    <a:pt x="1773" y="672"/>
                    <a:pt x="1792" y="489"/>
                    <a:pt x="1773" y="361"/>
                  </a:cubicBezTo>
                  <a:cubicBezTo>
                    <a:pt x="1737" y="252"/>
                    <a:pt x="1646" y="124"/>
                    <a:pt x="1536" y="69"/>
                  </a:cubicBezTo>
                  <a:cubicBezTo>
                    <a:pt x="1469" y="25"/>
                    <a:pt x="1383" y="0"/>
                    <a:pt x="1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0"/>
            <p:cNvSpPr/>
            <p:nvPr/>
          </p:nvSpPr>
          <p:spPr>
            <a:xfrm rot="5400000">
              <a:off x="7257777" y="2605224"/>
              <a:ext cx="53829" cy="51016"/>
            </a:xfrm>
            <a:custGeom>
              <a:avLst/>
              <a:gdLst/>
              <a:ahLst/>
              <a:cxnLst/>
              <a:rect l="l" t="t" r="r" b="b"/>
              <a:pathLst>
                <a:path w="842" h="798" extrusionOk="0">
                  <a:moveTo>
                    <a:pt x="429" y="0"/>
                  </a:moveTo>
                  <a:cubicBezTo>
                    <a:pt x="392" y="0"/>
                    <a:pt x="348" y="17"/>
                    <a:pt x="311" y="17"/>
                  </a:cubicBezTo>
                  <a:cubicBezTo>
                    <a:pt x="293" y="35"/>
                    <a:pt x="256" y="35"/>
                    <a:pt x="220" y="53"/>
                  </a:cubicBezTo>
                  <a:cubicBezTo>
                    <a:pt x="201" y="53"/>
                    <a:pt x="201" y="71"/>
                    <a:pt x="183" y="71"/>
                  </a:cubicBezTo>
                  <a:cubicBezTo>
                    <a:pt x="128" y="90"/>
                    <a:pt x="92" y="145"/>
                    <a:pt x="74" y="199"/>
                  </a:cubicBezTo>
                  <a:cubicBezTo>
                    <a:pt x="37" y="218"/>
                    <a:pt x="37" y="254"/>
                    <a:pt x="19" y="291"/>
                  </a:cubicBezTo>
                  <a:cubicBezTo>
                    <a:pt x="0" y="346"/>
                    <a:pt x="0" y="437"/>
                    <a:pt x="19" y="510"/>
                  </a:cubicBezTo>
                  <a:cubicBezTo>
                    <a:pt x="19" y="528"/>
                    <a:pt x="37" y="547"/>
                    <a:pt x="37" y="583"/>
                  </a:cubicBezTo>
                  <a:cubicBezTo>
                    <a:pt x="74" y="620"/>
                    <a:pt x="74" y="656"/>
                    <a:pt x="92" y="675"/>
                  </a:cubicBezTo>
                  <a:lnTo>
                    <a:pt x="110" y="693"/>
                  </a:lnTo>
                  <a:cubicBezTo>
                    <a:pt x="128" y="711"/>
                    <a:pt x="165" y="748"/>
                    <a:pt x="201" y="766"/>
                  </a:cubicBezTo>
                  <a:cubicBezTo>
                    <a:pt x="220" y="766"/>
                    <a:pt x="220" y="766"/>
                    <a:pt x="256" y="784"/>
                  </a:cubicBezTo>
                  <a:lnTo>
                    <a:pt x="311" y="784"/>
                  </a:lnTo>
                  <a:cubicBezTo>
                    <a:pt x="357" y="793"/>
                    <a:pt x="380" y="798"/>
                    <a:pt x="400" y="798"/>
                  </a:cubicBezTo>
                  <a:cubicBezTo>
                    <a:pt x="421" y="798"/>
                    <a:pt x="439" y="793"/>
                    <a:pt x="476" y="784"/>
                  </a:cubicBezTo>
                  <a:lnTo>
                    <a:pt x="512" y="784"/>
                  </a:lnTo>
                  <a:lnTo>
                    <a:pt x="658" y="711"/>
                  </a:lnTo>
                  <a:lnTo>
                    <a:pt x="731" y="656"/>
                  </a:lnTo>
                  <a:cubicBezTo>
                    <a:pt x="768" y="601"/>
                    <a:pt x="805" y="547"/>
                    <a:pt x="805" y="510"/>
                  </a:cubicBezTo>
                  <a:lnTo>
                    <a:pt x="805" y="474"/>
                  </a:lnTo>
                  <a:cubicBezTo>
                    <a:pt x="841" y="400"/>
                    <a:pt x="841" y="327"/>
                    <a:pt x="841" y="291"/>
                  </a:cubicBezTo>
                  <a:cubicBezTo>
                    <a:pt x="823" y="254"/>
                    <a:pt x="823" y="218"/>
                    <a:pt x="805" y="199"/>
                  </a:cubicBezTo>
                  <a:cubicBezTo>
                    <a:pt x="768" y="145"/>
                    <a:pt x="731" y="90"/>
                    <a:pt x="677" y="71"/>
                  </a:cubicBezTo>
                  <a:cubicBezTo>
                    <a:pt x="658" y="71"/>
                    <a:pt x="658" y="53"/>
                    <a:pt x="640" y="53"/>
                  </a:cubicBezTo>
                  <a:cubicBezTo>
                    <a:pt x="585" y="35"/>
                    <a:pt x="549" y="17"/>
                    <a:pt x="476" y="17"/>
                  </a:cubicBezTo>
                  <a:cubicBezTo>
                    <a:pt x="463" y="4"/>
                    <a:pt x="447" y="0"/>
                    <a:pt x="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0"/>
            <p:cNvSpPr/>
            <p:nvPr/>
          </p:nvSpPr>
          <p:spPr>
            <a:xfrm rot="5400000">
              <a:off x="7478493" y="2540751"/>
              <a:ext cx="76013" cy="73647"/>
            </a:xfrm>
            <a:custGeom>
              <a:avLst/>
              <a:gdLst/>
              <a:ahLst/>
              <a:cxnLst/>
              <a:rect l="l" t="t" r="r" b="b"/>
              <a:pathLst>
                <a:path w="1189" h="1152" extrusionOk="0">
                  <a:moveTo>
                    <a:pt x="750" y="0"/>
                  </a:moveTo>
                  <a:cubicBezTo>
                    <a:pt x="677" y="0"/>
                    <a:pt x="585" y="19"/>
                    <a:pt x="530" y="74"/>
                  </a:cubicBezTo>
                  <a:cubicBezTo>
                    <a:pt x="457" y="110"/>
                    <a:pt x="402" y="165"/>
                    <a:pt x="366" y="220"/>
                  </a:cubicBezTo>
                  <a:cubicBezTo>
                    <a:pt x="293" y="311"/>
                    <a:pt x="256" y="402"/>
                    <a:pt x="183" y="494"/>
                  </a:cubicBezTo>
                  <a:cubicBezTo>
                    <a:pt x="165" y="549"/>
                    <a:pt x="110" y="585"/>
                    <a:pt x="92" y="640"/>
                  </a:cubicBezTo>
                  <a:cubicBezTo>
                    <a:pt x="73" y="658"/>
                    <a:pt x="73" y="677"/>
                    <a:pt x="37" y="713"/>
                  </a:cubicBezTo>
                  <a:cubicBezTo>
                    <a:pt x="37" y="731"/>
                    <a:pt x="19" y="731"/>
                    <a:pt x="19" y="750"/>
                  </a:cubicBezTo>
                  <a:cubicBezTo>
                    <a:pt x="0" y="768"/>
                    <a:pt x="0" y="804"/>
                    <a:pt x="0" y="823"/>
                  </a:cubicBezTo>
                  <a:lnTo>
                    <a:pt x="0" y="859"/>
                  </a:lnTo>
                  <a:lnTo>
                    <a:pt x="0" y="896"/>
                  </a:lnTo>
                  <a:cubicBezTo>
                    <a:pt x="0" y="932"/>
                    <a:pt x="0" y="951"/>
                    <a:pt x="19" y="987"/>
                  </a:cubicBezTo>
                  <a:cubicBezTo>
                    <a:pt x="19" y="1005"/>
                    <a:pt x="37" y="1042"/>
                    <a:pt x="73" y="1079"/>
                  </a:cubicBezTo>
                  <a:cubicBezTo>
                    <a:pt x="92" y="1097"/>
                    <a:pt x="110" y="1097"/>
                    <a:pt x="110" y="1115"/>
                  </a:cubicBezTo>
                  <a:cubicBezTo>
                    <a:pt x="165" y="1133"/>
                    <a:pt x="201" y="1152"/>
                    <a:pt x="256" y="1152"/>
                  </a:cubicBezTo>
                  <a:lnTo>
                    <a:pt x="384" y="1152"/>
                  </a:lnTo>
                  <a:cubicBezTo>
                    <a:pt x="402" y="1152"/>
                    <a:pt x="439" y="1133"/>
                    <a:pt x="457" y="1133"/>
                  </a:cubicBezTo>
                  <a:cubicBezTo>
                    <a:pt x="476" y="1115"/>
                    <a:pt x="494" y="1115"/>
                    <a:pt x="530" y="1097"/>
                  </a:cubicBezTo>
                  <a:cubicBezTo>
                    <a:pt x="567" y="1079"/>
                    <a:pt x="622" y="1024"/>
                    <a:pt x="658" y="1005"/>
                  </a:cubicBezTo>
                  <a:cubicBezTo>
                    <a:pt x="750" y="932"/>
                    <a:pt x="841" y="896"/>
                    <a:pt x="932" y="823"/>
                  </a:cubicBezTo>
                  <a:cubicBezTo>
                    <a:pt x="1005" y="768"/>
                    <a:pt x="1042" y="731"/>
                    <a:pt x="1097" y="658"/>
                  </a:cubicBezTo>
                  <a:cubicBezTo>
                    <a:pt x="1133" y="585"/>
                    <a:pt x="1170" y="530"/>
                    <a:pt x="1170" y="439"/>
                  </a:cubicBezTo>
                  <a:cubicBezTo>
                    <a:pt x="1188" y="311"/>
                    <a:pt x="1133" y="201"/>
                    <a:pt x="1042" y="128"/>
                  </a:cubicBezTo>
                  <a:cubicBezTo>
                    <a:pt x="1005" y="92"/>
                    <a:pt x="951" y="74"/>
                    <a:pt x="914" y="37"/>
                  </a:cubicBezTo>
                  <a:cubicBezTo>
                    <a:pt x="859" y="19"/>
                    <a:pt x="804" y="0"/>
                    <a:pt x="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0"/>
            <p:cNvSpPr/>
            <p:nvPr/>
          </p:nvSpPr>
          <p:spPr>
            <a:xfrm rot="5400000">
              <a:off x="7598935" y="2281262"/>
              <a:ext cx="88863" cy="77419"/>
            </a:xfrm>
            <a:custGeom>
              <a:avLst/>
              <a:gdLst/>
              <a:ahLst/>
              <a:cxnLst/>
              <a:rect l="l" t="t" r="r" b="b"/>
              <a:pathLst>
                <a:path w="1390" h="1211" extrusionOk="0">
                  <a:moveTo>
                    <a:pt x="957" y="1"/>
                  </a:moveTo>
                  <a:cubicBezTo>
                    <a:pt x="943" y="1"/>
                    <a:pt x="929" y="2"/>
                    <a:pt x="914" y="4"/>
                  </a:cubicBezTo>
                  <a:cubicBezTo>
                    <a:pt x="859" y="4"/>
                    <a:pt x="841" y="4"/>
                    <a:pt x="786" y="23"/>
                  </a:cubicBezTo>
                  <a:cubicBezTo>
                    <a:pt x="713" y="41"/>
                    <a:pt x="658" y="59"/>
                    <a:pt x="604" y="132"/>
                  </a:cubicBezTo>
                  <a:cubicBezTo>
                    <a:pt x="512" y="224"/>
                    <a:pt x="421" y="297"/>
                    <a:pt x="311" y="388"/>
                  </a:cubicBezTo>
                  <a:cubicBezTo>
                    <a:pt x="256" y="425"/>
                    <a:pt x="220" y="479"/>
                    <a:pt x="165" y="498"/>
                  </a:cubicBezTo>
                  <a:cubicBezTo>
                    <a:pt x="147" y="498"/>
                    <a:pt x="147" y="516"/>
                    <a:pt x="128" y="516"/>
                  </a:cubicBezTo>
                  <a:cubicBezTo>
                    <a:pt x="92" y="571"/>
                    <a:pt x="37" y="644"/>
                    <a:pt x="19" y="717"/>
                  </a:cubicBezTo>
                  <a:cubicBezTo>
                    <a:pt x="19" y="735"/>
                    <a:pt x="0" y="772"/>
                    <a:pt x="0" y="827"/>
                  </a:cubicBezTo>
                  <a:lnTo>
                    <a:pt x="0" y="845"/>
                  </a:lnTo>
                  <a:lnTo>
                    <a:pt x="0" y="863"/>
                  </a:lnTo>
                  <a:cubicBezTo>
                    <a:pt x="0" y="881"/>
                    <a:pt x="0" y="936"/>
                    <a:pt x="19" y="955"/>
                  </a:cubicBezTo>
                  <a:cubicBezTo>
                    <a:pt x="19" y="1009"/>
                    <a:pt x="37" y="1046"/>
                    <a:pt x="92" y="1082"/>
                  </a:cubicBezTo>
                  <a:cubicBezTo>
                    <a:pt x="128" y="1119"/>
                    <a:pt x="201" y="1192"/>
                    <a:pt x="275" y="1192"/>
                  </a:cubicBezTo>
                  <a:cubicBezTo>
                    <a:pt x="311" y="1192"/>
                    <a:pt x="384" y="1210"/>
                    <a:pt x="421" y="1210"/>
                  </a:cubicBezTo>
                  <a:lnTo>
                    <a:pt x="494" y="1210"/>
                  </a:lnTo>
                  <a:cubicBezTo>
                    <a:pt x="549" y="1210"/>
                    <a:pt x="604" y="1192"/>
                    <a:pt x="658" y="1174"/>
                  </a:cubicBezTo>
                  <a:cubicBezTo>
                    <a:pt x="677" y="1137"/>
                    <a:pt x="731" y="1119"/>
                    <a:pt x="750" y="1101"/>
                  </a:cubicBezTo>
                  <a:cubicBezTo>
                    <a:pt x="768" y="1101"/>
                    <a:pt x="768" y="1082"/>
                    <a:pt x="786" y="1082"/>
                  </a:cubicBezTo>
                  <a:cubicBezTo>
                    <a:pt x="841" y="1028"/>
                    <a:pt x="914" y="973"/>
                    <a:pt x="951" y="955"/>
                  </a:cubicBezTo>
                  <a:lnTo>
                    <a:pt x="1243" y="735"/>
                  </a:lnTo>
                  <a:cubicBezTo>
                    <a:pt x="1298" y="680"/>
                    <a:pt x="1316" y="644"/>
                    <a:pt x="1334" y="589"/>
                  </a:cubicBezTo>
                  <a:cubicBezTo>
                    <a:pt x="1371" y="552"/>
                    <a:pt x="1389" y="479"/>
                    <a:pt x="1389" y="443"/>
                  </a:cubicBezTo>
                  <a:cubicBezTo>
                    <a:pt x="1316" y="351"/>
                    <a:pt x="1316" y="297"/>
                    <a:pt x="1298" y="260"/>
                  </a:cubicBezTo>
                  <a:cubicBezTo>
                    <a:pt x="1280" y="205"/>
                    <a:pt x="1243" y="150"/>
                    <a:pt x="1207" y="114"/>
                  </a:cubicBezTo>
                  <a:cubicBezTo>
                    <a:pt x="1143" y="50"/>
                    <a:pt x="1052" y="1"/>
                    <a:pt x="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 rot="5400000">
              <a:off x="6583417" y="2218483"/>
              <a:ext cx="130929" cy="146847"/>
            </a:xfrm>
            <a:custGeom>
              <a:avLst/>
              <a:gdLst/>
              <a:ahLst/>
              <a:cxnLst/>
              <a:rect l="l" t="t" r="r" b="b"/>
              <a:pathLst>
                <a:path w="2048" h="2297" extrusionOk="0">
                  <a:moveTo>
                    <a:pt x="1452" y="0"/>
                  </a:moveTo>
                  <a:cubicBezTo>
                    <a:pt x="1306" y="0"/>
                    <a:pt x="1159" y="50"/>
                    <a:pt x="1061" y="159"/>
                  </a:cubicBezTo>
                  <a:cubicBezTo>
                    <a:pt x="951" y="268"/>
                    <a:pt x="860" y="378"/>
                    <a:pt x="768" y="524"/>
                  </a:cubicBezTo>
                  <a:cubicBezTo>
                    <a:pt x="714" y="597"/>
                    <a:pt x="641" y="670"/>
                    <a:pt x="604" y="743"/>
                  </a:cubicBezTo>
                  <a:cubicBezTo>
                    <a:pt x="549" y="798"/>
                    <a:pt x="531" y="835"/>
                    <a:pt x="494" y="890"/>
                  </a:cubicBezTo>
                  <a:cubicBezTo>
                    <a:pt x="403" y="999"/>
                    <a:pt x="348" y="1072"/>
                    <a:pt x="275" y="1219"/>
                  </a:cubicBezTo>
                  <a:cubicBezTo>
                    <a:pt x="239" y="1292"/>
                    <a:pt x="184" y="1383"/>
                    <a:pt x="147" y="1456"/>
                  </a:cubicBezTo>
                  <a:cubicBezTo>
                    <a:pt x="129" y="1493"/>
                    <a:pt x="92" y="1529"/>
                    <a:pt x="74" y="1566"/>
                  </a:cubicBezTo>
                  <a:cubicBezTo>
                    <a:pt x="1" y="1675"/>
                    <a:pt x="1" y="1767"/>
                    <a:pt x="1" y="1895"/>
                  </a:cubicBezTo>
                  <a:cubicBezTo>
                    <a:pt x="19" y="2004"/>
                    <a:pt x="56" y="2096"/>
                    <a:pt x="111" y="2187"/>
                  </a:cubicBezTo>
                  <a:cubicBezTo>
                    <a:pt x="220" y="2260"/>
                    <a:pt x="312" y="2297"/>
                    <a:pt x="421" y="2297"/>
                  </a:cubicBezTo>
                  <a:cubicBezTo>
                    <a:pt x="531" y="2297"/>
                    <a:pt x="641" y="2297"/>
                    <a:pt x="732" y="2224"/>
                  </a:cubicBezTo>
                  <a:cubicBezTo>
                    <a:pt x="805" y="2187"/>
                    <a:pt x="878" y="2114"/>
                    <a:pt x="951" y="2077"/>
                  </a:cubicBezTo>
                  <a:cubicBezTo>
                    <a:pt x="988" y="2023"/>
                    <a:pt x="1061" y="1986"/>
                    <a:pt x="1097" y="1931"/>
                  </a:cubicBezTo>
                  <a:cubicBezTo>
                    <a:pt x="1134" y="1913"/>
                    <a:pt x="1152" y="1913"/>
                    <a:pt x="1189" y="1895"/>
                  </a:cubicBezTo>
                  <a:cubicBezTo>
                    <a:pt x="1317" y="1803"/>
                    <a:pt x="1408" y="1712"/>
                    <a:pt x="1463" y="1602"/>
                  </a:cubicBezTo>
                  <a:cubicBezTo>
                    <a:pt x="1536" y="1511"/>
                    <a:pt x="1591" y="1438"/>
                    <a:pt x="1646" y="1346"/>
                  </a:cubicBezTo>
                  <a:cubicBezTo>
                    <a:pt x="1700" y="1255"/>
                    <a:pt x="1774" y="1182"/>
                    <a:pt x="1810" y="1091"/>
                  </a:cubicBezTo>
                  <a:lnTo>
                    <a:pt x="1938" y="817"/>
                  </a:lnTo>
                  <a:cubicBezTo>
                    <a:pt x="1993" y="689"/>
                    <a:pt x="2048" y="542"/>
                    <a:pt x="1993" y="414"/>
                  </a:cubicBezTo>
                  <a:cubicBezTo>
                    <a:pt x="1956" y="287"/>
                    <a:pt x="1901" y="195"/>
                    <a:pt x="1792" y="104"/>
                  </a:cubicBezTo>
                  <a:cubicBezTo>
                    <a:pt x="1699" y="37"/>
                    <a:pt x="1576" y="0"/>
                    <a:pt x="1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 rot="5400000">
              <a:off x="7301600" y="1814066"/>
              <a:ext cx="112261" cy="126262"/>
            </a:xfrm>
            <a:custGeom>
              <a:avLst/>
              <a:gdLst/>
              <a:ahLst/>
              <a:cxnLst/>
              <a:rect l="l" t="t" r="r" b="b"/>
              <a:pathLst>
                <a:path w="1756" h="1975" extrusionOk="0">
                  <a:moveTo>
                    <a:pt x="1287" y="0"/>
                  </a:moveTo>
                  <a:cubicBezTo>
                    <a:pt x="1266" y="0"/>
                    <a:pt x="1245" y="4"/>
                    <a:pt x="1225" y="12"/>
                  </a:cubicBezTo>
                  <a:cubicBezTo>
                    <a:pt x="1116" y="12"/>
                    <a:pt x="988" y="48"/>
                    <a:pt x="915" y="140"/>
                  </a:cubicBezTo>
                  <a:cubicBezTo>
                    <a:pt x="750" y="341"/>
                    <a:pt x="622" y="560"/>
                    <a:pt x="476" y="779"/>
                  </a:cubicBezTo>
                  <a:cubicBezTo>
                    <a:pt x="366" y="962"/>
                    <a:pt x="220" y="1145"/>
                    <a:pt x="111" y="1346"/>
                  </a:cubicBezTo>
                  <a:cubicBezTo>
                    <a:pt x="1" y="1528"/>
                    <a:pt x="74" y="1839"/>
                    <a:pt x="275" y="1930"/>
                  </a:cubicBezTo>
                  <a:cubicBezTo>
                    <a:pt x="342" y="1957"/>
                    <a:pt x="428" y="1974"/>
                    <a:pt x="506" y="1974"/>
                  </a:cubicBezTo>
                  <a:cubicBezTo>
                    <a:pt x="534" y="1974"/>
                    <a:pt x="561" y="1972"/>
                    <a:pt x="586" y="1967"/>
                  </a:cubicBezTo>
                  <a:cubicBezTo>
                    <a:pt x="714" y="1930"/>
                    <a:pt x="768" y="1876"/>
                    <a:pt x="842" y="1766"/>
                  </a:cubicBezTo>
                  <a:cubicBezTo>
                    <a:pt x="969" y="1583"/>
                    <a:pt x="1116" y="1400"/>
                    <a:pt x="1225" y="1236"/>
                  </a:cubicBezTo>
                  <a:cubicBezTo>
                    <a:pt x="1298" y="1145"/>
                    <a:pt x="1371" y="1053"/>
                    <a:pt x="1426" y="980"/>
                  </a:cubicBezTo>
                  <a:lnTo>
                    <a:pt x="1646" y="706"/>
                  </a:lnTo>
                  <a:cubicBezTo>
                    <a:pt x="1755" y="505"/>
                    <a:pt x="1682" y="231"/>
                    <a:pt x="1499" y="103"/>
                  </a:cubicBezTo>
                  <a:cubicBezTo>
                    <a:pt x="1442" y="46"/>
                    <a:pt x="1363" y="0"/>
                    <a:pt x="1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0"/>
            <p:cNvSpPr/>
            <p:nvPr/>
          </p:nvSpPr>
          <p:spPr>
            <a:xfrm rot="5400000">
              <a:off x="7378730" y="2778408"/>
              <a:ext cx="158994" cy="171908"/>
            </a:xfrm>
            <a:custGeom>
              <a:avLst/>
              <a:gdLst/>
              <a:ahLst/>
              <a:cxnLst/>
              <a:rect l="l" t="t" r="r" b="b"/>
              <a:pathLst>
                <a:path w="2487" h="2689" extrusionOk="0">
                  <a:moveTo>
                    <a:pt x="2126" y="0"/>
                  </a:moveTo>
                  <a:cubicBezTo>
                    <a:pt x="2092" y="0"/>
                    <a:pt x="2060" y="7"/>
                    <a:pt x="2029" y="22"/>
                  </a:cubicBezTo>
                  <a:cubicBezTo>
                    <a:pt x="1993" y="40"/>
                    <a:pt x="1956" y="40"/>
                    <a:pt x="1920" y="58"/>
                  </a:cubicBezTo>
                  <a:cubicBezTo>
                    <a:pt x="1810" y="95"/>
                    <a:pt x="1737" y="150"/>
                    <a:pt x="1664" y="241"/>
                  </a:cubicBezTo>
                  <a:cubicBezTo>
                    <a:pt x="1591" y="314"/>
                    <a:pt x="1518" y="406"/>
                    <a:pt x="1463" y="479"/>
                  </a:cubicBezTo>
                  <a:cubicBezTo>
                    <a:pt x="1317" y="625"/>
                    <a:pt x="1189" y="771"/>
                    <a:pt x="1024" y="936"/>
                  </a:cubicBezTo>
                  <a:cubicBezTo>
                    <a:pt x="750" y="1228"/>
                    <a:pt x="476" y="1539"/>
                    <a:pt x="202" y="1868"/>
                  </a:cubicBezTo>
                  <a:cubicBezTo>
                    <a:pt x="37" y="2050"/>
                    <a:pt x="1" y="2361"/>
                    <a:pt x="202" y="2544"/>
                  </a:cubicBezTo>
                  <a:cubicBezTo>
                    <a:pt x="300" y="2632"/>
                    <a:pt x="439" y="2688"/>
                    <a:pt x="576" y="2688"/>
                  </a:cubicBezTo>
                  <a:cubicBezTo>
                    <a:pt x="695" y="2688"/>
                    <a:pt x="811" y="2646"/>
                    <a:pt x="896" y="2544"/>
                  </a:cubicBezTo>
                  <a:cubicBezTo>
                    <a:pt x="1170" y="2233"/>
                    <a:pt x="1426" y="1941"/>
                    <a:pt x="1682" y="1593"/>
                  </a:cubicBezTo>
                  <a:lnTo>
                    <a:pt x="2048" y="1118"/>
                  </a:lnTo>
                  <a:cubicBezTo>
                    <a:pt x="2121" y="1027"/>
                    <a:pt x="2194" y="954"/>
                    <a:pt x="2230" y="862"/>
                  </a:cubicBezTo>
                  <a:cubicBezTo>
                    <a:pt x="2285" y="789"/>
                    <a:pt x="2358" y="716"/>
                    <a:pt x="2395" y="625"/>
                  </a:cubicBezTo>
                  <a:cubicBezTo>
                    <a:pt x="2413" y="570"/>
                    <a:pt x="2450" y="515"/>
                    <a:pt x="2450" y="442"/>
                  </a:cubicBezTo>
                  <a:cubicBezTo>
                    <a:pt x="2486" y="333"/>
                    <a:pt x="2468" y="223"/>
                    <a:pt x="2377" y="113"/>
                  </a:cubicBezTo>
                  <a:cubicBezTo>
                    <a:pt x="2310" y="47"/>
                    <a:pt x="2215" y="0"/>
                    <a:pt x="2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0"/>
            <p:cNvSpPr/>
            <p:nvPr/>
          </p:nvSpPr>
          <p:spPr>
            <a:xfrm rot="5400000">
              <a:off x="6971469" y="2705433"/>
              <a:ext cx="105229" cy="123960"/>
            </a:xfrm>
            <a:custGeom>
              <a:avLst/>
              <a:gdLst/>
              <a:ahLst/>
              <a:cxnLst/>
              <a:rect l="l" t="t" r="r" b="b"/>
              <a:pathLst>
                <a:path w="1646" h="1939" extrusionOk="0">
                  <a:moveTo>
                    <a:pt x="1087" y="1"/>
                  </a:moveTo>
                  <a:cubicBezTo>
                    <a:pt x="1038" y="1"/>
                    <a:pt x="987" y="7"/>
                    <a:pt x="932" y="19"/>
                  </a:cubicBezTo>
                  <a:cubicBezTo>
                    <a:pt x="786" y="74"/>
                    <a:pt x="677" y="165"/>
                    <a:pt x="622" y="275"/>
                  </a:cubicBezTo>
                  <a:cubicBezTo>
                    <a:pt x="530" y="403"/>
                    <a:pt x="439" y="567"/>
                    <a:pt x="348" y="714"/>
                  </a:cubicBezTo>
                  <a:lnTo>
                    <a:pt x="202" y="915"/>
                  </a:lnTo>
                  <a:cubicBezTo>
                    <a:pt x="165" y="988"/>
                    <a:pt x="128" y="1079"/>
                    <a:pt x="92" y="1134"/>
                  </a:cubicBezTo>
                  <a:cubicBezTo>
                    <a:pt x="37" y="1207"/>
                    <a:pt x="19" y="1262"/>
                    <a:pt x="19" y="1353"/>
                  </a:cubicBezTo>
                  <a:cubicBezTo>
                    <a:pt x="0" y="1408"/>
                    <a:pt x="0" y="1481"/>
                    <a:pt x="19" y="1554"/>
                  </a:cubicBezTo>
                  <a:cubicBezTo>
                    <a:pt x="55" y="1664"/>
                    <a:pt x="110" y="1755"/>
                    <a:pt x="202" y="1828"/>
                  </a:cubicBezTo>
                  <a:cubicBezTo>
                    <a:pt x="293" y="1901"/>
                    <a:pt x="403" y="1938"/>
                    <a:pt x="512" y="1938"/>
                  </a:cubicBezTo>
                  <a:cubicBezTo>
                    <a:pt x="658" y="1938"/>
                    <a:pt x="786" y="1901"/>
                    <a:pt x="896" y="1774"/>
                  </a:cubicBezTo>
                  <a:cubicBezTo>
                    <a:pt x="951" y="1682"/>
                    <a:pt x="1042" y="1591"/>
                    <a:pt x="1115" y="1481"/>
                  </a:cubicBezTo>
                  <a:cubicBezTo>
                    <a:pt x="1152" y="1408"/>
                    <a:pt x="1207" y="1317"/>
                    <a:pt x="1261" y="1262"/>
                  </a:cubicBezTo>
                  <a:cubicBezTo>
                    <a:pt x="1353" y="1116"/>
                    <a:pt x="1444" y="951"/>
                    <a:pt x="1536" y="823"/>
                  </a:cubicBezTo>
                  <a:cubicBezTo>
                    <a:pt x="1645" y="677"/>
                    <a:pt x="1645" y="531"/>
                    <a:pt x="1609" y="385"/>
                  </a:cubicBezTo>
                  <a:cubicBezTo>
                    <a:pt x="1572" y="257"/>
                    <a:pt x="1481" y="111"/>
                    <a:pt x="1371" y="74"/>
                  </a:cubicBezTo>
                  <a:cubicBezTo>
                    <a:pt x="1274" y="25"/>
                    <a:pt x="1184" y="1"/>
                    <a:pt x="1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7" name="Google Shape;627;p30"/>
          <p:cNvSpPr txBox="1">
            <a:spLocks noGrp="1"/>
          </p:cNvSpPr>
          <p:nvPr>
            <p:ph type="title" idx="2"/>
          </p:nvPr>
        </p:nvSpPr>
        <p:spPr>
          <a:xfrm>
            <a:off x="6580762" y="1378750"/>
            <a:ext cx="1499700" cy="7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628" name="Google Shape;628;p30"/>
          <p:cNvGrpSpPr/>
          <p:nvPr/>
        </p:nvGrpSpPr>
        <p:grpSpPr>
          <a:xfrm>
            <a:off x="3341678" y="823088"/>
            <a:ext cx="2460647" cy="1992546"/>
            <a:chOff x="3341678" y="823088"/>
            <a:chExt cx="2460647" cy="1992546"/>
          </a:xfrm>
        </p:grpSpPr>
        <p:sp>
          <p:nvSpPr>
            <p:cNvPr id="629" name="Google Shape;629;p30"/>
            <p:cNvSpPr/>
            <p:nvPr/>
          </p:nvSpPr>
          <p:spPr>
            <a:xfrm>
              <a:off x="3349407" y="1788225"/>
              <a:ext cx="2446158" cy="783714"/>
            </a:xfrm>
            <a:custGeom>
              <a:avLst/>
              <a:gdLst/>
              <a:ahLst/>
              <a:cxnLst/>
              <a:rect l="l" t="t" r="r" b="b"/>
              <a:pathLst>
                <a:path w="111088" h="35591" extrusionOk="0">
                  <a:moveTo>
                    <a:pt x="63795" y="0"/>
                  </a:moveTo>
                  <a:cubicBezTo>
                    <a:pt x="42516" y="4712"/>
                    <a:pt x="21258" y="9424"/>
                    <a:pt x="0" y="14135"/>
                  </a:cubicBezTo>
                  <a:lnTo>
                    <a:pt x="48937" y="35590"/>
                  </a:lnTo>
                  <a:lnTo>
                    <a:pt x="111088" y="19329"/>
                  </a:lnTo>
                  <a:cubicBezTo>
                    <a:pt x="95331" y="12886"/>
                    <a:pt x="79552" y="6443"/>
                    <a:pt x="637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3341678" y="2031436"/>
              <a:ext cx="2388752" cy="783714"/>
            </a:xfrm>
            <a:custGeom>
              <a:avLst/>
              <a:gdLst/>
              <a:ahLst/>
              <a:cxnLst/>
              <a:rect l="l" t="t" r="r" b="b"/>
              <a:pathLst>
                <a:path w="108481" h="35591" extrusionOk="0">
                  <a:moveTo>
                    <a:pt x="63774" y="0"/>
                  </a:moveTo>
                  <a:lnTo>
                    <a:pt x="1" y="14136"/>
                  </a:lnTo>
                  <a:lnTo>
                    <a:pt x="48937" y="35590"/>
                  </a:lnTo>
                  <a:cubicBezTo>
                    <a:pt x="68792" y="29673"/>
                    <a:pt x="88625" y="23756"/>
                    <a:pt x="108480" y="17861"/>
                  </a:cubicBezTo>
                  <a:cubicBezTo>
                    <a:pt x="93578" y="11922"/>
                    <a:pt x="78676" y="5939"/>
                    <a:pt x="6377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4419270" y="2212880"/>
              <a:ext cx="1383054" cy="602753"/>
            </a:xfrm>
            <a:custGeom>
              <a:avLst/>
              <a:gdLst/>
              <a:ahLst/>
              <a:cxnLst/>
              <a:rect l="l" t="t" r="r" b="b"/>
              <a:pathLst>
                <a:path w="62809" h="27373" extrusionOk="0">
                  <a:moveTo>
                    <a:pt x="62458" y="1"/>
                  </a:moveTo>
                  <a:cubicBezTo>
                    <a:pt x="41770" y="5457"/>
                    <a:pt x="21038" y="10892"/>
                    <a:pt x="329" y="16305"/>
                  </a:cubicBezTo>
                  <a:lnTo>
                    <a:pt x="0" y="27372"/>
                  </a:lnTo>
                  <a:lnTo>
                    <a:pt x="59850" y="10059"/>
                  </a:lnTo>
                  <a:cubicBezTo>
                    <a:pt x="60551" y="9183"/>
                    <a:pt x="61757" y="7452"/>
                    <a:pt x="62304" y="4975"/>
                  </a:cubicBezTo>
                  <a:cubicBezTo>
                    <a:pt x="62809" y="2849"/>
                    <a:pt x="62633" y="1074"/>
                    <a:pt x="624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4358935" y="2554543"/>
              <a:ext cx="67579" cy="260607"/>
            </a:xfrm>
            <a:custGeom>
              <a:avLst/>
              <a:gdLst/>
              <a:ahLst/>
              <a:cxnLst/>
              <a:rect l="l" t="t" r="r" b="b"/>
              <a:pathLst>
                <a:path w="3069" h="11835" extrusionOk="0">
                  <a:moveTo>
                    <a:pt x="1053" y="0"/>
                  </a:moveTo>
                  <a:lnTo>
                    <a:pt x="1" y="10278"/>
                  </a:lnTo>
                  <a:lnTo>
                    <a:pt x="2740" y="11834"/>
                  </a:lnTo>
                  <a:lnTo>
                    <a:pt x="3069" y="789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3348438" y="2099477"/>
              <a:ext cx="1080984" cy="498511"/>
            </a:xfrm>
            <a:custGeom>
              <a:avLst/>
              <a:gdLst/>
              <a:ahLst/>
              <a:cxnLst/>
              <a:rect l="l" t="t" r="r" b="b"/>
              <a:pathLst>
                <a:path w="49091" h="22639" extrusionOk="0">
                  <a:moveTo>
                    <a:pt x="44" y="0"/>
                  </a:moveTo>
                  <a:lnTo>
                    <a:pt x="1" y="1030"/>
                  </a:lnTo>
                  <a:cubicBezTo>
                    <a:pt x="16349" y="8219"/>
                    <a:pt x="32698" y="15429"/>
                    <a:pt x="49090" y="22639"/>
                  </a:cubicBezTo>
                  <a:cubicBezTo>
                    <a:pt x="49068" y="22244"/>
                    <a:pt x="49003" y="21850"/>
                    <a:pt x="48981" y="21455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3341678" y="2317607"/>
              <a:ext cx="1078077" cy="497542"/>
            </a:xfrm>
            <a:custGeom>
              <a:avLst/>
              <a:gdLst/>
              <a:ahLst/>
              <a:cxnLst/>
              <a:rect l="l" t="t" r="r" b="b"/>
              <a:pathLst>
                <a:path w="48959" h="22595" extrusionOk="0">
                  <a:moveTo>
                    <a:pt x="88" y="0"/>
                  </a:moveTo>
                  <a:lnTo>
                    <a:pt x="1" y="1140"/>
                  </a:lnTo>
                  <a:lnTo>
                    <a:pt x="48937" y="22594"/>
                  </a:lnTo>
                  <a:lnTo>
                    <a:pt x="48959" y="2176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3343615" y="2250997"/>
              <a:ext cx="336378" cy="83522"/>
            </a:xfrm>
            <a:custGeom>
              <a:avLst/>
              <a:gdLst/>
              <a:ahLst/>
              <a:cxnLst/>
              <a:rect l="l" t="t" r="r" b="b"/>
              <a:pathLst>
                <a:path w="15276" h="3793" extrusionOk="0">
                  <a:moveTo>
                    <a:pt x="13719" y="1"/>
                  </a:moveTo>
                  <a:lnTo>
                    <a:pt x="0" y="3025"/>
                  </a:lnTo>
                  <a:lnTo>
                    <a:pt x="1644" y="3792"/>
                  </a:lnTo>
                  <a:lnTo>
                    <a:pt x="15275" y="768"/>
                  </a:lnTo>
                  <a:lnTo>
                    <a:pt x="13719" y="1"/>
                  </a:lnTo>
                  <a:close/>
                </a:path>
              </a:pathLst>
            </a:custGeom>
            <a:solidFill>
              <a:srgbClr val="FFC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3365327" y="2130834"/>
              <a:ext cx="1038507" cy="646683"/>
            </a:xfrm>
            <a:custGeom>
              <a:avLst/>
              <a:gdLst/>
              <a:ahLst/>
              <a:cxnLst/>
              <a:rect l="l" t="t" r="r" b="b"/>
              <a:pathLst>
                <a:path w="47162" h="29368" extrusionOk="0">
                  <a:moveTo>
                    <a:pt x="1" y="1"/>
                  </a:moveTo>
                  <a:lnTo>
                    <a:pt x="1" y="1"/>
                  </a:lnTo>
                  <a:cubicBezTo>
                    <a:pt x="329" y="1075"/>
                    <a:pt x="658" y="2565"/>
                    <a:pt x="680" y="4384"/>
                  </a:cubicBezTo>
                  <a:cubicBezTo>
                    <a:pt x="702" y="6291"/>
                    <a:pt x="373" y="7847"/>
                    <a:pt x="88" y="8920"/>
                  </a:cubicBezTo>
                  <a:cubicBezTo>
                    <a:pt x="15319" y="15736"/>
                    <a:pt x="30572" y="22551"/>
                    <a:pt x="45803" y="29367"/>
                  </a:cubicBezTo>
                  <a:cubicBezTo>
                    <a:pt x="46241" y="28469"/>
                    <a:pt x="46789" y="27044"/>
                    <a:pt x="46943" y="25225"/>
                  </a:cubicBezTo>
                  <a:cubicBezTo>
                    <a:pt x="47162" y="23034"/>
                    <a:pt x="46723" y="21302"/>
                    <a:pt x="46395" y="20272"/>
                  </a:cubicBezTo>
                  <a:cubicBezTo>
                    <a:pt x="30945" y="13523"/>
                    <a:pt x="15473" y="677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0"/>
            <p:cNvSpPr/>
            <p:nvPr/>
          </p:nvSpPr>
          <p:spPr>
            <a:xfrm>
              <a:off x="3748981" y="1569126"/>
              <a:ext cx="1788905" cy="302599"/>
            </a:xfrm>
            <a:custGeom>
              <a:avLst/>
              <a:gdLst/>
              <a:ahLst/>
              <a:cxnLst/>
              <a:rect l="l" t="t" r="r" b="b"/>
              <a:pathLst>
                <a:path w="81240" h="13742" extrusionOk="0">
                  <a:moveTo>
                    <a:pt x="70128" y="1"/>
                  </a:moveTo>
                  <a:cubicBezTo>
                    <a:pt x="46767" y="198"/>
                    <a:pt x="23362" y="417"/>
                    <a:pt x="0" y="636"/>
                  </a:cubicBezTo>
                  <a:cubicBezTo>
                    <a:pt x="1381" y="4998"/>
                    <a:pt x="2783" y="9381"/>
                    <a:pt x="4186" y="13742"/>
                  </a:cubicBezTo>
                  <a:lnTo>
                    <a:pt x="81239" y="12010"/>
                  </a:lnTo>
                  <a:lnTo>
                    <a:pt x="7012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0"/>
            <p:cNvSpPr/>
            <p:nvPr/>
          </p:nvSpPr>
          <p:spPr>
            <a:xfrm>
              <a:off x="3756204" y="2118304"/>
              <a:ext cx="1788905" cy="302092"/>
            </a:xfrm>
            <a:custGeom>
              <a:avLst/>
              <a:gdLst/>
              <a:ahLst/>
              <a:cxnLst/>
              <a:rect l="l" t="t" r="r" b="b"/>
              <a:pathLst>
                <a:path w="81240" h="13719" extrusionOk="0">
                  <a:moveTo>
                    <a:pt x="70129" y="0"/>
                  </a:moveTo>
                  <a:cubicBezTo>
                    <a:pt x="46767" y="219"/>
                    <a:pt x="23362" y="417"/>
                    <a:pt x="1" y="636"/>
                  </a:cubicBezTo>
                  <a:cubicBezTo>
                    <a:pt x="1403" y="4975"/>
                    <a:pt x="2784" y="9358"/>
                    <a:pt x="4187" y="13719"/>
                  </a:cubicBezTo>
                  <a:lnTo>
                    <a:pt x="81240" y="12010"/>
                  </a:lnTo>
                  <a:lnTo>
                    <a:pt x="70129" y="0"/>
                  </a:lnTo>
                  <a:close/>
                </a:path>
              </a:pathLst>
            </a:custGeom>
            <a:solidFill>
              <a:srgbClr val="ACA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3748981" y="1583130"/>
              <a:ext cx="99420" cy="837266"/>
            </a:xfrm>
            <a:custGeom>
              <a:avLst/>
              <a:gdLst/>
              <a:ahLst/>
              <a:cxnLst/>
              <a:rect l="l" t="t" r="r" b="b"/>
              <a:pathLst>
                <a:path w="4515" h="38023" extrusionOk="0">
                  <a:moveTo>
                    <a:pt x="0" y="0"/>
                  </a:moveTo>
                  <a:lnTo>
                    <a:pt x="329" y="24940"/>
                  </a:lnTo>
                  <a:lnTo>
                    <a:pt x="4515" y="38023"/>
                  </a:lnTo>
                  <a:lnTo>
                    <a:pt x="4186" y="13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0"/>
            <p:cNvSpPr/>
            <p:nvPr/>
          </p:nvSpPr>
          <p:spPr>
            <a:xfrm>
              <a:off x="3841135" y="1833586"/>
              <a:ext cx="1703974" cy="586811"/>
            </a:xfrm>
            <a:custGeom>
              <a:avLst/>
              <a:gdLst/>
              <a:ahLst/>
              <a:cxnLst/>
              <a:rect l="l" t="t" r="r" b="b"/>
              <a:pathLst>
                <a:path w="77383" h="26649" extrusionOk="0">
                  <a:moveTo>
                    <a:pt x="77054" y="0"/>
                  </a:moveTo>
                  <a:lnTo>
                    <a:pt x="1" y="1732"/>
                  </a:lnTo>
                  <a:lnTo>
                    <a:pt x="330" y="26649"/>
                  </a:lnTo>
                  <a:lnTo>
                    <a:pt x="77383" y="24940"/>
                  </a:lnTo>
                  <a:lnTo>
                    <a:pt x="7705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3749928" y="1681097"/>
              <a:ext cx="73855" cy="627350"/>
            </a:xfrm>
            <a:custGeom>
              <a:avLst/>
              <a:gdLst/>
              <a:ahLst/>
              <a:cxnLst/>
              <a:rect l="l" t="t" r="r" b="b"/>
              <a:pathLst>
                <a:path w="3354" h="28490" extrusionOk="0">
                  <a:moveTo>
                    <a:pt x="1" y="0"/>
                  </a:moveTo>
                  <a:lnTo>
                    <a:pt x="242" y="18496"/>
                  </a:lnTo>
                  <a:cubicBezTo>
                    <a:pt x="1294" y="21828"/>
                    <a:pt x="2302" y="25137"/>
                    <a:pt x="3354" y="28490"/>
                  </a:cubicBezTo>
                  <a:cubicBezTo>
                    <a:pt x="3179" y="21806"/>
                    <a:pt x="2981" y="15122"/>
                    <a:pt x="2828" y="8416"/>
                  </a:cubicBezTo>
                  <a:cubicBezTo>
                    <a:pt x="1886" y="5610"/>
                    <a:pt x="943" y="282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3652468" y="1229401"/>
              <a:ext cx="1846311" cy="711819"/>
            </a:xfrm>
            <a:custGeom>
              <a:avLst/>
              <a:gdLst/>
              <a:ahLst/>
              <a:cxnLst/>
              <a:rect l="l" t="t" r="r" b="b"/>
              <a:pathLst>
                <a:path w="83847" h="32326" extrusionOk="0">
                  <a:moveTo>
                    <a:pt x="44619" y="1"/>
                  </a:moveTo>
                  <a:lnTo>
                    <a:pt x="636" y="14421"/>
                  </a:lnTo>
                  <a:lnTo>
                    <a:pt x="0" y="20842"/>
                  </a:lnTo>
                  <a:lnTo>
                    <a:pt x="38724" y="32325"/>
                  </a:lnTo>
                  <a:cubicBezTo>
                    <a:pt x="53560" y="26847"/>
                    <a:pt x="68397" y="21368"/>
                    <a:pt x="83211" y="15911"/>
                  </a:cubicBezTo>
                  <a:lnTo>
                    <a:pt x="83847" y="9490"/>
                  </a:lnTo>
                  <a:cubicBezTo>
                    <a:pt x="70786" y="6312"/>
                    <a:pt x="57724" y="3178"/>
                    <a:pt x="446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3681424" y="1466821"/>
              <a:ext cx="1814954" cy="450265"/>
            </a:xfrm>
            <a:custGeom>
              <a:avLst/>
              <a:gdLst/>
              <a:ahLst/>
              <a:cxnLst/>
              <a:rect l="l" t="t" r="r" b="b"/>
              <a:pathLst>
                <a:path w="82423" h="20448" extrusionOk="0">
                  <a:moveTo>
                    <a:pt x="82422" y="1"/>
                  </a:moveTo>
                  <a:lnTo>
                    <a:pt x="82422" y="1"/>
                  </a:lnTo>
                  <a:cubicBezTo>
                    <a:pt x="67279" y="5392"/>
                    <a:pt x="52092" y="10827"/>
                    <a:pt x="36949" y="16240"/>
                  </a:cubicBezTo>
                  <a:cubicBezTo>
                    <a:pt x="24895" y="12734"/>
                    <a:pt x="12864" y="9227"/>
                    <a:pt x="811" y="5721"/>
                  </a:cubicBezTo>
                  <a:cubicBezTo>
                    <a:pt x="614" y="5940"/>
                    <a:pt x="153" y="6553"/>
                    <a:pt x="88" y="7496"/>
                  </a:cubicBezTo>
                  <a:cubicBezTo>
                    <a:pt x="0" y="8438"/>
                    <a:pt x="373" y="9139"/>
                    <a:pt x="526" y="9381"/>
                  </a:cubicBezTo>
                  <a:cubicBezTo>
                    <a:pt x="12623" y="13062"/>
                    <a:pt x="24698" y="16744"/>
                    <a:pt x="36817" y="20448"/>
                  </a:cubicBezTo>
                  <a:lnTo>
                    <a:pt x="82006" y="4252"/>
                  </a:lnTo>
                  <a:cubicBezTo>
                    <a:pt x="82159" y="2828"/>
                    <a:pt x="82291" y="1425"/>
                    <a:pt x="8242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4169784" y="1308541"/>
              <a:ext cx="1038992" cy="471977"/>
            </a:xfrm>
            <a:custGeom>
              <a:avLst/>
              <a:gdLst/>
              <a:ahLst/>
              <a:cxnLst/>
              <a:rect l="l" t="t" r="r" b="b"/>
              <a:pathLst>
                <a:path w="47184" h="21434" extrusionOk="0">
                  <a:moveTo>
                    <a:pt x="47183" y="1"/>
                  </a:moveTo>
                  <a:cubicBezTo>
                    <a:pt x="31448" y="3551"/>
                    <a:pt x="15757" y="7101"/>
                    <a:pt x="44" y="10651"/>
                  </a:cubicBezTo>
                  <a:lnTo>
                    <a:pt x="0" y="21434"/>
                  </a:lnTo>
                  <a:cubicBezTo>
                    <a:pt x="15647" y="17796"/>
                    <a:pt x="31317" y="14158"/>
                    <a:pt x="46964" y="10498"/>
                  </a:cubicBezTo>
                  <a:cubicBezTo>
                    <a:pt x="47052" y="6992"/>
                    <a:pt x="47095" y="3529"/>
                    <a:pt x="4718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3691069" y="1282976"/>
              <a:ext cx="479684" cy="497542"/>
            </a:xfrm>
            <a:custGeom>
              <a:avLst/>
              <a:gdLst/>
              <a:ahLst/>
              <a:cxnLst/>
              <a:rect l="l" t="t" r="r" b="b"/>
              <a:pathLst>
                <a:path w="21784" h="22595" extrusionOk="0">
                  <a:moveTo>
                    <a:pt x="592" y="0"/>
                  </a:moveTo>
                  <a:lnTo>
                    <a:pt x="0" y="10278"/>
                  </a:lnTo>
                  <a:lnTo>
                    <a:pt x="21740" y="22595"/>
                  </a:lnTo>
                  <a:lnTo>
                    <a:pt x="21784" y="11812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3704105" y="1282976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C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3704105" y="1076913"/>
              <a:ext cx="1505133" cy="466185"/>
            </a:xfrm>
            <a:custGeom>
              <a:avLst/>
              <a:gdLst/>
              <a:ahLst/>
              <a:cxnLst/>
              <a:rect l="l" t="t" r="r" b="b"/>
              <a:pathLst>
                <a:path w="68353" h="21171" extrusionOk="0">
                  <a:moveTo>
                    <a:pt x="45737" y="1"/>
                  </a:moveTo>
                  <a:cubicBezTo>
                    <a:pt x="30462" y="3134"/>
                    <a:pt x="15231" y="6268"/>
                    <a:pt x="0" y="9358"/>
                  </a:cubicBezTo>
                  <a:lnTo>
                    <a:pt x="21214" y="21170"/>
                  </a:lnTo>
                  <a:lnTo>
                    <a:pt x="68353" y="10520"/>
                  </a:lnTo>
                  <a:cubicBezTo>
                    <a:pt x="60814" y="7013"/>
                    <a:pt x="53254" y="3507"/>
                    <a:pt x="4573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0"/>
            <p:cNvSpPr/>
            <p:nvPr/>
          </p:nvSpPr>
          <p:spPr>
            <a:xfrm>
              <a:off x="3693469" y="1328821"/>
              <a:ext cx="458478" cy="410959"/>
            </a:xfrm>
            <a:custGeom>
              <a:avLst/>
              <a:gdLst/>
              <a:ahLst/>
              <a:cxnLst/>
              <a:rect l="l" t="t" r="r" b="b"/>
              <a:pathLst>
                <a:path w="20821" h="18663" extrusionOk="0">
                  <a:moveTo>
                    <a:pt x="352" y="0"/>
                  </a:moveTo>
                  <a:cubicBezTo>
                    <a:pt x="220" y="2236"/>
                    <a:pt x="110" y="4471"/>
                    <a:pt x="1" y="6684"/>
                  </a:cubicBezTo>
                  <a:cubicBezTo>
                    <a:pt x="11835" y="13609"/>
                    <a:pt x="19418" y="18102"/>
                    <a:pt x="19834" y="18453"/>
                  </a:cubicBezTo>
                  <a:cubicBezTo>
                    <a:pt x="19853" y="18491"/>
                    <a:pt x="20022" y="18662"/>
                    <a:pt x="20181" y="18662"/>
                  </a:cubicBezTo>
                  <a:cubicBezTo>
                    <a:pt x="20204" y="18662"/>
                    <a:pt x="20228" y="18658"/>
                    <a:pt x="20250" y="18650"/>
                  </a:cubicBezTo>
                  <a:cubicBezTo>
                    <a:pt x="20382" y="18606"/>
                    <a:pt x="20404" y="18299"/>
                    <a:pt x="20404" y="18190"/>
                  </a:cubicBezTo>
                  <a:cubicBezTo>
                    <a:pt x="20491" y="16020"/>
                    <a:pt x="20711" y="13894"/>
                    <a:pt x="20820" y="11725"/>
                  </a:cubicBezTo>
                  <a:cubicBezTo>
                    <a:pt x="20820" y="11681"/>
                    <a:pt x="20820" y="11615"/>
                    <a:pt x="20754" y="11506"/>
                  </a:cubicBezTo>
                  <a:cubicBezTo>
                    <a:pt x="20645" y="11286"/>
                    <a:pt x="20382" y="11221"/>
                    <a:pt x="20360" y="11221"/>
                  </a:cubicBezTo>
                  <a:cubicBezTo>
                    <a:pt x="19878" y="11111"/>
                    <a:pt x="12821" y="7145"/>
                    <a:pt x="35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0"/>
            <p:cNvSpPr/>
            <p:nvPr/>
          </p:nvSpPr>
          <p:spPr>
            <a:xfrm>
              <a:off x="3679486" y="1528609"/>
              <a:ext cx="255784" cy="346485"/>
            </a:xfrm>
            <a:custGeom>
              <a:avLst/>
              <a:gdLst/>
              <a:ahLst/>
              <a:cxnLst/>
              <a:rect l="l" t="t" r="r" b="b"/>
              <a:pathLst>
                <a:path w="11616" h="15735" extrusionOk="0">
                  <a:moveTo>
                    <a:pt x="7276" y="0"/>
                  </a:moveTo>
                  <a:cubicBezTo>
                    <a:pt x="6180" y="723"/>
                    <a:pt x="4975" y="1775"/>
                    <a:pt x="3835" y="3200"/>
                  </a:cubicBezTo>
                  <a:cubicBezTo>
                    <a:pt x="307" y="7583"/>
                    <a:pt x="0" y="12601"/>
                    <a:pt x="0" y="14617"/>
                  </a:cubicBezTo>
                  <a:lnTo>
                    <a:pt x="2586" y="11856"/>
                  </a:lnTo>
                  <a:lnTo>
                    <a:pt x="4340" y="15735"/>
                  </a:lnTo>
                  <a:cubicBezTo>
                    <a:pt x="4493" y="14157"/>
                    <a:pt x="4931" y="11966"/>
                    <a:pt x="6049" y="9555"/>
                  </a:cubicBezTo>
                  <a:cubicBezTo>
                    <a:pt x="7758" y="5895"/>
                    <a:pt x="10169" y="3594"/>
                    <a:pt x="11615" y="2389"/>
                  </a:cubicBezTo>
                  <a:cubicBezTo>
                    <a:pt x="10169" y="1600"/>
                    <a:pt x="8744" y="789"/>
                    <a:pt x="72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4534105" y="1218787"/>
              <a:ext cx="841626" cy="339262"/>
            </a:xfrm>
            <a:custGeom>
              <a:avLst/>
              <a:gdLst/>
              <a:ahLst/>
              <a:cxnLst/>
              <a:rect l="l" t="t" r="r" b="b"/>
              <a:pathLst>
                <a:path w="38221" h="15407" extrusionOk="0">
                  <a:moveTo>
                    <a:pt x="38221" y="1"/>
                  </a:moveTo>
                  <a:lnTo>
                    <a:pt x="38221" y="1"/>
                  </a:lnTo>
                  <a:cubicBezTo>
                    <a:pt x="25795" y="3573"/>
                    <a:pt x="13325" y="7123"/>
                    <a:pt x="877" y="10695"/>
                  </a:cubicBezTo>
                  <a:cubicBezTo>
                    <a:pt x="1" y="12799"/>
                    <a:pt x="658" y="15407"/>
                    <a:pt x="658" y="15407"/>
                  </a:cubicBezTo>
                  <a:cubicBezTo>
                    <a:pt x="13150" y="11747"/>
                    <a:pt x="25620" y="8109"/>
                    <a:pt x="38111" y="4471"/>
                  </a:cubicBezTo>
                  <a:cubicBezTo>
                    <a:pt x="38111" y="3003"/>
                    <a:pt x="38177" y="1513"/>
                    <a:pt x="3822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0"/>
            <p:cNvSpPr/>
            <p:nvPr/>
          </p:nvSpPr>
          <p:spPr>
            <a:xfrm>
              <a:off x="3836797" y="1203836"/>
              <a:ext cx="716156" cy="354698"/>
            </a:xfrm>
            <a:custGeom>
              <a:avLst/>
              <a:gdLst/>
              <a:ahLst/>
              <a:cxnLst/>
              <a:rect l="l" t="t" r="r" b="b"/>
              <a:pathLst>
                <a:path w="32523" h="16108" extrusionOk="0">
                  <a:moveTo>
                    <a:pt x="592" y="0"/>
                  </a:moveTo>
                  <a:cubicBezTo>
                    <a:pt x="395" y="1490"/>
                    <a:pt x="198" y="2937"/>
                    <a:pt x="1" y="4405"/>
                  </a:cubicBezTo>
                  <a:cubicBezTo>
                    <a:pt x="10783" y="8306"/>
                    <a:pt x="21543" y="12229"/>
                    <a:pt x="32303" y="16108"/>
                  </a:cubicBezTo>
                  <a:lnTo>
                    <a:pt x="32523" y="11396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0"/>
            <p:cNvSpPr/>
            <p:nvPr/>
          </p:nvSpPr>
          <p:spPr>
            <a:xfrm>
              <a:off x="3849833" y="1034458"/>
              <a:ext cx="1525898" cy="420340"/>
            </a:xfrm>
            <a:custGeom>
              <a:avLst/>
              <a:gdLst/>
              <a:ahLst/>
              <a:cxnLst/>
              <a:rect l="l" t="t" r="r" b="b"/>
              <a:pathLst>
                <a:path w="69296" h="19089" extrusionOk="0">
                  <a:moveTo>
                    <a:pt x="38220" y="0"/>
                  </a:moveTo>
                  <a:lnTo>
                    <a:pt x="0" y="7692"/>
                  </a:lnTo>
                  <a:lnTo>
                    <a:pt x="31952" y="19088"/>
                  </a:lnTo>
                  <a:lnTo>
                    <a:pt x="69296" y="8372"/>
                  </a:lnTo>
                  <a:lnTo>
                    <a:pt x="3822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3856593" y="1233277"/>
              <a:ext cx="1518653" cy="300661"/>
            </a:xfrm>
            <a:custGeom>
              <a:avLst/>
              <a:gdLst/>
              <a:ahLst/>
              <a:cxnLst/>
              <a:rect l="l" t="t" r="r" b="b"/>
              <a:pathLst>
                <a:path w="68967" h="13654" extrusionOk="0">
                  <a:moveTo>
                    <a:pt x="329" y="0"/>
                  </a:moveTo>
                  <a:cubicBezTo>
                    <a:pt x="241" y="811"/>
                    <a:pt x="88" y="1600"/>
                    <a:pt x="0" y="2367"/>
                  </a:cubicBezTo>
                  <a:cubicBezTo>
                    <a:pt x="10410" y="6136"/>
                    <a:pt x="20798" y="9906"/>
                    <a:pt x="31207" y="13653"/>
                  </a:cubicBezTo>
                  <a:lnTo>
                    <a:pt x="68879" y="3178"/>
                  </a:lnTo>
                  <a:lnTo>
                    <a:pt x="68967" y="44"/>
                  </a:lnTo>
                  <a:lnTo>
                    <a:pt x="31339" y="10958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0"/>
            <p:cNvSpPr/>
            <p:nvPr/>
          </p:nvSpPr>
          <p:spPr>
            <a:xfrm>
              <a:off x="3798196" y="823088"/>
              <a:ext cx="1652821" cy="427100"/>
            </a:xfrm>
            <a:custGeom>
              <a:avLst/>
              <a:gdLst/>
              <a:ahLst/>
              <a:cxnLst/>
              <a:rect l="l" t="t" r="r" b="b"/>
              <a:pathLst>
                <a:path w="75060" h="19396" extrusionOk="0">
                  <a:moveTo>
                    <a:pt x="42998" y="0"/>
                  </a:moveTo>
                  <a:cubicBezTo>
                    <a:pt x="28665" y="2455"/>
                    <a:pt x="14333" y="4865"/>
                    <a:pt x="0" y="7298"/>
                  </a:cubicBezTo>
                  <a:lnTo>
                    <a:pt x="33202" y="19395"/>
                  </a:lnTo>
                  <a:lnTo>
                    <a:pt x="75059" y="10936"/>
                  </a:lnTo>
                  <a:cubicBezTo>
                    <a:pt x="64387" y="7298"/>
                    <a:pt x="53670" y="3638"/>
                    <a:pt x="4299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0"/>
            <p:cNvSpPr/>
            <p:nvPr/>
          </p:nvSpPr>
          <p:spPr>
            <a:xfrm>
              <a:off x="3794827" y="956749"/>
              <a:ext cx="1614198" cy="427100"/>
            </a:xfrm>
            <a:custGeom>
              <a:avLst/>
              <a:gdLst/>
              <a:ahLst/>
              <a:cxnLst/>
              <a:rect l="l" t="t" r="r" b="b"/>
              <a:pathLst>
                <a:path w="73306" h="19396" extrusionOk="0">
                  <a:moveTo>
                    <a:pt x="42975" y="1"/>
                  </a:moveTo>
                  <a:cubicBezTo>
                    <a:pt x="28643" y="2433"/>
                    <a:pt x="14332" y="4844"/>
                    <a:pt x="0" y="7277"/>
                  </a:cubicBezTo>
                  <a:lnTo>
                    <a:pt x="33201" y="19396"/>
                  </a:lnTo>
                  <a:lnTo>
                    <a:pt x="73306" y="10104"/>
                  </a:lnTo>
                  <a:lnTo>
                    <a:pt x="42975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0"/>
            <p:cNvSpPr/>
            <p:nvPr/>
          </p:nvSpPr>
          <p:spPr>
            <a:xfrm>
              <a:off x="4526398" y="1063877"/>
              <a:ext cx="929442" cy="319973"/>
            </a:xfrm>
            <a:custGeom>
              <a:avLst/>
              <a:gdLst/>
              <a:ahLst/>
              <a:cxnLst/>
              <a:rect l="l" t="t" r="r" b="b"/>
              <a:pathLst>
                <a:path w="42209" h="14531" extrusionOk="0">
                  <a:moveTo>
                    <a:pt x="42033" y="1"/>
                  </a:moveTo>
                  <a:cubicBezTo>
                    <a:pt x="28051" y="2828"/>
                    <a:pt x="14070" y="5655"/>
                    <a:pt x="132" y="8460"/>
                  </a:cubicBezTo>
                  <a:lnTo>
                    <a:pt x="0" y="14531"/>
                  </a:lnTo>
                  <a:cubicBezTo>
                    <a:pt x="13719" y="11397"/>
                    <a:pt x="27416" y="8263"/>
                    <a:pt x="41157" y="5129"/>
                  </a:cubicBezTo>
                  <a:cubicBezTo>
                    <a:pt x="41595" y="4121"/>
                    <a:pt x="41836" y="3288"/>
                    <a:pt x="41967" y="2718"/>
                  </a:cubicBezTo>
                  <a:cubicBezTo>
                    <a:pt x="42077" y="2302"/>
                    <a:pt x="42099" y="2083"/>
                    <a:pt x="42143" y="1864"/>
                  </a:cubicBezTo>
                  <a:cubicBezTo>
                    <a:pt x="42209" y="1097"/>
                    <a:pt x="42143" y="439"/>
                    <a:pt x="420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0"/>
            <p:cNvSpPr/>
            <p:nvPr/>
          </p:nvSpPr>
          <p:spPr>
            <a:xfrm>
              <a:off x="4485374" y="1240015"/>
              <a:ext cx="43930" cy="143835"/>
            </a:xfrm>
            <a:custGeom>
              <a:avLst/>
              <a:gdLst/>
              <a:ahLst/>
              <a:cxnLst/>
              <a:rect l="l" t="t" r="r" b="b"/>
              <a:pathLst>
                <a:path w="1995" h="6532" extrusionOk="0">
                  <a:moveTo>
                    <a:pt x="636" y="1"/>
                  </a:moveTo>
                  <a:lnTo>
                    <a:pt x="0" y="5655"/>
                  </a:lnTo>
                  <a:lnTo>
                    <a:pt x="1841" y="6532"/>
                  </a:lnTo>
                  <a:lnTo>
                    <a:pt x="1995" y="461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3797712" y="983790"/>
              <a:ext cx="733530" cy="280381"/>
            </a:xfrm>
            <a:custGeom>
              <a:avLst/>
              <a:gdLst/>
              <a:ahLst/>
              <a:cxnLst/>
              <a:rect l="l" t="t" r="r" b="b"/>
              <a:pathLst>
                <a:path w="33312" h="12733" extrusionOk="0">
                  <a:moveTo>
                    <a:pt x="22" y="0"/>
                  </a:moveTo>
                  <a:lnTo>
                    <a:pt x="1" y="548"/>
                  </a:lnTo>
                  <a:cubicBezTo>
                    <a:pt x="11090" y="4602"/>
                    <a:pt x="22222" y="8678"/>
                    <a:pt x="33311" y="12733"/>
                  </a:cubicBezTo>
                  <a:cubicBezTo>
                    <a:pt x="33289" y="12513"/>
                    <a:pt x="33268" y="12294"/>
                    <a:pt x="33224" y="12097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3794827" y="1102984"/>
              <a:ext cx="731592" cy="280865"/>
            </a:xfrm>
            <a:custGeom>
              <a:avLst/>
              <a:gdLst/>
              <a:ahLst/>
              <a:cxnLst/>
              <a:rect l="l" t="t" r="r" b="b"/>
              <a:pathLst>
                <a:path w="33224" h="12755" extrusionOk="0">
                  <a:moveTo>
                    <a:pt x="44" y="0"/>
                  </a:moveTo>
                  <a:lnTo>
                    <a:pt x="0" y="636"/>
                  </a:lnTo>
                  <a:lnTo>
                    <a:pt x="33201" y="12755"/>
                  </a:lnTo>
                  <a:lnTo>
                    <a:pt x="33223" y="1227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3795774" y="1068721"/>
              <a:ext cx="226828" cy="43930"/>
            </a:xfrm>
            <a:custGeom>
              <a:avLst/>
              <a:gdLst/>
              <a:ahLst/>
              <a:cxnLst/>
              <a:rect l="l" t="t" r="r" b="b"/>
              <a:pathLst>
                <a:path w="10301" h="1995" extrusionOk="0">
                  <a:moveTo>
                    <a:pt x="9249" y="0"/>
                  </a:moveTo>
                  <a:lnTo>
                    <a:pt x="1" y="1556"/>
                  </a:lnTo>
                  <a:lnTo>
                    <a:pt x="1140" y="1994"/>
                  </a:lnTo>
                  <a:lnTo>
                    <a:pt x="10301" y="438"/>
                  </a:lnTo>
                  <a:lnTo>
                    <a:pt x="9249" y="0"/>
                  </a:lnTo>
                  <a:close/>
                </a:path>
              </a:pathLst>
            </a:custGeom>
            <a:solidFill>
              <a:srgbClr val="FFC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0"/>
            <p:cNvSpPr/>
            <p:nvPr/>
          </p:nvSpPr>
          <p:spPr>
            <a:xfrm>
              <a:off x="3809294" y="1001142"/>
              <a:ext cx="705058" cy="361480"/>
            </a:xfrm>
            <a:custGeom>
              <a:avLst/>
              <a:gdLst/>
              <a:ahLst/>
              <a:cxnLst/>
              <a:rect l="l" t="t" r="r" b="b"/>
              <a:pathLst>
                <a:path w="32019" h="16416" extrusionOk="0">
                  <a:moveTo>
                    <a:pt x="0" y="1"/>
                  </a:moveTo>
                  <a:lnTo>
                    <a:pt x="0" y="1"/>
                  </a:lnTo>
                  <a:cubicBezTo>
                    <a:pt x="220" y="571"/>
                    <a:pt x="461" y="1404"/>
                    <a:pt x="483" y="2412"/>
                  </a:cubicBezTo>
                  <a:cubicBezTo>
                    <a:pt x="526" y="3464"/>
                    <a:pt x="329" y="4296"/>
                    <a:pt x="110" y="4888"/>
                  </a:cubicBezTo>
                  <a:cubicBezTo>
                    <a:pt x="10454" y="8723"/>
                    <a:pt x="20820" y="12580"/>
                    <a:pt x="31142" y="16415"/>
                  </a:cubicBezTo>
                  <a:cubicBezTo>
                    <a:pt x="31427" y="15911"/>
                    <a:pt x="31777" y="15144"/>
                    <a:pt x="31887" y="14158"/>
                  </a:cubicBezTo>
                  <a:cubicBezTo>
                    <a:pt x="32018" y="12953"/>
                    <a:pt x="31712" y="12010"/>
                    <a:pt x="31470" y="11462"/>
                  </a:cubicBezTo>
                  <a:cubicBezTo>
                    <a:pt x="21017" y="7627"/>
                    <a:pt x="10498" y="381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2"/>
          <p:cNvSpPr txBox="1">
            <a:spLocks noGrp="1"/>
          </p:cNvSpPr>
          <p:nvPr>
            <p:ph type="title" idx="6"/>
          </p:nvPr>
        </p:nvSpPr>
        <p:spPr>
          <a:xfrm>
            <a:off x="1083733" y="-212657"/>
            <a:ext cx="7340266" cy="13248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PHIẾU HỌC TẬP</a:t>
            </a:r>
            <a:endParaRPr dirty="0"/>
          </a:p>
        </p:txBody>
      </p:sp>
      <p:sp>
        <p:nvSpPr>
          <p:cNvPr id="689" name="Google Shape;689;p32"/>
          <p:cNvSpPr txBox="1">
            <a:spLocks noGrp="1"/>
          </p:cNvSpPr>
          <p:nvPr>
            <p:ph type="title"/>
          </p:nvPr>
        </p:nvSpPr>
        <p:spPr>
          <a:xfrm>
            <a:off x="1903307" y="0"/>
            <a:ext cx="6048585" cy="16893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695" name="Google Shape;695;p32"/>
          <p:cNvGrpSpPr/>
          <p:nvPr/>
        </p:nvGrpSpPr>
        <p:grpSpPr>
          <a:xfrm>
            <a:off x="5985877" y="2540921"/>
            <a:ext cx="1652872" cy="2058512"/>
            <a:chOff x="6716190" y="1112200"/>
            <a:chExt cx="1506308" cy="1875979"/>
          </a:xfrm>
        </p:grpSpPr>
        <p:sp>
          <p:nvSpPr>
            <p:cNvPr id="696" name="Google Shape;696;p32"/>
            <p:cNvSpPr/>
            <p:nvPr/>
          </p:nvSpPr>
          <p:spPr>
            <a:xfrm>
              <a:off x="7738490" y="2022536"/>
              <a:ext cx="165505" cy="170141"/>
            </a:xfrm>
            <a:custGeom>
              <a:avLst/>
              <a:gdLst/>
              <a:ahLst/>
              <a:cxnLst/>
              <a:rect l="l" t="t" r="r" b="b"/>
              <a:pathLst>
                <a:path w="3570" h="3670" extrusionOk="0">
                  <a:moveTo>
                    <a:pt x="1435" y="0"/>
                  </a:moveTo>
                  <a:cubicBezTo>
                    <a:pt x="1401" y="934"/>
                    <a:pt x="934" y="1501"/>
                    <a:pt x="0" y="1635"/>
                  </a:cubicBezTo>
                  <a:cubicBezTo>
                    <a:pt x="67" y="1768"/>
                    <a:pt x="67" y="1835"/>
                    <a:pt x="100" y="1968"/>
                  </a:cubicBezTo>
                  <a:cubicBezTo>
                    <a:pt x="734" y="2035"/>
                    <a:pt x="1101" y="2435"/>
                    <a:pt x="1268" y="3002"/>
                  </a:cubicBezTo>
                  <a:lnTo>
                    <a:pt x="1235" y="3002"/>
                  </a:lnTo>
                  <a:cubicBezTo>
                    <a:pt x="1268" y="3136"/>
                    <a:pt x="1301" y="3203"/>
                    <a:pt x="1368" y="3303"/>
                  </a:cubicBezTo>
                  <a:cubicBezTo>
                    <a:pt x="1401" y="3436"/>
                    <a:pt x="1401" y="3536"/>
                    <a:pt x="1435" y="3670"/>
                  </a:cubicBezTo>
                  <a:cubicBezTo>
                    <a:pt x="2102" y="3102"/>
                    <a:pt x="2269" y="2135"/>
                    <a:pt x="3570" y="1802"/>
                  </a:cubicBezTo>
                  <a:cubicBezTo>
                    <a:pt x="2269" y="1535"/>
                    <a:pt x="2135" y="501"/>
                    <a:pt x="14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6946624" y="1112200"/>
              <a:ext cx="247470" cy="314877"/>
            </a:xfrm>
            <a:custGeom>
              <a:avLst/>
              <a:gdLst/>
              <a:ahLst/>
              <a:cxnLst/>
              <a:rect l="l" t="t" r="r" b="b"/>
              <a:pathLst>
                <a:path w="5338" h="6792" extrusionOk="0">
                  <a:moveTo>
                    <a:pt x="3340" y="0"/>
                  </a:moveTo>
                  <a:cubicBezTo>
                    <a:pt x="3018" y="0"/>
                    <a:pt x="2695" y="57"/>
                    <a:pt x="2369" y="220"/>
                  </a:cubicBezTo>
                  <a:cubicBezTo>
                    <a:pt x="1468" y="387"/>
                    <a:pt x="934" y="1088"/>
                    <a:pt x="768" y="1788"/>
                  </a:cubicBezTo>
                  <a:cubicBezTo>
                    <a:pt x="334" y="3423"/>
                    <a:pt x="0" y="5090"/>
                    <a:pt x="0" y="6792"/>
                  </a:cubicBezTo>
                  <a:cubicBezTo>
                    <a:pt x="634" y="6325"/>
                    <a:pt x="1268" y="5924"/>
                    <a:pt x="1635" y="5191"/>
                  </a:cubicBezTo>
                  <a:cubicBezTo>
                    <a:pt x="2182" y="5474"/>
                    <a:pt x="2742" y="5635"/>
                    <a:pt x="3314" y="5635"/>
                  </a:cubicBezTo>
                  <a:cubicBezTo>
                    <a:pt x="3683" y="5635"/>
                    <a:pt x="4057" y="5568"/>
                    <a:pt x="4437" y="5424"/>
                  </a:cubicBezTo>
                  <a:cubicBezTo>
                    <a:pt x="4704" y="3689"/>
                    <a:pt x="5004" y="1988"/>
                    <a:pt x="5338" y="287"/>
                  </a:cubicBezTo>
                  <a:cubicBezTo>
                    <a:pt x="4663" y="242"/>
                    <a:pt x="4004" y="0"/>
                    <a:pt x="334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6759495" y="2307219"/>
              <a:ext cx="239728" cy="303009"/>
            </a:xfrm>
            <a:custGeom>
              <a:avLst/>
              <a:gdLst/>
              <a:ahLst/>
              <a:cxnLst/>
              <a:rect l="l" t="t" r="r" b="b"/>
              <a:pathLst>
                <a:path w="5171" h="6536" extrusionOk="0">
                  <a:moveTo>
                    <a:pt x="3450" y="0"/>
                  </a:moveTo>
                  <a:cubicBezTo>
                    <a:pt x="3082" y="0"/>
                    <a:pt x="2711" y="63"/>
                    <a:pt x="2335" y="231"/>
                  </a:cubicBezTo>
                  <a:cubicBezTo>
                    <a:pt x="1568" y="398"/>
                    <a:pt x="1201" y="999"/>
                    <a:pt x="801" y="1566"/>
                  </a:cubicBezTo>
                  <a:cubicBezTo>
                    <a:pt x="267" y="3200"/>
                    <a:pt x="0" y="4835"/>
                    <a:pt x="0" y="6536"/>
                  </a:cubicBezTo>
                  <a:cubicBezTo>
                    <a:pt x="367" y="5735"/>
                    <a:pt x="1034" y="5335"/>
                    <a:pt x="1768" y="5002"/>
                  </a:cubicBezTo>
                  <a:cubicBezTo>
                    <a:pt x="1974" y="4956"/>
                    <a:pt x="2177" y="4938"/>
                    <a:pt x="2380" y="4938"/>
                  </a:cubicBezTo>
                  <a:cubicBezTo>
                    <a:pt x="3065" y="4938"/>
                    <a:pt x="3734" y="5143"/>
                    <a:pt x="4403" y="5168"/>
                  </a:cubicBezTo>
                  <a:lnTo>
                    <a:pt x="5171" y="298"/>
                  </a:lnTo>
                  <a:cubicBezTo>
                    <a:pt x="4600" y="155"/>
                    <a:pt x="4029" y="0"/>
                    <a:pt x="345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6904849" y="1426603"/>
              <a:ext cx="236668" cy="275796"/>
            </a:xfrm>
            <a:custGeom>
              <a:avLst/>
              <a:gdLst/>
              <a:ahLst/>
              <a:cxnLst/>
              <a:rect l="l" t="t" r="r" b="b"/>
              <a:pathLst>
                <a:path w="5105" h="5949" extrusionOk="0">
                  <a:moveTo>
                    <a:pt x="3284" y="0"/>
                  </a:moveTo>
                  <a:cubicBezTo>
                    <a:pt x="2943" y="0"/>
                    <a:pt x="2604" y="46"/>
                    <a:pt x="2269" y="177"/>
                  </a:cubicBezTo>
                  <a:cubicBezTo>
                    <a:pt x="1569" y="411"/>
                    <a:pt x="1035" y="878"/>
                    <a:pt x="701" y="1545"/>
                  </a:cubicBezTo>
                  <a:cubicBezTo>
                    <a:pt x="234" y="2979"/>
                    <a:pt x="1" y="4447"/>
                    <a:pt x="1" y="5948"/>
                  </a:cubicBezTo>
                  <a:cubicBezTo>
                    <a:pt x="401" y="5048"/>
                    <a:pt x="1102" y="4514"/>
                    <a:pt x="2036" y="4280"/>
                  </a:cubicBezTo>
                  <a:cubicBezTo>
                    <a:pt x="2203" y="4266"/>
                    <a:pt x="2371" y="4260"/>
                    <a:pt x="2540" y="4260"/>
                  </a:cubicBezTo>
                  <a:cubicBezTo>
                    <a:pt x="3181" y="4260"/>
                    <a:pt x="3830" y="4356"/>
                    <a:pt x="4437" y="4514"/>
                  </a:cubicBezTo>
                  <a:cubicBezTo>
                    <a:pt x="4671" y="3113"/>
                    <a:pt x="4904" y="1679"/>
                    <a:pt x="5104" y="211"/>
                  </a:cubicBezTo>
                  <a:cubicBezTo>
                    <a:pt x="4505" y="147"/>
                    <a:pt x="3893" y="0"/>
                    <a:pt x="328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6952790" y="1127037"/>
              <a:ext cx="1269708" cy="1594459"/>
            </a:xfrm>
            <a:custGeom>
              <a:avLst/>
              <a:gdLst/>
              <a:ahLst/>
              <a:cxnLst/>
              <a:rect l="l" t="t" r="r" b="b"/>
              <a:pathLst>
                <a:path w="27388" h="34393" extrusionOk="0">
                  <a:moveTo>
                    <a:pt x="5205" y="0"/>
                  </a:moveTo>
                  <a:cubicBezTo>
                    <a:pt x="4838" y="234"/>
                    <a:pt x="4671" y="601"/>
                    <a:pt x="4537" y="968"/>
                  </a:cubicBezTo>
                  <a:cubicBezTo>
                    <a:pt x="4337" y="2335"/>
                    <a:pt x="4037" y="3670"/>
                    <a:pt x="3937" y="5071"/>
                  </a:cubicBezTo>
                  <a:cubicBezTo>
                    <a:pt x="3804" y="5571"/>
                    <a:pt x="3737" y="6038"/>
                    <a:pt x="3704" y="6605"/>
                  </a:cubicBezTo>
                  <a:cubicBezTo>
                    <a:pt x="3370" y="7973"/>
                    <a:pt x="3170" y="9374"/>
                    <a:pt x="3036" y="10808"/>
                  </a:cubicBezTo>
                  <a:cubicBezTo>
                    <a:pt x="2569" y="12910"/>
                    <a:pt x="2336" y="15011"/>
                    <a:pt x="2002" y="17146"/>
                  </a:cubicBezTo>
                  <a:cubicBezTo>
                    <a:pt x="1569" y="19948"/>
                    <a:pt x="1035" y="22750"/>
                    <a:pt x="735" y="25519"/>
                  </a:cubicBezTo>
                  <a:cubicBezTo>
                    <a:pt x="401" y="26920"/>
                    <a:pt x="234" y="28287"/>
                    <a:pt x="34" y="29655"/>
                  </a:cubicBezTo>
                  <a:cubicBezTo>
                    <a:pt x="1" y="30022"/>
                    <a:pt x="1" y="30355"/>
                    <a:pt x="201" y="30656"/>
                  </a:cubicBezTo>
                  <a:cubicBezTo>
                    <a:pt x="635" y="31089"/>
                    <a:pt x="1168" y="31123"/>
                    <a:pt x="1669" y="31189"/>
                  </a:cubicBezTo>
                  <a:lnTo>
                    <a:pt x="21416" y="34325"/>
                  </a:lnTo>
                  <a:cubicBezTo>
                    <a:pt x="21624" y="34346"/>
                    <a:pt x="21858" y="34392"/>
                    <a:pt x="22093" y="34392"/>
                  </a:cubicBezTo>
                  <a:cubicBezTo>
                    <a:pt x="22235" y="34392"/>
                    <a:pt x="22379" y="34375"/>
                    <a:pt x="22517" y="34325"/>
                  </a:cubicBezTo>
                  <a:cubicBezTo>
                    <a:pt x="24085" y="24418"/>
                    <a:pt x="25686" y="14444"/>
                    <a:pt x="27254" y="4504"/>
                  </a:cubicBezTo>
                  <a:cubicBezTo>
                    <a:pt x="27387" y="3803"/>
                    <a:pt x="27187" y="3470"/>
                    <a:pt x="26486" y="3336"/>
                  </a:cubicBezTo>
                  <a:cubicBezTo>
                    <a:pt x="19381" y="2269"/>
                    <a:pt x="12310" y="1135"/>
                    <a:pt x="520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6793527" y="1606454"/>
              <a:ext cx="315480" cy="978984"/>
            </a:xfrm>
            <a:custGeom>
              <a:avLst/>
              <a:gdLst/>
              <a:ahLst/>
              <a:cxnLst/>
              <a:rect l="l" t="t" r="r" b="b"/>
              <a:pathLst>
                <a:path w="6805" h="21117" extrusionOk="0">
                  <a:moveTo>
                    <a:pt x="5197" y="0"/>
                  </a:moveTo>
                  <a:cubicBezTo>
                    <a:pt x="4197" y="0"/>
                    <a:pt x="3104" y="481"/>
                    <a:pt x="2635" y="1235"/>
                  </a:cubicBezTo>
                  <a:cubicBezTo>
                    <a:pt x="1268" y="6406"/>
                    <a:pt x="901" y="11276"/>
                    <a:pt x="0" y="16413"/>
                  </a:cubicBezTo>
                  <a:cubicBezTo>
                    <a:pt x="6305" y="13277"/>
                    <a:pt x="3302" y="21116"/>
                    <a:pt x="6805" y="635"/>
                  </a:cubicBezTo>
                  <a:cubicBezTo>
                    <a:pt x="6429" y="194"/>
                    <a:pt x="5832" y="0"/>
                    <a:pt x="519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6716190" y="2519572"/>
              <a:ext cx="1278933" cy="468607"/>
            </a:xfrm>
            <a:custGeom>
              <a:avLst/>
              <a:gdLst/>
              <a:ahLst/>
              <a:cxnLst/>
              <a:rect l="l" t="t" r="r" b="b"/>
              <a:pathLst>
                <a:path w="27587" h="10108" extrusionOk="0">
                  <a:moveTo>
                    <a:pt x="3800" y="1"/>
                  </a:moveTo>
                  <a:cubicBezTo>
                    <a:pt x="3483" y="1"/>
                    <a:pt x="3149" y="40"/>
                    <a:pt x="2802" y="88"/>
                  </a:cubicBezTo>
                  <a:cubicBezTo>
                    <a:pt x="1935" y="455"/>
                    <a:pt x="968" y="755"/>
                    <a:pt x="901" y="1956"/>
                  </a:cubicBezTo>
                  <a:cubicBezTo>
                    <a:pt x="0" y="4091"/>
                    <a:pt x="834" y="6092"/>
                    <a:pt x="2802" y="6426"/>
                  </a:cubicBezTo>
                  <a:cubicBezTo>
                    <a:pt x="10474" y="7660"/>
                    <a:pt x="18147" y="8828"/>
                    <a:pt x="25819" y="10095"/>
                  </a:cubicBezTo>
                  <a:cubicBezTo>
                    <a:pt x="25899" y="10103"/>
                    <a:pt x="25974" y="10107"/>
                    <a:pt x="26044" y="10107"/>
                  </a:cubicBezTo>
                  <a:cubicBezTo>
                    <a:pt x="26554" y="10107"/>
                    <a:pt x="26786" y="9885"/>
                    <a:pt x="26786" y="9328"/>
                  </a:cubicBezTo>
                  <a:cubicBezTo>
                    <a:pt x="26586" y="8994"/>
                    <a:pt x="26486" y="8527"/>
                    <a:pt x="26019" y="8327"/>
                  </a:cubicBezTo>
                  <a:lnTo>
                    <a:pt x="25785" y="8461"/>
                  </a:lnTo>
                  <a:cubicBezTo>
                    <a:pt x="25646" y="8635"/>
                    <a:pt x="25488" y="8682"/>
                    <a:pt x="25321" y="8682"/>
                  </a:cubicBezTo>
                  <a:cubicBezTo>
                    <a:pt x="25169" y="8682"/>
                    <a:pt x="25010" y="8643"/>
                    <a:pt x="24851" y="8627"/>
                  </a:cubicBezTo>
                  <a:cubicBezTo>
                    <a:pt x="24418" y="8594"/>
                    <a:pt x="23951" y="8461"/>
                    <a:pt x="23450" y="8461"/>
                  </a:cubicBezTo>
                  <a:cubicBezTo>
                    <a:pt x="18347" y="7660"/>
                    <a:pt x="13276" y="6793"/>
                    <a:pt x="8173" y="6092"/>
                  </a:cubicBezTo>
                  <a:cubicBezTo>
                    <a:pt x="8059" y="6170"/>
                    <a:pt x="7961" y="6201"/>
                    <a:pt x="7873" y="6201"/>
                  </a:cubicBezTo>
                  <a:cubicBezTo>
                    <a:pt x="7547" y="6201"/>
                    <a:pt x="7361" y="5771"/>
                    <a:pt x="7072" y="5692"/>
                  </a:cubicBezTo>
                  <a:cubicBezTo>
                    <a:pt x="6605" y="5592"/>
                    <a:pt x="6138" y="5492"/>
                    <a:pt x="5671" y="5458"/>
                  </a:cubicBezTo>
                  <a:cubicBezTo>
                    <a:pt x="5445" y="5477"/>
                    <a:pt x="5199" y="5570"/>
                    <a:pt x="4961" y="5570"/>
                  </a:cubicBezTo>
                  <a:cubicBezTo>
                    <a:pt x="4776" y="5570"/>
                    <a:pt x="4597" y="5514"/>
                    <a:pt x="4437" y="5325"/>
                  </a:cubicBezTo>
                  <a:cubicBezTo>
                    <a:pt x="4103" y="5158"/>
                    <a:pt x="3736" y="5158"/>
                    <a:pt x="3336" y="5092"/>
                  </a:cubicBezTo>
                  <a:cubicBezTo>
                    <a:pt x="2269" y="4925"/>
                    <a:pt x="1735" y="3957"/>
                    <a:pt x="2102" y="2923"/>
                  </a:cubicBezTo>
                  <a:cubicBezTo>
                    <a:pt x="2235" y="2623"/>
                    <a:pt x="2435" y="2356"/>
                    <a:pt x="2602" y="2123"/>
                  </a:cubicBezTo>
                  <a:cubicBezTo>
                    <a:pt x="2874" y="1832"/>
                    <a:pt x="3179" y="1755"/>
                    <a:pt x="3506" y="1755"/>
                  </a:cubicBezTo>
                  <a:cubicBezTo>
                    <a:pt x="3740" y="1755"/>
                    <a:pt x="3985" y="1795"/>
                    <a:pt x="4237" y="1823"/>
                  </a:cubicBezTo>
                  <a:lnTo>
                    <a:pt x="26352" y="5325"/>
                  </a:lnTo>
                  <a:cubicBezTo>
                    <a:pt x="26504" y="5358"/>
                    <a:pt x="26645" y="5379"/>
                    <a:pt x="26777" y="5379"/>
                  </a:cubicBezTo>
                  <a:cubicBezTo>
                    <a:pt x="27050" y="5379"/>
                    <a:pt x="27284" y="5284"/>
                    <a:pt x="27487" y="4991"/>
                  </a:cubicBezTo>
                  <a:cubicBezTo>
                    <a:pt x="27487" y="4758"/>
                    <a:pt x="27520" y="4558"/>
                    <a:pt x="27587" y="4291"/>
                  </a:cubicBezTo>
                  <a:cubicBezTo>
                    <a:pt x="27253" y="3957"/>
                    <a:pt x="26786" y="3957"/>
                    <a:pt x="26352" y="3891"/>
                  </a:cubicBezTo>
                  <a:cubicBezTo>
                    <a:pt x="19347" y="2790"/>
                    <a:pt x="12342" y="1656"/>
                    <a:pt x="5337" y="555"/>
                  </a:cubicBezTo>
                  <a:cubicBezTo>
                    <a:pt x="4888" y="127"/>
                    <a:pt x="4370" y="1"/>
                    <a:pt x="380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6928078" y="1353949"/>
              <a:ext cx="224243" cy="134073"/>
            </a:xfrm>
            <a:custGeom>
              <a:avLst/>
              <a:gdLst/>
              <a:ahLst/>
              <a:cxnLst/>
              <a:rect l="l" t="t" r="r" b="b"/>
              <a:pathLst>
                <a:path w="4837" h="2892" extrusionOk="0">
                  <a:moveTo>
                    <a:pt x="3161" y="1"/>
                  </a:moveTo>
                  <a:cubicBezTo>
                    <a:pt x="1903" y="1"/>
                    <a:pt x="870" y="483"/>
                    <a:pt x="400" y="1611"/>
                  </a:cubicBezTo>
                  <a:cubicBezTo>
                    <a:pt x="200" y="2111"/>
                    <a:pt x="0" y="2779"/>
                    <a:pt x="200" y="2879"/>
                  </a:cubicBezTo>
                  <a:cubicBezTo>
                    <a:pt x="218" y="2888"/>
                    <a:pt x="238" y="2892"/>
                    <a:pt x="261" y="2892"/>
                  </a:cubicBezTo>
                  <a:cubicBezTo>
                    <a:pt x="405" y="2892"/>
                    <a:pt x="636" y="2718"/>
                    <a:pt x="867" y="2545"/>
                  </a:cubicBezTo>
                  <a:cubicBezTo>
                    <a:pt x="1268" y="2045"/>
                    <a:pt x="1868" y="1544"/>
                    <a:pt x="2569" y="1511"/>
                  </a:cubicBezTo>
                  <a:cubicBezTo>
                    <a:pt x="2616" y="1507"/>
                    <a:pt x="2663" y="1505"/>
                    <a:pt x="2708" y="1505"/>
                  </a:cubicBezTo>
                  <a:cubicBezTo>
                    <a:pt x="3286" y="1505"/>
                    <a:pt x="3683" y="1804"/>
                    <a:pt x="4029" y="1804"/>
                  </a:cubicBezTo>
                  <a:cubicBezTo>
                    <a:pt x="4111" y="1804"/>
                    <a:pt x="4191" y="1787"/>
                    <a:pt x="4270" y="1744"/>
                  </a:cubicBezTo>
                  <a:cubicBezTo>
                    <a:pt x="4537" y="1611"/>
                    <a:pt x="4770" y="1244"/>
                    <a:pt x="4837" y="243"/>
                  </a:cubicBezTo>
                  <a:cubicBezTo>
                    <a:pt x="4255" y="86"/>
                    <a:pt x="3688" y="1"/>
                    <a:pt x="31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7914816" y="2750981"/>
              <a:ext cx="77328" cy="201063"/>
            </a:xfrm>
            <a:custGeom>
              <a:avLst/>
              <a:gdLst/>
              <a:ahLst/>
              <a:cxnLst/>
              <a:rect l="l" t="t" r="r" b="b"/>
              <a:pathLst>
                <a:path w="1668" h="4337" extrusionOk="0">
                  <a:moveTo>
                    <a:pt x="1668" y="0"/>
                  </a:moveTo>
                  <a:lnTo>
                    <a:pt x="1668" y="0"/>
                  </a:lnTo>
                  <a:cubicBezTo>
                    <a:pt x="1401" y="67"/>
                    <a:pt x="1034" y="67"/>
                    <a:pt x="767" y="101"/>
                  </a:cubicBezTo>
                  <a:cubicBezTo>
                    <a:pt x="467" y="234"/>
                    <a:pt x="367" y="434"/>
                    <a:pt x="334" y="668"/>
                  </a:cubicBezTo>
                  <a:cubicBezTo>
                    <a:pt x="300" y="834"/>
                    <a:pt x="300" y="968"/>
                    <a:pt x="267" y="1135"/>
                  </a:cubicBezTo>
                  <a:cubicBezTo>
                    <a:pt x="200" y="1335"/>
                    <a:pt x="167" y="1502"/>
                    <a:pt x="167" y="1735"/>
                  </a:cubicBezTo>
                  <a:cubicBezTo>
                    <a:pt x="133" y="1935"/>
                    <a:pt x="133" y="2102"/>
                    <a:pt x="100" y="2302"/>
                  </a:cubicBezTo>
                  <a:cubicBezTo>
                    <a:pt x="0" y="2469"/>
                    <a:pt x="0" y="2669"/>
                    <a:pt x="0" y="2903"/>
                  </a:cubicBezTo>
                  <a:cubicBezTo>
                    <a:pt x="0" y="3103"/>
                    <a:pt x="67" y="3303"/>
                    <a:pt x="267" y="3436"/>
                  </a:cubicBezTo>
                  <a:cubicBezTo>
                    <a:pt x="100" y="4003"/>
                    <a:pt x="500" y="4237"/>
                    <a:pt x="967" y="4337"/>
                  </a:cubicBezTo>
                  <a:cubicBezTo>
                    <a:pt x="1234" y="2903"/>
                    <a:pt x="1434" y="1468"/>
                    <a:pt x="166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7229635" y="1678738"/>
              <a:ext cx="697486" cy="760350"/>
            </a:xfrm>
            <a:custGeom>
              <a:avLst/>
              <a:gdLst/>
              <a:ahLst/>
              <a:cxnLst/>
              <a:rect l="l" t="t" r="r" b="b"/>
              <a:pathLst>
                <a:path w="15045" h="16401" extrusionOk="0">
                  <a:moveTo>
                    <a:pt x="3157" y="0"/>
                  </a:moveTo>
                  <a:cubicBezTo>
                    <a:pt x="2417" y="0"/>
                    <a:pt x="2141" y="357"/>
                    <a:pt x="2002" y="1244"/>
                  </a:cubicBezTo>
                  <a:cubicBezTo>
                    <a:pt x="1669" y="3212"/>
                    <a:pt x="1368" y="5214"/>
                    <a:pt x="1035" y="7215"/>
                  </a:cubicBezTo>
                  <a:cubicBezTo>
                    <a:pt x="701" y="9250"/>
                    <a:pt x="368" y="11251"/>
                    <a:pt x="68" y="13286"/>
                  </a:cubicBezTo>
                  <a:cubicBezTo>
                    <a:pt x="1" y="13953"/>
                    <a:pt x="68" y="14554"/>
                    <a:pt x="901" y="14654"/>
                  </a:cubicBezTo>
                  <a:cubicBezTo>
                    <a:pt x="4504" y="15254"/>
                    <a:pt x="8073" y="15788"/>
                    <a:pt x="11676" y="16388"/>
                  </a:cubicBezTo>
                  <a:cubicBezTo>
                    <a:pt x="11745" y="16396"/>
                    <a:pt x="11810" y="16401"/>
                    <a:pt x="11873" y="16401"/>
                  </a:cubicBezTo>
                  <a:cubicBezTo>
                    <a:pt x="12329" y="16401"/>
                    <a:pt x="12630" y="16182"/>
                    <a:pt x="12777" y="15654"/>
                  </a:cubicBezTo>
                  <a:cubicBezTo>
                    <a:pt x="12877" y="15288"/>
                    <a:pt x="13010" y="14954"/>
                    <a:pt x="13043" y="14587"/>
                  </a:cubicBezTo>
                  <a:cubicBezTo>
                    <a:pt x="13611" y="10918"/>
                    <a:pt x="14211" y="7215"/>
                    <a:pt x="14778" y="3546"/>
                  </a:cubicBezTo>
                  <a:cubicBezTo>
                    <a:pt x="15045" y="2145"/>
                    <a:pt x="14745" y="1778"/>
                    <a:pt x="13410" y="1578"/>
                  </a:cubicBezTo>
                  <a:cubicBezTo>
                    <a:pt x="10175" y="1044"/>
                    <a:pt x="6906" y="544"/>
                    <a:pt x="3670" y="43"/>
                  </a:cubicBezTo>
                  <a:cubicBezTo>
                    <a:pt x="3478" y="15"/>
                    <a:pt x="3308" y="0"/>
                    <a:pt x="315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7356490" y="1404672"/>
              <a:ext cx="612416" cy="156419"/>
            </a:xfrm>
            <a:custGeom>
              <a:avLst/>
              <a:gdLst/>
              <a:ahLst/>
              <a:cxnLst/>
              <a:rect l="l" t="t" r="r" b="b"/>
              <a:pathLst>
                <a:path w="13210" h="3374" extrusionOk="0">
                  <a:moveTo>
                    <a:pt x="960" y="1"/>
                  </a:moveTo>
                  <a:cubicBezTo>
                    <a:pt x="523" y="1"/>
                    <a:pt x="152" y="170"/>
                    <a:pt x="67" y="650"/>
                  </a:cubicBezTo>
                  <a:cubicBezTo>
                    <a:pt x="0" y="1284"/>
                    <a:pt x="500" y="1484"/>
                    <a:pt x="1034" y="1584"/>
                  </a:cubicBezTo>
                  <a:cubicBezTo>
                    <a:pt x="2902" y="1851"/>
                    <a:pt x="4737" y="2152"/>
                    <a:pt x="6571" y="2452"/>
                  </a:cubicBezTo>
                  <a:cubicBezTo>
                    <a:pt x="8373" y="2752"/>
                    <a:pt x="10207" y="3019"/>
                    <a:pt x="11909" y="3319"/>
                  </a:cubicBezTo>
                  <a:cubicBezTo>
                    <a:pt x="12079" y="3349"/>
                    <a:pt x="12243" y="3373"/>
                    <a:pt x="12392" y="3373"/>
                  </a:cubicBezTo>
                  <a:cubicBezTo>
                    <a:pt x="12740" y="3373"/>
                    <a:pt x="13006" y="3242"/>
                    <a:pt x="13076" y="2752"/>
                  </a:cubicBezTo>
                  <a:cubicBezTo>
                    <a:pt x="13210" y="2085"/>
                    <a:pt x="12809" y="1851"/>
                    <a:pt x="12242" y="1785"/>
                  </a:cubicBezTo>
                  <a:cubicBezTo>
                    <a:pt x="8573" y="1184"/>
                    <a:pt x="4870" y="617"/>
                    <a:pt x="1201" y="17"/>
                  </a:cubicBezTo>
                  <a:cubicBezTo>
                    <a:pt x="1119" y="6"/>
                    <a:pt x="1038" y="1"/>
                    <a:pt x="9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6918805" y="2653289"/>
              <a:ext cx="187155" cy="165598"/>
            </a:xfrm>
            <a:custGeom>
              <a:avLst/>
              <a:gdLst/>
              <a:ahLst/>
              <a:cxnLst/>
              <a:rect l="l" t="t" r="r" b="b"/>
              <a:pathLst>
                <a:path w="4037" h="3572" extrusionOk="0">
                  <a:moveTo>
                    <a:pt x="1315" y="1"/>
                  </a:moveTo>
                  <a:cubicBezTo>
                    <a:pt x="1093" y="1"/>
                    <a:pt x="866" y="22"/>
                    <a:pt x="634" y="73"/>
                  </a:cubicBezTo>
                  <a:cubicBezTo>
                    <a:pt x="467" y="106"/>
                    <a:pt x="400" y="239"/>
                    <a:pt x="334" y="273"/>
                  </a:cubicBezTo>
                  <a:cubicBezTo>
                    <a:pt x="267" y="506"/>
                    <a:pt x="267" y="673"/>
                    <a:pt x="234" y="873"/>
                  </a:cubicBezTo>
                  <a:cubicBezTo>
                    <a:pt x="167" y="1073"/>
                    <a:pt x="167" y="1240"/>
                    <a:pt x="133" y="1440"/>
                  </a:cubicBezTo>
                  <a:cubicBezTo>
                    <a:pt x="100" y="1607"/>
                    <a:pt x="67" y="1841"/>
                    <a:pt x="67" y="2041"/>
                  </a:cubicBezTo>
                  <a:cubicBezTo>
                    <a:pt x="0" y="2274"/>
                    <a:pt x="133" y="2441"/>
                    <a:pt x="234" y="2608"/>
                  </a:cubicBezTo>
                  <a:cubicBezTo>
                    <a:pt x="302" y="2994"/>
                    <a:pt x="393" y="3117"/>
                    <a:pt x="495" y="3117"/>
                  </a:cubicBezTo>
                  <a:cubicBezTo>
                    <a:pt x="677" y="3117"/>
                    <a:pt x="895" y="2730"/>
                    <a:pt x="1082" y="2730"/>
                  </a:cubicBezTo>
                  <a:cubicBezTo>
                    <a:pt x="1099" y="2730"/>
                    <a:pt x="1117" y="2734"/>
                    <a:pt x="1134" y="2741"/>
                  </a:cubicBezTo>
                  <a:cubicBezTo>
                    <a:pt x="1354" y="2626"/>
                    <a:pt x="1561" y="2574"/>
                    <a:pt x="1759" y="2574"/>
                  </a:cubicBezTo>
                  <a:cubicBezTo>
                    <a:pt x="2134" y="2574"/>
                    <a:pt x="2475" y="2758"/>
                    <a:pt x="2802" y="3041"/>
                  </a:cubicBezTo>
                  <a:cubicBezTo>
                    <a:pt x="2807" y="3041"/>
                    <a:pt x="2812" y="3041"/>
                    <a:pt x="2817" y="3041"/>
                  </a:cubicBezTo>
                  <a:cubicBezTo>
                    <a:pt x="3029" y="3041"/>
                    <a:pt x="3070" y="3572"/>
                    <a:pt x="3294" y="3572"/>
                  </a:cubicBezTo>
                  <a:cubicBezTo>
                    <a:pt x="3370" y="3572"/>
                    <a:pt x="3469" y="3509"/>
                    <a:pt x="3603" y="3342"/>
                  </a:cubicBezTo>
                  <a:cubicBezTo>
                    <a:pt x="3703" y="2574"/>
                    <a:pt x="3803" y="1774"/>
                    <a:pt x="3903" y="1040"/>
                  </a:cubicBezTo>
                  <a:cubicBezTo>
                    <a:pt x="3936" y="773"/>
                    <a:pt x="4036" y="406"/>
                    <a:pt x="3636" y="373"/>
                  </a:cubicBezTo>
                  <a:cubicBezTo>
                    <a:pt x="2853" y="269"/>
                    <a:pt x="2112" y="1"/>
                    <a:pt x="131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6968276" y="2760857"/>
              <a:ext cx="77375" cy="36578"/>
            </a:xfrm>
            <a:custGeom>
              <a:avLst/>
              <a:gdLst/>
              <a:ahLst/>
              <a:cxnLst/>
              <a:rect l="l" t="t" r="r" b="b"/>
              <a:pathLst>
                <a:path w="1669" h="789" extrusionOk="0">
                  <a:moveTo>
                    <a:pt x="885" y="0"/>
                  </a:moveTo>
                  <a:cubicBezTo>
                    <a:pt x="687" y="0"/>
                    <a:pt x="447" y="183"/>
                    <a:pt x="0" y="521"/>
                  </a:cubicBezTo>
                  <a:cubicBezTo>
                    <a:pt x="568" y="588"/>
                    <a:pt x="1135" y="688"/>
                    <a:pt x="1668" y="788"/>
                  </a:cubicBezTo>
                  <a:cubicBezTo>
                    <a:pt x="1291" y="249"/>
                    <a:pt x="1117" y="0"/>
                    <a:pt x="885" y="0"/>
                  </a:cubicBezTo>
                  <a:close/>
                </a:path>
              </a:pathLst>
            </a:custGeom>
            <a:solidFill>
              <a:srgbClr val="E4EA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6768768" y="2586199"/>
              <a:ext cx="1181531" cy="356740"/>
            </a:xfrm>
            <a:custGeom>
              <a:avLst/>
              <a:gdLst/>
              <a:ahLst/>
              <a:cxnLst/>
              <a:rect l="l" t="t" r="r" b="b"/>
              <a:pathLst>
                <a:path w="25486" h="7695" extrusionOk="0">
                  <a:moveTo>
                    <a:pt x="2340" y="1"/>
                  </a:moveTo>
                  <a:cubicBezTo>
                    <a:pt x="1817" y="1"/>
                    <a:pt x="1378" y="159"/>
                    <a:pt x="1101" y="686"/>
                  </a:cubicBezTo>
                  <a:cubicBezTo>
                    <a:pt x="0" y="2220"/>
                    <a:pt x="601" y="3655"/>
                    <a:pt x="2435" y="3988"/>
                  </a:cubicBezTo>
                  <a:cubicBezTo>
                    <a:pt x="2769" y="4021"/>
                    <a:pt x="3103" y="4122"/>
                    <a:pt x="3436" y="4155"/>
                  </a:cubicBezTo>
                  <a:cubicBezTo>
                    <a:pt x="3470" y="3955"/>
                    <a:pt x="3470" y="3788"/>
                    <a:pt x="3503" y="3554"/>
                  </a:cubicBezTo>
                  <a:cubicBezTo>
                    <a:pt x="3536" y="3388"/>
                    <a:pt x="3536" y="3188"/>
                    <a:pt x="3603" y="3021"/>
                  </a:cubicBezTo>
                  <a:cubicBezTo>
                    <a:pt x="3636" y="2854"/>
                    <a:pt x="3636" y="2654"/>
                    <a:pt x="3670" y="2487"/>
                  </a:cubicBezTo>
                  <a:cubicBezTo>
                    <a:pt x="3703" y="2320"/>
                    <a:pt x="3703" y="2120"/>
                    <a:pt x="3770" y="1953"/>
                  </a:cubicBezTo>
                  <a:cubicBezTo>
                    <a:pt x="3770" y="1887"/>
                    <a:pt x="3803" y="1820"/>
                    <a:pt x="3803" y="1753"/>
                  </a:cubicBezTo>
                  <a:cubicBezTo>
                    <a:pt x="4370" y="1887"/>
                    <a:pt x="4937" y="1887"/>
                    <a:pt x="5504" y="2020"/>
                  </a:cubicBezTo>
                  <a:cubicBezTo>
                    <a:pt x="6705" y="2220"/>
                    <a:pt x="6705" y="2220"/>
                    <a:pt x="6605" y="3421"/>
                  </a:cubicBezTo>
                  <a:cubicBezTo>
                    <a:pt x="6538" y="3921"/>
                    <a:pt x="6272" y="4488"/>
                    <a:pt x="6805" y="4889"/>
                  </a:cubicBezTo>
                  <a:cubicBezTo>
                    <a:pt x="7172" y="4922"/>
                    <a:pt x="7539" y="4989"/>
                    <a:pt x="7939" y="5056"/>
                  </a:cubicBezTo>
                  <a:cubicBezTo>
                    <a:pt x="12810" y="5823"/>
                    <a:pt x="17680" y="6590"/>
                    <a:pt x="22550" y="7357"/>
                  </a:cubicBezTo>
                  <a:cubicBezTo>
                    <a:pt x="23117" y="7424"/>
                    <a:pt x="23651" y="7524"/>
                    <a:pt x="24218" y="7657"/>
                  </a:cubicBezTo>
                  <a:cubicBezTo>
                    <a:pt x="24311" y="7682"/>
                    <a:pt x="24394" y="7694"/>
                    <a:pt x="24467" y="7694"/>
                  </a:cubicBezTo>
                  <a:cubicBezTo>
                    <a:pt x="24785" y="7694"/>
                    <a:pt x="24912" y="7464"/>
                    <a:pt x="24885" y="7057"/>
                  </a:cubicBezTo>
                  <a:lnTo>
                    <a:pt x="24985" y="7024"/>
                  </a:lnTo>
                  <a:cubicBezTo>
                    <a:pt x="24985" y="6823"/>
                    <a:pt x="25018" y="6657"/>
                    <a:pt x="25018" y="6423"/>
                  </a:cubicBezTo>
                  <a:cubicBezTo>
                    <a:pt x="25052" y="6223"/>
                    <a:pt x="25052" y="6056"/>
                    <a:pt x="25085" y="5856"/>
                  </a:cubicBezTo>
                  <a:cubicBezTo>
                    <a:pt x="25152" y="5689"/>
                    <a:pt x="25185" y="5489"/>
                    <a:pt x="25185" y="5322"/>
                  </a:cubicBezTo>
                  <a:cubicBezTo>
                    <a:pt x="25218" y="5089"/>
                    <a:pt x="25218" y="4922"/>
                    <a:pt x="25252" y="4722"/>
                  </a:cubicBezTo>
                  <a:cubicBezTo>
                    <a:pt x="25252" y="4589"/>
                    <a:pt x="25318" y="4488"/>
                    <a:pt x="25318" y="4355"/>
                  </a:cubicBezTo>
                  <a:cubicBezTo>
                    <a:pt x="25352" y="4122"/>
                    <a:pt x="25385" y="3888"/>
                    <a:pt x="25485" y="3655"/>
                  </a:cubicBezTo>
                  <a:cubicBezTo>
                    <a:pt x="17880" y="2454"/>
                    <a:pt x="10274" y="1219"/>
                    <a:pt x="2669" y="19"/>
                  </a:cubicBezTo>
                  <a:cubicBezTo>
                    <a:pt x="2556" y="7"/>
                    <a:pt x="2447" y="1"/>
                    <a:pt x="234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32"/>
          <p:cNvGrpSpPr/>
          <p:nvPr/>
        </p:nvGrpSpPr>
        <p:grpSpPr>
          <a:xfrm>
            <a:off x="6201949" y="1000243"/>
            <a:ext cx="2164689" cy="2058430"/>
            <a:chOff x="5220597" y="2480162"/>
            <a:chExt cx="2228651" cy="2119253"/>
          </a:xfrm>
        </p:grpSpPr>
        <p:sp>
          <p:nvSpPr>
            <p:cNvPr id="711" name="Google Shape;711;p32"/>
            <p:cNvSpPr/>
            <p:nvPr/>
          </p:nvSpPr>
          <p:spPr>
            <a:xfrm>
              <a:off x="5520671" y="2480162"/>
              <a:ext cx="1749070" cy="1661079"/>
            </a:xfrm>
            <a:custGeom>
              <a:avLst/>
              <a:gdLst/>
              <a:ahLst/>
              <a:cxnLst/>
              <a:rect l="l" t="t" r="r" b="b"/>
              <a:pathLst>
                <a:path w="37728" h="35830" extrusionOk="0">
                  <a:moveTo>
                    <a:pt x="12267" y="0"/>
                  </a:moveTo>
                  <a:cubicBezTo>
                    <a:pt x="11914" y="0"/>
                    <a:pt x="11612" y="262"/>
                    <a:pt x="11242" y="671"/>
                  </a:cubicBezTo>
                  <a:cubicBezTo>
                    <a:pt x="9140" y="3173"/>
                    <a:pt x="7005" y="5641"/>
                    <a:pt x="4870" y="8143"/>
                  </a:cubicBezTo>
                  <a:cubicBezTo>
                    <a:pt x="3236" y="10111"/>
                    <a:pt x="1401" y="11846"/>
                    <a:pt x="0" y="13981"/>
                  </a:cubicBezTo>
                  <a:cubicBezTo>
                    <a:pt x="400" y="15015"/>
                    <a:pt x="1334" y="15615"/>
                    <a:pt x="2068" y="16282"/>
                  </a:cubicBezTo>
                  <a:cubicBezTo>
                    <a:pt x="9507" y="22453"/>
                    <a:pt x="16779" y="28758"/>
                    <a:pt x="24217" y="34929"/>
                  </a:cubicBezTo>
                  <a:cubicBezTo>
                    <a:pt x="24684" y="35162"/>
                    <a:pt x="24951" y="35696"/>
                    <a:pt x="25518" y="35830"/>
                  </a:cubicBezTo>
                  <a:cubicBezTo>
                    <a:pt x="26052" y="35796"/>
                    <a:pt x="26352" y="35329"/>
                    <a:pt x="26686" y="34962"/>
                  </a:cubicBezTo>
                  <a:cubicBezTo>
                    <a:pt x="29354" y="31960"/>
                    <a:pt x="31923" y="28925"/>
                    <a:pt x="34558" y="25856"/>
                  </a:cubicBezTo>
                  <a:cubicBezTo>
                    <a:pt x="35592" y="24655"/>
                    <a:pt x="36927" y="23621"/>
                    <a:pt x="37527" y="21986"/>
                  </a:cubicBezTo>
                  <a:cubicBezTo>
                    <a:pt x="37727" y="21353"/>
                    <a:pt x="37460" y="20986"/>
                    <a:pt x="36993" y="20585"/>
                  </a:cubicBezTo>
                  <a:cubicBezTo>
                    <a:pt x="29054" y="13847"/>
                    <a:pt x="21082" y="7142"/>
                    <a:pt x="13143" y="438"/>
                  </a:cubicBezTo>
                  <a:cubicBezTo>
                    <a:pt x="12796" y="133"/>
                    <a:pt x="12519" y="0"/>
                    <a:pt x="122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5220597" y="3128348"/>
              <a:ext cx="1450604" cy="1364004"/>
            </a:xfrm>
            <a:custGeom>
              <a:avLst/>
              <a:gdLst/>
              <a:ahLst/>
              <a:cxnLst/>
              <a:rect l="l" t="t" r="r" b="b"/>
              <a:pathLst>
                <a:path w="31290" h="29422" extrusionOk="0">
                  <a:moveTo>
                    <a:pt x="6472" y="1"/>
                  </a:moveTo>
                  <a:cubicBezTo>
                    <a:pt x="6205" y="201"/>
                    <a:pt x="5972" y="368"/>
                    <a:pt x="5705" y="568"/>
                  </a:cubicBezTo>
                  <a:cubicBezTo>
                    <a:pt x="4271" y="2135"/>
                    <a:pt x="3036" y="3837"/>
                    <a:pt x="1569" y="5371"/>
                  </a:cubicBezTo>
                  <a:cubicBezTo>
                    <a:pt x="1" y="7039"/>
                    <a:pt x="101" y="8073"/>
                    <a:pt x="1836" y="9641"/>
                  </a:cubicBezTo>
                  <a:cubicBezTo>
                    <a:pt x="2903" y="10575"/>
                    <a:pt x="4004" y="11409"/>
                    <a:pt x="5071" y="12343"/>
                  </a:cubicBezTo>
                  <a:cubicBezTo>
                    <a:pt x="7573" y="14478"/>
                    <a:pt x="10075" y="16512"/>
                    <a:pt x="12543" y="18681"/>
                  </a:cubicBezTo>
                  <a:cubicBezTo>
                    <a:pt x="14378" y="20315"/>
                    <a:pt x="16346" y="21816"/>
                    <a:pt x="18181" y="23384"/>
                  </a:cubicBezTo>
                  <a:cubicBezTo>
                    <a:pt x="20582" y="25419"/>
                    <a:pt x="22884" y="27587"/>
                    <a:pt x="25452" y="29422"/>
                  </a:cubicBezTo>
                  <a:cubicBezTo>
                    <a:pt x="25853" y="27520"/>
                    <a:pt x="26987" y="26086"/>
                    <a:pt x="28354" y="24752"/>
                  </a:cubicBezTo>
                  <a:cubicBezTo>
                    <a:pt x="29222" y="23918"/>
                    <a:pt x="29889" y="22884"/>
                    <a:pt x="30689" y="21916"/>
                  </a:cubicBezTo>
                  <a:cubicBezTo>
                    <a:pt x="30956" y="21616"/>
                    <a:pt x="31290" y="21216"/>
                    <a:pt x="30956" y="20715"/>
                  </a:cubicBezTo>
                  <a:cubicBezTo>
                    <a:pt x="26153" y="16613"/>
                    <a:pt x="21316" y="12476"/>
                    <a:pt x="16479" y="8373"/>
                  </a:cubicBezTo>
                  <a:lnTo>
                    <a:pt x="6472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6423859" y="3501079"/>
              <a:ext cx="977408" cy="1055710"/>
            </a:xfrm>
            <a:custGeom>
              <a:avLst/>
              <a:gdLst/>
              <a:ahLst/>
              <a:cxnLst/>
              <a:rect l="l" t="t" r="r" b="b"/>
              <a:pathLst>
                <a:path w="21083" h="22772" extrusionOk="0">
                  <a:moveTo>
                    <a:pt x="18047" y="1"/>
                  </a:moveTo>
                  <a:cubicBezTo>
                    <a:pt x="17747" y="301"/>
                    <a:pt x="17413" y="568"/>
                    <a:pt x="17146" y="835"/>
                  </a:cubicBezTo>
                  <a:cubicBezTo>
                    <a:pt x="13444" y="5138"/>
                    <a:pt x="9741" y="9407"/>
                    <a:pt x="6038" y="13677"/>
                  </a:cubicBezTo>
                  <a:cubicBezTo>
                    <a:pt x="6009" y="13675"/>
                    <a:pt x="5981" y="13674"/>
                    <a:pt x="5953" y="13674"/>
                  </a:cubicBezTo>
                  <a:cubicBezTo>
                    <a:pt x="5599" y="13674"/>
                    <a:pt x="5352" y="13868"/>
                    <a:pt x="5104" y="14178"/>
                  </a:cubicBezTo>
                  <a:cubicBezTo>
                    <a:pt x="3703" y="15779"/>
                    <a:pt x="2236" y="17313"/>
                    <a:pt x="901" y="18981"/>
                  </a:cubicBezTo>
                  <a:cubicBezTo>
                    <a:pt x="1" y="20048"/>
                    <a:pt x="134" y="21116"/>
                    <a:pt x="1235" y="22050"/>
                  </a:cubicBezTo>
                  <a:cubicBezTo>
                    <a:pt x="1764" y="22529"/>
                    <a:pt x="2269" y="22771"/>
                    <a:pt x="2777" y="22771"/>
                  </a:cubicBezTo>
                  <a:cubicBezTo>
                    <a:pt x="3294" y="22771"/>
                    <a:pt x="3815" y="22521"/>
                    <a:pt x="4371" y="22016"/>
                  </a:cubicBezTo>
                  <a:cubicBezTo>
                    <a:pt x="4704" y="21716"/>
                    <a:pt x="5004" y="21383"/>
                    <a:pt x="5204" y="20982"/>
                  </a:cubicBezTo>
                  <a:cubicBezTo>
                    <a:pt x="5271" y="20682"/>
                    <a:pt x="5271" y="20382"/>
                    <a:pt x="5071" y="20182"/>
                  </a:cubicBezTo>
                  <a:cubicBezTo>
                    <a:pt x="4371" y="19481"/>
                    <a:pt x="4704" y="18948"/>
                    <a:pt x="5204" y="18314"/>
                  </a:cubicBezTo>
                  <a:cubicBezTo>
                    <a:pt x="5526" y="17912"/>
                    <a:pt x="5835" y="17704"/>
                    <a:pt x="6184" y="17704"/>
                  </a:cubicBezTo>
                  <a:cubicBezTo>
                    <a:pt x="6414" y="17704"/>
                    <a:pt x="6660" y="17795"/>
                    <a:pt x="6939" y="17980"/>
                  </a:cubicBezTo>
                  <a:cubicBezTo>
                    <a:pt x="7046" y="18052"/>
                    <a:pt x="7173" y="18085"/>
                    <a:pt x="7298" y="18085"/>
                  </a:cubicBezTo>
                  <a:cubicBezTo>
                    <a:pt x="7406" y="18085"/>
                    <a:pt x="7513" y="18060"/>
                    <a:pt x="7606" y="18014"/>
                  </a:cubicBezTo>
                  <a:cubicBezTo>
                    <a:pt x="8407" y="17613"/>
                    <a:pt x="8774" y="16813"/>
                    <a:pt x="9441" y="16279"/>
                  </a:cubicBezTo>
                  <a:cubicBezTo>
                    <a:pt x="12977" y="12143"/>
                    <a:pt x="16579" y="8006"/>
                    <a:pt x="20148" y="3904"/>
                  </a:cubicBezTo>
                  <a:cubicBezTo>
                    <a:pt x="20482" y="3470"/>
                    <a:pt x="21082" y="3103"/>
                    <a:pt x="20782" y="2402"/>
                  </a:cubicBezTo>
                  <a:lnTo>
                    <a:pt x="18047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6847635" y="3598539"/>
              <a:ext cx="601614" cy="676717"/>
            </a:xfrm>
            <a:custGeom>
              <a:avLst/>
              <a:gdLst/>
              <a:ahLst/>
              <a:cxnLst/>
              <a:rect l="l" t="t" r="r" b="b"/>
              <a:pathLst>
                <a:path w="12977" h="14597" extrusionOk="0">
                  <a:moveTo>
                    <a:pt x="12326" y="1"/>
                  </a:moveTo>
                  <a:cubicBezTo>
                    <a:pt x="12108" y="1"/>
                    <a:pt x="11863" y="153"/>
                    <a:pt x="11642" y="234"/>
                  </a:cubicBezTo>
                  <a:cubicBezTo>
                    <a:pt x="10975" y="1034"/>
                    <a:pt x="10341" y="1868"/>
                    <a:pt x="9674" y="2669"/>
                  </a:cubicBezTo>
                  <a:cubicBezTo>
                    <a:pt x="6472" y="6405"/>
                    <a:pt x="3236" y="10174"/>
                    <a:pt x="1" y="13910"/>
                  </a:cubicBezTo>
                  <a:cubicBezTo>
                    <a:pt x="53" y="14357"/>
                    <a:pt x="209" y="14597"/>
                    <a:pt x="534" y="14597"/>
                  </a:cubicBezTo>
                  <a:cubicBezTo>
                    <a:pt x="622" y="14597"/>
                    <a:pt x="721" y="14579"/>
                    <a:pt x="835" y="14544"/>
                  </a:cubicBezTo>
                  <a:cubicBezTo>
                    <a:pt x="4671" y="10107"/>
                    <a:pt x="8507" y="5738"/>
                    <a:pt x="12343" y="1335"/>
                  </a:cubicBezTo>
                  <a:cubicBezTo>
                    <a:pt x="12610" y="1034"/>
                    <a:pt x="12977" y="701"/>
                    <a:pt x="12710" y="267"/>
                  </a:cubicBezTo>
                  <a:cubicBezTo>
                    <a:pt x="12603" y="68"/>
                    <a:pt x="12471" y="1"/>
                    <a:pt x="1232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6375918" y="4088805"/>
              <a:ext cx="327904" cy="510609"/>
            </a:xfrm>
            <a:custGeom>
              <a:avLst/>
              <a:gdLst/>
              <a:ahLst/>
              <a:cxnLst/>
              <a:rect l="l" t="t" r="r" b="b"/>
              <a:pathLst>
                <a:path w="7073" h="11014" extrusionOk="0">
                  <a:moveTo>
                    <a:pt x="6072" y="0"/>
                  </a:moveTo>
                  <a:cubicBezTo>
                    <a:pt x="4938" y="1802"/>
                    <a:pt x="3503" y="3403"/>
                    <a:pt x="2102" y="4937"/>
                  </a:cubicBezTo>
                  <a:cubicBezTo>
                    <a:pt x="1135" y="5971"/>
                    <a:pt x="1" y="7072"/>
                    <a:pt x="568" y="8740"/>
                  </a:cubicBezTo>
                  <a:cubicBezTo>
                    <a:pt x="1035" y="9240"/>
                    <a:pt x="1568" y="9674"/>
                    <a:pt x="2069" y="10141"/>
                  </a:cubicBezTo>
                  <a:cubicBezTo>
                    <a:pt x="2730" y="10721"/>
                    <a:pt x="3336" y="11014"/>
                    <a:pt x="3930" y="11014"/>
                  </a:cubicBezTo>
                  <a:cubicBezTo>
                    <a:pt x="4564" y="11014"/>
                    <a:pt x="5183" y="10680"/>
                    <a:pt x="5838" y="10008"/>
                  </a:cubicBezTo>
                  <a:cubicBezTo>
                    <a:pt x="6272" y="9607"/>
                    <a:pt x="6605" y="9140"/>
                    <a:pt x="6972" y="8673"/>
                  </a:cubicBezTo>
                  <a:cubicBezTo>
                    <a:pt x="7001" y="8154"/>
                    <a:pt x="6755" y="7959"/>
                    <a:pt x="6343" y="7959"/>
                  </a:cubicBezTo>
                  <a:cubicBezTo>
                    <a:pt x="6279" y="7959"/>
                    <a:pt x="6210" y="7964"/>
                    <a:pt x="6138" y="7973"/>
                  </a:cubicBezTo>
                  <a:cubicBezTo>
                    <a:pt x="5805" y="8306"/>
                    <a:pt x="5438" y="8673"/>
                    <a:pt x="5138" y="9074"/>
                  </a:cubicBezTo>
                  <a:cubicBezTo>
                    <a:pt x="4724" y="9569"/>
                    <a:pt x="4319" y="9795"/>
                    <a:pt x="3906" y="9795"/>
                  </a:cubicBezTo>
                  <a:cubicBezTo>
                    <a:pt x="3486" y="9795"/>
                    <a:pt x="3057" y="9561"/>
                    <a:pt x="2603" y="9140"/>
                  </a:cubicBezTo>
                  <a:cubicBezTo>
                    <a:pt x="1435" y="8106"/>
                    <a:pt x="1335" y="7639"/>
                    <a:pt x="2269" y="6572"/>
                  </a:cubicBezTo>
                  <a:cubicBezTo>
                    <a:pt x="3837" y="4737"/>
                    <a:pt x="5471" y="2836"/>
                    <a:pt x="7072" y="1001"/>
                  </a:cubicBezTo>
                  <a:cubicBezTo>
                    <a:pt x="6839" y="568"/>
                    <a:pt x="6505" y="167"/>
                    <a:pt x="607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598655" y="4295641"/>
              <a:ext cx="272180" cy="294293"/>
            </a:xfrm>
            <a:custGeom>
              <a:avLst/>
              <a:gdLst/>
              <a:ahLst/>
              <a:cxnLst/>
              <a:rect l="l" t="t" r="r" b="b"/>
              <a:pathLst>
                <a:path w="5871" h="6348" extrusionOk="0">
                  <a:moveTo>
                    <a:pt x="2320" y="1"/>
                  </a:moveTo>
                  <a:cubicBezTo>
                    <a:pt x="1781" y="1"/>
                    <a:pt x="1303" y="401"/>
                    <a:pt x="867" y="1177"/>
                  </a:cubicBezTo>
                  <a:cubicBezTo>
                    <a:pt x="834" y="1277"/>
                    <a:pt x="701" y="1377"/>
                    <a:pt x="634" y="1477"/>
                  </a:cubicBezTo>
                  <a:cubicBezTo>
                    <a:pt x="0" y="2011"/>
                    <a:pt x="0" y="2478"/>
                    <a:pt x="767" y="2945"/>
                  </a:cubicBezTo>
                  <a:cubicBezTo>
                    <a:pt x="1001" y="3045"/>
                    <a:pt x="1134" y="3278"/>
                    <a:pt x="1334" y="3478"/>
                  </a:cubicBezTo>
                  <a:cubicBezTo>
                    <a:pt x="1668" y="3645"/>
                    <a:pt x="2002" y="3845"/>
                    <a:pt x="2168" y="4179"/>
                  </a:cubicBezTo>
                  <a:cubicBezTo>
                    <a:pt x="3136" y="4879"/>
                    <a:pt x="4103" y="5613"/>
                    <a:pt x="5137" y="6347"/>
                  </a:cubicBezTo>
                  <a:cubicBezTo>
                    <a:pt x="5271" y="5613"/>
                    <a:pt x="5337" y="5013"/>
                    <a:pt x="5437" y="4446"/>
                  </a:cubicBezTo>
                  <a:cubicBezTo>
                    <a:pt x="5604" y="3345"/>
                    <a:pt x="5871" y="2211"/>
                    <a:pt x="4637" y="1477"/>
                  </a:cubicBezTo>
                  <a:cubicBezTo>
                    <a:pt x="4537" y="877"/>
                    <a:pt x="4136" y="777"/>
                    <a:pt x="3669" y="710"/>
                  </a:cubicBezTo>
                  <a:cubicBezTo>
                    <a:pt x="3179" y="234"/>
                    <a:pt x="2732" y="1"/>
                    <a:pt x="232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6768768" y="4246540"/>
              <a:ext cx="116039" cy="119145"/>
            </a:xfrm>
            <a:custGeom>
              <a:avLst/>
              <a:gdLst/>
              <a:ahLst/>
              <a:cxnLst/>
              <a:rect l="l" t="t" r="r" b="b"/>
              <a:pathLst>
                <a:path w="2503" h="2570" extrusionOk="0">
                  <a:moveTo>
                    <a:pt x="1668" y="1"/>
                  </a:moveTo>
                  <a:cubicBezTo>
                    <a:pt x="1135" y="601"/>
                    <a:pt x="534" y="1202"/>
                    <a:pt x="0" y="1802"/>
                  </a:cubicBezTo>
                  <a:cubicBezTo>
                    <a:pt x="334" y="2069"/>
                    <a:pt x="634" y="2303"/>
                    <a:pt x="968" y="2569"/>
                  </a:cubicBezTo>
                  <a:cubicBezTo>
                    <a:pt x="1501" y="1902"/>
                    <a:pt x="2035" y="1235"/>
                    <a:pt x="2502" y="601"/>
                  </a:cubicBezTo>
                  <a:cubicBezTo>
                    <a:pt x="2202" y="401"/>
                    <a:pt x="1968" y="201"/>
                    <a:pt x="16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 Box 2">
            <a:extLst>
              <a:ext uri="{FF2B5EF4-FFF2-40B4-BE49-F238E27FC236}">
                <a16:creationId xmlns:a16="http://schemas.microsoft.com/office/drawing/2014/main" id="{BBF65540-17C9-54D3-F4FF-E4FE59D6F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453" y="1405883"/>
            <a:ext cx="4725661" cy="33547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 HỌC TẬP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ọc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v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ề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SGK trang 7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à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hi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ểu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kèm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danh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kèm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kèm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hiền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3"/>
          <p:cNvSpPr/>
          <p:nvPr/>
        </p:nvSpPr>
        <p:spPr>
          <a:xfrm>
            <a:off x="1647091" y="2993181"/>
            <a:ext cx="4704450" cy="1191598"/>
          </a:xfrm>
          <a:custGeom>
            <a:avLst/>
            <a:gdLst/>
            <a:ahLst/>
            <a:cxnLst/>
            <a:rect l="l" t="t" r="r" b="b"/>
            <a:pathLst>
              <a:path w="118914" h="17344" extrusionOk="0">
                <a:moveTo>
                  <a:pt x="1408" y="1969"/>
                </a:moveTo>
                <a:cubicBezTo>
                  <a:pt x="-52" y="4447"/>
                  <a:pt x="-2441" y="12632"/>
                  <a:pt x="6983" y="14977"/>
                </a:cubicBezTo>
                <a:cubicBezTo>
                  <a:pt x="16407" y="17322"/>
                  <a:pt x="40610" y="15818"/>
                  <a:pt x="57954" y="16039"/>
                </a:cubicBezTo>
                <a:cubicBezTo>
                  <a:pt x="75298" y="16260"/>
                  <a:pt x="101049" y="18562"/>
                  <a:pt x="111048" y="16305"/>
                </a:cubicBezTo>
                <a:cubicBezTo>
                  <a:pt x="121047" y="14049"/>
                  <a:pt x="119100" y="5022"/>
                  <a:pt x="117950" y="2500"/>
                </a:cubicBezTo>
                <a:cubicBezTo>
                  <a:pt x="116800" y="-22"/>
                  <a:pt x="110385" y="1483"/>
                  <a:pt x="104146" y="1173"/>
                </a:cubicBezTo>
                <a:cubicBezTo>
                  <a:pt x="97908" y="863"/>
                  <a:pt x="95253" y="819"/>
                  <a:pt x="80519" y="642"/>
                </a:cubicBezTo>
                <a:cubicBezTo>
                  <a:pt x="65785" y="465"/>
                  <a:pt x="28929" y="-110"/>
                  <a:pt x="15744" y="111"/>
                </a:cubicBezTo>
                <a:cubicBezTo>
                  <a:pt x="2559" y="332"/>
                  <a:pt x="2868" y="-509"/>
                  <a:pt x="1408" y="196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723" name="Google Shape;723;p33"/>
          <p:cNvSpPr txBox="1">
            <a:spLocks noGrp="1"/>
          </p:cNvSpPr>
          <p:nvPr>
            <p:ph type="title"/>
          </p:nvPr>
        </p:nvSpPr>
        <p:spPr>
          <a:xfrm>
            <a:off x="1781700" y="3251550"/>
            <a:ext cx="5246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err="1"/>
              <a:t>Vd</a:t>
            </a:r>
            <a:r>
              <a:rPr lang="en-US" i="1" dirty="0"/>
              <a:t>: </a:t>
            </a:r>
            <a:r>
              <a:rPr lang="en-US" i="1" dirty="0" err="1">
                <a:solidFill>
                  <a:schemeClr val="tx1"/>
                </a:solidFill>
              </a:rPr>
              <a:t>Những</a:t>
            </a:r>
            <a:r>
              <a:rPr lang="en-US" i="1" dirty="0"/>
              <a:t> </a:t>
            </a:r>
            <a:r>
              <a:rPr lang="en-US" i="1" dirty="0" err="1"/>
              <a:t>bức</a:t>
            </a:r>
            <a:r>
              <a:rPr lang="en-US" i="1" dirty="0"/>
              <a:t> </a:t>
            </a:r>
            <a:r>
              <a:rPr lang="en-US" i="1" dirty="0" err="1"/>
              <a:t>tranh</a:t>
            </a:r>
            <a:r>
              <a:rPr lang="en-US" i="1" dirty="0"/>
              <a:t> </a:t>
            </a:r>
            <a:r>
              <a:rPr lang="en-US" i="1" dirty="0" err="1"/>
              <a:t>ấy</a:t>
            </a:r>
            <a:r>
              <a:rPr lang="en-US" i="1" dirty="0"/>
              <a:t> </a:t>
            </a:r>
            <a:r>
              <a:rPr lang="en-US" i="1" dirty="0" err="1"/>
              <a:t>đẹp</a:t>
            </a:r>
            <a:r>
              <a:rPr lang="en-US" i="1" dirty="0"/>
              <a:t> </a:t>
            </a:r>
            <a:r>
              <a:rPr lang="en-US" i="1" dirty="0" err="1"/>
              <a:t>lắm</a:t>
            </a:r>
            <a:r>
              <a:rPr lang="en-US" i="1" dirty="0"/>
              <a:t>!</a:t>
            </a:r>
            <a:br>
              <a:rPr lang="en-US" i="1" dirty="0"/>
            </a:br>
            <a:r>
              <a:rPr lang="en-US" i="1" dirty="0" err="1"/>
              <a:t>Tên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em</a:t>
            </a:r>
            <a:r>
              <a:rPr lang="en-US" i="1" dirty="0"/>
              <a:t> hay </a:t>
            </a:r>
            <a:r>
              <a:rPr lang="en-US" i="1" dirty="0" err="1">
                <a:solidFill>
                  <a:schemeClr val="tx1"/>
                </a:solidFill>
              </a:rPr>
              <a:t>quá</a:t>
            </a:r>
            <a:r>
              <a:rPr lang="en-US" i="1" dirty="0">
                <a:solidFill>
                  <a:schemeClr val="tx1"/>
                </a:solidFill>
              </a:rPr>
              <a:t>!</a:t>
            </a:r>
            <a:endParaRPr i="1" dirty="0">
              <a:solidFill>
                <a:schemeClr val="tx1"/>
              </a:solidFill>
            </a:endParaRPr>
          </a:p>
        </p:txBody>
      </p:sp>
      <p:sp>
        <p:nvSpPr>
          <p:cNvPr id="724" name="Google Shape;724;p33"/>
          <p:cNvSpPr txBox="1">
            <a:spLocks noGrp="1"/>
          </p:cNvSpPr>
          <p:nvPr>
            <p:ph type="subTitle" idx="1"/>
          </p:nvPr>
        </p:nvSpPr>
        <p:spPr>
          <a:xfrm>
            <a:off x="1781700" y="958722"/>
            <a:ext cx="5246700" cy="22426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kèm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25" name="Google Shape;725;p33"/>
          <p:cNvGrpSpPr/>
          <p:nvPr/>
        </p:nvGrpSpPr>
        <p:grpSpPr>
          <a:xfrm flipH="1">
            <a:off x="6212522" y="1981196"/>
            <a:ext cx="2931478" cy="3187415"/>
            <a:chOff x="6487400" y="2442203"/>
            <a:chExt cx="2518452" cy="2738329"/>
          </a:xfrm>
        </p:grpSpPr>
        <p:sp>
          <p:nvSpPr>
            <p:cNvPr id="726" name="Google Shape;726;p33"/>
            <p:cNvSpPr/>
            <p:nvPr/>
          </p:nvSpPr>
          <p:spPr>
            <a:xfrm rot="-3545786">
              <a:off x="7728312" y="4312144"/>
              <a:ext cx="89892" cy="140206"/>
            </a:xfrm>
            <a:custGeom>
              <a:avLst/>
              <a:gdLst/>
              <a:ahLst/>
              <a:cxnLst/>
              <a:rect l="l" t="t" r="r" b="b"/>
              <a:pathLst>
                <a:path w="2503" h="3904" extrusionOk="0">
                  <a:moveTo>
                    <a:pt x="902" y="1"/>
                  </a:moveTo>
                  <a:cubicBezTo>
                    <a:pt x="735" y="801"/>
                    <a:pt x="468" y="1302"/>
                    <a:pt x="1" y="1635"/>
                  </a:cubicBezTo>
                  <a:cubicBezTo>
                    <a:pt x="335" y="1802"/>
                    <a:pt x="134" y="2002"/>
                    <a:pt x="68" y="2169"/>
                  </a:cubicBezTo>
                  <a:cubicBezTo>
                    <a:pt x="501" y="2536"/>
                    <a:pt x="768" y="3036"/>
                    <a:pt x="935" y="3904"/>
                  </a:cubicBezTo>
                  <a:cubicBezTo>
                    <a:pt x="1168" y="2836"/>
                    <a:pt x="1602" y="2236"/>
                    <a:pt x="2503" y="1869"/>
                  </a:cubicBezTo>
                  <a:cubicBezTo>
                    <a:pt x="1569" y="1569"/>
                    <a:pt x="1168" y="901"/>
                    <a:pt x="902" y="1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 rot="-3545786">
              <a:off x="7661984" y="4382934"/>
              <a:ext cx="122250" cy="152202"/>
            </a:xfrm>
            <a:custGeom>
              <a:avLst/>
              <a:gdLst/>
              <a:ahLst/>
              <a:cxnLst/>
              <a:rect l="l" t="t" r="r" b="b"/>
              <a:pathLst>
                <a:path w="3404" h="4238" extrusionOk="0">
                  <a:moveTo>
                    <a:pt x="1635" y="1"/>
                  </a:moveTo>
                  <a:cubicBezTo>
                    <a:pt x="1435" y="1002"/>
                    <a:pt x="1068" y="1802"/>
                    <a:pt x="1" y="2136"/>
                  </a:cubicBezTo>
                  <a:cubicBezTo>
                    <a:pt x="1068" y="2469"/>
                    <a:pt x="1302" y="3303"/>
                    <a:pt x="1769" y="4237"/>
                  </a:cubicBezTo>
                  <a:cubicBezTo>
                    <a:pt x="2002" y="3303"/>
                    <a:pt x="2336" y="2670"/>
                    <a:pt x="3103" y="2436"/>
                  </a:cubicBezTo>
                  <a:cubicBezTo>
                    <a:pt x="3170" y="2269"/>
                    <a:pt x="3403" y="2069"/>
                    <a:pt x="3070" y="1902"/>
                  </a:cubicBezTo>
                  <a:cubicBezTo>
                    <a:pt x="2169" y="1635"/>
                    <a:pt x="2002" y="802"/>
                    <a:pt x="1635" y="1"/>
                  </a:cubicBez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 rot="-3545786">
              <a:off x="6628907" y="3012829"/>
              <a:ext cx="2235438" cy="1597075"/>
            </a:xfrm>
            <a:custGeom>
              <a:avLst/>
              <a:gdLst/>
              <a:ahLst/>
              <a:cxnLst/>
              <a:rect l="l" t="t" r="r" b="b"/>
              <a:pathLst>
                <a:path w="62245" h="44470" extrusionOk="0">
                  <a:moveTo>
                    <a:pt x="873" y="1"/>
                  </a:moveTo>
                  <a:cubicBezTo>
                    <a:pt x="761" y="1"/>
                    <a:pt x="638" y="39"/>
                    <a:pt x="500" y="128"/>
                  </a:cubicBezTo>
                  <a:cubicBezTo>
                    <a:pt x="0" y="428"/>
                    <a:pt x="234" y="928"/>
                    <a:pt x="500" y="1362"/>
                  </a:cubicBezTo>
                  <a:cubicBezTo>
                    <a:pt x="5504" y="10235"/>
                    <a:pt x="10508" y="19141"/>
                    <a:pt x="15511" y="28081"/>
                  </a:cubicBezTo>
                  <a:cubicBezTo>
                    <a:pt x="15611" y="29482"/>
                    <a:pt x="16178" y="30750"/>
                    <a:pt x="17379" y="31617"/>
                  </a:cubicBezTo>
                  <a:cubicBezTo>
                    <a:pt x="17913" y="32184"/>
                    <a:pt x="18046" y="32885"/>
                    <a:pt x="17880" y="33618"/>
                  </a:cubicBezTo>
                  <a:cubicBezTo>
                    <a:pt x="17381" y="36138"/>
                    <a:pt x="20629" y="38933"/>
                    <a:pt x="23254" y="38933"/>
                  </a:cubicBezTo>
                  <a:cubicBezTo>
                    <a:pt x="23792" y="38933"/>
                    <a:pt x="24303" y="38816"/>
                    <a:pt x="24751" y="38555"/>
                  </a:cubicBezTo>
                  <a:cubicBezTo>
                    <a:pt x="25159" y="38290"/>
                    <a:pt x="25554" y="38200"/>
                    <a:pt x="25967" y="38200"/>
                  </a:cubicBezTo>
                  <a:cubicBezTo>
                    <a:pt x="26230" y="38200"/>
                    <a:pt x="26500" y="38236"/>
                    <a:pt x="26786" y="38288"/>
                  </a:cubicBezTo>
                  <a:cubicBezTo>
                    <a:pt x="35525" y="39823"/>
                    <a:pt x="44232" y="41424"/>
                    <a:pt x="52938" y="42958"/>
                  </a:cubicBezTo>
                  <a:cubicBezTo>
                    <a:pt x="55640" y="43459"/>
                    <a:pt x="58375" y="43926"/>
                    <a:pt x="61077" y="44426"/>
                  </a:cubicBezTo>
                  <a:cubicBezTo>
                    <a:pt x="61229" y="44448"/>
                    <a:pt x="61377" y="44469"/>
                    <a:pt x="61512" y="44469"/>
                  </a:cubicBezTo>
                  <a:cubicBezTo>
                    <a:pt x="61794" y="44469"/>
                    <a:pt x="62021" y="44376"/>
                    <a:pt x="62111" y="43992"/>
                  </a:cubicBezTo>
                  <a:cubicBezTo>
                    <a:pt x="62245" y="43425"/>
                    <a:pt x="61811" y="43225"/>
                    <a:pt x="61277" y="43125"/>
                  </a:cubicBezTo>
                  <a:cubicBezTo>
                    <a:pt x="60743" y="43025"/>
                    <a:pt x="60210" y="42925"/>
                    <a:pt x="59643" y="42792"/>
                  </a:cubicBezTo>
                  <a:cubicBezTo>
                    <a:pt x="59276" y="42558"/>
                    <a:pt x="58809" y="42458"/>
                    <a:pt x="58375" y="42391"/>
                  </a:cubicBezTo>
                  <a:cubicBezTo>
                    <a:pt x="55073" y="41791"/>
                    <a:pt x="51804" y="41157"/>
                    <a:pt x="48535" y="40590"/>
                  </a:cubicBezTo>
                  <a:cubicBezTo>
                    <a:pt x="42597" y="39489"/>
                    <a:pt x="36726" y="38455"/>
                    <a:pt x="30789" y="37388"/>
                  </a:cubicBezTo>
                  <a:cubicBezTo>
                    <a:pt x="29030" y="37095"/>
                    <a:pt x="27324" y="36518"/>
                    <a:pt x="25533" y="36518"/>
                  </a:cubicBezTo>
                  <a:cubicBezTo>
                    <a:pt x="25285" y="36518"/>
                    <a:pt x="25036" y="36529"/>
                    <a:pt x="24784" y="36554"/>
                  </a:cubicBezTo>
                  <a:cubicBezTo>
                    <a:pt x="24187" y="36962"/>
                    <a:pt x="23621" y="37154"/>
                    <a:pt x="23065" y="37154"/>
                  </a:cubicBezTo>
                  <a:cubicBezTo>
                    <a:pt x="22348" y="37154"/>
                    <a:pt x="21647" y="36836"/>
                    <a:pt x="20915" y="36254"/>
                  </a:cubicBezTo>
                  <a:cubicBezTo>
                    <a:pt x="20014" y="35486"/>
                    <a:pt x="19414" y="34753"/>
                    <a:pt x="19614" y="33485"/>
                  </a:cubicBezTo>
                  <a:cubicBezTo>
                    <a:pt x="19681" y="33218"/>
                    <a:pt x="19614" y="32918"/>
                    <a:pt x="19447" y="32651"/>
                  </a:cubicBezTo>
                  <a:cubicBezTo>
                    <a:pt x="18747" y="31350"/>
                    <a:pt x="18046" y="30116"/>
                    <a:pt x="17346" y="28815"/>
                  </a:cubicBezTo>
                  <a:cubicBezTo>
                    <a:pt x="17413" y="28248"/>
                    <a:pt x="17079" y="27781"/>
                    <a:pt x="16912" y="27247"/>
                  </a:cubicBezTo>
                  <a:cubicBezTo>
                    <a:pt x="16445" y="26313"/>
                    <a:pt x="15745" y="25479"/>
                    <a:pt x="15378" y="24479"/>
                  </a:cubicBezTo>
                  <a:cubicBezTo>
                    <a:pt x="11508" y="17407"/>
                    <a:pt x="7505" y="10402"/>
                    <a:pt x="3569" y="3363"/>
                  </a:cubicBezTo>
                  <a:cubicBezTo>
                    <a:pt x="3336" y="2896"/>
                    <a:pt x="3036" y="2529"/>
                    <a:pt x="2569" y="2263"/>
                  </a:cubicBezTo>
                  <a:cubicBezTo>
                    <a:pt x="2235" y="1729"/>
                    <a:pt x="1935" y="1229"/>
                    <a:pt x="1668" y="728"/>
                  </a:cubicBezTo>
                  <a:cubicBezTo>
                    <a:pt x="1466" y="374"/>
                    <a:pt x="1225" y="1"/>
                    <a:pt x="87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 rot="-3545786">
              <a:off x="7622026" y="4376200"/>
              <a:ext cx="257608" cy="334283"/>
            </a:xfrm>
            <a:custGeom>
              <a:avLst/>
              <a:gdLst/>
              <a:ahLst/>
              <a:cxnLst/>
              <a:rect l="l" t="t" r="r" b="b"/>
              <a:pathLst>
                <a:path w="7173" h="9308" extrusionOk="0">
                  <a:moveTo>
                    <a:pt x="5304" y="1"/>
                  </a:moveTo>
                  <a:cubicBezTo>
                    <a:pt x="3636" y="2436"/>
                    <a:pt x="1935" y="4804"/>
                    <a:pt x="0" y="7439"/>
                  </a:cubicBezTo>
                  <a:cubicBezTo>
                    <a:pt x="775" y="7367"/>
                    <a:pt x="1391" y="7171"/>
                    <a:pt x="1900" y="7171"/>
                  </a:cubicBezTo>
                  <a:cubicBezTo>
                    <a:pt x="2093" y="7171"/>
                    <a:pt x="2271" y="7199"/>
                    <a:pt x="2435" y="7273"/>
                  </a:cubicBezTo>
                  <a:cubicBezTo>
                    <a:pt x="3069" y="7506"/>
                    <a:pt x="2569" y="8574"/>
                    <a:pt x="3103" y="9307"/>
                  </a:cubicBezTo>
                  <a:cubicBezTo>
                    <a:pt x="4504" y="7306"/>
                    <a:pt x="5838" y="5438"/>
                    <a:pt x="7172" y="3570"/>
                  </a:cubicBezTo>
                  <a:cubicBezTo>
                    <a:pt x="6572" y="2403"/>
                    <a:pt x="5938" y="1168"/>
                    <a:pt x="5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 rot="-3545786">
              <a:off x="6805739" y="3873778"/>
              <a:ext cx="597817" cy="811359"/>
            </a:xfrm>
            <a:custGeom>
              <a:avLst/>
              <a:gdLst/>
              <a:ahLst/>
              <a:cxnLst/>
              <a:rect l="l" t="t" r="r" b="b"/>
              <a:pathLst>
                <a:path w="16646" h="22592" extrusionOk="0">
                  <a:moveTo>
                    <a:pt x="0" y="1"/>
                  </a:moveTo>
                  <a:lnTo>
                    <a:pt x="0" y="1"/>
                  </a:lnTo>
                  <a:cubicBezTo>
                    <a:pt x="4203" y="7506"/>
                    <a:pt x="8440" y="15045"/>
                    <a:pt x="12643" y="22584"/>
                  </a:cubicBezTo>
                  <a:cubicBezTo>
                    <a:pt x="12732" y="22589"/>
                    <a:pt x="12820" y="22592"/>
                    <a:pt x="12908" y="22592"/>
                  </a:cubicBezTo>
                  <a:cubicBezTo>
                    <a:pt x="14473" y="22592"/>
                    <a:pt x="15634" y="21755"/>
                    <a:pt x="16645" y="20649"/>
                  </a:cubicBezTo>
                  <a:cubicBezTo>
                    <a:pt x="13476" y="13811"/>
                    <a:pt x="9340" y="7506"/>
                    <a:pt x="4770" y="1502"/>
                  </a:cubicBezTo>
                  <a:cubicBezTo>
                    <a:pt x="4570" y="1235"/>
                    <a:pt x="4337" y="1002"/>
                    <a:pt x="3970" y="935"/>
                  </a:cubicBezTo>
                  <a:cubicBezTo>
                    <a:pt x="2635" y="635"/>
                    <a:pt x="1334" y="33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 rot="-3545786">
              <a:off x="6945577" y="2885104"/>
              <a:ext cx="1731104" cy="1537351"/>
            </a:xfrm>
            <a:custGeom>
              <a:avLst/>
              <a:gdLst/>
              <a:ahLst/>
              <a:cxnLst/>
              <a:rect l="l" t="t" r="r" b="b"/>
              <a:pathLst>
                <a:path w="48202" h="42807" extrusionOk="0">
                  <a:moveTo>
                    <a:pt x="11790" y="0"/>
                  </a:moveTo>
                  <a:cubicBezTo>
                    <a:pt x="11754" y="0"/>
                    <a:pt x="11716" y="3"/>
                    <a:pt x="11675" y="9"/>
                  </a:cubicBezTo>
                  <a:cubicBezTo>
                    <a:pt x="11008" y="109"/>
                    <a:pt x="11475" y="809"/>
                    <a:pt x="11509" y="1176"/>
                  </a:cubicBezTo>
                  <a:cubicBezTo>
                    <a:pt x="11842" y="4012"/>
                    <a:pt x="12309" y="6814"/>
                    <a:pt x="12576" y="9649"/>
                  </a:cubicBezTo>
                  <a:cubicBezTo>
                    <a:pt x="13210" y="15953"/>
                    <a:pt x="13710" y="22258"/>
                    <a:pt x="12676" y="28529"/>
                  </a:cubicBezTo>
                  <a:cubicBezTo>
                    <a:pt x="12543" y="29430"/>
                    <a:pt x="12409" y="30330"/>
                    <a:pt x="11876" y="31198"/>
                  </a:cubicBezTo>
                  <a:cubicBezTo>
                    <a:pt x="11475" y="29363"/>
                    <a:pt x="11142" y="27662"/>
                    <a:pt x="10675" y="25994"/>
                  </a:cubicBezTo>
                  <a:cubicBezTo>
                    <a:pt x="8373" y="17688"/>
                    <a:pt x="5004" y="9849"/>
                    <a:pt x="1401" y="2077"/>
                  </a:cubicBezTo>
                  <a:cubicBezTo>
                    <a:pt x="1257" y="1788"/>
                    <a:pt x="1238" y="1124"/>
                    <a:pt x="846" y="1124"/>
                  </a:cubicBezTo>
                  <a:cubicBezTo>
                    <a:pt x="785" y="1124"/>
                    <a:pt x="715" y="1140"/>
                    <a:pt x="634" y="1176"/>
                  </a:cubicBezTo>
                  <a:cubicBezTo>
                    <a:pt x="0" y="1476"/>
                    <a:pt x="634" y="1977"/>
                    <a:pt x="734" y="2410"/>
                  </a:cubicBezTo>
                  <a:cubicBezTo>
                    <a:pt x="868" y="2844"/>
                    <a:pt x="1135" y="3244"/>
                    <a:pt x="1335" y="3678"/>
                  </a:cubicBezTo>
                  <a:cubicBezTo>
                    <a:pt x="4304" y="10249"/>
                    <a:pt x="7039" y="16821"/>
                    <a:pt x="9207" y="23692"/>
                  </a:cubicBezTo>
                  <a:cubicBezTo>
                    <a:pt x="9741" y="25494"/>
                    <a:pt x="10308" y="27295"/>
                    <a:pt x="10375" y="29196"/>
                  </a:cubicBezTo>
                  <a:cubicBezTo>
                    <a:pt x="10041" y="28362"/>
                    <a:pt x="9674" y="27528"/>
                    <a:pt x="9340" y="26695"/>
                  </a:cubicBezTo>
                  <a:cubicBezTo>
                    <a:pt x="7839" y="26928"/>
                    <a:pt x="6538" y="27428"/>
                    <a:pt x="5738" y="28829"/>
                  </a:cubicBezTo>
                  <a:cubicBezTo>
                    <a:pt x="6071" y="30431"/>
                    <a:pt x="6839" y="31698"/>
                    <a:pt x="7906" y="32932"/>
                  </a:cubicBezTo>
                  <a:cubicBezTo>
                    <a:pt x="9641" y="33833"/>
                    <a:pt x="11409" y="34667"/>
                    <a:pt x="12810" y="36101"/>
                  </a:cubicBezTo>
                  <a:cubicBezTo>
                    <a:pt x="12876" y="36135"/>
                    <a:pt x="12910" y="36168"/>
                    <a:pt x="13010" y="36168"/>
                  </a:cubicBezTo>
                  <a:cubicBezTo>
                    <a:pt x="13010" y="36468"/>
                    <a:pt x="13310" y="36602"/>
                    <a:pt x="13543" y="36768"/>
                  </a:cubicBezTo>
                  <a:lnTo>
                    <a:pt x="32824" y="40137"/>
                  </a:lnTo>
                  <a:cubicBezTo>
                    <a:pt x="37928" y="41038"/>
                    <a:pt x="43065" y="41939"/>
                    <a:pt x="48202" y="42806"/>
                  </a:cubicBezTo>
                  <a:cubicBezTo>
                    <a:pt x="47835" y="42506"/>
                    <a:pt x="47668" y="42272"/>
                    <a:pt x="47468" y="42005"/>
                  </a:cubicBezTo>
                  <a:cubicBezTo>
                    <a:pt x="46600" y="40037"/>
                    <a:pt x="45366" y="38703"/>
                    <a:pt x="43031" y="38370"/>
                  </a:cubicBezTo>
                  <a:cubicBezTo>
                    <a:pt x="40863" y="38103"/>
                    <a:pt x="38761" y="37335"/>
                    <a:pt x="36593" y="36802"/>
                  </a:cubicBezTo>
                  <a:cubicBezTo>
                    <a:pt x="29822" y="35167"/>
                    <a:pt x="23017" y="33533"/>
                    <a:pt x="16012" y="32999"/>
                  </a:cubicBezTo>
                  <a:cubicBezTo>
                    <a:pt x="15885" y="32999"/>
                    <a:pt x="15753" y="33023"/>
                    <a:pt x="15617" y="33023"/>
                  </a:cubicBezTo>
                  <a:cubicBezTo>
                    <a:pt x="15431" y="33023"/>
                    <a:pt x="15238" y="32978"/>
                    <a:pt x="15045" y="32766"/>
                  </a:cubicBezTo>
                  <a:cubicBezTo>
                    <a:pt x="15848" y="32700"/>
                    <a:pt x="16639" y="32671"/>
                    <a:pt x="17420" y="32671"/>
                  </a:cubicBezTo>
                  <a:cubicBezTo>
                    <a:pt x="19820" y="32671"/>
                    <a:pt x="22128" y="32947"/>
                    <a:pt x="24418" y="33299"/>
                  </a:cubicBezTo>
                  <a:cubicBezTo>
                    <a:pt x="31256" y="34367"/>
                    <a:pt x="37994" y="36035"/>
                    <a:pt x="44599" y="38003"/>
                  </a:cubicBezTo>
                  <a:cubicBezTo>
                    <a:pt x="44789" y="38078"/>
                    <a:pt x="45054" y="38230"/>
                    <a:pt x="45284" y="38230"/>
                  </a:cubicBezTo>
                  <a:cubicBezTo>
                    <a:pt x="45459" y="38230"/>
                    <a:pt x="45613" y="38143"/>
                    <a:pt x="45700" y="37869"/>
                  </a:cubicBezTo>
                  <a:cubicBezTo>
                    <a:pt x="45867" y="37369"/>
                    <a:pt x="45333" y="37436"/>
                    <a:pt x="45033" y="37335"/>
                  </a:cubicBezTo>
                  <a:cubicBezTo>
                    <a:pt x="36627" y="34867"/>
                    <a:pt x="28221" y="32632"/>
                    <a:pt x="19481" y="31932"/>
                  </a:cubicBezTo>
                  <a:cubicBezTo>
                    <a:pt x="19374" y="31932"/>
                    <a:pt x="19257" y="31958"/>
                    <a:pt x="19146" y="31958"/>
                  </a:cubicBezTo>
                  <a:cubicBezTo>
                    <a:pt x="18979" y="31958"/>
                    <a:pt x="18827" y="31898"/>
                    <a:pt x="18747" y="31598"/>
                  </a:cubicBezTo>
                  <a:cubicBezTo>
                    <a:pt x="19181" y="31531"/>
                    <a:pt x="19548" y="31465"/>
                    <a:pt x="19915" y="31465"/>
                  </a:cubicBezTo>
                  <a:cubicBezTo>
                    <a:pt x="21438" y="31334"/>
                    <a:pt x="22957" y="31276"/>
                    <a:pt x="24473" y="31276"/>
                  </a:cubicBezTo>
                  <a:cubicBezTo>
                    <a:pt x="28767" y="31276"/>
                    <a:pt x="33038" y="31740"/>
                    <a:pt x="37327" y="32332"/>
                  </a:cubicBezTo>
                  <a:cubicBezTo>
                    <a:pt x="39862" y="32699"/>
                    <a:pt x="42397" y="33199"/>
                    <a:pt x="44933" y="33633"/>
                  </a:cubicBezTo>
                  <a:cubicBezTo>
                    <a:pt x="45083" y="33649"/>
                    <a:pt x="45266" y="33725"/>
                    <a:pt x="45420" y="33725"/>
                  </a:cubicBezTo>
                  <a:cubicBezTo>
                    <a:pt x="45575" y="33725"/>
                    <a:pt x="45700" y="33649"/>
                    <a:pt x="45733" y="33366"/>
                  </a:cubicBezTo>
                  <a:cubicBezTo>
                    <a:pt x="45800" y="32966"/>
                    <a:pt x="45400" y="32966"/>
                    <a:pt x="45166" y="32866"/>
                  </a:cubicBezTo>
                  <a:cubicBezTo>
                    <a:pt x="45033" y="32832"/>
                    <a:pt x="44899" y="32832"/>
                    <a:pt x="44766" y="32799"/>
                  </a:cubicBezTo>
                  <a:cubicBezTo>
                    <a:pt x="38006" y="31486"/>
                    <a:pt x="31213" y="30496"/>
                    <a:pt x="24325" y="30496"/>
                  </a:cubicBezTo>
                  <a:cubicBezTo>
                    <a:pt x="24211" y="30496"/>
                    <a:pt x="24098" y="30497"/>
                    <a:pt x="23984" y="30497"/>
                  </a:cubicBezTo>
                  <a:cubicBezTo>
                    <a:pt x="22416" y="30497"/>
                    <a:pt x="20882" y="30597"/>
                    <a:pt x="19381" y="30631"/>
                  </a:cubicBezTo>
                  <a:cubicBezTo>
                    <a:pt x="19681" y="30364"/>
                    <a:pt x="19981" y="30297"/>
                    <a:pt x="20315" y="30197"/>
                  </a:cubicBezTo>
                  <a:cubicBezTo>
                    <a:pt x="24507" y="29393"/>
                    <a:pt x="28772" y="29108"/>
                    <a:pt x="33027" y="29108"/>
                  </a:cubicBezTo>
                  <a:cubicBezTo>
                    <a:pt x="33716" y="29108"/>
                    <a:pt x="34404" y="29116"/>
                    <a:pt x="35092" y="29130"/>
                  </a:cubicBezTo>
                  <a:cubicBezTo>
                    <a:pt x="38194" y="29163"/>
                    <a:pt x="41263" y="29363"/>
                    <a:pt x="44399" y="29497"/>
                  </a:cubicBezTo>
                  <a:cubicBezTo>
                    <a:pt x="44544" y="29497"/>
                    <a:pt x="44729" y="29559"/>
                    <a:pt x="44888" y="29559"/>
                  </a:cubicBezTo>
                  <a:cubicBezTo>
                    <a:pt x="45058" y="29559"/>
                    <a:pt x="45198" y="29488"/>
                    <a:pt x="45233" y="29196"/>
                  </a:cubicBezTo>
                  <a:cubicBezTo>
                    <a:pt x="45322" y="28752"/>
                    <a:pt x="45085" y="28707"/>
                    <a:pt x="44818" y="28707"/>
                  </a:cubicBezTo>
                  <a:cubicBezTo>
                    <a:pt x="44751" y="28707"/>
                    <a:pt x="44682" y="28710"/>
                    <a:pt x="44617" y="28710"/>
                  </a:cubicBezTo>
                  <a:cubicBezTo>
                    <a:pt x="44551" y="28710"/>
                    <a:pt x="44488" y="28707"/>
                    <a:pt x="44432" y="28696"/>
                  </a:cubicBezTo>
                  <a:cubicBezTo>
                    <a:pt x="43732" y="28629"/>
                    <a:pt x="43031" y="28596"/>
                    <a:pt x="42264" y="28529"/>
                  </a:cubicBezTo>
                  <a:cubicBezTo>
                    <a:pt x="39383" y="28390"/>
                    <a:pt x="36498" y="28280"/>
                    <a:pt x="33615" y="28280"/>
                  </a:cubicBezTo>
                  <a:cubicBezTo>
                    <a:pt x="28887" y="28280"/>
                    <a:pt x="24165" y="28577"/>
                    <a:pt x="19481" y="29530"/>
                  </a:cubicBezTo>
                  <a:cubicBezTo>
                    <a:pt x="18047" y="29830"/>
                    <a:pt x="16679" y="30297"/>
                    <a:pt x="15011" y="30764"/>
                  </a:cubicBezTo>
                  <a:cubicBezTo>
                    <a:pt x="17413" y="28796"/>
                    <a:pt x="19748" y="27162"/>
                    <a:pt x="22216" y="25694"/>
                  </a:cubicBezTo>
                  <a:cubicBezTo>
                    <a:pt x="27820" y="22325"/>
                    <a:pt x="33691" y="19489"/>
                    <a:pt x="39695" y="16921"/>
                  </a:cubicBezTo>
                  <a:cubicBezTo>
                    <a:pt x="40029" y="16754"/>
                    <a:pt x="40696" y="16687"/>
                    <a:pt x="40429" y="16120"/>
                  </a:cubicBezTo>
                  <a:cubicBezTo>
                    <a:pt x="40357" y="15938"/>
                    <a:pt x="40249" y="15876"/>
                    <a:pt x="40128" y="15876"/>
                  </a:cubicBezTo>
                  <a:cubicBezTo>
                    <a:pt x="39916" y="15876"/>
                    <a:pt x="39665" y="16069"/>
                    <a:pt x="39495" y="16154"/>
                  </a:cubicBezTo>
                  <a:cubicBezTo>
                    <a:pt x="36060" y="17521"/>
                    <a:pt x="32724" y="19122"/>
                    <a:pt x="29421" y="20790"/>
                  </a:cubicBezTo>
                  <a:cubicBezTo>
                    <a:pt x="23751" y="23659"/>
                    <a:pt x="18247" y="26828"/>
                    <a:pt x="13310" y="31198"/>
                  </a:cubicBezTo>
                  <a:cubicBezTo>
                    <a:pt x="13810" y="29530"/>
                    <a:pt x="14344" y="28129"/>
                    <a:pt x="14711" y="26661"/>
                  </a:cubicBezTo>
                  <a:cubicBezTo>
                    <a:pt x="16679" y="18622"/>
                    <a:pt x="16712" y="10450"/>
                    <a:pt x="16245" y="2277"/>
                  </a:cubicBezTo>
                  <a:cubicBezTo>
                    <a:pt x="16212" y="1777"/>
                    <a:pt x="16179" y="1276"/>
                    <a:pt x="16145" y="709"/>
                  </a:cubicBezTo>
                  <a:cubicBezTo>
                    <a:pt x="16145" y="509"/>
                    <a:pt x="16079" y="276"/>
                    <a:pt x="15812" y="276"/>
                  </a:cubicBezTo>
                  <a:cubicBezTo>
                    <a:pt x="15512" y="276"/>
                    <a:pt x="15311" y="376"/>
                    <a:pt x="15345" y="709"/>
                  </a:cubicBezTo>
                  <a:cubicBezTo>
                    <a:pt x="15345" y="976"/>
                    <a:pt x="15378" y="1210"/>
                    <a:pt x="15378" y="1476"/>
                  </a:cubicBezTo>
                  <a:cubicBezTo>
                    <a:pt x="15812" y="8181"/>
                    <a:pt x="15812" y="14853"/>
                    <a:pt x="14878" y="21524"/>
                  </a:cubicBezTo>
                  <a:lnTo>
                    <a:pt x="14511" y="23792"/>
                  </a:lnTo>
                  <a:cubicBezTo>
                    <a:pt x="14377" y="24493"/>
                    <a:pt x="14211" y="25160"/>
                    <a:pt x="14077" y="25861"/>
                  </a:cubicBezTo>
                  <a:cubicBezTo>
                    <a:pt x="14411" y="17521"/>
                    <a:pt x="13577" y="9315"/>
                    <a:pt x="12243" y="1143"/>
                  </a:cubicBezTo>
                  <a:cubicBezTo>
                    <a:pt x="12180" y="765"/>
                    <a:pt x="12384" y="0"/>
                    <a:pt x="1179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 rot="-3545786">
              <a:off x="7862914" y="4243860"/>
              <a:ext cx="224029" cy="180286"/>
            </a:xfrm>
            <a:custGeom>
              <a:avLst/>
              <a:gdLst/>
              <a:ahLst/>
              <a:cxnLst/>
              <a:rect l="l" t="t" r="r" b="b"/>
              <a:pathLst>
                <a:path w="6238" h="5020" extrusionOk="0">
                  <a:moveTo>
                    <a:pt x="667" y="0"/>
                  </a:moveTo>
                  <a:lnTo>
                    <a:pt x="667" y="0"/>
                  </a:lnTo>
                  <a:cubicBezTo>
                    <a:pt x="0" y="2168"/>
                    <a:pt x="334" y="2869"/>
                    <a:pt x="2602" y="4437"/>
                  </a:cubicBezTo>
                  <a:cubicBezTo>
                    <a:pt x="3155" y="4825"/>
                    <a:pt x="3682" y="5020"/>
                    <a:pt x="4211" y="5020"/>
                  </a:cubicBezTo>
                  <a:cubicBezTo>
                    <a:pt x="4863" y="5020"/>
                    <a:pt x="5520" y="4725"/>
                    <a:pt x="6238" y="4136"/>
                  </a:cubicBezTo>
                  <a:cubicBezTo>
                    <a:pt x="6071" y="3836"/>
                    <a:pt x="5938" y="3569"/>
                    <a:pt x="5771" y="3269"/>
                  </a:cubicBezTo>
                  <a:cubicBezTo>
                    <a:pt x="4337" y="1735"/>
                    <a:pt x="2635" y="667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 rot="-3545786">
              <a:off x="7515376" y="4178993"/>
              <a:ext cx="204887" cy="212069"/>
            </a:xfrm>
            <a:custGeom>
              <a:avLst/>
              <a:gdLst/>
              <a:ahLst/>
              <a:cxnLst/>
              <a:rect l="l" t="t" r="r" b="b"/>
              <a:pathLst>
                <a:path w="5705" h="5905" extrusionOk="0">
                  <a:moveTo>
                    <a:pt x="4004" y="0"/>
                  </a:moveTo>
                  <a:cubicBezTo>
                    <a:pt x="2669" y="668"/>
                    <a:pt x="1435" y="1435"/>
                    <a:pt x="1" y="1935"/>
                  </a:cubicBezTo>
                  <a:cubicBezTo>
                    <a:pt x="601" y="3303"/>
                    <a:pt x="1469" y="4570"/>
                    <a:pt x="2202" y="5905"/>
                  </a:cubicBezTo>
                  <a:cubicBezTo>
                    <a:pt x="3270" y="4971"/>
                    <a:pt x="4537" y="4504"/>
                    <a:pt x="5705" y="3803"/>
                  </a:cubicBezTo>
                  <a:cubicBezTo>
                    <a:pt x="5305" y="2469"/>
                    <a:pt x="4838" y="1168"/>
                    <a:pt x="400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33"/>
          <p:cNvGrpSpPr/>
          <p:nvPr/>
        </p:nvGrpSpPr>
        <p:grpSpPr>
          <a:xfrm flipH="1">
            <a:off x="6877178" y="1652177"/>
            <a:ext cx="1996005" cy="2116931"/>
            <a:chOff x="6511825" y="716225"/>
            <a:chExt cx="1677456" cy="1779382"/>
          </a:xfrm>
        </p:grpSpPr>
        <p:sp>
          <p:nvSpPr>
            <p:cNvPr id="735" name="Google Shape;735;p33"/>
            <p:cNvSpPr/>
            <p:nvPr/>
          </p:nvSpPr>
          <p:spPr>
            <a:xfrm>
              <a:off x="6511825" y="716225"/>
              <a:ext cx="1677456" cy="1779382"/>
            </a:xfrm>
            <a:custGeom>
              <a:avLst/>
              <a:gdLst/>
              <a:ahLst/>
              <a:cxnLst/>
              <a:rect l="l" t="t" r="r" b="b"/>
              <a:pathLst>
                <a:path w="46912" h="49759" extrusionOk="0">
                  <a:moveTo>
                    <a:pt x="20325" y="1"/>
                  </a:moveTo>
                  <a:cubicBezTo>
                    <a:pt x="19920" y="953"/>
                    <a:pt x="19539" y="1906"/>
                    <a:pt x="19134" y="2882"/>
                  </a:cubicBezTo>
                  <a:lnTo>
                    <a:pt x="15372" y="1310"/>
                  </a:lnTo>
                  <a:lnTo>
                    <a:pt x="1" y="38398"/>
                  </a:lnTo>
                  <a:lnTo>
                    <a:pt x="27028" y="49614"/>
                  </a:lnTo>
                  <a:cubicBezTo>
                    <a:pt x="27290" y="49670"/>
                    <a:pt x="27751" y="49759"/>
                    <a:pt x="28329" y="49759"/>
                  </a:cubicBezTo>
                  <a:cubicBezTo>
                    <a:pt x="28855" y="49759"/>
                    <a:pt x="29478" y="49685"/>
                    <a:pt x="30136" y="49447"/>
                  </a:cubicBezTo>
                  <a:cubicBezTo>
                    <a:pt x="31017" y="49114"/>
                    <a:pt x="31624" y="48626"/>
                    <a:pt x="31981" y="48292"/>
                  </a:cubicBezTo>
                  <a:cubicBezTo>
                    <a:pt x="36744" y="36839"/>
                    <a:pt x="41506" y="25385"/>
                    <a:pt x="46280" y="13919"/>
                  </a:cubicBezTo>
                  <a:cubicBezTo>
                    <a:pt x="46650" y="12883"/>
                    <a:pt x="46911" y="11597"/>
                    <a:pt x="46280" y="10716"/>
                  </a:cubicBezTo>
                  <a:cubicBezTo>
                    <a:pt x="45959" y="10264"/>
                    <a:pt x="45507" y="10062"/>
                    <a:pt x="45328" y="9990"/>
                  </a:cubicBezTo>
                  <a:cubicBezTo>
                    <a:pt x="43840" y="9347"/>
                    <a:pt x="33934" y="5394"/>
                    <a:pt x="203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7123647" y="754987"/>
              <a:ext cx="977074" cy="410561"/>
            </a:xfrm>
            <a:custGeom>
              <a:avLst/>
              <a:gdLst/>
              <a:ahLst/>
              <a:cxnLst/>
              <a:rect l="l" t="t" r="r" b="b"/>
              <a:pathLst>
                <a:path w="27325" h="11481" extrusionOk="0">
                  <a:moveTo>
                    <a:pt x="2786" y="0"/>
                  </a:moveTo>
                  <a:cubicBezTo>
                    <a:pt x="2548" y="155"/>
                    <a:pt x="2274" y="286"/>
                    <a:pt x="1965" y="429"/>
                  </a:cubicBezTo>
                  <a:cubicBezTo>
                    <a:pt x="1215" y="738"/>
                    <a:pt x="536" y="881"/>
                    <a:pt x="0" y="941"/>
                  </a:cubicBezTo>
                  <a:cubicBezTo>
                    <a:pt x="667" y="1215"/>
                    <a:pt x="1346" y="1500"/>
                    <a:pt x="2024" y="1774"/>
                  </a:cubicBezTo>
                  <a:cubicBezTo>
                    <a:pt x="2679" y="2108"/>
                    <a:pt x="3405" y="2334"/>
                    <a:pt x="4096" y="2608"/>
                  </a:cubicBezTo>
                  <a:cubicBezTo>
                    <a:pt x="4798" y="2893"/>
                    <a:pt x="5489" y="3179"/>
                    <a:pt x="6203" y="3465"/>
                  </a:cubicBezTo>
                  <a:cubicBezTo>
                    <a:pt x="7608" y="4025"/>
                    <a:pt x="9025" y="4596"/>
                    <a:pt x="10418" y="5156"/>
                  </a:cubicBezTo>
                  <a:cubicBezTo>
                    <a:pt x="13228" y="6287"/>
                    <a:pt x="16050" y="7418"/>
                    <a:pt x="18836" y="8537"/>
                  </a:cubicBezTo>
                  <a:cubicBezTo>
                    <a:pt x="20169" y="9073"/>
                    <a:pt x="21479" y="9597"/>
                    <a:pt x="22801" y="10121"/>
                  </a:cubicBezTo>
                  <a:cubicBezTo>
                    <a:pt x="23455" y="10394"/>
                    <a:pt x="24122" y="10668"/>
                    <a:pt x="24777" y="10918"/>
                  </a:cubicBezTo>
                  <a:cubicBezTo>
                    <a:pt x="25250" y="11106"/>
                    <a:pt x="25837" y="11481"/>
                    <a:pt x="26383" y="11481"/>
                  </a:cubicBezTo>
                  <a:cubicBezTo>
                    <a:pt x="26564" y="11481"/>
                    <a:pt x="26742" y="11439"/>
                    <a:pt x="26908" y="11335"/>
                  </a:cubicBezTo>
                  <a:cubicBezTo>
                    <a:pt x="26932" y="11299"/>
                    <a:pt x="27325" y="11061"/>
                    <a:pt x="27325" y="10716"/>
                  </a:cubicBezTo>
                  <a:cubicBezTo>
                    <a:pt x="27325" y="10323"/>
                    <a:pt x="26801" y="10037"/>
                    <a:pt x="26623" y="9930"/>
                  </a:cubicBezTo>
                  <a:cubicBezTo>
                    <a:pt x="25289" y="9168"/>
                    <a:pt x="6132" y="1358"/>
                    <a:pt x="2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0"/>
          <p:cNvSpPr txBox="1">
            <a:spLocks noGrp="1"/>
          </p:cNvSpPr>
          <p:nvPr>
            <p:ph type="title"/>
          </p:nvPr>
        </p:nvSpPr>
        <p:spPr>
          <a:xfrm>
            <a:off x="713213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PHÂN LOẠI</a:t>
            </a:r>
            <a:endParaRPr dirty="0"/>
          </a:p>
        </p:txBody>
      </p:sp>
      <p:sp>
        <p:nvSpPr>
          <p:cNvPr id="854" name="Google Shape;854;p40"/>
          <p:cNvSpPr txBox="1">
            <a:spLocks noGrp="1"/>
          </p:cNvSpPr>
          <p:nvPr>
            <p:ph type="title" idx="4294967295"/>
          </p:nvPr>
        </p:nvSpPr>
        <p:spPr>
          <a:xfrm>
            <a:off x="149013" y="2571749"/>
            <a:ext cx="1415437" cy="6724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2"/>
                </a:solidFill>
              </a:rPr>
              <a:t>PHÓ TỪ</a:t>
            </a:r>
            <a:endParaRPr sz="3200" dirty="0">
              <a:solidFill>
                <a:schemeClr val="lt2"/>
              </a:solidFill>
            </a:endParaRPr>
          </a:p>
        </p:txBody>
      </p:sp>
      <p:sp>
        <p:nvSpPr>
          <p:cNvPr id="855" name="Google Shape;855;p40"/>
          <p:cNvSpPr txBox="1">
            <a:spLocks noGrp="1"/>
          </p:cNvSpPr>
          <p:nvPr>
            <p:ph type="subTitle" idx="4294967295"/>
          </p:nvPr>
        </p:nvSpPr>
        <p:spPr>
          <a:xfrm>
            <a:off x="2046923" y="1555163"/>
            <a:ext cx="3526152" cy="8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" indent="0">
              <a:buNone/>
            </a:pP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cho danh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ý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56" name="Google Shape;856;p40"/>
          <p:cNvSpPr txBox="1">
            <a:spLocks noGrp="1"/>
          </p:cNvSpPr>
          <p:nvPr>
            <p:ph type="title" idx="4294967295"/>
          </p:nvPr>
        </p:nvSpPr>
        <p:spPr>
          <a:xfrm>
            <a:off x="2086218" y="1166506"/>
            <a:ext cx="3246844" cy="2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lt2"/>
                </a:solidFill>
              </a:rPr>
              <a:t>Phó</a:t>
            </a:r>
            <a:r>
              <a:rPr lang="en-US" sz="2000" dirty="0">
                <a:solidFill>
                  <a:schemeClr val="lt2"/>
                </a:solidFill>
              </a:rPr>
              <a:t> </a:t>
            </a:r>
            <a:r>
              <a:rPr lang="en-US" sz="2000" dirty="0" err="1">
                <a:solidFill>
                  <a:schemeClr val="lt2"/>
                </a:solidFill>
              </a:rPr>
              <a:t>từ</a:t>
            </a:r>
            <a:r>
              <a:rPr lang="en-US" sz="2000" dirty="0">
                <a:solidFill>
                  <a:schemeClr val="lt2"/>
                </a:solidFill>
              </a:rPr>
              <a:t> </a:t>
            </a:r>
            <a:r>
              <a:rPr lang="en-US" sz="2000" dirty="0" err="1">
                <a:solidFill>
                  <a:schemeClr val="lt2"/>
                </a:solidFill>
              </a:rPr>
              <a:t>đi</a:t>
            </a:r>
            <a:r>
              <a:rPr lang="en-US" sz="2000" dirty="0">
                <a:solidFill>
                  <a:schemeClr val="lt2"/>
                </a:solidFill>
              </a:rPr>
              <a:t> </a:t>
            </a:r>
            <a:r>
              <a:rPr lang="en-US" sz="2000" dirty="0" err="1">
                <a:solidFill>
                  <a:schemeClr val="lt2"/>
                </a:solidFill>
              </a:rPr>
              <a:t>kèm</a:t>
            </a:r>
            <a:r>
              <a:rPr lang="en-US" sz="2000" dirty="0">
                <a:solidFill>
                  <a:schemeClr val="lt2"/>
                </a:solidFill>
              </a:rPr>
              <a:t> </a:t>
            </a:r>
            <a:r>
              <a:rPr lang="en-US" sz="2000" dirty="0" err="1">
                <a:solidFill>
                  <a:schemeClr val="lt2"/>
                </a:solidFill>
              </a:rPr>
              <a:t>danh</a:t>
            </a:r>
            <a:r>
              <a:rPr lang="en-US" sz="2000" dirty="0">
                <a:solidFill>
                  <a:schemeClr val="lt2"/>
                </a:solidFill>
              </a:rPr>
              <a:t> </a:t>
            </a:r>
            <a:r>
              <a:rPr lang="en-US" sz="2000" dirty="0" err="1">
                <a:solidFill>
                  <a:schemeClr val="lt2"/>
                </a:solidFill>
              </a:rPr>
              <a:t>từ</a:t>
            </a:r>
            <a:endParaRPr lang="en-US" sz="2000" dirty="0">
              <a:solidFill>
                <a:schemeClr val="lt2"/>
              </a:solidFill>
            </a:endParaRPr>
          </a:p>
        </p:txBody>
      </p:sp>
      <p:sp>
        <p:nvSpPr>
          <p:cNvPr id="857" name="Google Shape;857;p40"/>
          <p:cNvSpPr txBox="1">
            <a:spLocks noGrp="1"/>
          </p:cNvSpPr>
          <p:nvPr>
            <p:ph type="subTitle" idx="4294967295"/>
          </p:nvPr>
        </p:nvSpPr>
        <p:spPr>
          <a:xfrm>
            <a:off x="1876261" y="3400385"/>
            <a:ext cx="4053764" cy="17254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" indent="0">
              <a:buNone/>
            </a:pP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sau cho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ý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liên quan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nêu ở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qh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gian,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tương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mức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5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58" name="Google Shape;858;p40"/>
          <p:cNvSpPr txBox="1">
            <a:spLocks noGrp="1"/>
          </p:cNvSpPr>
          <p:nvPr>
            <p:ph type="title" idx="4294967295"/>
          </p:nvPr>
        </p:nvSpPr>
        <p:spPr>
          <a:xfrm>
            <a:off x="1869572" y="2650830"/>
            <a:ext cx="3833397" cy="8623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lt2"/>
                </a:solidFill>
              </a:rPr>
              <a:t>Phó</a:t>
            </a:r>
            <a:r>
              <a:rPr lang="en-US" sz="2000" dirty="0">
                <a:solidFill>
                  <a:schemeClr val="lt2"/>
                </a:solidFill>
              </a:rPr>
              <a:t> </a:t>
            </a:r>
            <a:r>
              <a:rPr lang="en-US" sz="2000" dirty="0" err="1">
                <a:solidFill>
                  <a:schemeClr val="lt2"/>
                </a:solidFill>
              </a:rPr>
              <a:t>từ</a:t>
            </a:r>
            <a:r>
              <a:rPr lang="en-US" sz="2000" dirty="0">
                <a:solidFill>
                  <a:schemeClr val="lt2"/>
                </a:solidFill>
              </a:rPr>
              <a:t> </a:t>
            </a:r>
            <a:r>
              <a:rPr lang="en-US" sz="2000" dirty="0" err="1">
                <a:solidFill>
                  <a:schemeClr val="lt2"/>
                </a:solidFill>
              </a:rPr>
              <a:t>đi</a:t>
            </a:r>
            <a:r>
              <a:rPr lang="en-US" sz="2000" dirty="0">
                <a:solidFill>
                  <a:schemeClr val="lt2"/>
                </a:solidFill>
              </a:rPr>
              <a:t> </a:t>
            </a:r>
            <a:r>
              <a:rPr lang="en-US" sz="2000" dirty="0" err="1">
                <a:solidFill>
                  <a:schemeClr val="lt2"/>
                </a:solidFill>
              </a:rPr>
              <a:t>kèm</a:t>
            </a:r>
            <a:r>
              <a:rPr lang="en-US" sz="2000" dirty="0">
                <a:solidFill>
                  <a:schemeClr val="lt2"/>
                </a:solidFill>
              </a:rPr>
              <a:t> </a:t>
            </a:r>
            <a:r>
              <a:rPr lang="en-US" sz="2000" dirty="0" err="1">
                <a:solidFill>
                  <a:schemeClr val="lt2"/>
                </a:solidFill>
              </a:rPr>
              <a:t>động</a:t>
            </a:r>
            <a:r>
              <a:rPr lang="en-US" sz="2000" dirty="0">
                <a:solidFill>
                  <a:schemeClr val="lt2"/>
                </a:solidFill>
              </a:rPr>
              <a:t> </a:t>
            </a:r>
            <a:r>
              <a:rPr lang="en-US" sz="2000" dirty="0" err="1">
                <a:solidFill>
                  <a:schemeClr val="lt2"/>
                </a:solidFill>
              </a:rPr>
              <a:t>từ</a:t>
            </a:r>
            <a:r>
              <a:rPr lang="en-US" sz="2000" dirty="0">
                <a:solidFill>
                  <a:schemeClr val="lt2"/>
                </a:solidFill>
              </a:rPr>
              <a:t>, </a:t>
            </a:r>
            <a:r>
              <a:rPr lang="en-US" sz="2000" dirty="0" err="1">
                <a:solidFill>
                  <a:schemeClr val="lt2"/>
                </a:solidFill>
              </a:rPr>
              <a:t>tính</a:t>
            </a:r>
            <a:r>
              <a:rPr lang="en-US" sz="2000" dirty="0">
                <a:solidFill>
                  <a:schemeClr val="lt2"/>
                </a:solidFill>
              </a:rPr>
              <a:t> </a:t>
            </a:r>
            <a:r>
              <a:rPr lang="en-US" sz="2000" dirty="0" err="1">
                <a:solidFill>
                  <a:schemeClr val="lt2"/>
                </a:solidFill>
              </a:rPr>
              <a:t>từ</a:t>
            </a:r>
            <a:endParaRPr sz="2000" dirty="0">
              <a:solidFill>
                <a:schemeClr val="lt2"/>
              </a:solidFill>
            </a:endParaRPr>
          </a:p>
        </p:txBody>
      </p:sp>
      <p:sp>
        <p:nvSpPr>
          <p:cNvPr id="859" name="Google Shape;859;p40"/>
          <p:cNvSpPr txBox="1">
            <a:spLocks noGrp="1"/>
          </p:cNvSpPr>
          <p:nvPr>
            <p:ph type="subTitle" idx="4294967295"/>
          </p:nvPr>
        </p:nvSpPr>
        <p:spPr>
          <a:xfrm>
            <a:off x="6215072" y="1604429"/>
            <a:ext cx="2339647" cy="10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6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vi-VN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vi-VN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vi-VN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vi-VN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vi-VN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lắm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vi-VN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vi-VN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-&gt; </a:t>
            </a:r>
            <a:r>
              <a:rPr lang="vi-VN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bức</a:t>
            </a:r>
            <a:r>
              <a:rPr lang="vi-VN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vi-VN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vi-VN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ý </a:t>
            </a:r>
            <a:r>
              <a:rPr lang="vi-VN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vi-VN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vi-VN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860" name="Google Shape;860;p40"/>
          <p:cNvSpPr txBox="1">
            <a:spLocks noGrp="1"/>
          </p:cNvSpPr>
          <p:nvPr>
            <p:ph type="title" idx="4294967295"/>
          </p:nvPr>
        </p:nvSpPr>
        <p:spPr>
          <a:xfrm>
            <a:off x="6021469" y="1179138"/>
            <a:ext cx="1816306" cy="2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lt2"/>
                </a:solidFill>
              </a:rPr>
              <a:t>Ví</a:t>
            </a:r>
            <a:r>
              <a:rPr lang="en-US" sz="2000" dirty="0">
                <a:solidFill>
                  <a:schemeClr val="lt2"/>
                </a:solidFill>
              </a:rPr>
              <a:t> </a:t>
            </a:r>
            <a:r>
              <a:rPr lang="en-US" sz="2000" dirty="0" err="1">
                <a:solidFill>
                  <a:schemeClr val="lt2"/>
                </a:solidFill>
              </a:rPr>
              <a:t>dụ</a:t>
            </a:r>
            <a:endParaRPr sz="2000" dirty="0">
              <a:solidFill>
                <a:schemeClr val="lt2"/>
              </a:solidFill>
            </a:endParaRPr>
          </a:p>
        </p:txBody>
      </p:sp>
      <p:sp>
        <p:nvSpPr>
          <p:cNvPr id="862" name="Google Shape;862;p40"/>
          <p:cNvSpPr/>
          <p:nvPr/>
        </p:nvSpPr>
        <p:spPr>
          <a:xfrm>
            <a:off x="2878375" y="1267238"/>
            <a:ext cx="132900" cy="132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4" name="Google Shape;864;p40"/>
          <p:cNvSpPr/>
          <p:nvPr/>
        </p:nvSpPr>
        <p:spPr>
          <a:xfrm>
            <a:off x="2878375" y="4353638"/>
            <a:ext cx="132900" cy="132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5" name="Google Shape;865;p40"/>
          <p:cNvSpPr/>
          <p:nvPr/>
        </p:nvSpPr>
        <p:spPr>
          <a:xfrm>
            <a:off x="5440175" y="2112922"/>
            <a:ext cx="132900" cy="132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6" name="Google Shape;866;p40"/>
          <p:cNvSpPr/>
          <p:nvPr/>
        </p:nvSpPr>
        <p:spPr>
          <a:xfrm>
            <a:off x="5440175" y="3225825"/>
            <a:ext cx="132900" cy="132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8" name="Google Shape;868;p40"/>
          <p:cNvSpPr/>
          <p:nvPr/>
        </p:nvSpPr>
        <p:spPr>
          <a:xfrm>
            <a:off x="5069150" y="2694175"/>
            <a:ext cx="132900" cy="132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859;p40">
            <a:extLst>
              <a:ext uri="{FF2B5EF4-FFF2-40B4-BE49-F238E27FC236}">
                <a16:creationId xmlns:a16="http://schemas.microsoft.com/office/drawing/2014/main" id="{5E3703E2-7D17-EAF7-4FA3-B13EB0E95B35}"/>
              </a:ext>
            </a:extLst>
          </p:cNvPr>
          <p:cNvSpPr txBox="1">
            <a:spLocks/>
          </p:cNvSpPr>
          <p:nvPr/>
        </p:nvSpPr>
        <p:spPr>
          <a:xfrm>
            <a:off x="6235147" y="3426577"/>
            <a:ext cx="1868030" cy="124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●"/>
              <a:defRPr sz="1400" b="0" i="0" u="none" strike="noStrike" cap="none"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○"/>
              <a:defRPr sz="1400" b="0" i="0" u="none" strike="noStrike" cap="none"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■"/>
              <a:defRPr sz="1400" b="0" i="0" u="none" strike="noStrike" cap="none"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●"/>
              <a:defRPr sz="1400" b="0" i="0" u="none" strike="noStrike" cap="none"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○"/>
              <a:defRPr sz="1400" b="0" i="0" u="none" strike="noStrike" cap="none"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■"/>
              <a:defRPr sz="1400" b="0" i="0" u="none" strike="noStrike" cap="none"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●"/>
              <a:defRPr sz="1400" b="0" i="0" u="none" strike="noStrike" cap="none"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○"/>
              <a:defRPr sz="1400" b="0" i="0" u="none" strike="noStrike" cap="none"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Zilla Slab"/>
              <a:buChar char="■"/>
              <a:defRPr sz="1400" b="0" i="0" u="none" strike="noStrike" cap="none"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vi-VN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vi-VN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tôi đây!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vi-VN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vi-VN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-&gt; </a:t>
            </a:r>
            <a:r>
              <a:rPr lang="vi-VN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vi-VN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vi-VN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ý </a:t>
            </a:r>
            <a:r>
              <a:rPr lang="vi-VN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vi-VN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vi-VN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vi-VN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vi-VN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Google Shape;860;p40">
            <a:extLst>
              <a:ext uri="{FF2B5EF4-FFF2-40B4-BE49-F238E27FC236}">
                <a16:creationId xmlns:a16="http://schemas.microsoft.com/office/drawing/2014/main" id="{13306AAC-9846-9BBB-3F2A-03D3B6616C20}"/>
              </a:ext>
            </a:extLst>
          </p:cNvPr>
          <p:cNvSpPr txBox="1">
            <a:spLocks/>
          </p:cNvSpPr>
          <p:nvPr/>
        </p:nvSpPr>
        <p:spPr>
          <a:xfrm>
            <a:off x="6156960" y="2938748"/>
            <a:ext cx="1791518" cy="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iko"/>
              <a:buNone/>
              <a:defRPr sz="3000" b="1" i="0" u="none" strike="noStrike" cap="none">
                <a:solidFill>
                  <a:schemeClr val="accent1"/>
                </a:solidFill>
                <a:latin typeface="Amiko"/>
                <a:ea typeface="Amiko"/>
                <a:cs typeface="Amiko"/>
                <a:sym typeface="Amik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lt2"/>
                </a:solidFill>
              </a:rPr>
              <a:t>Ví</a:t>
            </a:r>
            <a:r>
              <a:rPr lang="en-US" sz="2000" dirty="0">
                <a:solidFill>
                  <a:schemeClr val="lt2"/>
                </a:solidFill>
              </a:rPr>
              <a:t> </a:t>
            </a:r>
            <a:r>
              <a:rPr lang="en-US" sz="2000" dirty="0" err="1">
                <a:solidFill>
                  <a:schemeClr val="lt2"/>
                </a:solidFill>
              </a:rPr>
              <a:t>dụ</a:t>
            </a:r>
            <a:endParaRPr lang="en-US" sz="2000" dirty="0">
              <a:solidFill>
                <a:schemeClr val="lt2"/>
              </a:solidFill>
            </a:endParaRPr>
          </a:p>
        </p:txBody>
      </p: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A3D0B3CD-1B7C-37F9-E73C-99977408FDD7}"/>
              </a:ext>
            </a:extLst>
          </p:cNvPr>
          <p:cNvCxnSpPr/>
          <p:nvPr/>
        </p:nvCxnSpPr>
        <p:spPr>
          <a:xfrm flipV="1">
            <a:off x="1417247" y="1707776"/>
            <a:ext cx="514774" cy="1119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kết nối Mũi tên Thẳng 20">
            <a:extLst>
              <a:ext uri="{FF2B5EF4-FFF2-40B4-BE49-F238E27FC236}">
                <a16:creationId xmlns:a16="http://schemas.microsoft.com/office/drawing/2014/main" id="{65BC256C-588D-51F1-50E1-8CF8E0AD519B}"/>
              </a:ext>
            </a:extLst>
          </p:cNvPr>
          <p:cNvCxnSpPr>
            <a:cxnSpLocks/>
          </p:cNvCxnSpPr>
          <p:nvPr/>
        </p:nvCxnSpPr>
        <p:spPr>
          <a:xfrm>
            <a:off x="1420321" y="2825947"/>
            <a:ext cx="397744" cy="1224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kết nối Mũi tên Thẳng 24">
            <a:extLst>
              <a:ext uri="{FF2B5EF4-FFF2-40B4-BE49-F238E27FC236}">
                <a16:creationId xmlns:a16="http://schemas.microsoft.com/office/drawing/2014/main" id="{502EDDE2-DB2C-39DB-DA7E-62EB35ACD8BA}"/>
              </a:ext>
            </a:extLst>
          </p:cNvPr>
          <p:cNvCxnSpPr>
            <a:cxnSpLocks/>
          </p:cNvCxnSpPr>
          <p:nvPr/>
        </p:nvCxnSpPr>
        <p:spPr>
          <a:xfrm>
            <a:off x="5427988" y="1818410"/>
            <a:ext cx="5828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kết nối Mũi tên Thẳng 30">
            <a:extLst>
              <a:ext uri="{FF2B5EF4-FFF2-40B4-BE49-F238E27FC236}">
                <a16:creationId xmlns:a16="http://schemas.microsoft.com/office/drawing/2014/main" id="{2D76541D-7E96-7938-3EC8-9B1E57B52B2E}"/>
              </a:ext>
            </a:extLst>
          </p:cNvPr>
          <p:cNvCxnSpPr>
            <a:cxnSpLocks/>
          </p:cNvCxnSpPr>
          <p:nvPr/>
        </p:nvCxnSpPr>
        <p:spPr>
          <a:xfrm>
            <a:off x="5806513" y="4209748"/>
            <a:ext cx="408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08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8"/>
          <p:cNvSpPr txBox="1">
            <a:spLocks noGrp="1"/>
          </p:cNvSpPr>
          <p:nvPr>
            <p:ph type="title"/>
          </p:nvPr>
        </p:nvSpPr>
        <p:spPr>
          <a:xfrm>
            <a:off x="1499799" y="2850395"/>
            <a:ext cx="4279489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:HS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2, SGK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72.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1,2: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3,4: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b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b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GV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ngẫu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sz="2400" dirty="0"/>
          </a:p>
        </p:txBody>
      </p:sp>
      <p:pic>
        <p:nvPicPr>
          <p:cNvPr id="824" name="Google Shape;824;p38"/>
          <p:cNvPicPr preferRelativeResize="0"/>
          <p:nvPr/>
        </p:nvPicPr>
        <p:blipFill rotWithShape="1">
          <a:blip r:embed="rId3">
            <a:alphaModFix/>
          </a:blip>
          <a:srcRect l="52165" r="7385"/>
          <a:stretch/>
        </p:blipFill>
        <p:spPr>
          <a:xfrm>
            <a:off x="5731225" y="1136088"/>
            <a:ext cx="2476500" cy="3444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4" name="Google Shape;853;p40">
            <a:extLst>
              <a:ext uri="{FF2B5EF4-FFF2-40B4-BE49-F238E27FC236}">
                <a16:creationId xmlns:a16="http://schemas.microsoft.com/office/drawing/2014/main" id="{6EC5DB1A-8024-BDA8-3031-76608C3529D2}"/>
              </a:ext>
            </a:extLst>
          </p:cNvPr>
          <p:cNvSpPr txBox="1">
            <a:spLocks/>
          </p:cNvSpPr>
          <p:nvPr/>
        </p:nvSpPr>
        <p:spPr>
          <a:xfrm>
            <a:off x="713213" y="5395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iko"/>
              <a:buNone/>
              <a:defRPr sz="3000" b="1" i="0" u="none" strike="noStrike" cap="none">
                <a:solidFill>
                  <a:schemeClr val="accent1"/>
                </a:solidFill>
                <a:latin typeface="Amiko"/>
                <a:ea typeface="Amiko"/>
                <a:cs typeface="Amiko"/>
                <a:sym typeface="Amik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dirty="0"/>
              <a:t>CỦNG CỐ</a:t>
            </a:r>
          </a:p>
        </p:txBody>
      </p:sp>
      <p:grpSp>
        <p:nvGrpSpPr>
          <p:cNvPr id="5" name="Google Shape;628;p30">
            <a:extLst>
              <a:ext uri="{FF2B5EF4-FFF2-40B4-BE49-F238E27FC236}">
                <a16:creationId xmlns:a16="http://schemas.microsoft.com/office/drawing/2014/main" id="{918168D5-21F2-3840-6CE2-B98F712D8DDB}"/>
              </a:ext>
            </a:extLst>
          </p:cNvPr>
          <p:cNvGrpSpPr/>
          <p:nvPr/>
        </p:nvGrpSpPr>
        <p:grpSpPr>
          <a:xfrm>
            <a:off x="-774498" y="3569545"/>
            <a:ext cx="2542338" cy="1739609"/>
            <a:chOff x="3341678" y="823088"/>
            <a:chExt cx="2460647" cy="1992546"/>
          </a:xfrm>
        </p:grpSpPr>
        <p:sp>
          <p:nvSpPr>
            <p:cNvPr id="6" name="Google Shape;629;p30">
              <a:extLst>
                <a:ext uri="{FF2B5EF4-FFF2-40B4-BE49-F238E27FC236}">
                  <a16:creationId xmlns:a16="http://schemas.microsoft.com/office/drawing/2014/main" id="{43B689F8-98DF-85DB-E56F-C2B13ED12593}"/>
                </a:ext>
              </a:extLst>
            </p:cNvPr>
            <p:cNvSpPr/>
            <p:nvPr/>
          </p:nvSpPr>
          <p:spPr>
            <a:xfrm>
              <a:off x="3349407" y="1788225"/>
              <a:ext cx="2446158" cy="783714"/>
            </a:xfrm>
            <a:custGeom>
              <a:avLst/>
              <a:gdLst/>
              <a:ahLst/>
              <a:cxnLst/>
              <a:rect l="l" t="t" r="r" b="b"/>
              <a:pathLst>
                <a:path w="111088" h="35591" extrusionOk="0">
                  <a:moveTo>
                    <a:pt x="63795" y="0"/>
                  </a:moveTo>
                  <a:cubicBezTo>
                    <a:pt x="42516" y="4712"/>
                    <a:pt x="21258" y="9424"/>
                    <a:pt x="0" y="14135"/>
                  </a:cubicBezTo>
                  <a:lnTo>
                    <a:pt x="48937" y="35590"/>
                  </a:lnTo>
                  <a:lnTo>
                    <a:pt x="111088" y="19329"/>
                  </a:lnTo>
                  <a:cubicBezTo>
                    <a:pt x="95331" y="12886"/>
                    <a:pt x="79552" y="6443"/>
                    <a:pt x="637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30;p30">
              <a:extLst>
                <a:ext uri="{FF2B5EF4-FFF2-40B4-BE49-F238E27FC236}">
                  <a16:creationId xmlns:a16="http://schemas.microsoft.com/office/drawing/2014/main" id="{37D87BC8-232D-3B80-2624-3F04C90F27A1}"/>
                </a:ext>
              </a:extLst>
            </p:cNvPr>
            <p:cNvSpPr/>
            <p:nvPr/>
          </p:nvSpPr>
          <p:spPr>
            <a:xfrm>
              <a:off x="3341678" y="2031436"/>
              <a:ext cx="2388752" cy="783714"/>
            </a:xfrm>
            <a:custGeom>
              <a:avLst/>
              <a:gdLst/>
              <a:ahLst/>
              <a:cxnLst/>
              <a:rect l="l" t="t" r="r" b="b"/>
              <a:pathLst>
                <a:path w="108481" h="35591" extrusionOk="0">
                  <a:moveTo>
                    <a:pt x="63774" y="0"/>
                  </a:moveTo>
                  <a:lnTo>
                    <a:pt x="1" y="14136"/>
                  </a:lnTo>
                  <a:lnTo>
                    <a:pt x="48937" y="35590"/>
                  </a:lnTo>
                  <a:cubicBezTo>
                    <a:pt x="68792" y="29673"/>
                    <a:pt x="88625" y="23756"/>
                    <a:pt x="108480" y="17861"/>
                  </a:cubicBezTo>
                  <a:cubicBezTo>
                    <a:pt x="93578" y="11922"/>
                    <a:pt x="78676" y="5939"/>
                    <a:pt x="6377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31;p30">
              <a:extLst>
                <a:ext uri="{FF2B5EF4-FFF2-40B4-BE49-F238E27FC236}">
                  <a16:creationId xmlns:a16="http://schemas.microsoft.com/office/drawing/2014/main" id="{C90B6CA2-97BE-81E4-D521-80A7FFF7D5CA}"/>
                </a:ext>
              </a:extLst>
            </p:cNvPr>
            <p:cNvSpPr/>
            <p:nvPr/>
          </p:nvSpPr>
          <p:spPr>
            <a:xfrm>
              <a:off x="4419270" y="2212880"/>
              <a:ext cx="1383054" cy="602753"/>
            </a:xfrm>
            <a:custGeom>
              <a:avLst/>
              <a:gdLst/>
              <a:ahLst/>
              <a:cxnLst/>
              <a:rect l="l" t="t" r="r" b="b"/>
              <a:pathLst>
                <a:path w="62809" h="27373" extrusionOk="0">
                  <a:moveTo>
                    <a:pt x="62458" y="1"/>
                  </a:moveTo>
                  <a:cubicBezTo>
                    <a:pt x="41770" y="5457"/>
                    <a:pt x="21038" y="10892"/>
                    <a:pt x="329" y="16305"/>
                  </a:cubicBezTo>
                  <a:lnTo>
                    <a:pt x="0" y="27372"/>
                  </a:lnTo>
                  <a:lnTo>
                    <a:pt x="59850" y="10059"/>
                  </a:lnTo>
                  <a:cubicBezTo>
                    <a:pt x="60551" y="9183"/>
                    <a:pt x="61757" y="7452"/>
                    <a:pt x="62304" y="4975"/>
                  </a:cubicBezTo>
                  <a:cubicBezTo>
                    <a:pt x="62809" y="2849"/>
                    <a:pt x="62633" y="1074"/>
                    <a:pt x="624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32;p30">
              <a:extLst>
                <a:ext uri="{FF2B5EF4-FFF2-40B4-BE49-F238E27FC236}">
                  <a16:creationId xmlns:a16="http://schemas.microsoft.com/office/drawing/2014/main" id="{72AF36C8-7ED2-878C-BB28-04BAB927B58D}"/>
                </a:ext>
              </a:extLst>
            </p:cNvPr>
            <p:cNvSpPr/>
            <p:nvPr/>
          </p:nvSpPr>
          <p:spPr>
            <a:xfrm>
              <a:off x="4358935" y="2554543"/>
              <a:ext cx="67579" cy="260607"/>
            </a:xfrm>
            <a:custGeom>
              <a:avLst/>
              <a:gdLst/>
              <a:ahLst/>
              <a:cxnLst/>
              <a:rect l="l" t="t" r="r" b="b"/>
              <a:pathLst>
                <a:path w="3069" h="11835" extrusionOk="0">
                  <a:moveTo>
                    <a:pt x="1053" y="0"/>
                  </a:moveTo>
                  <a:lnTo>
                    <a:pt x="1" y="10278"/>
                  </a:lnTo>
                  <a:lnTo>
                    <a:pt x="2740" y="11834"/>
                  </a:lnTo>
                  <a:lnTo>
                    <a:pt x="3069" y="789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33;p30">
              <a:extLst>
                <a:ext uri="{FF2B5EF4-FFF2-40B4-BE49-F238E27FC236}">
                  <a16:creationId xmlns:a16="http://schemas.microsoft.com/office/drawing/2014/main" id="{3E6DE171-6067-D43F-74E5-C5CE67E0392D}"/>
                </a:ext>
              </a:extLst>
            </p:cNvPr>
            <p:cNvSpPr/>
            <p:nvPr/>
          </p:nvSpPr>
          <p:spPr>
            <a:xfrm>
              <a:off x="3348438" y="2099477"/>
              <a:ext cx="1080984" cy="498511"/>
            </a:xfrm>
            <a:custGeom>
              <a:avLst/>
              <a:gdLst/>
              <a:ahLst/>
              <a:cxnLst/>
              <a:rect l="l" t="t" r="r" b="b"/>
              <a:pathLst>
                <a:path w="49091" h="22639" extrusionOk="0">
                  <a:moveTo>
                    <a:pt x="44" y="0"/>
                  </a:moveTo>
                  <a:lnTo>
                    <a:pt x="1" y="1030"/>
                  </a:lnTo>
                  <a:cubicBezTo>
                    <a:pt x="16349" y="8219"/>
                    <a:pt x="32698" y="15429"/>
                    <a:pt x="49090" y="22639"/>
                  </a:cubicBezTo>
                  <a:cubicBezTo>
                    <a:pt x="49068" y="22244"/>
                    <a:pt x="49003" y="21850"/>
                    <a:pt x="48981" y="21455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34;p30">
              <a:extLst>
                <a:ext uri="{FF2B5EF4-FFF2-40B4-BE49-F238E27FC236}">
                  <a16:creationId xmlns:a16="http://schemas.microsoft.com/office/drawing/2014/main" id="{2538F3D9-CE39-3094-FF02-B93C965F8991}"/>
                </a:ext>
              </a:extLst>
            </p:cNvPr>
            <p:cNvSpPr/>
            <p:nvPr/>
          </p:nvSpPr>
          <p:spPr>
            <a:xfrm>
              <a:off x="3341678" y="2317607"/>
              <a:ext cx="1078077" cy="497542"/>
            </a:xfrm>
            <a:custGeom>
              <a:avLst/>
              <a:gdLst/>
              <a:ahLst/>
              <a:cxnLst/>
              <a:rect l="l" t="t" r="r" b="b"/>
              <a:pathLst>
                <a:path w="48959" h="22595" extrusionOk="0">
                  <a:moveTo>
                    <a:pt x="88" y="0"/>
                  </a:moveTo>
                  <a:lnTo>
                    <a:pt x="1" y="1140"/>
                  </a:lnTo>
                  <a:lnTo>
                    <a:pt x="48937" y="22594"/>
                  </a:lnTo>
                  <a:lnTo>
                    <a:pt x="48959" y="2176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35;p30">
              <a:extLst>
                <a:ext uri="{FF2B5EF4-FFF2-40B4-BE49-F238E27FC236}">
                  <a16:creationId xmlns:a16="http://schemas.microsoft.com/office/drawing/2014/main" id="{D2874BBD-8D63-FD2C-7AC3-F430B57461D8}"/>
                </a:ext>
              </a:extLst>
            </p:cNvPr>
            <p:cNvSpPr/>
            <p:nvPr/>
          </p:nvSpPr>
          <p:spPr>
            <a:xfrm>
              <a:off x="3343615" y="2250997"/>
              <a:ext cx="336378" cy="83522"/>
            </a:xfrm>
            <a:custGeom>
              <a:avLst/>
              <a:gdLst/>
              <a:ahLst/>
              <a:cxnLst/>
              <a:rect l="l" t="t" r="r" b="b"/>
              <a:pathLst>
                <a:path w="15276" h="3793" extrusionOk="0">
                  <a:moveTo>
                    <a:pt x="13719" y="1"/>
                  </a:moveTo>
                  <a:lnTo>
                    <a:pt x="0" y="3025"/>
                  </a:lnTo>
                  <a:lnTo>
                    <a:pt x="1644" y="3792"/>
                  </a:lnTo>
                  <a:lnTo>
                    <a:pt x="15275" y="768"/>
                  </a:lnTo>
                  <a:lnTo>
                    <a:pt x="13719" y="1"/>
                  </a:lnTo>
                  <a:close/>
                </a:path>
              </a:pathLst>
            </a:custGeom>
            <a:solidFill>
              <a:srgbClr val="FFC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36;p30">
              <a:extLst>
                <a:ext uri="{FF2B5EF4-FFF2-40B4-BE49-F238E27FC236}">
                  <a16:creationId xmlns:a16="http://schemas.microsoft.com/office/drawing/2014/main" id="{95D98ECF-8652-687A-D6EC-C6C90D8C922E}"/>
                </a:ext>
              </a:extLst>
            </p:cNvPr>
            <p:cNvSpPr/>
            <p:nvPr/>
          </p:nvSpPr>
          <p:spPr>
            <a:xfrm>
              <a:off x="3365327" y="2130834"/>
              <a:ext cx="1038507" cy="646683"/>
            </a:xfrm>
            <a:custGeom>
              <a:avLst/>
              <a:gdLst/>
              <a:ahLst/>
              <a:cxnLst/>
              <a:rect l="l" t="t" r="r" b="b"/>
              <a:pathLst>
                <a:path w="47162" h="29368" extrusionOk="0">
                  <a:moveTo>
                    <a:pt x="1" y="1"/>
                  </a:moveTo>
                  <a:lnTo>
                    <a:pt x="1" y="1"/>
                  </a:lnTo>
                  <a:cubicBezTo>
                    <a:pt x="329" y="1075"/>
                    <a:pt x="658" y="2565"/>
                    <a:pt x="680" y="4384"/>
                  </a:cubicBezTo>
                  <a:cubicBezTo>
                    <a:pt x="702" y="6291"/>
                    <a:pt x="373" y="7847"/>
                    <a:pt x="88" y="8920"/>
                  </a:cubicBezTo>
                  <a:cubicBezTo>
                    <a:pt x="15319" y="15736"/>
                    <a:pt x="30572" y="22551"/>
                    <a:pt x="45803" y="29367"/>
                  </a:cubicBezTo>
                  <a:cubicBezTo>
                    <a:pt x="46241" y="28469"/>
                    <a:pt x="46789" y="27044"/>
                    <a:pt x="46943" y="25225"/>
                  </a:cubicBezTo>
                  <a:cubicBezTo>
                    <a:pt x="47162" y="23034"/>
                    <a:pt x="46723" y="21302"/>
                    <a:pt x="46395" y="20272"/>
                  </a:cubicBezTo>
                  <a:cubicBezTo>
                    <a:pt x="30945" y="13523"/>
                    <a:pt x="15473" y="677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37;p30">
              <a:extLst>
                <a:ext uri="{FF2B5EF4-FFF2-40B4-BE49-F238E27FC236}">
                  <a16:creationId xmlns:a16="http://schemas.microsoft.com/office/drawing/2014/main" id="{41C1504A-DD51-32C2-871A-412EFE7E626F}"/>
                </a:ext>
              </a:extLst>
            </p:cNvPr>
            <p:cNvSpPr/>
            <p:nvPr/>
          </p:nvSpPr>
          <p:spPr>
            <a:xfrm>
              <a:off x="3748981" y="1569126"/>
              <a:ext cx="1788905" cy="302599"/>
            </a:xfrm>
            <a:custGeom>
              <a:avLst/>
              <a:gdLst/>
              <a:ahLst/>
              <a:cxnLst/>
              <a:rect l="l" t="t" r="r" b="b"/>
              <a:pathLst>
                <a:path w="81240" h="13742" extrusionOk="0">
                  <a:moveTo>
                    <a:pt x="70128" y="1"/>
                  </a:moveTo>
                  <a:cubicBezTo>
                    <a:pt x="46767" y="198"/>
                    <a:pt x="23362" y="417"/>
                    <a:pt x="0" y="636"/>
                  </a:cubicBezTo>
                  <a:cubicBezTo>
                    <a:pt x="1381" y="4998"/>
                    <a:pt x="2783" y="9381"/>
                    <a:pt x="4186" y="13742"/>
                  </a:cubicBezTo>
                  <a:lnTo>
                    <a:pt x="81239" y="12010"/>
                  </a:lnTo>
                  <a:lnTo>
                    <a:pt x="7012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38;p30">
              <a:extLst>
                <a:ext uri="{FF2B5EF4-FFF2-40B4-BE49-F238E27FC236}">
                  <a16:creationId xmlns:a16="http://schemas.microsoft.com/office/drawing/2014/main" id="{D1FC7081-759E-AACD-8D4E-A34447A34729}"/>
                </a:ext>
              </a:extLst>
            </p:cNvPr>
            <p:cNvSpPr/>
            <p:nvPr/>
          </p:nvSpPr>
          <p:spPr>
            <a:xfrm>
              <a:off x="3756204" y="2118304"/>
              <a:ext cx="1788905" cy="302092"/>
            </a:xfrm>
            <a:custGeom>
              <a:avLst/>
              <a:gdLst/>
              <a:ahLst/>
              <a:cxnLst/>
              <a:rect l="l" t="t" r="r" b="b"/>
              <a:pathLst>
                <a:path w="81240" h="13719" extrusionOk="0">
                  <a:moveTo>
                    <a:pt x="70129" y="0"/>
                  </a:moveTo>
                  <a:cubicBezTo>
                    <a:pt x="46767" y="219"/>
                    <a:pt x="23362" y="417"/>
                    <a:pt x="1" y="636"/>
                  </a:cubicBezTo>
                  <a:cubicBezTo>
                    <a:pt x="1403" y="4975"/>
                    <a:pt x="2784" y="9358"/>
                    <a:pt x="4187" y="13719"/>
                  </a:cubicBezTo>
                  <a:lnTo>
                    <a:pt x="81240" y="12010"/>
                  </a:lnTo>
                  <a:lnTo>
                    <a:pt x="70129" y="0"/>
                  </a:lnTo>
                  <a:close/>
                </a:path>
              </a:pathLst>
            </a:custGeom>
            <a:solidFill>
              <a:srgbClr val="ACA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9;p30">
              <a:extLst>
                <a:ext uri="{FF2B5EF4-FFF2-40B4-BE49-F238E27FC236}">
                  <a16:creationId xmlns:a16="http://schemas.microsoft.com/office/drawing/2014/main" id="{339AE650-4B5C-C0CF-57C1-6E72A9C6B0E0}"/>
                </a:ext>
              </a:extLst>
            </p:cNvPr>
            <p:cNvSpPr/>
            <p:nvPr/>
          </p:nvSpPr>
          <p:spPr>
            <a:xfrm>
              <a:off x="3748981" y="1583130"/>
              <a:ext cx="99420" cy="837266"/>
            </a:xfrm>
            <a:custGeom>
              <a:avLst/>
              <a:gdLst/>
              <a:ahLst/>
              <a:cxnLst/>
              <a:rect l="l" t="t" r="r" b="b"/>
              <a:pathLst>
                <a:path w="4515" h="38023" extrusionOk="0">
                  <a:moveTo>
                    <a:pt x="0" y="0"/>
                  </a:moveTo>
                  <a:lnTo>
                    <a:pt x="329" y="24940"/>
                  </a:lnTo>
                  <a:lnTo>
                    <a:pt x="4515" y="38023"/>
                  </a:lnTo>
                  <a:lnTo>
                    <a:pt x="4186" y="13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40;p30">
              <a:extLst>
                <a:ext uri="{FF2B5EF4-FFF2-40B4-BE49-F238E27FC236}">
                  <a16:creationId xmlns:a16="http://schemas.microsoft.com/office/drawing/2014/main" id="{DE9C0293-5EE6-9A0E-0D19-9FB628C0DC68}"/>
                </a:ext>
              </a:extLst>
            </p:cNvPr>
            <p:cNvSpPr/>
            <p:nvPr/>
          </p:nvSpPr>
          <p:spPr>
            <a:xfrm>
              <a:off x="3841135" y="1833586"/>
              <a:ext cx="1703974" cy="586811"/>
            </a:xfrm>
            <a:custGeom>
              <a:avLst/>
              <a:gdLst/>
              <a:ahLst/>
              <a:cxnLst/>
              <a:rect l="l" t="t" r="r" b="b"/>
              <a:pathLst>
                <a:path w="77383" h="26649" extrusionOk="0">
                  <a:moveTo>
                    <a:pt x="77054" y="0"/>
                  </a:moveTo>
                  <a:lnTo>
                    <a:pt x="1" y="1732"/>
                  </a:lnTo>
                  <a:lnTo>
                    <a:pt x="330" y="26649"/>
                  </a:lnTo>
                  <a:lnTo>
                    <a:pt x="77383" y="24940"/>
                  </a:lnTo>
                  <a:lnTo>
                    <a:pt x="7705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41;p30">
              <a:extLst>
                <a:ext uri="{FF2B5EF4-FFF2-40B4-BE49-F238E27FC236}">
                  <a16:creationId xmlns:a16="http://schemas.microsoft.com/office/drawing/2014/main" id="{8ADF02E5-E05D-D55B-A9B4-8F6EA349F274}"/>
                </a:ext>
              </a:extLst>
            </p:cNvPr>
            <p:cNvSpPr/>
            <p:nvPr/>
          </p:nvSpPr>
          <p:spPr>
            <a:xfrm>
              <a:off x="3749928" y="1681097"/>
              <a:ext cx="73855" cy="627350"/>
            </a:xfrm>
            <a:custGeom>
              <a:avLst/>
              <a:gdLst/>
              <a:ahLst/>
              <a:cxnLst/>
              <a:rect l="l" t="t" r="r" b="b"/>
              <a:pathLst>
                <a:path w="3354" h="28490" extrusionOk="0">
                  <a:moveTo>
                    <a:pt x="1" y="0"/>
                  </a:moveTo>
                  <a:lnTo>
                    <a:pt x="242" y="18496"/>
                  </a:lnTo>
                  <a:cubicBezTo>
                    <a:pt x="1294" y="21828"/>
                    <a:pt x="2302" y="25137"/>
                    <a:pt x="3354" y="28490"/>
                  </a:cubicBezTo>
                  <a:cubicBezTo>
                    <a:pt x="3179" y="21806"/>
                    <a:pt x="2981" y="15122"/>
                    <a:pt x="2828" y="8416"/>
                  </a:cubicBezTo>
                  <a:cubicBezTo>
                    <a:pt x="1886" y="5610"/>
                    <a:pt x="943" y="282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42;p30">
              <a:extLst>
                <a:ext uri="{FF2B5EF4-FFF2-40B4-BE49-F238E27FC236}">
                  <a16:creationId xmlns:a16="http://schemas.microsoft.com/office/drawing/2014/main" id="{3528E97B-4D23-0C3F-8E34-A70F533A0153}"/>
                </a:ext>
              </a:extLst>
            </p:cNvPr>
            <p:cNvSpPr/>
            <p:nvPr/>
          </p:nvSpPr>
          <p:spPr>
            <a:xfrm>
              <a:off x="3652468" y="1229401"/>
              <a:ext cx="1846311" cy="711819"/>
            </a:xfrm>
            <a:custGeom>
              <a:avLst/>
              <a:gdLst/>
              <a:ahLst/>
              <a:cxnLst/>
              <a:rect l="l" t="t" r="r" b="b"/>
              <a:pathLst>
                <a:path w="83847" h="32326" extrusionOk="0">
                  <a:moveTo>
                    <a:pt x="44619" y="1"/>
                  </a:moveTo>
                  <a:lnTo>
                    <a:pt x="636" y="14421"/>
                  </a:lnTo>
                  <a:lnTo>
                    <a:pt x="0" y="20842"/>
                  </a:lnTo>
                  <a:lnTo>
                    <a:pt x="38724" y="32325"/>
                  </a:lnTo>
                  <a:cubicBezTo>
                    <a:pt x="53560" y="26847"/>
                    <a:pt x="68397" y="21368"/>
                    <a:pt x="83211" y="15911"/>
                  </a:cubicBezTo>
                  <a:lnTo>
                    <a:pt x="83847" y="9490"/>
                  </a:lnTo>
                  <a:cubicBezTo>
                    <a:pt x="70786" y="6312"/>
                    <a:pt x="57724" y="3178"/>
                    <a:pt x="446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43;p30">
              <a:extLst>
                <a:ext uri="{FF2B5EF4-FFF2-40B4-BE49-F238E27FC236}">
                  <a16:creationId xmlns:a16="http://schemas.microsoft.com/office/drawing/2014/main" id="{472239E0-F738-856B-3D62-55901C7A9810}"/>
                </a:ext>
              </a:extLst>
            </p:cNvPr>
            <p:cNvSpPr/>
            <p:nvPr/>
          </p:nvSpPr>
          <p:spPr>
            <a:xfrm>
              <a:off x="3681424" y="1466821"/>
              <a:ext cx="1814954" cy="450265"/>
            </a:xfrm>
            <a:custGeom>
              <a:avLst/>
              <a:gdLst/>
              <a:ahLst/>
              <a:cxnLst/>
              <a:rect l="l" t="t" r="r" b="b"/>
              <a:pathLst>
                <a:path w="82423" h="20448" extrusionOk="0">
                  <a:moveTo>
                    <a:pt x="82422" y="1"/>
                  </a:moveTo>
                  <a:lnTo>
                    <a:pt x="82422" y="1"/>
                  </a:lnTo>
                  <a:cubicBezTo>
                    <a:pt x="67279" y="5392"/>
                    <a:pt x="52092" y="10827"/>
                    <a:pt x="36949" y="16240"/>
                  </a:cubicBezTo>
                  <a:cubicBezTo>
                    <a:pt x="24895" y="12734"/>
                    <a:pt x="12864" y="9227"/>
                    <a:pt x="811" y="5721"/>
                  </a:cubicBezTo>
                  <a:cubicBezTo>
                    <a:pt x="614" y="5940"/>
                    <a:pt x="153" y="6553"/>
                    <a:pt x="88" y="7496"/>
                  </a:cubicBezTo>
                  <a:cubicBezTo>
                    <a:pt x="0" y="8438"/>
                    <a:pt x="373" y="9139"/>
                    <a:pt x="526" y="9381"/>
                  </a:cubicBezTo>
                  <a:cubicBezTo>
                    <a:pt x="12623" y="13062"/>
                    <a:pt x="24698" y="16744"/>
                    <a:pt x="36817" y="20448"/>
                  </a:cubicBezTo>
                  <a:lnTo>
                    <a:pt x="82006" y="4252"/>
                  </a:lnTo>
                  <a:cubicBezTo>
                    <a:pt x="82159" y="2828"/>
                    <a:pt x="82291" y="1425"/>
                    <a:pt x="8242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44;p30">
              <a:extLst>
                <a:ext uri="{FF2B5EF4-FFF2-40B4-BE49-F238E27FC236}">
                  <a16:creationId xmlns:a16="http://schemas.microsoft.com/office/drawing/2014/main" id="{3C2F203D-ED2D-3BA1-F6A0-74DDA55C61E0}"/>
                </a:ext>
              </a:extLst>
            </p:cNvPr>
            <p:cNvSpPr/>
            <p:nvPr/>
          </p:nvSpPr>
          <p:spPr>
            <a:xfrm>
              <a:off x="4169784" y="1308541"/>
              <a:ext cx="1038992" cy="471977"/>
            </a:xfrm>
            <a:custGeom>
              <a:avLst/>
              <a:gdLst/>
              <a:ahLst/>
              <a:cxnLst/>
              <a:rect l="l" t="t" r="r" b="b"/>
              <a:pathLst>
                <a:path w="47184" h="21434" extrusionOk="0">
                  <a:moveTo>
                    <a:pt x="47183" y="1"/>
                  </a:moveTo>
                  <a:cubicBezTo>
                    <a:pt x="31448" y="3551"/>
                    <a:pt x="15757" y="7101"/>
                    <a:pt x="44" y="10651"/>
                  </a:cubicBezTo>
                  <a:lnTo>
                    <a:pt x="0" y="21434"/>
                  </a:lnTo>
                  <a:cubicBezTo>
                    <a:pt x="15647" y="17796"/>
                    <a:pt x="31317" y="14158"/>
                    <a:pt x="46964" y="10498"/>
                  </a:cubicBezTo>
                  <a:cubicBezTo>
                    <a:pt x="47052" y="6992"/>
                    <a:pt x="47095" y="3529"/>
                    <a:pt x="4718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45;p30">
              <a:extLst>
                <a:ext uri="{FF2B5EF4-FFF2-40B4-BE49-F238E27FC236}">
                  <a16:creationId xmlns:a16="http://schemas.microsoft.com/office/drawing/2014/main" id="{6879747D-49BF-1568-E41D-5BE2F4506C67}"/>
                </a:ext>
              </a:extLst>
            </p:cNvPr>
            <p:cNvSpPr/>
            <p:nvPr/>
          </p:nvSpPr>
          <p:spPr>
            <a:xfrm>
              <a:off x="3691069" y="1282976"/>
              <a:ext cx="479684" cy="497542"/>
            </a:xfrm>
            <a:custGeom>
              <a:avLst/>
              <a:gdLst/>
              <a:ahLst/>
              <a:cxnLst/>
              <a:rect l="l" t="t" r="r" b="b"/>
              <a:pathLst>
                <a:path w="21784" h="22595" extrusionOk="0">
                  <a:moveTo>
                    <a:pt x="592" y="0"/>
                  </a:moveTo>
                  <a:lnTo>
                    <a:pt x="0" y="10278"/>
                  </a:lnTo>
                  <a:lnTo>
                    <a:pt x="21740" y="22595"/>
                  </a:lnTo>
                  <a:lnTo>
                    <a:pt x="21784" y="11812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46;p30">
              <a:extLst>
                <a:ext uri="{FF2B5EF4-FFF2-40B4-BE49-F238E27FC236}">
                  <a16:creationId xmlns:a16="http://schemas.microsoft.com/office/drawing/2014/main" id="{4349E8A9-4DFE-9F57-D391-910CC58887A4}"/>
                </a:ext>
              </a:extLst>
            </p:cNvPr>
            <p:cNvSpPr/>
            <p:nvPr/>
          </p:nvSpPr>
          <p:spPr>
            <a:xfrm>
              <a:off x="3704105" y="1282976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C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47;p30">
              <a:extLst>
                <a:ext uri="{FF2B5EF4-FFF2-40B4-BE49-F238E27FC236}">
                  <a16:creationId xmlns:a16="http://schemas.microsoft.com/office/drawing/2014/main" id="{EC34FE12-F86F-653E-BC2E-53AAE5544098}"/>
                </a:ext>
              </a:extLst>
            </p:cNvPr>
            <p:cNvSpPr/>
            <p:nvPr/>
          </p:nvSpPr>
          <p:spPr>
            <a:xfrm>
              <a:off x="3704105" y="1076913"/>
              <a:ext cx="1505133" cy="466185"/>
            </a:xfrm>
            <a:custGeom>
              <a:avLst/>
              <a:gdLst/>
              <a:ahLst/>
              <a:cxnLst/>
              <a:rect l="l" t="t" r="r" b="b"/>
              <a:pathLst>
                <a:path w="68353" h="21171" extrusionOk="0">
                  <a:moveTo>
                    <a:pt x="45737" y="1"/>
                  </a:moveTo>
                  <a:cubicBezTo>
                    <a:pt x="30462" y="3134"/>
                    <a:pt x="15231" y="6268"/>
                    <a:pt x="0" y="9358"/>
                  </a:cubicBezTo>
                  <a:lnTo>
                    <a:pt x="21214" y="21170"/>
                  </a:lnTo>
                  <a:lnTo>
                    <a:pt x="68353" y="10520"/>
                  </a:lnTo>
                  <a:cubicBezTo>
                    <a:pt x="60814" y="7013"/>
                    <a:pt x="53254" y="3507"/>
                    <a:pt x="4573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48;p30">
              <a:extLst>
                <a:ext uri="{FF2B5EF4-FFF2-40B4-BE49-F238E27FC236}">
                  <a16:creationId xmlns:a16="http://schemas.microsoft.com/office/drawing/2014/main" id="{5BA93EF8-F4A5-1776-D4C2-0A22F9976763}"/>
                </a:ext>
              </a:extLst>
            </p:cNvPr>
            <p:cNvSpPr/>
            <p:nvPr/>
          </p:nvSpPr>
          <p:spPr>
            <a:xfrm>
              <a:off x="3693469" y="1328821"/>
              <a:ext cx="458478" cy="410959"/>
            </a:xfrm>
            <a:custGeom>
              <a:avLst/>
              <a:gdLst/>
              <a:ahLst/>
              <a:cxnLst/>
              <a:rect l="l" t="t" r="r" b="b"/>
              <a:pathLst>
                <a:path w="20821" h="18663" extrusionOk="0">
                  <a:moveTo>
                    <a:pt x="352" y="0"/>
                  </a:moveTo>
                  <a:cubicBezTo>
                    <a:pt x="220" y="2236"/>
                    <a:pt x="110" y="4471"/>
                    <a:pt x="1" y="6684"/>
                  </a:cubicBezTo>
                  <a:cubicBezTo>
                    <a:pt x="11835" y="13609"/>
                    <a:pt x="19418" y="18102"/>
                    <a:pt x="19834" y="18453"/>
                  </a:cubicBezTo>
                  <a:cubicBezTo>
                    <a:pt x="19853" y="18491"/>
                    <a:pt x="20022" y="18662"/>
                    <a:pt x="20181" y="18662"/>
                  </a:cubicBezTo>
                  <a:cubicBezTo>
                    <a:pt x="20204" y="18662"/>
                    <a:pt x="20228" y="18658"/>
                    <a:pt x="20250" y="18650"/>
                  </a:cubicBezTo>
                  <a:cubicBezTo>
                    <a:pt x="20382" y="18606"/>
                    <a:pt x="20404" y="18299"/>
                    <a:pt x="20404" y="18190"/>
                  </a:cubicBezTo>
                  <a:cubicBezTo>
                    <a:pt x="20491" y="16020"/>
                    <a:pt x="20711" y="13894"/>
                    <a:pt x="20820" y="11725"/>
                  </a:cubicBezTo>
                  <a:cubicBezTo>
                    <a:pt x="20820" y="11681"/>
                    <a:pt x="20820" y="11615"/>
                    <a:pt x="20754" y="11506"/>
                  </a:cubicBezTo>
                  <a:cubicBezTo>
                    <a:pt x="20645" y="11286"/>
                    <a:pt x="20382" y="11221"/>
                    <a:pt x="20360" y="11221"/>
                  </a:cubicBezTo>
                  <a:cubicBezTo>
                    <a:pt x="19878" y="11111"/>
                    <a:pt x="12821" y="7145"/>
                    <a:pt x="35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49;p30">
              <a:extLst>
                <a:ext uri="{FF2B5EF4-FFF2-40B4-BE49-F238E27FC236}">
                  <a16:creationId xmlns:a16="http://schemas.microsoft.com/office/drawing/2014/main" id="{0DF8BE66-0AD7-20C6-4A9B-A6575DE8426C}"/>
                </a:ext>
              </a:extLst>
            </p:cNvPr>
            <p:cNvSpPr/>
            <p:nvPr/>
          </p:nvSpPr>
          <p:spPr>
            <a:xfrm>
              <a:off x="3679486" y="1528609"/>
              <a:ext cx="255784" cy="346485"/>
            </a:xfrm>
            <a:custGeom>
              <a:avLst/>
              <a:gdLst/>
              <a:ahLst/>
              <a:cxnLst/>
              <a:rect l="l" t="t" r="r" b="b"/>
              <a:pathLst>
                <a:path w="11616" h="15735" extrusionOk="0">
                  <a:moveTo>
                    <a:pt x="7276" y="0"/>
                  </a:moveTo>
                  <a:cubicBezTo>
                    <a:pt x="6180" y="723"/>
                    <a:pt x="4975" y="1775"/>
                    <a:pt x="3835" y="3200"/>
                  </a:cubicBezTo>
                  <a:cubicBezTo>
                    <a:pt x="307" y="7583"/>
                    <a:pt x="0" y="12601"/>
                    <a:pt x="0" y="14617"/>
                  </a:cubicBezTo>
                  <a:lnTo>
                    <a:pt x="2586" y="11856"/>
                  </a:lnTo>
                  <a:lnTo>
                    <a:pt x="4340" y="15735"/>
                  </a:lnTo>
                  <a:cubicBezTo>
                    <a:pt x="4493" y="14157"/>
                    <a:pt x="4931" y="11966"/>
                    <a:pt x="6049" y="9555"/>
                  </a:cubicBezTo>
                  <a:cubicBezTo>
                    <a:pt x="7758" y="5895"/>
                    <a:pt x="10169" y="3594"/>
                    <a:pt x="11615" y="2389"/>
                  </a:cubicBezTo>
                  <a:cubicBezTo>
                    <a:pt x="10169" y="1600"/>
                    <a:pt x="8744" y="789"/>
                    <a:pt x="72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50;p30">
              <a:extLst>
                <a:ext uri="{FF2B5EF4-FFF2-40B4-BE49-F238E27FC236}">
                  <a16:creationId xmlns:a16="http://schemas.microsoft.com/office/drawing/2014/main" id="{41DE05CF-8C65-9B52-34E8-688BCA08F391}"/>
                </a:ext>
              </a:extLst>
            </p:cNvPr>
            <p:cNvSpPr/>
            <p:nvPr/>
          </p:nvSpPr>
          <p:spPr>
            <a:xfrm>
              <a:off x="4534105" y="1218787"/>
              <a:ext cx="841626" cy="339262"/>
            </a:xfrm>
            <a:custGeom>
              <a:avLst/>
              <a:gdLst/>
              <a:ahLst/>
              <a:cxnLst/>
              <a:rect l="l" t="t" r="r" b="b"/>
              <a:pathLst>
                <a:path w="38221" h="15407" extrusionOk="0">
                  <a:moveTo>
                    <a:pt x="38221" y="1"/>
                  </a:moveTo>
                  <a:lnTo>
                    <a:pt x="38221" y="1"/>
                  </a:lnTo>
                  <a:cubicBezTo>
                    <a:pt x="25795" y="3573"/>
                    <a:pt x="13325" y="7123"/>
                    <a:pt x="877" y="10695"/>
                  </a:cubicBezTo>
                  <a:cubicBezTo>
                    <a:pt x="1" y="12799"/>
                    <a:pt x="658" y="15407"/>
                    <a:pt x="658" y="15407"/>
                  </a:cubicBezTo>
                  <a:cubicBezTo>
                    <a:pt x="13150" y="11747"/>
                    <a:pt x="25620" y="8109"/>
                    <a:pt x="38111" y="4471"/>
                  </a:cubicBezTo>
                  <a:cubicBezTo>
                    <a:pt x="38111" y="3003"/>
                    <a:pt x="38177" y="1513"/>
                    <a:pt x="3822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51;p30">
              <a:extLst>
                <a:ext uri="{FF2B5EF4-FFF2-40B4-BE49-F238E27FC236}">
                  <a16:creationId xmlns:a16="http://schemas.microsoft.com/office/drawing/2014/main" id="{B7B0861E-39C6-4AD7-388F-2F5162B7831F}"/>
                </a:ext>
              </a:extLst>
            </p:cNvPr>
            <p:cNvSpPr/>
            <p:nvPr/>
          </p:nvSpPr>
          <p:spPr>
            <a:xfrm>
              <a:off x="3836797" y="1203836"/>
              <a:ext cx="716156" cy="354698"/>
            </a:xfrm>
            <a:custGeom>
              <a:avLst/>
              <a:gdLst/>
              <a:ahLst/>
              <a:cxnLst/>
              <a:rect l="l" t="t" r="r" b="b"/>
              <a:pathLst>
                <a:path w="32523" h="16108" extrusionOk="0">
                  <a:moveTo>
                    <a:pt x="592" y="0"/>
                  </a:moveTo>
                  <a:cubicBezTo>
                    <a:pt x="395" y="1490"/>
                    <a:pt x="198" y="2937"/>
                    <a:pt x="1" y="4405"/>
                  </a:cubicBezTo>
                  <a:cubicBezTo>
                    <a:pt x="10783" y="8306"/>
                    <a:pt x="21543" y="12229"/>
                    <a:pt x="32303" y="16108"/>
                  </a:cubicBezTo>
                  <a:lnTo>
                    <a:pt x="32523" y="11396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52;p30">
              <a:extLst>
                <a:ext uri="{FF2B5EF4-FFF2-40B4-BE49-F238E27FC236}">
                  <a16:creationId xmlns:a16="http://schemas.microsoft.com/office/drawing/2014/main" id="{56CA6772-BEA4-5C8B-CB77-18DD78B2B07D}"/>
                </a:ext>
              </a:extLst>
            </p:cNvPr>
            <p:cNvSpPr/>
            <p:nvPr/>
          </p:nvSpPr>
          <p:spPr>
            <a:xfrm>
              <a:off x="3849833" y="1034458"/>
              <a:ext cx="1525898" cy="420340"/>
            </a:xfrm>
            <a:custGeom>
              <a:avLst/>
              <a:gdLst/>
              <a:ahLst/>
              <a:cxnLst/>
              <a:rect l="l" t="t" r="r" b="b"/>
              <a:pathLst>
                <a:path w="69296" h="19089" extrusionOk="0">
                  <a:moveTo>
                    <a:pt x="38220" y="0"/>
                  </a:moveTo>
                  <a:lnTo>
                    <a:pt x="0" y="7692"/>
                  </a:lnTo>
                  <a:lnTo>
                    <a:pt x="31952" y="19088"/>
                  </a:lnTo>
                  <a:lnTo>
                    <a:pt x="69296" y="8372"/>
                  </a:lnTo>
                  <a:lnTo>
                    <a:pt x="3822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53;p30">
              <a:extLst>
                <a:ext uri="{FF2B5EF4-FFF2-40B4-BE49-F238E27FC236}">
                  <a16:creationId xmlns:a16="http://schemas.microsoft.com/office/drawing/2014/main" id="{66028C0F-6E31-24D1-D7EE-5BBC93FF3D18}"/>
                </a:ext>
              </a:extLst>
            </p:cNvPr>
            <p:cNvSpPr/>
            <p:nvPr/>
          </p:nvSpPr>
          <p:spPr>
            <a:xfrm>
              <a:off x="3856593" y="1233277"/>
              <a:ext cx="1518653" cy="300661"/>
            </a:xfrm>
            <a:custGeom>
              <a:avLst/>
              <a:gdLst/>
              <a:ahLst/>
              <a:cxnLst/>
              <a:rect l="l" t="t" r="r" b="b"/>
              <a:pathLst>
                <a:path w="68967" h="13654" extrusionOk="0">
                  <a:moveTo>
                    <a:pt x="329" y="0"/>
                  </a:moveTo>
                  <a:cubicBezTo>
                    <a:pt x="241" y="811"/>
                    <a:pt x="88" y="1600"/>
                    <a:pt x="0" y="2367"/>
                  </a:cubicBezTo>
                  <a:cubicBezTo>
                    <a:pt x="10410" y="6136"/>
                    <a:pt x="20798" y="9906"/>
                    <a:pt x="31207" y="13653"/>
                  </a:cubicBezTo>
                  <a:lnTo>
                    <a:pt x="68879" y="3178"/>
                  </a:lnTo>
                  <a:lnTo>
                    <a:pt x="68967" y="44"/>
                  </a:lnTo>
                  <a:lnTo>
                    <a:pt x="31339" y="10958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54;p30">
              <a:extLst>
                <a:ext uri="{FF2B5EF4-FFF2-40B4-BE49-F238E27FC236}">
                  <a16:creationId xmlns:a16="http://schemas.microsoft.com/office/drawing/2014/main" id="{E9966F05-08F7-4FC9-29AB-FD42778D048A}"/>
                </a:ext>
              </a:extLst>
            </p:cNvPr>
            <p:cNvSpPr/>
            <p:nvPr/>
          </p:nvSpPr>
          <p:spPr>
            <a:xfrm>
              <a:off x="3798196" y="823088"/>
              <a:ext cx="1652821" cy="427100"/>
            </a:xfrm>
            <a:custGeom>
              <a:avLst/>
              <a:gdLst/>
              <a:ahLst/>
              <a:cxnLst/>
              <a:rect l="l" t="t" r="r" b="b"/>
              <a:pathLst>
                <a:path w="75060" h="19396" extrusionOk="0">
                  <a:moveTo>
                    <a:pt x="42998" y="0"/>
                  </a:moveTo>
                  <a:cubicBezTo>
                    <a:pt x="28665" y="2455"/>
                    <a:pt x="14333" y="4865"/>
                    <a:pt x="0" y="7298"/>
                  </a:cubicBezTo>
                  <a:lnTo>
                    <a:pt x="33202" y="19395"/>
                  </a:lnTo>
                  <a:lnTo>
                    <a:pt x="75059" y="10936"/>
                  </a:lnTo>
                  <a:cubicBezTo>
                    <a:pt x="64387" y="7298"/>
                    <a:pt x="53670" y="3638"/>
                    <a:pt x="4299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55;p30">
              <a:extLst>
                <a:ext uri="{FF2B5EF4-FFF2-40B4-BE49-F238E27FC236}">
                  <a16:creationId xmlns:a16="http://schemas.microsoft.com/office/drawing/2014/main" id="{D42E86D7-AFC0-E806-3E69-9B83BB676D0D}"/>
                </a:ext>
              </a:extLst>
            </p:cNvPr>
            <p:cNvSpPr/>
            <p:nvPr/>
          </p:nvSpPr>
          <p:spPr>
            <a:xfrm>
              <a:off x="3794827" y="956749"/>
              <a:ext cx="1614198" cy="427100"/>
            </a:xfrm>
            <a:custGeom>
              <a:avLst/>
              <a:gdLst/>
              <a:ahLst/>
              <a:cxnLst/>
              <a:rect l="l" t="t" r="r" b="b"/>
              <a:pathLst>
                <a:path w="73306" h="19396" extrusionOk="0">
                  <a:moveTo>
                    <a:pt x="42975" y="1"/>
                  </a:moveTo>
                  <a:cubicBezTo>
                    <a:pt x="28643" y="2433"/>
                    <a:pt x="14332" y="4844"/>
                    <a:pt x="0" y="7277"/>
                  </a:cubicBezTo>
                  <a:lnTo>
                    <a:pt x="33201" y="19396"/>
                  </a:lnTo>
                  <a:lnTo>
                    <a:pt x="73306" y="10104"/>
                  </a:lnTo>
                  <a:lnTo>
                    <a:pt x="42975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56;p30">
              <a:extLst>
                <a:ext uri="{FF2B5EF4-FFF2-40B4-BE49-F238E27FC236}">
                  <a16:creationId xmlns:a16="http://schemas.microsoft.com/office/drawing/2014/main" id="{9E32EE60-466A-A4D6-90F1-F7DE002AF8BA}"/>
                </a:ext>
              </a:extLst>
            </p:cNvPr>
            <p:cNvSpPr/>
            <p:nvPr/>
          </p:nvSpPr>
          <p:spPr>
            <a:xfrm>
              <a:off x="4526398" y="1063877"/>
              <a:ext cx="929442" cy="319973"/>
            </a:xfrm>
            <a:custGeom>
              <a:avLst/>
              <a:gdLst/>
              <a:ahLst/>
              <a:cxnLst/>
              <a:rect l="l" t="t" r="r" b="b"/>
              <a:pathLst>
                <a:path w="42209" h="14531" extrusionOk="0">
                  <a:moveTo>
                    <a:pt x="42033" y="1"/>
                  </a:moveTo>
                  <a:cubicBezTo>
                    <a:pt x="28051" y="2828"/>
                    <a:pt x="14070" y="5655"/>
                    <a:pt x="132" y="8460"/>
                  </a:cubicBezTo>
                  <a:lnTo>
                    <a:pt x="0" y="14531"/>
                  </a:lnTo>
                  <a:cubicBezTo>
                    <a:pt x="13719" y="11397"/>
                    <a:pt x="27416" y="8263"/>
                    <a:pt x="41157" y="5129"/>
                  </a:cubicBezTo>
                  <a:cubicBezTo>
                    <a:pt x="41595" y="4121"/>
                    <a:pt x="41836" y="3288"/>
                    <a:pt x="41967" y="2718"/>
                  </a:cubicBezTo>
                  <a:cubicBezTo>
                    <a:pt x="42077" y="2302"/>
                    <a:pt x="42099" y="2083"/>
                    <a:pt x="42143" y="1864"/>
                  </a:cubicBezTo>
                  <a:cubicBezTo>
                    <a:pt x="42209" y="1097"/>
                    <a:pt x="42143" y="439"/>
                    <a:pt x="420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57;p30">
              <a:extLst>
                <a:ext uri="{FF2B5EF4-FFF2-40B4-BE49-F238E27FC236}">
                  <a16:creationId xmlns:a16="http://schemas.microsoft.com/office/drawing/2014/main" id="{4B5C4ECF-8F99-6DE9-39FE-EBC3E7C80684}"/>
                </a:ext>
              </a:extLst>
            </p:cNvPr>
            <p:cNvSpPr/>
            <p:nvPr/>
          </p:nvSpPr>
          <p:spPr>
            <a:xfrm>
              <a:off x="4485374" y="1240015"/>
              <a:ext cx="43930" cy="143835"/>
            </a:xfrm>
            <a:custGeom>
              <a:avLst/>
              <a:gdLst/>
              <a:ahLst/>
              <a:cxnLst/>
              <a:rect l="l" t="t" r="r" b="b"/>
              <a:pathLst>
                <a:path w="1995" h="6532" extrusionOk="0">
                  <a:moveTo>
                    <a:pt x="636" y="1"/>
                  </a:moveTo>
                  <a:lnTo>
                    <a:pt x="0" y="5655"/>
                  </a:lnTo>
                  <a:lnTo>
                    <a:pt x="1841" y="6532"/>
                  </a:lnTo>
                  <a:lnTo>
                    <a:pt x="1995" y="461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58;p30">
              <a:extLst>
                <a:ext uri="{FF2B5EF4-FFF2-40B4-BE49-F238E27FC236}">
                  <a16:creationId xmlns:a16="http://schemas.microsoft.com/office/drawing/2014/main" id="{F6C0D3AF-03C7-DFC9-36F8-9BF375DA802C}"/>
                </a:ext>
              </a:extLst>
            </p:cNvPr>
            <p:cNvSpPr/>
            <p:nvPr/>
          </p:nvSpPr>
          <p:spPr>
            <a:xfrm>
              <a:off x="3797712" y="983790"/>
              <a:ext cx="733530" cy="280381"/>
            </a:xfrm>
            <a:custGeom>
              <a:avLst/>
              <a:gdLst/>
              <a:ahLst/>
              <a:cxnLst/>
              <a:rect l="l" t="t" r="r" b="b"/>
              <a:pathLst>
                <a:path w="33312" h="12733" extrusionOk="0">
                  <a:moveTo>
                    <a:pt x="22" y="0"/>
                  </a:moveTo>
                  <a:lnTo>
                    <a:pt x="1" y="548"/>
                  </a:lnTo>
                  <a:cubicBezTo>
                    <a:pt x="11090" y="4602"/>
                    <a:pt x="22222" y="8678"/>
                    <a:pt x="33311" y="12733"/>
                  </a:cubicBezTo>
                  <a:cubicBezTo>
                    <a:pt x="33289" y="12513"/>
                    <a:pt x="33268" y="12294"/>
                    <a:pt x="33224" y="12097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59;p30">
              <a:extLst>
                <a:ext uri="{FF2B5EF4-FFF2-40B4-BE49-F238E27FC236}">
                  <a16:creationId xmlns:a16="http://schemas.microsoft.com/office/drawing/2014/main" id="{E590D134-AE7D-24FA-48B2-746F7825C250}"/>
                </a:ext>
              </a:extLst>
            </p:cNvPr>
            <p:cNvSpPr/>
            <p:nvPr/>
          </p:nvSpPr>
          <p:spPr>
            <a:xfrm>
              <a:off x="3794827" y="1102984"/>
              <a:ext cx="731592" cy="280865"/>
            </a:xfrm>
            <a:custGeom>
              <a:avLst/>
              <a:gdLst/>
              <a:ahLst/>
              <a:cxnLst/>
              <a:rect l="l" t="t" r="r" b="b"/>
              <a:pathLst>
                <a:path w="33224" h="12755" extrusionOk="0">
                  <a:moveTo>
                    <a:pt x="44" y="0"/>
                  </a:moveTo>
                  <a:lnTo>
                    <a:pt x="0" y="636"/>
                  </a:lnTo>
                  <a:lnTo>
                    <a:pt x="33201" y="12755"/>
                  </a:lnTo>
                  <a:lnTo>
                    <a:pt x="33223" y="1227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60;p30">
              <a:extLst>
                <a:ext uri="{FF2B5EF4-FFF2-40B4-BE49-F238E27FC236}">
                  <a16:creationId xmlns:a16="http://schemas.microsoft.com/office/drawing/2014/main" id="{40A6EF59-018B-D58F-9C2F-DFB516086EC3}"/>
                </a:ext>
              </a:extLst>
            </p:cNvPr>
            <p:cNvSpPr/>
            <p:nvPr/>
          </p:nvSpPr>
          <p:spPr>
            <a:xfrm>
              <a:off x="3795774" y="1068721"/>
              <a:ext cx="226828" cy="43930"/>
            </a:xfrm>
            <a:custGeom>
              <a:avLst/>
              <a:gdLst/>
              <a:ahLst/>
              <a:cxnLst/>
              <a:rect l="l" t="t" r="r" b="b"/>
              <a:pathLst>
                <a:path w="10301" h="1995" extrusionOk="0">
                  <a:moveTo>
                    <a:pt x="9249" y="0"/>
                  </a:moveTo>
                  <a:lnTo>
                    <a:pt x="1" y="1556"/>
                  </a:lnTo>
                  <a:lnTo>
                    <a:pt x="1140" y="1994"/>
                  </a:lnTo>
                  <a:lnTo>
                    <a:pt x="10301" y="438"/>
                  </a:lnTo>
                  <a:lnTo>
                    <a:pt x="9249" y="0"/>
                  </a:lnTo>
                  <a:close/>
                </a:path>
              </a:pathLst>
            </a:custGeom>
            <a:solidFill>
              <a:srgbClr val="FFC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61;p30">
              <a:extLst>
                <a:ext uri="{FF2B5EF4-FFF2-40B4-BE49-F238E27FC236}">
                  <a16:creationId xmlns:a16="http://schemas.microsoft.com/office/drawing/2014/main" id="{6EDF41D7-1BFB-4273-D7BE-2719C3E7F62E}"/>
                </a:ext>
              </a:extLst>
            </p:cNvPr>
            <p:cNvSpPr/>
            <p:nvPr/>
          </p:nvSpPr>
          <p:spPr>
            <a:xfrm>
              <a:off x="3809294" y="1001142"/>
              <a:ext cx="705058" cy="361480"/>
            </a:xfrm>
            <a:custGeom>
              <a:avLst/>
              <a:gdLst/>
              <a:ahLst/>
              <a:cxnLst/>
              <a:rect l="l" t="t" r="r" b="b"/>
              <a:pathLst>
                <a:path w="32019" h="16416" extrusionOk="0">
                  <a:moveTo>
                    <a:pt x="0" y="1"/>
                  </a:moveTo>
                  <a:lnTo>
                    <a:pt x="0" y="1"/>
                  </a:lnTo>
                  <a:cubicBezTo>
                    <a:pt x="220" y="571"/>
                    <a:pt x="461" y="1404"/>
                    <a:pt x="483" y="2412"/>
                  </a:cubicBezTo>
                  <a:cubicBezTo>
                    <a:pt x="526" y="3464"/>
                    <a:pt x="329" y="4296"/>
                    <a:pt x="110" y="4888"/>
                  </a:cubicBezTo>
                  <a:cubicBezTo>
                    <a:pt x="10454" y="8723"/>
                    <a:pt x="20820" y="12580"/>
                    <a:pt x="31142" y="16415"/>
                  </a:cubicBezTo>
                  <a:cubicBezTo>
                    <a:pt x="31427" y="15911"/>
                    <a:pt x="31777" y="15144"/>
                    <a:pt x="31887" y="14158"/>
                  </a:cubicBezTo>
                  <a:cubicBezTo>
                    <a:pt x="32018" y="12953"/>
                    <a:pt x="31712" y="12010"/>
                    <a:pt x="31470" y="11462"/>
                  </a:cubicBezTo>
                  <a:cubicBezTo>
                    <a:pt x="21017" y="7627"/>
                    <a:pt x="10498" y="381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39"/>
          <p:cNvSpPr txBox="1">
            <a:spLocks noGrp="1"/>
          </p:cNvSpPr>
          <p:nvPr>
            <p:ph type="title"/>
          </p:nvPr>
        </p:nvSpPr>
        <p:spPr>
          <a:xfrm>
            <a:off x="720000" y="52364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Bài</a:t>
            </a:r>
            <a:r>
              <a:rPr lang="en-US" dirty="0"/>
              <a:t> 1</a:t>
            </a:r>
            <a:endParaRPr dirty="0"/>
          </a:p>
        </p:txBody>
      </p:sp>
      <p:sp>
        <p:nvSpPr>
          <p:cNvPr id="830" name="Google Shape;830;p39"/>
          <p:cNvSpPr txBox="1">
            <a:spLocks noGrp="1"/>
          </p:cNvSpPr>
          <p:nvPr>
            <p:ph type="title" idx="4294967295"/>
          </p:nvPr>
        </p:nvSpPr>
        <p:spPr>
          <a:xfrm>
            <a:off x="815450" y="2630325"/>
            <a:ext cx="1773000" cy="2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lt2"/>
                </a:solidFill>
              </a:rPr>
              <a:t>Câu</a:t>
            </a:r>
            <a:r>
              <a:rPr lang="en-US" sz="2000" dirty="0">
                <a:solidFill>
                  <a:schemeClr val="lt2"/>
                </a:solidFill>
              </a:rPr>
              <a:t> a</a:t>
            </a:r>
            <a:endParaRPr sz="2000" dirty="0">
              <a:solidFill>
                <a:schemeClr val="lt2"/>
              </a:solidFill>
            </a:endParaRPr>
          </a:p>
        </p:txBody>
      </p:sp>
      <p:sp>
        <p:nvSpPr>
          <p:cNvPr id="831" name="Google Shape;831;p39"/>
          <p:cNvSpPr txBox="1">
            <a:spLocks noGrp="1"/>
          </p:cNvSpPr>
          <p:nvPr>
            <p:ph type="subTitle" idx="4294967295"/>
          </p:nvPr>
        </p:nvSpPr>
        <p:spPr>
          <a:xfrm>
            <a:off x="815861" y="2877150"/>
            <a:ext cx="1772100" cy="7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-&gt;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 ý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32" name="Google Shape;832;p39"/>
          <p:cNvSpPr/>
          <p:nvPr/>
        </p:nvSpPr>
        <p:spPr>
          <a:xfrm>
            <a:off x="1317076" y="1707827"/>
            <a:ext cx="769660" cy="745987"/>
          </a:xfrm>
          <a:custGeom>
            <a:avLst/>
            <a:gdLst/>
            <a:ahLst/>
            <a:cxnLst/>
            <a:rect l="l" t="t" r="r" b="b"/>
            <a:pathLst>
              <a:path w="32675" h="31670" extrusionOk="0">
                <a:moveTo>
                  <a:pt x="16338" y="1"/>
                </a:moveTo>
                <a:cubicBezTo>
                  <a:pt x="14200" y="1"/>
                  <a:pt x="12336" y="677"/>
                  <a:pt x="10472" y="1426"/>
                </a:cubicBezTo>
                <a:cubicBezTo>
                  <a:pt x="8553" y="2230"/>
                  <a:pt x="7018" y="3381"/>
                  <a:pt x="5575" y="4843"/>
                </a:cubicBezTo>
                <a:cubicBezTo>
                  <a:pt x="4113" y="6305"/>
                  <a:pt x="2687" y="7676"/>
                  <a:pt x="1883" y="9613"/>
                </a:cubicBezTo>
                <a:cubicBezTo>
                  <a:pt x="1079" y="11495"/>
                  <a:pt x="1" y="13468"/>
                  <a:pt x="1" y="15606"/>
                </a:cubicBezTo>
                <a:cubicBezTo>
                  <a:pt x="1" y="17745"/>
                  <a:pt x="531" y="19956"/>
                  <a:pt x="1317" y="21820"/>
                </a:cubicBezTo>
                <a:cubicBezTo>
                  <a:pt x="2102" y="23720"/>
                  <a:pt x="3345" y="25675"/>
                  <a:pt x="4807" y="27101"/>
                </a:cubicBezTo>
                <a:cubicBezTo>
                  <a:pt x="6269" y="28563"/>
                  <a:pt x="8590" y="28819"/>
                  <a:pt x="10508" y="29623"/>
                </a:cubicBezTo>
                <a:cubicBezTo>
                  <a:pt x="12372" y="30390"/>
                  <a:pt x="14200" y="31669"/>
                  <a:pt x="16338" y="31669"/>
                </a:cubicBezTo>
                <a:cubicBezTo>
                  <a:pt x="18494" y="31669"/>
                  <a:pt x="20541" y="31011"/>
                  <a:pt x="22423" y="30244"/>
                </a:cubicBezTo>
                <a:cubicBezTo>
                  <a:pt x="24342" y="29440"/>
                  <a:pt x="26462" y="28599"/>
                  <a:pt x="27905" y="27137"/>
                </a:cubicBezTo>
                <a:cubicBezTo>
                  <a:pt x="29367" y="25675"/>
                  <a:pt x="30135" y="23537"/>
                  <a:pt x="30939" y="21619"/>
                </a:cubicBezTo>
                <a:cubicBezTo>
                  <a:pt x="31706" y="19773"/>
                  <a:pt x="32675" y="17726"/>
                  <a:pt x="32675" y="15570"/>
                </a:cubicBezTo>
                <a:cubicBezTo>
                  <a:pt x="32675" y="13432"/>
                  <a:pt x="31213" y="11604"/>
                  <a:pt x="30427" y="9741"/>
                </a:cubicBezTo>
                <a:cubicBezTo>
                  <a:pt x="29641" y="7822"/>
                  <a:pt x="29057" y="5775"/>
                  <a:pt x="27595" y="4331"/>
                </a:cubicBezTo>
                <a:cubicBezTo>
                  <a:pt x="26133" y="2870"/>
                  <a:pt x="24269" y="1919"/>
                  <a:pt x="22350" y="1115"/>
                </a:cubicBezTo>
                <a:cubicBezTo>
                  <a:pt x="20504" y="329"/>
                  <a:pt x="18494" y="1"/>
                  <a:pt x="16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9"/>
          <p:cNvSpPr txBox="1"/>
          <p:nvPr/>
        </p:nvSpPr>
        <p:spPr>
          <a:xfrm>
            <a:off x="1328855" y="1838120"/>
            <a:ext cx="7461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3"/>
                </a:solidFill>
                <a:latin typeface="Amiko"/>
                <a:ea typeface="Amiko"/>
                <a:cs typeface="Amiko"/>
                <a:sym typeface="Amiko"/>
              </a:rPr>
              <a:t>01</a:t>
            </a:r>
            <a:endParaRPr sz="2400" b="1" dirty="0">
              <a:solidFill>
                <a:schemeClr val="accent3"/>
              </a:solidFill>
              <a:latin typeface="Amiko"/>
              <a:ea typeface="Amiko"/>
              <a:cs typeface="Amiko"/>
              <a:sym typeface="Amiko"/>
            </a:endParaRPr>
          </a:p>
        </p:txBody>
      </p:sp>
      <p:sp>
        <p:nvSpPr>
          <p:cNvPr id="834" name="Google Shape;834;p39"/>
          <p:cNvSpPr txBox="1">
            <a:spLocks noGrp="1"/>
          </p:cNvSpPr>
          <p:nvPr>
            <p:ph type="title" idx="4294967295"/>
          </p:nvPr>
        </p:nvSpPr>
        <p:spPr>
          <a:xfrm>
            <a:off x="3636754" y="2472800"/>
            <a:ext cx="1518893" cy="26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lt2"/>
                </a:solidFill>
              </a:rPr>
              <a:t>Câu</a:t>
            </a:r>
            <a:r>
              <a:rPr lang="en-US" sz="2000" dirty="0">
                <a:solidFill>
                  <a:schemeClr val="lt2"/>
                </a:solidFill>
              </a:rPr>
              <a:t> b</a:t>
            </a:r>
            <a:endParaRPr sz="2000" dirty="0">
              <a:solidFill>
                <a:schemeClr val="lt2"/>
              </a:solidFill>
            </a:endParaRPr>
          </a:p>
        </p:txBody>
      </p:sp>
      <p:sp>
        <p:nvSpPr>
          <p:cNvPr id="835" name="Google Shape;835;p39"/>
          <p:cNvSpPr txBox="1">
            <a:spLocks noGrp="1"/>
          </p:cNvSpPr>
          <p:nvPr>
            <p:ph type="subTitle" idx="4294967295"/>
          </p:nvPr>
        </p:nvSpPr>
        <p:spPr>
          <a:xfrm>
            <a:off x="3210561" y="1127868"/>
            <a:ext cx="3034453" cy="769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-&gt;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ấ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y; 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-&gt; em 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ý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36" name="Google Shape;836;p39"/>
          <p:cNvSpPr/>
          <p:nvPr/>
        </p:nvSpPr>
        <p:spPr>
          <a:xfrm>
            <a:off x="4030233" y="2900963"/>
            <a:ext cx="769660" cy="745987"/>
          </a:xfrm>
          <a:custGeom>
            <a:avLst/>
            <a:gdLst/>
            <a:ahLst/>
            <a:cxnLst/>
            <a:rect l="l" t="t" r="r" b="b"/>
            <a:pathLst>
              <a:path w="32675" h="31670" extrusionOk="0">
                <a:moveTo>
                  <a:pt x="16338" y="1"/>
                </a:moveTo>
                <a:cubicBezTo>
                  <a:pt x="14200" y="1"/>
                  <a:pt x="12336" y="677"/>
                  <a:pt x="10472" y="1426"/>
                </a:cubicBezTo>
                <a:cubicBezTo>
                  <a:pt x="8553" y="2230"/>
                  <a:pt x="7018" y="3381"/>
                  <a:pt x="5575" y="4843"/>
                </a:cubicBezTo>
                <a:cubicBezTo>
                  <a:pt x="4113" y="6305"/>
                  <a:pt x="2687" y="7676"/>
                  <a:pt x="1883" y="9613"/>
                </a:cubicBezTo>
                <a:cubicBezTo>
                  <a:pt x="1079" y="11495"/>
                  <a:pt x="1" y="13468"/>
                  <a:pt x="1" y="15606"/>
                </a:cubicBezTo>
                <a:cubicBezTo>
                  <a:pt x="1" y="17745"/>
                  <a:pt x="531" y="19956"/>
                  <a:pt x="1317" y="21820"/>
                </a:cubicBezTo>
                <a:cubicBezTo>
                  <a:pt x="2102" y="23720"/>
                  <a:pt x="3345" y="25675"/>
                  <a:pt x="4807" y="27101"/>
                </a:cubicBezTo>
                <a:cubicBezTo>
                  <a:pt x="6269" y="28563"/>
                  <a:pt x="8590" y="28819"/>
                  <a:pt x="10508" y="29623"/>
                </a:cubicBezTo>
                <a:cubicBezTo>
                  <a:pt x="12372" y="30390"/>
                  <a:pt x="14200" y="31669"/>
                  <a:pt x="16338" y="31669"/>
                </a:cubicBezTo>
                <a:cubicBezTo>
                  <a:pt x="18494" y="31669"/>
                  <a:pt x="20541" y="31011"/>
                  <a:pt x="22423" y="30244"/>
                </a:cubicBezTo>
                <a:cubicBezTo>
                  <a:pt x="24342" y="29440"/>
                  <a:pt x="26462" y="28599"/>
                  <a:pt x="27905" y="27137"/>
                </a:cubicBezTo>
                <a:cubicBezTo>
                  <a:pt x="29367" y="25675"/>
                  <a:pt x="30135" y="23537"/>
                  <a:pt x="30939" y="21619"/>
                </a:cubicBezTo>
                <a:cubicBezTo>
                  <a:pt x="31706" y="19773"/>
                  <a:pt x="32675" y="17726"/>
                  <a:pt x="32675" y="15570"/>
                </a:cubicBezTo>
                <a:cubicBezTo>
                  <a:pt x="32675" y="13432"/>
                  <a:pt x="31213" y="11604"/>
                  <a:pt x="30427" y="9741"/>
                </a:cubicBezTo>
                <a:cubicBezTo>
                  <a:pt x="29641" y="7822"/>
                  <a:pt x="29057" y="5775"/>
                  <a:pt x="27595" y="4331"/>
                </a:cubicBezTo>
                <a:cubicBezTo>
                  <a:pt x="26133" y="2870"/>
                  <a:pt x="24269" y="1919"/>
                  <a:pt x="22350" y="1115"/>
                </a:cubicBezTo>
                <a:cubicBezTo>
                  <a:pt x="20504" y="329"/>
                  <a:pt x="18494" y="1"/>
                  <a:pt x="163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39"/>
          <p:cNvSpPr txBox="1"/>
          <p:nvPr/>
        </p:nvSpPr>
        <p:spPr>
          <a:xfrm>
            <a:off x="4053793" y="3039819"/>
            <a:ext cx="7461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3"/>
                </a:solidFill>
                <a:latin typeface="Amiko"/>
                <a:ea typeface="Amiko"/>
                <a:cs typeface="Amiko"/>
                <a:sym typeface="Amiko"/>
              </a:rPr>
              <a:t>02</a:t>
            </a:r>
            <a:endParaRPr sz="2400" b="1" dirty="0">
              <a:solidFill>
                <a:schemeClr val="accent3"/>
              </a:solidFill>
              <a:latin typeface="Amiko"/>
              <a:ea typeface="Amiko"/>
              <a:cs typeface="Amiko"/>
              <a:sym typeface="Amiko"/>
            </a:endParaRPr>
          </a:p>
        </p:txBody>
      </p:sp>
      <p:sp>
        <p:nvSpPr>
          <p:cNvPr id="838" name="Google Shape;838;p39"/>
          <p:cNvSpPr txBox="1">
            <a:spLocks noGrp="1"/>
          </p:cNvSpPr>
          <p:nvPr>
            <p:ph type="title" idx="4294967295"/>
          </p:nvPr>
        </p:nvSpPr>
        <p:spPr>
          <a:xfrm>
            <a:off x="5901747" y="2630325"/>
            <a:ext cx="1835571" cy="2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lt2"/>
                </a:solidFill>
              </a:rPr>
              <a:t>Câu</a:t>
            </a:r>
            <a:r>
              <a:rPr lang="en-US" sz="2000" dirty="0">
                <a:solidFill>
                  <a:schemeClr val="lt2"/>
                </a:solidFill>
              </a:rPr>
              <a:t> c</a:t>
            </a:r>
            <a:endParaRPr sz="2000" dirty="0">
              <a:solidFill>
                <a:schemeClr val="lt2"/>
              </a:solidFill>
            </a:endParaRPr>
          </a:p>
        </p:txBody>
      </p:sp>
      <p:sp>
        <p:nvSpPr>
          <p:cNvPr id="839" name="Google Shape;839;p39"/>
          <p:cNvSpPr txBox="1">
            <a:spLocks noGrp="1"/>
          </p:cNvSpPr>
          <p:nvPr>
            <p:ph type="subTitle" idx="4294967295"/>
          </p:nvPr>
        </p:nvSpPr>
        <p:spPr>
          <a:xfrm>
            <a:off x="5953760" y="2894004"/>
            <a:ext cx="2174240" cy="16170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-&gt;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ý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40" name="Google Shape;840;p39"/>
          <p:cNvSpPr/>
          <p:nvPr/>
        </p:nvSpPr>
        <p:spPr>
          <a:xfrm>
            <a:off x="6562400" y="1575215"/>
            <a:ext cx="769660" cy="745987"/>
          </a:xfrm>
          <a:custGeom>
            <a:avLst/>
            <a:gdLst/>
            <a:ahLst/>
            <a:cxnLst/>
            <a:rect l="l" t="t" r="r" b="b"/>
            <a:pathLst>
              <a:path w="32675" h="31670" extrusionOk="0">
                <a:moveTo>
                  <a:pt x="16338" y="1"/>
                </a:moveTo>
                <a:cubicBezTo>
                  <a:pt x="14200" y="1"/>
                  <a:pt x="12336" y="677"/>
                  <a:pt x="10472" y="1426"/>
                </a:cubicBezTo>
                <a:cubicBezTo>
                  <a:pt x="8553" y="2230"/>
                  <a:pt x="7018" y="3381"/>
                  <a:pt x="5575" y="4843"/>
                </a:cubicBezTo>
                <a:cubicBezTo>
                  <a:pt x="4113" y="6305"/>
                  <a:pt x="2687" y="7676"/>
                  <a:pt x="1883" y="9613"/>
                </a:cubicBezTo>
                <a:cubicBezTo>
                  <a:pt x="1079" y="11495"/>
                  <a:pt x="1" y="13468"/>
                  <a:pt x="1" y="15606"/>
                </a:cubicBezTo>
                <a:cubicBezTo>
                  <a:pt x="1" y="17745"/>
                  <a:pt x="531" y="19956"/>
                  <a:pt x="1317" y="21820"/>
                </a:cubicBezTo>
                <a:cubicBezTo>
                  <a:pt x="2102" y="23720"/>
                  <a:pt x="3345" y="25675"/>
                  <a:pt x="4807" y="27101"/>
                </a:cubicBezTo>
                <a:cubicBezTo>
                  <a:pt x="6269" y="28563"/>
                  <a:pt x="8590" y="28819"/>
                  <a:pt x="10508" y="29623"/>
                </a:cubicBezTo>
                <a:cubicBezTo>
                  <a:pt x="12372" y="30390"/>
                  <a:pt x="14200" y="31669"/>
                  <a:pt x="16338" y="31669"/>
                </a:cubicBezTo>
                <a:cubicBezTo>
                  <a:pt x="18494" y="31669"/>
                  <a:pt x="20541" y="31011"/>
                  <a:pt x="22423" y="30244"/>
                </a:cubicBezTo>
                <a:cubicBezTo>
                  <a:pt x="24342" y="29440"/>
                  <a:pt x="26462" y="28599"/>
                  <a:pt x="27905" y="27137"/>
                </a:cubicBezTo>
                <a:cubicBezTo>
                  <a:pt x="29367" y="25675"/>
                  <a:pt x="30135" y="23537"/>
                  <a:pt x="30939" y="21619"/>
                </a:cubicBezTo>
                <a:cubicBezTo>
                  <a:pt x="31706" y="19773"/>
                  <a:pt x="32675" y="17726"/>
                  <a:pt x="32675" y="15570"/>
                </a:cubicBezTo>
                <a:cubicBezTo>
                  <a:pt x="32675" y="13432"/>
                  <a:pt x="31213" y="11604"/>
                  <a:pt x="30427" y="9741"/>
                </a:cubicBezTo>
                <a:cubicBezTo>
                  <a:pt x="29641" y="7822"/>
                  <a:pt x="29057" y="5775"/>
                  <a:pt x="27595" y="4331"/>
                </a:cubicBezTo>
                <a:cubicBezTo>
                  <a:pt x="26133" y="2870"/>
                  <a:pt x="24269" y="1919"/>
                  <a:pt x="22350" y="1115"/>
                </a:cubicBezTo>
                <a:cubicBezTo>
                  <a:pt x="20504" y="329"/>
                  <a:pt x="18494" y="1"/>
                  <a:pt x="163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39"/>
          <p:cNvSpPr txBox="1"/>
          <p:nvPr/>
        </p:nvSpPr>
        <p:spPr>
          <a:xfrm>
            <a:off x="6574180" y="1714287"/>
            <a:ext cx="7461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3"/>
                </a:solidFill>
                <a:latin typeface="Amiko"/>
                <a:ea typeface="Amiko"/>
                <a:cs typeface="Amiko"/>
                <a:sym typeface="Amiko"/>
              </a:rPr>
              <a:t>03</a:t>
            </a:r>
            <a:endParaRPr sz="2400" b="1" dirty="0">
              <a:solidFill>
                <a:schemeClr val="accent3"/>
              </a:solidFill>
              <a:latin typeface="Amiko"/>
              <a:ea typeface="Amiko"/>
              <a:cs typeface="Amiko"/>
              <a:sym typeface="Amiko"/>
            </a:endParaRPr>
          </a:p>
        </p:txBody>
      </p:sp>
      <p:cxnSp>
        <p:nvCxnSpPr>
          <p:cNvPr id="842" name="Google Shape;842;p39"/>
          <p:cNvCxnSpPr>
            <a:stCxn id="833" idx="3"/>
            <a:endCxn id="837" idx="1"/>
          </p:cNvCxnSpPr>
          <p:nvPr/>
        </p:nvCxnSpPr>
        <p:spPr>
          <a:xfrm>
            <a:off x="2074955" y="2080820"/>
            <a:ext cx="1978838" cy="1201699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3" name="Google Shape;843;p39"/>
          <p:cNvCxnSpPr>
            <a:stCxn id="837" idx="3"/>
            <a:endCxn id="841" idx="1"/>
          </p:cNvCxnSpPr>
          <p:nvPr/>
        </p:nvCxnSpPr>
        <p:spPr>
          <a:xfrm flipV="1">
            <a:off x="4799893" y="1956987"/>
            <a:ext cx="1774287" cy="1325532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39"/>
          <p:cNvSpPr txBox="1">
            <a:spLocks noGrp="1"/>
          </p:cNvSpPr>
          <p:nvPr>
            <p:ph type="title"/>
          </p:nvPr>
        </p:nvSpPr>
        <p:spPr>
          <a:xfrm>
            <a:off x="780296" y="448073"/>
            <a:ext cx="7723807" cy="4166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Bài</a:t>
            </a:r>
            <a:r>
              <a:rPr lang="en-US" dirty="0"/>
              <a:t> 2</a:t>
            </a:r>
            <a:endParaRPr dirty="0"/>
          </a:p>
        </p:txBody>
      </p:sp>
      <p:sp>
        <p:nvSpPr>
          <p:cNvPr id="830" name="Google Shape;830;p39"/>
          <p:cNvSpPr txBox="1">
            <a:spLocks noGrp="1"/>
          </p:cNvSpPr>
          <p:nvPr>
            <p:ph type="title" idx="4294967295"/>
          </p:nvPr>
        </p:nvSpPr>
        <p:spPr>
          <a:xfrm>
            <a:off x="815450" y="2630325"/>
            <a:ext cx="1773000" cy="2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lt2"/>
                </a:solidFill>
              </a:rPr>
              <a:t>Câu</a:t>
            </a:r>
            <a:r>
              <a:rPr lang="en-US" sz="2000" dirty="0">
                <a:solidFill>
                  <a:schemeClr val="lt2"/>
                </a:solidFill>
              </a:rPr>
              <a:t> a</a:t>
            </a:r>
            <a:endParaRPr sz="2000" dirty="0">
              <a:solidFill>
                <a:schemeClr val="lt2"/>
              </a:solidFill>
            </a:endParaRPr>
          </a:p>
        </p:txBody>
      </p:sp>
      <p:sp>
        <p:nvSpPr>
          <p:cNvPr id="831" name="Google Shape;831;p39"/>
          <p:cNvSpPr txBox="1">
            <a:spLocks noGrp="1"/>
          </p:cNvSpPr>
          <p:nvPr>
            <p:ph type="subTitle" idx="4294967295"/>
          </p:nvPr>
        </p:nvSpPr>
        <p:spPr>
          <a:xfrm>
            <a:off x="815861" y="2877150"/>
            <a:ext cx="1772100" cy="7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-&gt;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ý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32" name="Google Shape;832;p39"/>
          <p:cNvSpPr/>
          <p:nvPr/>
        </p:nvSpPr>
        <p:spPr>
          <a:xfrm>
            <a:off x="1317076" y="1707827"/>
            <a:ext cx="769660" cy="745987"/>
          </a:xfrm>
          <a:custGeom>
            <a:avLst/>
            <a:gdLst/>
            <a:ahLst/>
            <a:cxnLst/>
            <a:rect l="l" t="t" r="r" b="b"/>
            <a:pathLst>
              <a:path w="32675" h="31670" extrusionOk="0">
                <a:moveTo>
                  <a:pt x="16338" y="1"/>
                </a:moveTo>
                <a:cubicBezTo>
                  <a:pt x="14200" y="1"/>
                  <a:pt x="12336" y="677"/>
                  <a:pt x="10472" y="1426"/>
                </a:cubicBezTo>
                <a:cubicBezTo>
                  <a:pt x="8553" y="2230"/>
                  <a:pt x="7018" y="3381"/>
                  <a:pt x="5575" y="4843"/>
                </a:cubicBezTo>
                <a:cubicBezTo>
                  <a:pt x="4113" y="6305"/>
                  <a:pt x="2687" y="7676"/>
                  <a:pt x="1883" y="9613"/>
                </a:cubicBezTo>
                <a:cubicBezTo>
                  <a:pt x="1079" y="11495"/>
                  <a:pt x="1" y="13468"/>
                  <a:pt x="1" y="15606"/>
                </a:cubicBezTo>
                <a:cubicBezTo>
                  <a:pt x="1" y="17745"/>
                  <a:pt x="531" y="19956"/>
                  <a:pt x="1317" y="21820"/>
                </a:cubicBezTo>
                <a:cubicBezTo>
                  <a:pt x="2102" y="23720"/>
                  <a:pt x="3345" y="25675"/>
                  <a:pt x="4807" y="27101"/>
                </a:cubicBezTo>
                <a:cubicBezTo>
                  <a:pt x="6269" y="28563"/>
                  <a:pt x="8590" y="28819"/>
                  <a:pt x="10508" y="29623"/>
                </a:cubicBezTo>
                <a:cubicBezTo>
                  <a:pt x="12372" y="30390"/>
                  <a:pt x="14200" y="31669"/>
                  <a:pt x="16338" y="31669"/>
                </a:cubicBezTo>
                <a:cubicBezTo>
                  <a:pt x="18494" y="31669"/>
                  <a:pt x="20541" y="31011"/>
                  <a:pt x="22423" y="30244"/>
                </a:cubicBezTo>
                <a:cubicBezTo>
                  <a:pt x="24342" y="29440"/>
                  <a:pt x="26462" y="28599"/>
                  <a:pt x="27905" y="27137"/>
                </a:cubicBezTo>
                <a:cubicBezTo>
                  <a:pt x="29367" y="25675"/>
                  <a:pt x="30135" y="23537"/>
                  <a:pt x="30939" y="21619"/>
                </a:cubicBezTo>
                <a:cubicBezTo>
                  <a:pt x="31706" y="19773"/>
                  <a:pt x="32675" y="17726"/>
                  <a:pt x="32675" y="15570"/>
                </a:cubicBezTo>
                <a:cubicBezTo>
                  <a:pt x="32675" y="13432"/>
                  <a:pt x="31213" y="11604"/>
                  <a:pt x="30427" y="9741"/>
                </a:cubicBezTo>
                <a:cubicBezTo>
                  <a:pt x="29641" y="7822"/>
                  <a:pt x="29057" y="5775"/>
                  <a:pt x="27595" y="4331"/>
                </a:cubicBezTo>
                <a:cubicBezTo>
                  <a:pt x="26133" y="2870"/>
                  <a:pt x="24269" y="1919"/>
                  <a:pt x="22350" y="1115"/>
                </a:cubicBezTo>
                <a:cubicBezTo>
                  <a:pt x="20504" y="329"/>
                  <a:pt x="18494" y="1"/>
                  <a:pt x="16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3" name="Google Shape;833;p39"/>
          <p:cNvSpPr txBox="1"/>
          <p:nvPr/>
        </p:nvSpPr>
        <p:spPr>
          <a:xfrm>
            <a:off x="1328855" y="1838120"/>
            <a:ext cx="7461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ko"/>
                <a:ea typeface="Amiko"/>
                <a:cs typeface="Amiko"/>
                <a:sym typeface="Amiko"/>
              </a:rPr>
              <a:t>01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iko"/>
              <a:ea typeface="Amiko"/>
              <a:cs typeface="Amiko"/>
              <a:sym typeface="Amiko"/>
            </a:endParaRPr>
          </a:p>
        </p:txBody>
      </p:sp>
      <p:sp>
        <p:nvSpPr>
          <p:cNvPr id="834" name="Google Shape;834;p39"/>
          <p:cNvSpPr txBox="1">
            <a:spLocks noGrp="1"/>
          </p:cNvSpPr>
          <p:nvPr>
            <p:ph type="title" idx="4294967295"/>
          </p:nvPr>
        </p:nvSpPr>
        <p:spPr>
          <a:xfrm>
            <a:off x="2729250" y="2472800"/>
            <a:ext cx="1772100" cy="26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lt2"/>
                </a:solidFill>
              </a:rPr>
              <a:t>Câu</a:t>
            </a:r>
            <a:r>
              <a:rPr lang="en-US" sz="2000" dirty="0">
                <a:solidFill>
                  <a:schemeClr val="lt2"/>
                </a:solidFill>
              </a:rPr>
              <a:t> b</a:t>
            </a:r>
            <a:endParaRPr sz="2000" dirty="0">
              <a:solidFill>
                <a:schemeClr val="lt2"/>
              </a:solidFill>
            </a:endParaRPr>
          </a:p>
        </p:txBody>
      </p:sp>
      <p:sp>
        <p:nvSpPr>
          <p:cNvPr id="835" name="Google Shape;835;p39"/>
          <p:cNvSpPr txBox="1">
            <a:spLocks noGrp="1"/>
          </p:cNvSpPr>
          <p:nvPr>
            <p:ph type="subTitle" idx="4294967295"/>
          </p:nvPr>
        </p:nvSpPr>
        <p:spPr>
          <a:xfrm>
            <a:off x="2718337" y="1331813"/>
            <a:ext cx="2413750" cy="769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lắm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-&gt; hay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lắm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ý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mức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36" name="Google Shape;836;p39"/>
          <p:cNvSpPr/>
          <p:nvPr/>
        </p:nvSpPr>
        <p:spPr>
          <a:xfrm>
            <a:off x="3230472" y="2915440"/>
            <a:ext cx="769660" cy="745987"/>
          </a:xfrm>
          <a:custGeom>
            <a:avLst/>
            <a:gdLst/>
            <a:ahLst/>
            <a:cxnLst/>
            <a:rect l="l" t="t" r="r" b="b"/>
            <a:pathLst>
              <a:path w="32675" h="31670" extrusionOk="0">
                <a:moveTo>
                  <a:pt x="16338" y="1"/>
                </a:moveTo>
                <a:cubicBezTo>
                  <a:pt x="14200" y="1"/>
                  <a:pt x="12336" y="677"/>
                  <a:pt x="10472" y="1426"/>
                </a:cubicBezTo>
                <a:cubicBezTo>
                  <a:pt x="8553" y="2230"/>
                  <a:pt x="7018" y="3381"/>
                  <a:pt x="5575" y="4843"/>
                </a:cubicBezTo>
                <a:cubicBezTo>
                  <a:pt x="4113" y="6305"/>
                  <a:pt x="2687" y="7676"/>
                  <a:pt x="1883" y="9613"/>
                </a:cubicBezTo>
                <a:cubicBezTo>
                  <a:pt x="1079" y="11495"/>
                  <a:pt x="1" y="13468"/>
                  <a:pt x="1" y="15606"/>
                </a:cubicBezTo>
                <a:cubicBezTo>
                  <a:pt x="1" y="17745"/>
                  <a:pt x="531" y="19956"/>
                  <a:pt x="1317" y="21820"/>
                </a:cubicBezTo>
                <a:cubicBezTo>
                  <a:pt x="2102" y="23720"/>
                  <a:pt x="3345" y="25675"/>
                  <a:pt x="4807" y="27101"/>
                </a:cubicBezTo>
                <a:cubicBezTo>
                  <a:pt x="6269" y="28563"/>
                  <a:pt x="8590" y="28819"/>
                  <a:pt x="10508" y="29623"/>
                </a:cubicBezTo>
                <a:cubicBezTo>
                  <a:pt x="12372" y="30390"/>
                  <a:pt x="14200" y="31669"/>
                  <a:pt x="16338" y="31669"/>
                </a:cubicBezTo>
                <a:cubicBezTo>
                  <a:pt x="18494" y="31669"/>
                  <a:pt x="20541" y="31011"/>
                  <a:pt x="22423" y="30244"/>
                </a:cubicBezTo>
                <a:cubicBezTo>
                  <a:pt x="24342" y="29440"/>
                  <a:pt x="26462" y="28599"/>
                  <a:pt x="27905" y="27137"/>
                </a:cubicBezTo>
                <a:cubicBezTo>
                  <a:pt x="29367" y="25675"/>
                  <a:pt x="30135" y="23537"/>
                  <a:pt x="30939" y="21619"/>
                </a:cubicBezTo>
                <a:cubicBezTo>
                  <a:pt x="31706" y="19773"/>
                  <a:pt x="32675" y="17726"/>
                  <a:pt x="32675" y="15570"/>
                </a:cubicBezTo>
                <a:cubicBezTo>
                  <a:pt x="32675" y="13432"/>
                  <a:pt x="31213" y="11604"/>
                  <a:pt x="30427" y="9741"/>
                </a:cubicBezTo>
                <a:cubicBezTo>
                  <a:pt x="29641" y="7822"/>
                  <a:pt x="29057" y="5775"/>
                  <a:pt x="27595" y="4331"/>
                </a:cubicBezTo>
                <a:cubicBezTo>
                  <a:pt x="26133" y="2870"/>
                  <a:pt x="24269" y="1919"/>
                  <a:pt x="22350" y="1115"/>
                </a:cubicBezTo>
                <a:cubicBezTo>
                  <a:pt x="20504" y="329"/>
                  <a:pt x="18494" y="1"/>
                  <a:pt x="163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7" name="Google Shape;837;p39"/>
          <p:cNvSpPr txBox="1"/>
          <p:nvPr/>
        </p:nvSpPr>
        <p:spPr>
          <a:xfrm>
            <a:off x="3242252" y="3045734"/>
            <a:ext cx="7461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ko"/>
                <a:ea typeface="Amiko"/>
                <a:cs typeface="Amiko"/>
                <a:sym typeface="Amiko"/>
              </a:rPr>
              <a:t>02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iko"/>
              <a:ea typeface="Amiko"/>
              <a:cs typeface="Amiko"/>
              <a:sym typeface="Amiko"/>
            </a:endParaRPr>
          </a:p>
        </p:txBody>
      </p:sp>
      <p:sp>
        <p:nvSpPr>
          <p:cNvPr id="838" name="Google Shape;838;p39"/>
          <p:cNvSpPr txBox="1">
            <a:spLocks noGrp="1"/>
          </p:cNvSpPr>
          <p:nvPr>
            <p:ph type="title" idx="4294967295"/>
          </p:nvPr>
        </p:nvSpPr>
        <p:spPr>
          <a:xfrm>
            <a:off x="4642200" y="2630325"/>
            <a:ext cx="1773000" cy="2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lt2"/>
                </a:solidFill>
              </a:rPr>
              <a:t>Câu</a:t>
            </a:r>
            <a:r>
              <a:rPr lang="en-US" sz="2000" dirty="0">
                <a:solidFill>
                  <a:schemeClr val="lt2"/>
                </a:solidFill>
              </a:rPr>
              <a:t> c</a:t>
            </a:r>
            <a:endParaRPr sz="2000" dirty="0">
              <a:solidFill>
                <a:schemeClr val="lt2"/>
              </a:solidFill>
            </a:endParaRPr>
          </a:p>
        </p:txBody>
      </p:sp>
      <p:sp>
        <p:nvSpPr>
          <p:cNvPr id="839" name="Google Shape;839;p39"/>
          <p:cNvSpPr txBox="1">
            <a:spLocks noGrp="1"/>
          </p:cNvSpPr>
          <p:nvPr>
            <p:ph type="subTitle" idx="4294967295"/>
          </p:nvPr>
        </p:nvSpPr>
        <p:spPr>
          <a:xfrm>
            <a:off x="4630420" y="2894005"/>
            <a:ext cx="1772100" cy="7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-&gt;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dậy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40" name="Google Shape;840;p39"/>
          <p:cNvSpPr/>
          <p:nvPr/>
        </p:nvSpPr>
        <p:spPr>
          <a:xfrm>
            <a:off x="5143868" y="1707827"/>
            <a:ext cx="769660" cy="745987"/>
          </a:xfrm>
          <a:custGeom>
            <a:avLst/>
            <a:gdLst/>
            <a:ahLst/>
            <a:cxnLst/>
            <a:rect l="l" t="t" r="r" b="b"/>
            <a:pathLst>
              <a:path w="32675" h="31670" extrusionOk="0">
                <a:moveTo>
                  <a:pt x="16338" y="1"/>
                </a:moveTo>
                <a:cubicBezTo>
                  <a:pt x="14200" y="1"/>
                  <a:pt x="12336" y="677"/>
                  <a:pt x="10472" y="1426"/>
                </a:cubicBezTo>
                <a:cubicBezTo>
                  <a:pt x="8553" y="2230"/>
                  <a:pt x="7018" y="3381"/>
                  <a:pt x="5575" y="4843"/>
                </a:cubicBezTo>
                <a:cubicBezTo>
                  <a:pt x="4113" y="6305"/>
                  <a:pt x="2687" y="7676"/>
                  <a:pt x="1883" y="9613"/>
                </a:cubicBezTo>
                <a:cubicBezTo>
                  <a:pt x="1079" y="11495"/>
                  <a:pt x="1" y="13468"/>
                  <a:pt x="1" y="15606"/>
                </a:cubicBezTo>
                <a:cubicBezTo>
                  <a:pt x="1" y="17745"/>
                  <a:pt x="531" y="19956"/>
                  <a:pt x="1317" y="21820"/>
                </a:cubicBezTo>
                <a:cubicBezTo>
                  <a:pt x="2102" y="23720"/>
                  <a:pt x="3345" y="25675"/>
                  <a:pt x="4807" y="27101"/>
                </a:cubicBezTo>
                <a:cubicBezTo>
                  <a:pt x="6269" y="28563"/>
                  <a:pt x="8590" y="28819"/>
                  <a:pt x="10508" y="29623"/>
                </a:cubicBezTo>
                <a:cubicBezTo>
                  <a:pt x="12372" y="30390"/>
                  <a:pt x="14200" y="31669"/>
                  <a:pt x="16338" y="31669"/>
                </a:cubicBezTo>
                <a:cubicBezTo>
                  <a:pt x="18494" y="31669"/>
                  <a:pt x="20541" y="31011"/>
                  <a:pt x="22423" y="30244"/>
                </a:cubicBezTo>
                <a:cubicBezTo>
                  <a:pt x="24342" y="29440"/>
                  <a:pt x="26462" y="28599"/>
                  <a:pt x="27905" y="27137"/>
                </a:cubicBezTo>
                <a:cubicBezTo>
                  <a:pt x="29367" y="25675"/>
                  <a:pt x="30135" y="23537"/>
                  <a:pt x="30939" y="21619"/>
                </a:cubicBezTo>
                <a:cubicBezTo>
                  <a:pt x="31706" y="19773"/>
                  <a:pt x="32675" y="17726"/>
                  <a:pt x="32675" y="15570"/>
                </a:cubicBezTo>
                <a:cubicBezTo>
                  <a:pt x="32675" y="13432"/>
                  <a:pt x="31213" y="11604"/>
                  <a:pt x="30427" y="9741"/>
                </a:cubicBezTo>
                <a:cubicBezTo>
                  <a:pt x="29641" y="7822"/>
                  <a:pt x="29057" y="5775"/>
                  <a:pt x="27595" y="4331"/>
                </a:cubicBezTo>
                <a:cubicBezTo>
                  <a:pt x="26133" y="2870"/>
                  <a:pt x="24269" y="1919"/>
                  <a:pt x="22350" y="1115"/>
                </a:cubicBezTo>
                <a:cubicBezTo>
                  <a:pt x="20504" y="329"/>
                  <a:pt x="18494" y="1"/>
                  <a:pt x="163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1" name="Google Shape;841;p39"/>
          <p:cNvSpPr txBox="1"/>
          <p:nvPr/>
        </p:nvSpPr>
        <p:spPr>
          <a:xfrm>
            <a:off x="5155648" y="1838120"/>
            <a:ext cx="7461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ko"/>
                <a:ea typeface="Amiko"/>
                <a:cs typeface="Amiko"/>
                <a:sym typeface="Amiko"/>
              </a:rPr>
              <a:t>03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iko"/>
              <a:ea typeface="Amiko"/>
              <a:cs typeface="Amiko"/>
              <a:sym typeface="Amiko"/>
            </a:endParaRPr>
          </a:p>
        </p:txBody>
      </p:sp>
      <p:cxnSp>
        <p:nvCxnSpPr>
          <p:cNvPr id="842" name="Google Shape;842;p39"/>
          <p:cNvCxnSpPr>
            <a:stCxn id="833" idx="3"/>
            <a:endCxn id="837" idx="1"/>
          </p:cNvCxnSpPr>
          <p:nvPr/>
        </p:nvCxnSpPr>
        <p:spPr>
          <a:xfrm>
            <a:off x="2074955" y="2080820"/>
            <a:ext cx="1167300" cy="12075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3" name="Google Shape;843;p39"/>
          <p:cNvCxnSpPr>
            <a:stCxn id="837" idx="3"/>
            <a:endCxn id="841" idx="1"/>
          </p:cNvCxnSpPr>
          <p:nvPr/>
        </p:nvCxnSpPr>
        <p:spPr>
          <a:xfrm rot="10800000" flipH="1">
            <a:off x="3988352" y="2080934"/>
            <a:ext cx="1167300" cy="12075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4" name="Google Shape;844;p39"/>
          <p:cNvSpPr txBox="1">
            <a:spLocks noGrp="1"/>
          </p:cNvSpPr>
          <p:nvPr>
            <p:ph type="title" idx="4294967295"/>
          </p:nvPr>
        </p:nvSpPr>
        <p:spPr>
          <a:xfrm>
            <a:off x="6556499" y="2472800"/>
            <a:ext cx="1771200" cy="26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lt2"/>
                </a:solidFill>
              </a:rPr>
              <a:t>Câu</a:t>
            </a:r>
            <a:r>
              <a:rPr lang="en-US" sz="2000" dirty="0">
                <a:solidFill>
                  <a:schemeClr val="lt2"/>
                </a:solidFill>
              </a:rPr>
              <a:t> d</a:t>
            </a:r>
            <a:endParaRPr sz="2000" dirty="0">
              <a:solidFill>
                <a:schemeClr val="lt2"/>
              </a:solidFill>
            </a:endParaRPr>
          </a:p>
        </p:txBody>
      </p:sp>
      <p:sp>
        <p:nvSpPr>
          <p:cNvPr id="845" name="Google Shape;845;p39"/>
          <p:cNvSpPr txBox="1">
            <a:spLocks noGrp="1"/>
          </p:cNvSpPr>
          <p:nvPr>
            <p:ph type="subTitle" idx="4294967295"/>
          </p:nvPr>
        </p:nvSpPr>
        <p:spPr>
          <a:xfrm>
            <a:off x="6495627" y="1107530"/>
            <a:ext cx="2350346" cy="1268041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-&gt; hay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mức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Lắm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-&gt;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ngoan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lắm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mức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46" name="Google Shape;846;p39"/>
          <p:cNvSpPr/>
          <p:nvPr/>
        </p:nvSpPr>
        <p:spPr>
          <a:xfrm>
            <a:off x="7057265" y="2915440"/>
            <a:ext cx="769660" cy="745987"/>
          </a:xfrm>
          <a:custGeom>
            <a:avLst/>
            <a:gdLst/>
            <a:ahLst/>
            <a:cxnLst/>
            <a:rect l="l" t="t" r="r" b="b"/>
            <a:pathLst>
              <a:path w="32675" h="31670" extrusionOk="0">
                <a:moveTo>
                  <a:pt x="16338" y="1"/>
                </a:moveTo>
                <a:cubicBezTo>
                  <a:pt x="14200" y="1"/>
                  <a:pt x="12336" y="677"/>
                  <a:pt x="10472" y="1426"/>
                </a:cubicBezTo>
                <a:cubicBezTo>
                  <a:pt x="8553" y="2230"/>
                  <a:pt x="7018" y="3381"/>
                  <a:pt x="5575" y="4843"/>
                </a:cubicBezTo>
                <a:cubicBezTo>
                  <a:pt x="4113" y="6305"/>
                  <a:pt x="2687" y="7676"/>
                  <a:pt x="1883" y="9613"/>
                </a:cubicBezTo>
                <a:cubicBezTo>
                  <a:pt x="1079" y="11495"/>
                  <a:pt x="1" y="13468"/>
                  <a:pt x="1" y="15606"/>
                </a:cubicBezTo>
                <a:cubicBezTo>
                  <a:pt x="1" y="17745"/>
                  <a:pt x="531" y="19956"/>
                  <a:pt x="1317" y="21820"/>
                </a:cubicBezTo>
                <a:cubicBezTo>
                  <a:pt x="2102" y="23720"/>
                  <a:pt x="3345" y="25675"/>
                  <a:pt x="4807" y="27101"/>
                </a:cubicBezTo>
                <a:cubicBezTo>
                  <a:pt x="6269" y="28563"/>
                  <a:pt x="8590" y="28819"/>
                  <a:pt x="10508" y="29623"/>
                </a:cubicBezTo>
                <a:cubicBezTo>
                  <a:pt x="12372" y="30390"/>
                  <a:pt x="14200" y="31669"/>
                  <a:pt x="16338" y="31669"/>
                </a:cubicBezTo>
                <a:cubicBezTo>
                  <a:pt x="18494" y="31669"/>
                  <a:pt x="20541" y="31011"/>
                  <a:pt x="22423" y="30244"/>
                </a:cubicBezTo>
                <a:cubicBezTo>
                  <a:pt x="24342" y="29440"/>
                  <a:pt x="26462" y="28599"/>
                  <a:pt x="27905" y="27137"/>
                </a:cubicBezTo>
                <a:cubicBezTo>
                  <a:pt x="29367" y="25675"/>
                  <a:pt x="30135" y="23537"/>
                  <a:pt x="30939" y="21619"/>
                </a:cubicBezTo>
                <a:cubicBezTo>
                  <a:pt x="31706" y="19773"/>
                  <a:pt x="32675" y="17726"/>
                  <a:pt x="32675" y="15570"/>
                </a:cubicBezTo>
                <a:cubicBezTo>
                  <a:pt x="32675" y="13432"/>
                  <a:pt x="31213" y="11604"/>
                  <a:pt x="30427" y="9741"/>
                </a:cubicBezTo>
                <a:cubicBezTo>
                  <a:pt x="29641" y="7822"/>
                  <a:pt x="29057" y="5775"/>
                  <a:pt x="27595" y="4331"/>
                </a:cubicBezTo>
                <a:cubicBezTo>
                  <a:pt x="26133" y="2870"/>
                  <a:pt x="24269" y="1919"/>
                  <a:pt x="22350" y="1115"/>
                </a:cubicBezTo>
                <a:cubicBezTo>
                  <a:pt x="20504" y="329"/>
                  <a:pt x="18494" y="1"/>
                  <a:pt x="1633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7" name="Google Shape;847;p39"/>
          <p:cNvSpPr txBox="1"/>
          <p:nvPr/>
        </p:nvSpPr>
        <p:spPr>
          <a:xfrm>
            <a:off x="7069045" y="3045734"/>
            <a:ext cx="746100" cy="4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ko"/>
                <a:ea typeface="Amiko"/>
                <a:cs typeface="Amiko"/>
                <a:sym typeface="Amiko"/>
              </a:rPr>
              <a:t>04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iko"/>
              <a:ea typeface="Amiko"/>
              <a:cs typeface="Amiko"/>
              <a:sym typeface="Amiko"/>
            </a:endParaRPr>
          </a:p>
        </p:txBody>
      </p:sp>
      <p:cxnSp>
        <p:nvCxnSpPr>
          <p:cNvPr id="848" name="Google Shape;848;p39"/>
          <p:cNvCxnSpPr>
            <a:stCxn id="841" idx="3"/>
            <a:endCxn id="847" idx="1"/>
          </p:cNvCxnSpPr>
          <p:nvPr/>
        </p:nvCxnSpPr>
        <p:spPr>
          <a:xfrm>
            <a:off x="5901748" y="2080820"/>
            <a:ext cx="1167300" cy="12075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12601831"/>
      </p:ext>
    </p:extLst>
  </p:cSld>
  <p:clrMapOvr>
    <a:masterClrMapping/>
  </p:clrMapOvr>
</p:sld>
</file>

<file path=ppt/theme/theme1.xml><?xml version="1.0" encoding="utf-8"?>
<a:theme xmlns:a="http://schemas.openxmlformats.org/drawingml/2006/main" name="Brazillian Poetry Thesis by Slidesgo">
  <a:themeElements>
    <a:clrScheme name="Simple Light">
      <a:dk1>
        <a:srgbClr val="212121"/>
      </a:dk1>
      <a:lt1>
        <a:srgbClr val="EDE8DD"/>
      </a:lt1>
      <a:dk2>
        <a:srgbClr val="FEBF24"/>
      </a:dk2>
      <a:lt2>
        <a:srgbClr val="F3884B"/>
      </a:lt2>
      <a:accent1>
        <a:srgbClr val="4242B6"/>
      </a:accent1>
      <a:accent2>
        <a:srgbClr val="2F7D6E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242B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913</Words>
  <Application>Microsoft Office PowerPoint</Application>
  <PresentationFormat>Trình chiếu Trên màn hình (16:9)</PresentationFormat>
  <Paragraphs>88</Paragraphs>
  <Slides>13</Slides>
  <Notes>13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4" baseType="lpstr">
      <vt:lpstr>Anaheim</vt:lpstr>
      <vt:lpstr>Montserrat ExtraBold</vt:lpstr>
      <vt:lpstr>Calibri</vt:lpstr>
      <vt:lpstr>Times New Roman</vt:lpstr>
      <vt:lpstr>Roboto Condensed Light</vt:lpstr>
      <vt:lpstr>Amiko</vt:lpstr>
      <vt:lpstr>Montserrat</vt:lpstr>
      <vt:lpstr>Zilla Slab</vt:lpstr>
      <vt:lpstr>Open Sans</vt:lpstr>
      <vt:lpstr>Arial</vt:lpstr>
      <vt:lpstr>Brazillian Poetry Thesis by Slidesgo</vt:lpstr>
      <vt:lpstr>THỰC HÀNH TIẾNG VIỆT</vt:lpstr>
      <vt:lpstr>Mục tiêu </vt:lpstr>
      <vt:lpstr> Hình thành kiến thức</vt:lpstr>
      <vt:lpstr>PHIẾU HỌC TẬP</vt:lpstr>
      <vt:lpstr>Vd: Những bức tranh ấy đẹp lắm! Tên của em hay quá!</vt:lpstr>
      <vt:lpstr>PHÂN LOẠI</vt:lpstr>
      <vt:lpstr>- Nhiệm vụ :HS theo luận theo nhóm và trả lời các câu hỏi trong mục 1 và 2, SGK trang 72. + Nhóm 1,2: Bài 1 + Nhóm 3,4: Bài 2 - Thời gian: 5 phút - Cách thức báo cáo: GV gọi ngẫu nhiên học sinh trong nhóm báo cáo </vt:lpstr>
      <vt:lpstr>Bài 1</vt:lpstr>
      <vt:lpstr>Bài 2</vt:lpstr>
      <vt:lpstr>Cuộc đua kì thú</vt:lpstr>
      <vt:lpstr>CUỘC ĐUA KÌ THÚ</vt:lpstr>
      <vt:lpstr>CUỘC ĐUA KÌ THÚ</vt:lpstr>
      <vt:lpstr>BÀI TẬP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 TIẾNG VIỆT</dc:title>
  <dc:creator>ADMIN</dc:creator>
  <cp:lastModifiedBy>Alpha School 11</cp:lastModifiedBy>
  <cp:revision>1</cp:revision>
  <dcterms:modified xsi:type="dcterms:W3CDTF">2022-08-17T07:42:59Z</dcterms:modified>
</cp:coreProperties>
</file>