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691" r:id="rId2"/>
    <p:sldMasterId id="2147483709" r:id="rId3"/>
    <p:sldMasterId id="2147483724" r:id="rId4"/>
    <p:sldMasterId id="2147483739" r:id="rId5"/>
    <p:sldMasterId id="2147483754" r:id="rId6"/>
    <p:sldMasterId id="2147483769" r:id="rId7"/>
    <p:sldMasterId id="2147483781" r:id="rId8"/>
    <p:sldMasterId id="2147483793" r:id="rId9"/>
  </p:sldMasterIdLst>
  <p:notesMasterIdLst>
    <p:notesMasterId r:id="rId28"/>
  </p:notesMasterIdLst>
  <p:sldIdLst>
    <p:sldId id="256" r:id="rId10"/>
    <p:sldId id="260" r:id="rId11"/>
    <p:sldId id="312" r:id="rId12"/>
    <p:sldId id="313" r:id="rId13"/>
    <p:sldId id="314" r:id="rId14"/>
    <p:sldId id="315" r:id="rId15"/>
    <p:sldId id="316" r:id="rId16"/>
    <p:sldId id="257" r:id="rId17"/>
    <p:sldId id="317" r:id="rId18"/>
    <p:sldId id="318" r:id="rId19"/>
    <p:sldId id="319" r:id="rId20"/>
    <p:sldId id="259" r:id="rId21"/>
    <p:sldId id="321" r:id="rId22"/>
    <p:sldId id="327" r:id="rId23"/>
    <p:sldId id="326" r:id="rId24"/>
    <p:sldId id="322" r:id="rId25"/>
    <p:sldId id="323" r:id="rId26"/>
    <p:sldId id="324" r:id="rId27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等线 Light" panose="02010600030101010101" pitchFamily="2" charset="-122"/>
      <p:regular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Cabin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Nunito" panose="020B0604020202020204" charset="0"/>
      <p:regular r:id="rId48"/>
      <p:bold r:id="rId49"/>
      <p:italic r:id="rId50"/>
      <p:boldItalic r:id="rId51"/>
    </p:embeddedFont>
    <p:embeddedFont>
      <p:font typeface="Permanent Marker" panose="020B0604020202020204" charset="0"/>
      <p:regular r:id="rId52"/>
    </p:embeddedFont>
    <p:embeddedFont>
      <p:font typeface="Ranchers" panose="020B0604020202020204" charset="0"/>
      <p:regular r:id="rId53"/>
    </p:embeddedFont>
    <p:embeddedFont>
      <p:font typeface="Tahoma" panose="020B0604030504040204" pitchFamily="34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C7CC06-1F47-4FE3-9373-A0C5A0DC6A38}">
  <a:tblStyle styleId="{4DC7CC06-1F47-4FE3-9373-A0C5A0DC6A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5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11.fntdata"/><Relationship Id="rId21" Type="http://schemas.openxmlformats.org/officeDocument/2006/relationships/slide" Target="slides/slide12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font" Target="fonts/font1.fntdata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10c08ddea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10c08ddea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1060b59b5c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11060b59b5c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15 </a:t>
            </a:r>
            <a:r>
              <a:rPr lang="en-US" baseline="0" dirty="0" err="1"/>
              <a:t>phút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phiếu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chữa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96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10c2e41b46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110c2e41b46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B0E06-D727-4E47-8865-EF477F1BA7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83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1060b59b5c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1060b59b5c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rgbClr val="838383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50200" y="1347588"/>
            <a:ext cx="5043600" cy="18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260">
            <a:off x="2582100" y="3661938"/>
            <a:ext cx="3959400" cy="2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1317836">
            <a:off x="8481526" y="-939864"/>
            <a:ext cx="3011628" cy="1682579"/>
            <a:chOff x="1619054" y="2953626"/>
            <a:chExt cx="4381243" cy="2529997"/>
          </a:xfrm>
        </p:grpSpPr>
        <p:sp>
          <p:nvSpPr>
            <p:cNvPr id="13" name="Google Shape;13;p2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 rot="-966445">
            <a:off x="-2577006" y="3373787"/>
            <a:ext cx="3011495" cy="1682616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06199E-F054-44FD-B814-29DE4978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C0535E-CF8A-4C29-9702-8E84F050A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9B0CB9C-2DD3-471E-85F9-6B0456E69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A5D4DB0-3301-42D8-8231-1C657B59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BA5276F-C365-45B0-8F77-00CA246C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1ECF9B-CA0E-403A-909A-A33CA8BB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9604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2D079FE-F62E-49E3-AB35-F12F59700CD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2024/4/23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400CAF7-C5C7-4E7A-90E9-DA8DA54EC14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969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2D079FE-F62E-49E3-AB35-F12F59700CD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2024/4/23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400CAF7-C5C7-4E7A-90E9-DA8DA54EC14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989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776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084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7115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1144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5652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3429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8602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5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62D98C-39D8-4583-86AF-0665FAEA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65F85F-3232-4579-8CC5-475763C2D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4DC2397-88B9-4755-844E-B8B75684C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BF7B747-5734-4FCC-8B9D-F1B939AF5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2AD54AD-4ED5-4155-BE87-2D5B22BD0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A548D53-0B9C-41E0-9A1F-BEB2B4EF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7639D30-DB91-404F-BE54-0D841CE0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BB863F3-C310-46E2-A121-9CED5B455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8529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045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2756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921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06F53E-EB8A-4A4E-8DE9-8ADC093D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9DA8BAF-2657-4B39-9741-A31C771A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F02D6B-0E8B-4F21-9498-1066F69A1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A9A68D1-3A61-477C-A696-7DB195E9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0284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BFC0B0-11ED-49CF-A3A7-9C9AD6A4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D755EA7-8BEF-423B-B132-BEBAC614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71E88D7-AF2A-4337-97C6-67D48601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8996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CAC9E8-220D-43DA-A983-A8738FF0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168897-720E-4B80-9203-C804C51C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77BBB34-AA6F-43FB-87C0-4D1530177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A6842D-A0D9-4416-ACA8-92185BBD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0D6AD44-D164-4478-B6C6-DE721D7F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0BA9173-D537-4321-8286-FD4B2E19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86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F4FA92-D3C8-479B-984E-0E88BD52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907676-85DC-4B76-BD6D-D6FD99B05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315AEE-6D47-4E6D-BCE5-736997D6A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6295D38-BB84-410A-904A-F298219B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117FFE-2F97-4FD5-983A-20D60D3C9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B3D8D0-4423-437C-9991-16A0F90B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464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2A04F2-E874-4512-9C8A-31194432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FF7A997-1DFE-469C-BF59-D86942477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CA6EBF-12A3-4CB0-935C-47821E488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1E7E759-EEBB-484A-9ABB-E15A0FEB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266D6C-E166-4EA5-AD1D-CCA6D563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678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2BC8A28-CB9F-4B68-8F62-E28481560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32476F8-046C-45F2-9B46-1808C6E4F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A0A2E7-72AB-4723-9C22-04C295268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5216E8C-0DF7-4C28-84C4-7A17B71A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3CDE96-873F-4DE6-8926-48796858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212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0"/>
          <p:cNvSpPr txBox="1">
            <a:spLocks noGrp="1"/>
          </p:cNvSpPr>
          <p:nvPr>
            <p:ph type="subTitle" idx="1"/>
          </p:nvPr>
        </p:nvSpPr>
        <p:spPr>
          <a:xfrm>
            <a:off x="2359950" y="1529638"/>
            <a:ext cx="4424100" cy="1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arlow SemiBold"/>
              <a:buNone/>
              <a:defRPr sz="2500" i="0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3" name="Google Shape;413;p10"/>
          <p:cNvSpPr txBox="1">
            <a:spLocks noGrp="1"/>
          </p:cNvSpPr>
          <p:nvPr>
            <p:ph type="title"/>
          </p:nvPr>
        </p:nvSpPr>
        <p:spPr>
          <a:xfrm>
            <a:off x="2359950" y="3153962"/>
            <a:ext cx="44241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14" name="Google Shape;414;p10"/>
          <p:cNvGrpSpPr/>
          <p:nvPr/>
        </p:nvGrpSpPr>
        <p:grpSpPr>
          <a:xfrm>
            <a:off x="86711" y="4194187"/>
            <a:ext cx="407169" cy="997639"/>
            <a:chOff x="314106" y="5043288"/>
            <a:chExt cx="743960" cy="1822837"/>
          </a:xfrm>
        </p:grpSpPr>
        <p:sp>
          <p:nvSpPr>
            <p:cNvPr id="415" name="Google Shape;415;p10"/>
            <p:cNvSpPr/>
            <p:nvPr/>
          </p:nvSpPr>
          <p:spPr>
            <a:xfrm>
              <a:off x="714156" y="5274581"/>
              <a:ext cx="321092" cy="1591544"/>
            </a:xfrm>
            <a:custGeom>
              <a:avLst/>
              <a:gdLst/>
              <a:ahLst/>
              <a:cxnLst/>
              <a:rect l="l" t="t" r="r" b="b"/>
              <a:pathLst>
                <a:path w="321092" h="1591544" extrusionOk="0">
                  <a:moveTo>
                    <a:pt x="321093" y="1591544"/>
                  </a:moveTo>
                  <a:lnTo>
                    <a:pt x="300029" y="1591544"/>
                  </a:lnTo>
                  <a:cubicBezTo>
                    <a:pt x="232643" y="1481977"/>
                    <a:pt x="180519" y="1354640"/>
                    <a:pt x="140265" y="1222570"/>
                  </a:cubicBezTo>
                  <a:cubicBezTo>
                    <a:pt x="137499" y="1213283"/>
                    <a:pt x="134732" y="1204085"/>
                    <a:pt x="132054" y="1194798"/>
                  </a:cubicBezTo>
                  <a:cubicBezTo>
                    <a:pt x="115275" y="1137291"/>
                    <a:pt x="100726" y="1079159"/>
                    <a:pt x="88141" y="1021384"/>
                  </a:cubicBezTo>
                  <a:cubicBezTo>
                    <a:pt x="84750" y="1006114"/>
                    <a:pt x="81537" y="990844"/>
                    <a:pt x="78413" y="975664"/>
                  </a:cubicBezTo>
                  <a:cubicBezTo>
                    <a:pt x="69220" y="930390"/>
                    <a:pt x="61098" y="885563"/>
                    <a:pt x="54136" y="841718"/>
                  </a:cubicBezTo>
                  <a:cubicBezTo>
                    <a:pt x="53065" y="835736"/>
                    <a:pt x="52172" y="829842"/>
                    <a:pt x="51280" y="824038"/>
                  </a:cubicBezTo>
                  <a:cubicBezTo>
                    <a:pt x="51101" y="823145"/>
                    <a:pt x="51012" y="822341"/>
                    <a:pt x="50923" y="821537"/>
                  </a:cubicBezTo>
                  <a:cubicBezTo>
                    <a:pt x="49406" y="812072"/>
                    <a:pt x="47978" y="802785"/>
                    <a:pt x="46639" y="793498"/>
                  </a:cubicBezTo>
                  <a:cubicBezTo>
                    <a:pt x="44943" y="782068"/>
                    <a:pt x="43247" y="770727"/>
                    <a:pt x="41730" y="759565"/>
                  </a:cubicBezTo>
                  <a:cubicBezTo>
                    <a:pt x="40480" y="750636"/>
                    <a:pt x="39320" y="741885"/>
                    <a:pt x="38160" y="733134"/>
                  </a:cubicBezTo>
                  <a:cubicBezTo>
                    <a:pt x="34054" y="701612"/>
                    <a:pt x="30395" y="670893"/>
                    <a:pt x="27181" y="641247"/>
                  </a:cubicBezTo>
                  <a:cubicBezTo>
                    <a:pt x="25843" y="629013"/>
                    <a:pt x="24593" y="616780"/>
                    <a:pt x="23433" y="604725"/>
                  </a:cubicBezTo>
                  <a:cubicBezTo>
                    <a:pt x="21826" y="589098"/>
                    <a:pt x="20398" y="573560"/>
                    <a:pt x="18970" y="558290"/>
                  </a:cubicBezTo>
                  <a:cubicBezTo>
                    <a:pt x="18435" y="551593"/>
                    <a:pt x="17810" y="544896"/>
                    <a:pt x="17274" y="538288"/>
                  </a:cubicBezTo>
                  <a:cubicBezTo>
                    <a:pt x="15936" y="522036"/>
                    <a:pt x="14597" y="506051"/>
                    <a:pt x="13436" y="490335"/>
                  </a:cubicBezTo>
                  <a:cubicBezTo>
                    <a:pt x="5761" y="386572"/>
                    <a:pt x="2191" y="292543"/>
                    <a:pt x="763" y="215658"/>
                  </a:cubicBezTo>
                  <a:cubicBezTo>
                    <a:pt x="584" y="205299"/>
                    <a:pt x="405" y="195209"/>
                    <a:pt x="316" y="185565"/>
                  </a:cubicBezTo>
                  <a:cubicBezTo>
                    <a:pt x="-933" y="77248"/>
                    <a:pt x="1923" y="9918"/>
                    <a:pt x="1923" y="8579"/>
                  </a:cubicBezTo>
                  <a:cubicBezTo>
                    <a:pt x="2101" y="3667"/>
                    <a:pt x="6386" y="-173"/>
                    <a:pt x="11205" y="6"/>
                  </a:cubicBezTo>
                  <a:cubicBezTo>
                    <a:pt x="16203" y="274"/>
                    <a:pt x="19952" y="4381"/>
                    <a:pt x="19774" y="9382"/>
                  </a:cubicBezTo>
                  <a:cubicBezTo>
                    <a:pt x="19684" y="10811"/>
                    <a:pt x="18970" y="29653"/>
                    <a:pt x="18435" y="62603"/>
                  </a:cubicBezTo>
                  <a:cubicBezTo>
                    <a:pt x="18167" y="80194"/>
                    <a:pt x="17988" y="101894"/>
                    <a:pt x="17988" y="127075"/>
                  </a:cubicBezTo>
                  <a:cubicBezTo>
                    <a:pt x="17988" y="154936"/>
                    <a:pt x="18345" y="187172"/>
                    <a:pt x="19149" y="222981"/>
                  </a:cubicBezTo>
                  <a:cubicBezTo>
                    <a:pt x="19238" y="229678"/>
                    <a:pt x="19416" y="236464"/>
                    <a:pt x="19595" y="243429"/>
                  </a:cubicBezTo>
                  <a:cubicBezTo>
                    <a:pt x="21202" y="306294"/>
                    <a:pt x="24236" y="379161"/>
                    <a:pt x="29681" y="458635"/>
                  </a:cubicBezTo>
                  <a:cubicBezTo>
                    <a:pt x="30662" y="472387"/>
                    <a:pt x="31644" y="486406"/>
                    <a:pt x="32804" y="500515"/>
                  </a:cubicBezTo>
                  <a:cubicBezTo>
                    <a:pt x="32894" y="502390"/>
                    <a:pt x="33072" y="504266"/>
                    <a:pt x="33251" y="506051"/>
                  </a:cubicBezTo>
                  <a:cubicBezTo>
                    <a:pt x="33786" y="513195"/>
                    <a:pt x="34322" y="520428"/>
                    <a:pt x="34947" y="527662"/>
                  </a:cubicBezTo>
                  <a:lnTo>
                    <a:pt x="34947" y="527751"/>
                  </a:lnTo>
                  <a:cubicBezTo>
                    <a:pt x="39141" y="577489"/>
                    <a:pt x="44229" y="629192"/>
                    <a:pt x="50477" y="682234"/>
                  </a:cubicBezTo>
                  <a:cubicBezTo>
                    <a:pt x="51726" y="691967"/>
                    <a:pt x="52886" y="701701"/>
                    <a:pt x="54136" y="711523"/>
                  </a:cubicBezTo>
                  <a:cubicBezTo>
                    <a:pt x="59580" y="755011"/>
                    <a:pt x="65917" y="799213"/>
                    <a:pt x="73058" y="843772"/>
                  </a:cubicBezTo>
                  <a:cubicBezTo>
                    <a:pt x="74218" y="850559"/>
                    <a:pt x="75289" y="857345"/>
                    <a:pt x="76539" y="864221"/>
                  </a:cubicBezTo>
                  <a:cubicBezTo>
                    <a:pt x="80644" y="889135"/>
                    <a:pt x="85107" y="914227"/>
                    <a:pt x="89927" y="939320"/>
                  </a:cubicBezTo>
                  <a:cubicBezTo>
                    <a:pt x="92961" y="955215"/>
                    <a:pt x="96085" y="971199"/>
                    <a:pt x="99387" y="987093"/>
                  </a:cubicBezTo>
                  <a:cubicBezTo>
                    <a:pt x="112151" y="1048977"/>
                    <a:pt x="126967" y="1110681"/>
                    <a:pt x="144014" y="1171224"/>
                  </a:cubicBezTo>
                  <a:cubicBezTo>
                    <a:pt x="146692" y="1180868"/>
                    <a:pt x="149459" y="1190423"/>
                    <a:pt x="152315" y="1199978"/>
                  </a:cubicBezTo>
                  <a:cubicBezTo>
                    <a:pt x="194264" y="1342585"/>
                    <a:pt x="249244" y="1477691"/>
                    <a:pt x="321093" y="15915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314106" y="5520437"/>
              <a:ext cx="430979" cy="362619"/>
            </a:xfrm>
            <a:custGeom>
              <a:avLst/>
              <a:gdLst/>
              <a:ahLst/>
              <a:cxnLst/>
              <a:rect l="l" t="t" r="r" b="b"/>
              <a:pathLst>
                <a:path w="430979" h="362619" extrusionOk="0">
                  <a:moveTo>
                    <a:pt x="430980" y="331008"/>
                  </a:moveTo>
                  <a:cubicBezTo>
                    <a:pt x="430980" y="331008"/>
                    <a:pt x="192406" y="-60023"/>
                    <a:pt x="29518" y="7932"/>
                  </a:cubicBezTo>
                  <a:cubicBezTo>
                    <a:pt x="-133369" y="75887"/>
                    <a:pt x="430980" y="362619"/>
                    <a:pt x="430980" y="362619"/>
                  </a:cubicBezTo>
                  <a:lnTo>
                    <a:pt x="430980" y="331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734554" y="5550706"/>
              <a:ext cx="263124" cy="262251"/>
            </a:xfrm>
            <a:custGeom>
              <a:avLst/>
              <a:gdLst/>
              <a:ahLst/>
              <a:cxnLst/>
              <a:rect l="l" t="t" r="r" b="b"/>
              <a:pathLst>
                <a:path w="263124" h="262251" extrusionOk="0">
                  <a:moveTo>
                    <a:pt x="3213" y="241088"/>
                  </a:moveTo>
                  <a:cubicBezTo>
                    <a:pt x="-1785" y="236713"/>
                    <a:pt x="186004" y="-26713"/>
                    <a:pt x="253747" y="2219"/>
                  </a:cubicBezTo>
                  <a:cubicBezTo>
                    <a:pt x="321490" y="31152"/>
                    <a:pt x="0" y="262252"/>
                    <a:pt x="0" y="262252"/>
                  </a:cubicBezTo>
                  <a:lnTo>
                    <a:pt x="3213" y="2410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461923" y="5275899"/>
              <a:ext cx="256833" cy="215947"/>
            </a:xfrm>
            <a:custGeom>
              <a:avLst/>
              <a:gdLst/>
              <a:ahLst/>
              <a:cxnLst/>
              <a:rect l="l" t="t" r="r" b="b"/>
              <a:pathLst>
                <a:path w="256833" h="215947" extrusionOk="0">
                  <a:moveTo>
                    <a:pt x="256833" y="190320"/>
                  </a:moveTo>
                  <a:cubicBezTo>
                    <a:pt x="256833" y="190320"/>
                    <a:pt x="86002" y="-57926"/>
                    <a:pt x="11297" y="12619"/>
                  </a:cubicBezTo>
                  <a:cubicBezTo>
                    <a:pt x="-63408" y="83163"/>
                    <a:pt x="256833" y="215948"/>
                    <a:pt x="256833" y="215948"/>
                  </a:cubicBezTo>
                  <a:lnTo>
                    <a:pt x="256833" y="1903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718756" y="5043288"/>
              <a:ext cx="214427" cy="375067"/>
            </a:xfrm>
            <a:custGeom>
              <a:avLst/>
              <a:gdLst/>
              <a:ahLst/>
              <a:cxnLst/>
              <a:rect l="l" t="t" r="r" b="b"/>
              <a:pathLst>
                <a:path w="214427" h="375067" extrusionOk="0">
                  <a:moveTo>
                    <a:pt x="0" y="340599"/>
                  </a:moveTo>
                  <a:cubicBezTo>
                    <a:pt x="0" y="340599"/>
                    <a:pt x="95947" y="-15963"/>
                    <a:pt x="194215" y="557"/>
                  </a:cubicBezTo>
                  <a:cubicBezTo>
                    <a:pt x="292572" y="17077"/>
                    <a:pt x="0" y="375068"/>
                    <a:pt x="0" y="375068"/>
                  </a:cubicBezTo>
                  <a:lnTo>
                    <a:pt x="0" y="3405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718756" y="5389724"/>
              <a:ext cx="185138" cy="135609"/>
            </a:xfrm>
            <a:custGeom>
              <a:avLst/>
              <a:gdLst/>
              <a:ahLst/>
              <a:cxnLst/>
              <a:rect l="l" t="t" r="r" b="b"/>
              <a:pathLst>
                <a:path w="185138" h="135609" extrusionOk="0">
                  <a:moveTo>
                    <a:pt x="0" y="123018"/>
                  </a:moveTo>
                  <a:cubicBezTo>
                    <a:pt x="0" y="123018"/>
                    <a:pt x="133969" y="-22178"/>
                    <a:pt x="179131" y="2914"/>
                  </a:cubicBezTo>
                  <a:cubicBezTo>
                    <a:pt x="224294" y="28007"/>
                    <a:pt x="0" y="135609"/>
                    <a:pt x="0" y="135609"/>
                  </a:cubicBezTo>
                  <a:lnTo>
                    <a:pt x="0" y="1230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752762" y="5812900"/>
              <a:ext cx="305304" cy="176597"/>
            </a:xfrm>
            <a:custGeom>
              <a:avLst/>
              <a:gdLst/>
              <a:ahLst/>
              <a:cxnLst/>
              <a:rect l="l" t="t" r="r" b="b"/>
              <a:pathLst>
                <a:path w="305304" h="176597" extrusionOk="0">
                  <a:moveTo>
                    <a:pt x="0" y="153917"/>
                  </a:moveTo>
                  <a:cubicBezTo>
                    <a:pt x="0" y="153917"/>
                    <a:pt x="243215" y="-57003"/>
                    <a:pt x="299266" y="14971"/>
                  </a:cubicBezTo>
                  <a:cubicBezTo>
                    <a:pt x="355317" y="86944"/>
                    <a:pt x="2678" y="176598"/>
                    <a:pt x="2678" y="176598"/>
                  </a:cubicBezTo>
                  <a:lnTo>
                    <a:pt x="0" y="1539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36120" y="6065043"/>
              <a:ext cx="233242" cy="278890"/>
            </a:xfrm>
            <a:custGeom>
              <a:avLst/>
              <a:gdLst/>
              <a:ahLst/>
              <a:cxnLst/>
              <a:rect l="l" t="t" r="r" b="b"/>
              <a:pathLst>
                <a:path w="233242" h="278890" extrusionOk="0">
                  <a:moveTo>
                    <a:pt x="229583" y="0"/>
                  </a:moveTo>
                  <a:cubicBezTo>
                    <a:pt x="229583" y="0"/>
                    <a:pt x="-72896" y="188149"/>
                    <a:pt x="16535" y="266551"/>
                  </a:cubicBezTo>
                  <a:cubicBezTo>
                    <a:pt x="105878" y="344954"/>
                    <a:pt x="233242" y="24110"/>
                    <a:pt x="233242" y="24110"/>
                  </a:cubicBezTo>
                  <a:lnTo>
                    <a:pt x="229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40874" y="5883162"/>
              <a:ext cx="219742" cy="152949"/>
            </a:xfrm>
            <a:custGeom>
              <a:avLst/>
              <a:gdLst/>
              <a:ahLst/>
              <a:cxnLst/>
              <a:rect l="l" t="t" r="r" b="b"/>
              <a:pathLst>
                <a:path w="219742" h="152949" extrusionOk="0">
                  <a:moveTo>
                    <a:pt x="219742" y="133394"/>
                  </a:moveTo>
                  <a:cubicBezTo>
                    <a:pt x="219742" y="133394"/>
                    <a:pt x="73456" y="-29752"/>
                    <a:pt x="9640" y="4806"/>
                  </a:cubicBezTo>
                  <a:cubicBezTo>
                    <a:pt x="-54176" y="39274"/>
                    <a:pt x="219742" y="152950"/>
                    <a:pt x="219742" y="152950"/>
                  </a:cubicBezTo>
                  <a:lnTo>
                    <a:pt x="219742" y="1333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10"/>
          <p:cNvGrpSpPr/>
          <p:nvPr/>
        </p:nvGrpSpPr>
        <p:grpSpPr>
          <a:xfrm>
            <a:off x="6908569" y="1501156"/>
            <a:ext cx="368370" cy="220136"/>
            <a:chOff x="9352904" y="2076709"/>
            <a:chExt cx="478030" cy="285668"/>
          </a:xfrm>
        </p:grpSpPr>
        <p:sp>
          <p:nvSpPr>
            <p:cNvPr id="425" name="Google Shape;425;p10"/>
            <p:cNvSpPr/>
            <p:nvPr/>
          </p:nvSpPr>
          <p:spPr>
            <a:xfrm>
              <a:off x="9631786" y="2094984"/>
              <a:ext cx="67476" cy="60963"/>
            </a:xfrm>
            <a:custGeom>
              <a:avLst/>
              <a:gdLst/>
              <a:ahLst/>
              <a:cxnLst/>
              <a:rect l="l" t="t" r="r" b="b"/>
              <a:pathLst>
                <a:path w="67476" h="60963" extrusionOk="0">
                  <a:moveTo>
                    <a:pt x="62193" y="25370"/>
                  </a:moveTo>
                  <a:cubicBezTo>
                    <a:pt x="70404" y="18762"/>
                    <a:pt x="69511" y="2688"/>
                    <a:pt x="56212" y="1706"/>
                  </a:cubicBezTo>
                  <a:cubicBezTo>
                    <a:pt x="51483" y="1349"/>
                    <a:pt x="46127" y="1438"/>
                    <a:pt x="40772" y="1974"/>
                  </a:cubicBezTo>
                  <a:cubicBezTo>
                    <a:pt x="30686" y="-1687"/>
                    <a:pt x="18816" y="-169"/>
                    <a:pt x="9890" y="5814"/>
                  </a:cubicBezTo>
                  <a:cubicBezTo>
                    <a:pt x="4089" y="9653"/>
                    <a:pt x="1589" y="15100"/>
                    <a:pt x="1589" y="20905"/>
                  </a:cubicBezTo>
                  <a:cubicBezTo>
                    <a:pt x="-1445" y="26352"/>
                    <a:pt x="162" y="32781"/>
                    <a:pt x="3910" y="36978"/>
                  </a:cubicBezTo>
                  <a:cubicBezTo>
                    <a:pt x="6856" y="55373"/>
                    <a:pt x="29347" y="67161"/>
                    <a:pt x="46395" y="57517"/>
                  </a:cubicBezTo>
                  <a:cubicBezTo>
                    <a:pt x="54160" y="53141"/>
                    <a:pt x="58712" y="45908"/>
                    <a:pt x="60319" y="38139"/>
                  </a:cubicBezTo>
                  <a:cubicBezTo>
                    <a:pt x="62817" y="34746"/>
                    <a:pt x="63710" y="29567"/>
                    <a:pt x="62193" y="253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9493995" y="2173328"/>
              <a:ext cx="72321" cy="58554"/>
            </a:xfrm>
            <a:custGeom>
              <a:avLst/>
              <a:gdLst/>
              <a:ahLst/>
              <a:cxnLst/>
              <a:rect l="l" t="t" r="r" b="b"/>
              <a:pathLst>
                <a:path w="72321" h="58554" extrusionOk="0">
                  <a:moveTo>
                    <a:pt x="67174" y="8730"/>
                  </a:moveTo>
                  <a:cubicBezTo>
                    <a:pt x="59320" y="-825"/>
                    <a:pt x="46110" y="-557"/>
                    <a:pt x="34954" y="515"/>
                  </a:cubicBezTo>
                  <a:cubicBezTo>
                    <a:pt x="24154" y="1586"/>
                    <a:pt x="13265" y="5426"/>
                    <a:pt x="6928" y="14802"/>
                  </a:cubicBezTo>
                  <a:cubicBezTo>
                    <a:pt x="2644" y="21053"/>
                    <a:pt x="1216" y="29447"/>
                    <a:pt x="3179" y="36859"/>
                  </a:cubicBezTo>
                  <a:cubicBezTo>
                    <a:pt x="2555" y="38109"/>
                    <a:pt x="1752" y="39359"/>
                    <a:pt x="1216" y="40698"/>
                  </a:cubicBezTo>
                  <a:cubicBezTo>
                    <a:pt x="-3961" y="51950"/>
                    <a:pt x="8446" y="61058"/>
                    <a:pt x="18621" y="57933"/>
                  </a:cubicBezTo>
                  <a:cubicBezTo>
                    <a:pt x="29152" y="54629"/>
                    <a:pt x="40666" y="57129"/>
                    <a:pt x="51197" y="53021"/>
                  </a:cubicBezTo>
                  <a:cubicBezTo>
                    <a:pt x="59677" y="49717"/>
                    <a:pt x="66817" y="42663"/>
                    <a:pt x="70298" y="34180"/>
                  </a:cubicBezTo>
                  <a:cubicBezTo>
                    <a:pt x="73600" y="25696"/>
                    <a:pt x="73065" y="15784"/>
                    <a:pt x="67174" y="8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0"/>
            <p:cNvSpPr/>
            <p:nvPr/>
          </p:nvSpPr>
          <p:spPr>
            <a:xfrm>
              <a:off x="9745260" y="2157570"/>
              <a:ext cx="85674" cy="67574"/>
            </a:xfrm>
            <a:custGeom>
              <a:avLst/>
              <a:gdLst/>
              <a:ahLst/>
              <a:cxnLst/>
              <a:rect l="l" t="t" r="r" b="b"/>
              <a:pathLst>
                <a:path w="85674" h="67574" extrusionOk="0">
                  <a:moveTo>
                    <a:pt x="82955" y="45116"/>
                  </a:moveTo>
                  <a:cubicBezTo>
                    <a:pt x="86971" y="41008"/>
                    <a:pt x="86168" y="33239"/>
                    <a:pt x="82955" y="29042"/>
                  </a:cubicBezTo>
                  <a:cubicBezTo>
                    <a:pt x="82330" y="28149"/>
                    <a:pt x="81616" y="27435"/>
                    <a:pt x="80903" y="26631"/>
                  </a:cubicBezTo>
                  <a:cubicBezTo>
                    <a:pt x="80634" y="17344"/>
                    <a:pt x="76082" y="7790"/>
                    <a:pt x="67515" y="3057"/>
                  </a:cubicBezTo>
                  <a:cubicBezTo>
                    <a:pt x="57161" y="-2747"/>
                    <a:pt x="46362" y="289"/>
                    <a:pt x="38774" y="7343"/>
                  </a:cubicBezTo>
                  <a:cubicBezTo>
                    <a:pt x="37347" y="7343"/>
                    <a:pt x="35919" y="7432"/>
                    <a:pt x="34490" y="7522"/>
                  </a:cubicBezTo>
                  <a:cubicBezTo>
                    <a:pt x="30296" y="3682"/>
                    <a:pt x="23959" y="2253"/>
                    <a:pt x="18068" y="6629"/>
                  </a:cubicBezTo>
                  <a:cubicBezTo>
                    <a:pt x="1823" y="18773"/>
                    <a:pt x="-3621" y="39044"/>
                    <a:pt x="2359" y="57975"/>
                  </a:cubicBezTo>
                  <a:cubicBezTo>
                    <a:pt x="3788" y="62529"/>
                    <a:pt x="8606" y="65386"/>
                    <a:pt x="13069" y="66101"/>
                  </a:cubicBezTo>
                  <a:cubicBezTo>
                    <a:pt x="25654" y="68065"/>
                    <a:pt x="39131" y="69137"/>
                    <a:pt x="50377" y="62171"/>
                  </a:cubicBezTo>
                  <a:cubicBezTo>
                    <a:pt x="52877" y="60564"/>
                    <a:pt x="55198" y="58600"/>
                    <a:pt x="57161" y="56367"/>
                  </a:cubicBezTo>
                  <a:cubicBezTo>
                    <a:pt x="67068" y="56724"/>
                    <a:pt x="75814" y="52438"/>
                    <a:pt x="82955" y="45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0"/>
            <p:cNvSpPr/>
            <p:nvPr/>
          </p:nvSpPr>
          <p:spPr>
            <a:xfrm>
              <a:off x="9636166" y="2222758"/>
              <a:ext cx="69948" cy="51068"/>
            </a:xfrm>
            <a:custGeom>
              <a:avLst/>
              <a:gdLst/>
              <a:ahLst/>
              <a:cxnLst/>
              <a:rect l="l" t="t" r="r" b="b"/>
              <a:pathLst>
                <a:path w="69948" h="51068" extrusionOk="0">
                  <a:moveTo>
                    <a:pt x="59509" y="7074"/>
                  </a:moveTo>
                  <a:cubicBezTo>
                    <a:pt x="56562" y="1805"/>
                    <a:pt x="50494" y="-1767"/>
                    <a:pt x="43264" y="912"/>
                  </a:cubicBezTo>
                  <a:cubicBezTo>
                    <a:pt x="35588" y="3859"/>
                    <a:pt x="26216" y="6270"/>
                    <a:pt x="18006" y="9931"/>
                  </a:cubicBezTo>
                  <a:cubicBezTo>
                    <a:pt x="8544" y="13414"/>
                    <a:pt x="-1363" y="19486"/>
                    <a:pt x="155" y="30827"/>
                  </a:cubicBezTo>
                  <a:cubicBezTo>
                    <a:pt x="155" y="30916"/>
                    <a:pt x="244" y="31005"/>
                    <a:pt x="244" y="31094"/>
                  </a:cubicBezTo>
                  <a:cubicBezTo>
                    <a:pt x="66" y="36899"/>
                    <a:pt x="2476" y="42703"/>
                    <a:pt x="7920" y="46543"/>
                  </a:cubicBezTo>
                  <a:cubicBezTo>
                    <a:pt x="16399" y="52615"/>
                    <a:pt x="27913" y="51811"/>
                    <a:pt x="37283" y="48597"/>
                  </a:cubicBezTo>
                  <a:cubicBezTo>
                    <a:pt x="47102" y="45293"/>
                    <a:pt x="61114" y="41899"/>
                    <a:pt x="67006" y="32880"/>
                  </a:cubicBezTo>
                  <a:cubicBezTo>
                    <a:pt x="73431" y="23236"/>
                    <a:pt x="68611" y="12164"/>
                    <a:pt x="59509" y="7074"/>
                  </a:cubicBezTo>
                  <a:close/>
                  <a:moveTo>
                    <a:pt x="45227" y="30469"/>
                  </a:moveTo>
                  <a:cubicBezTo>
                    <a:pt x="45495" y="30380"/>
                    <a:pt x="45853" y="30291"/>
                    <a:pt x="46121" y="30202"/>
                  </a:cubicBezTo>
                  <a:cubicBezTo>
                    <a:pt x="45495" y="30291"/>
                    <a:pt x="46031" y="30380"/>
                    <a:pt x="47727" y="30469"/>
                  </a:cubicBezTo>
                  <a:cubicBezTo>
                    <a:pt x="46834" y="31720"/>
                    <a:pt x="46031" y="31720"/>
                    <a:pt x="45227" y="30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0"/>
            <p:cNvSpPr/>
            <p:nvPr/>
          </p:nvSpPr>
          <p:spPr>
            <a:xfrm>
              <a:off x="9497428" y="2076709"/>
              <a:ext cx="65911" cy="59626"/>
            </a:xfrm>
            <a:custGeom>
              <a:avLst/>
              <a:gdLst/>
              <a:ahLst/>
              <a:cxnLst/>
              <a:rect l="l" t="t" r="r" b="b"/>
              <a:pathLst>
                <a:path w="65911" h="59626" extrusionOk="0">
                  <a:moveTo>
                    <a:pt x="50889" y="55521"/>
                  </a:moveTo>
                  <a:cubicBezTo>
                    <a:pt x="64990" y="47395"/>
                    <a:pt x="69185" y="29179"/>
                    <a:pt x="63383" y="15873"/>
                  </a:cubicBezTo>
                  <a:cubicBezTo>
                    <a:pt x="63027" y="11855"/>
                    <a:pt x="60796" y="8015"/>
                    <a:pt x="55976" y="5961"/>
                  </a:cubicBezTo>
                  <a:cubicBezTo>
                    <a:pt x="52673" y="3193"/>
                    <a:pt x="48479" y="1229"/>
                    <a:pt x="43391" y="425"/>
                  </a:cubicBezTo>
                  <a:cubicBezTo>
                    <a:pt x="38839" y="-379"/>
                    <a:pt x="34199" y="-22"/>
                    <a:pt x="29736" y="1318"/>
                  </a:cubicBezTo>
                  <a:cubicBezTo>
                    <a:pt x="15098" y="1764"/>
                    <a:pt x="1532" y="7926"/>
                    <a:pt x="103" y="25250"/>
                  </a:cubicBezTo>
                  <a:cubicBezTo>
                    <a:pt x="-2039" y="50878"/>
                    <a:pt x="29647" y="67844"/>
                    <a:pt x="50889" y="55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0"/>
            <p:cNvSpPr/>
            <p:nvPr/>
          </p:nvSpPr>
          <p:spPr>
            <a:xfrm>
              <a:off x="9358475" y="2193181"/>
              <a:ext cx="52021" cy="52200"/>
            </a:xfrm>
            <a:custGeom>
              <a:avLst/>
              <a:gdLst/>
              <a:ahLst/>
              <a:cxnLst/>
              <a:rect l="l" t="t" r="r" b="b"/>
              <a:pathLst>
                <a:path w="52021" h="52200" extrusionOk="0">
                  <a:moveTo>
                    <a:pt x="43823" y="7808"/>
                  </a:moveTo>
                  <a:cubicBezTo>
                    <a:pt x="41770" y="6022"/>
                    <a:pt x="39449" y="4594"/>
                    <a:pt x="36951" y="3522"/>
                  </a:cubicBezTo>
                  <a:cubicBezTo>
                    <a:pt x="35165" y="1736"/>
                    <a:pt x="32578" y="486"/>
                    <a:pt x="29364" y="129"/>
                  </a:cubicBezTo>
                  <a:cubicBezTo>
                    <a:pt x="24009" y="-407"/>
                    <a:pt x="19011" y="754"/>
                    <a:pt x="14638" y="3165"/>
                  </a:cubicBezTo>
                  <a:cubicBezTo>
                    <a:pt x="8836" y="5576"/>
                    <a:pt x="4195" y="10130"/>
                    <a:pt x="1160" y="16113"/>
                  </a:cubicBezTo>
                  <a:cubicBezTo>
                    <a:pt x="0" y="18435"/>
                    <a:pt x="-179" y="21024"/>
                    <a:pt x="356" y="23525"/>
                  </a:cubicBezTo>
                  <a:cubicBezTo>
                    <a:pt x="0" y="25668"/>
                    <a:pt x="-89" y="27900"/>
                    <a:pt x="89" y="30222"/>
                  </a:cubicBezTo>
                  <a:cubicBezTo>
                    <a:pt x="1517" y="47903"/>
                    <a:pt x="20171" y="56743"/>
                    <a:pt x="35701" y="49867"/>
                  </a:cubicBezTo>
                  <a:cubicBezTo>
                    <a:pt x="52392" y="42455"/>
                    <a:pt x="58283" y="20488"/>
                    <a:pt x="43823" y="7808"/>
                  </a:cubicBezTo>
                  <a:close/>
                  <a:moveTo>
                    <a:pt x="27490" y="26203"/>
                  </a:moveTo>
                  <a:cubicBezTo>
                    <a:pt x="27400" y="26203"/>
                    <a:pt x="27400" y="26203"/>
                    <a:pt x="27311" y="26203"/>
                  </a:cubicBezTo>
                  <a:cubicBezTo>
                    <a:pt x="27400" y="26025"/>
                    <a:pt x="27490" y="25935"/>
                    <a:pt x="27579" y="25935"/>
                  </a:cubicBezTo>
                  <a:cubicBezTo>
                    <a:pt x="27758" y="25757"/>
                    <a:pt x="27847" y="25668"/>
                    <a:pt x="27847" y="25668"/>
                  </a:cubicBezTo>
                  <a:cubicBezTo>
                    <a:pt x="27758" y="25757"/>
                    <a:pt x="27758" y="25846"/>
                    <a:pt x="27668" y="25935"/>
                  </a:cubicBezTo>
                  <a:cubicBezTo>
                    <a:pt x="27579" y="26114"/>
                    <a:pt x="27490" y="26203"/>
                    <a:pt x="27490" y="26203"/>
                  </a:cubicBezTo>
                  <a:close/>
                  <a:moveTo>
                    <a:pt x="27132" y="26561"/>
                  </a:moveTo>
                  <a:cubicBezTo>
                    <a:pt x="27222" y="26561"/>
                    <a:pt x="27222" y="26561"/>
                    <a:pt x="27311" y="26561"/>
                  </a:cubicBezTo>
                  <a:cubicBezTo>
                    <a:pt x="27044" y="26829"/>
                    <a:pt x="26955" y="26918"/>
                    <a:pt x="27132" y="26561"/>
                  </a:cubicBezTo>
                  <a:close/>
                  <a:moveTo>
                    <a:pt x="24990" y="27811"/>
                  </a:moveTo>
                  <a:cubicBezTo>
                    <a:pt x="25169" y="27811"/>
                    <a:pt x="25258" y="27722"/>
                    <a:pt x="25348" y="27632"/>
                  </a:cubicBezTo>
                  <a:cubicBezTo>
                    <a:pt x="25348" y="27632"/>
                    <a:pt x="25348" y="27632"/>
                    <a:pt x="25348" y="27632"/>
                  </a:cubicBezTo>
                  <a:cubicBezTo>
                    <a:pt x="25348" y="27632"/>
                    <a:pt x="25348" y="27632"/>
                    <a:pt x="25348" y="27632"/>
                  </a:cubicBezTo>
                  <a:cubicBezTo>
                    <a:pt x="25348" y="27811"/>
                    <a:pt x="25169" y="27811"/>
                    <a:pt x="24990" y="27811"/>
                  </a:cubicBezTo>
                  <a:close/>
                  <a:moveTo>
                    <a:pt x="26597" y="27989"/>
                  </a:moveTo>
                  <a:cubicBezTo>
                    <a:pt x="26597" y="27989"/>
                    <a:pt x="26597" y="27989"/>
                    <a:pt x="26597" y="27989"/>
                  </a:cubicBezTo>
                  <a:cubicBezTo>
                    <a:pt x="26776" y="28079"/>
                    <a:pt x="27044" y="28168"/>
                    <a:pt x="27311" y="28257"/>
                  </a:cubicBezTo>
                  <a:cubicBezTo>
                    <a:pt x="27044" y="28168"/>
                    <a:pt x="26776" y="28079"/>
                    <a:pt x="26597" y="27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9485534" y="2296372"/>
              <a:ext cx="51348" cy="51085"/>
            </a:xfrm>
            <a:custGeom>
              <a:avLst/>
              <a:gdLst/>
              <a:ahLst/>
              <a:cxnLst/>
              <a:rect l="l" t="t" r="r" b="b"/>
              <a:pathLst>
                <a:path w="51348" h="51085" extrusionOk="0">
                  <a:moveTo>
                    <a:pt x="48324" y="31954"/>
                  </a:moveTo>
                  <a:cubicBezTo>
                    <a:pt x="49573" y="28561"/>
                    <a:pt x="49752" y="24900"/>
                    <a:pt x="49217" y="21417"/>
                  </a:cubicBezTo>
                  <a:cubicBezTo>
                    <a:pt x="54661" y="13381"/>
                    <a:pt x="49395" y="-1175"/>
                    <a:pt x="36632" y="76"/>
                  </a:cubicBezTo>
                  <a:cubicBezTo>
                    <a:pt x="32883" y="433"/>
                    <a:pt x="29224" y="1326"/>
                    <a:pt x="25743" y="2754"/>
                  </a:cubicBezTo>
                  <a:cubicBezTo>
                    <a:pt x="22173" y="2754"/>
                    <a:pt x="18602" y="3380"/>
                    <a:pt x="15300" y="4630"/>
                  </a:cubicBezTo>
                  <a:cubicBezTo>
                    <a:pt x="-3264" y="11595"/>
                    <a:pt x="-5228" y="35883"/>
                    <a:pt x="11016" y="46510"/>
                  </a:cubicBezTo>
                  <a:cubicBezTo>
                    <a:pt x="19584" y="52136"/>
                    <a:pt x="31187" y="52939"/>
                    <a:pt x="39755" y="46867"/>
                  </a:cubicBezTo>
                  <a:cubicBezTo>
                    <a:pt x="43415" y="44277"/>
                    <a:pt x="45289" y="40706"/>
                    <a:pt x="45914" y="36777"/>
                  </a:cubicBezTo>
                  <a:cubicBezTo>
                    <a:pt x="46807" y="35258"/>
                    <a:pt x="47699" y="33651"/>
                    <a:pt x="48324" y="31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0"/>
            <p:cNvSpPr/>
            <p:nvPr/>
          </p:nvSpPr>
          <p:spPr>
            <a:xfrm>
              <a:off x="9352904" y="2312258"/>
              <a:ext cx="53206" cy="50119"/>
            </a:xfrm>
            <a:custGeom>
              <a:avLst/>
              <a:gdLst/>
              <a:ahLst/>
              <a:cxnLst/>
              <a:rect l="l" t="t" r="r" b="b"/>
              <a:pathLst>
                <a:path w="53206" h="50119" extrusionOk="0">
                  <a:moveTo>
                    <a:pt x="34489" y="799"/>
                  </a:moveTo>
                  <a:cubicBezTo>
                    <a:pt x="25742" y="3656"/>
                    <a:pt x="16906" y="6424"/>
                    <a:pt x="8159" y="9282"/>
                  </a:cubicBezTo>
                  <a:cubicBezTo>
                    <a:pt x="1287" y="11514"/>
                    <a:pt x="-1659" y="20355"/>
                    <a:pt x="930" y="26606"/>
                  </a:cubicBezTo>
                  <a:cubicBezTo>
                    <a:pt x="3250" y="32231"/>
                    <a:pt x="8427" y="34821"/>
                    <a:pt x="13960" y="34553"/>
                  </a:cubicBezTo>
                  <a:cubicBezTo>
                    <a:pt x="13871" y="34731"/>
                    <a:pt x="13871" y="34999"/>
                    <a:pt x="13782" y="35178"/>
                  </a:cubicBezTo>
                  <a:cubicBezTo>
                    <a:pt x="11550" y="44911"/>
                    <a:pt x="23511" y="53037"/>
                    <a:pt x="32079" y="49108"/>
                  </a:cubicBezTo>
                  <a:cubicBezTo>
                    <a:pt x="46449" y="42411"/>
                    <a:pt x="55285" y="27230"/>
                    <a:pt x="52785" y="11336"/>
                  </a:cubicBezTo>
                  <a:cubicBezTo>
                    <a:pt x="51269" y="2317"/>
                    <a:pt x="42700" y="-1880"/>
                    <a:pt x="34489" y="7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0"/>
            <p:cNvSpPr/>
            <p:nvPr/>
          </p:nvSpPr>
          <p:spPr>
            <a:xfrm>
              <a:off x="9398075" y="2108981"/>
              <a:ext cx="41149" cy="41475"/>
            </a:xfrm>
            <a:custGeom>
              <a:avLst/>
              <a:gdLst/>
              <a:ahLst/>
              <a:cxnLst/>
              <a:rect l="l" t="t" r="r" b="b"/>
              <a:pathLst>
                <a:path w="41149" h="41475" extrusionOk="0">
                  <a:moveTo>
                    <a:pt x="15826" y="41109"/>
                  </a:moveTo>
                  <a:cubicBezTo>
                    <a:pt x="24841" y="43163"/>
                    <a:pt x="33945" y="36287"/>
                    <a:pt x="36711" y="27982"/>
                  </a:cubicBezTo>
                  <a:cubicBezTo>
                    <a:pt x="37426" y="25929"/>
                    <a:pt x="37693" y="23785"/>
                    <a:pt x="37872" y="21732"/>
                  </a:cubicBezTo>
                  <a:cubicBezTo>
                    <a:pt x="40282" y="18785"/>
                    <a:pt x="41621" y="14945"/>
                    <a:pt x="40997" y="11373"/>
                  </a:cubicBezTo>
                  <a:cubicBezTo>
                    <a:pt x="39658" y="3783"/>
                    <a:pt x="33498" y="-414"/>
                    <a:pt x="26002" y="32"/>
                  </a:cubicBezTo>
                  <a:cubicBezTo>
                    <a:pt x="18950" y="390"/>
                    <a:pt x="12256" y="4765"/>
                    <a:pt x="8240" y="10480"/>
                  </a:cubicBezTo>
                  <a:cubicBezTo>
                    <a:pt x="7883" y="10927"/>
                    <a:pt x="7704" y="11373"/>
                    <a:pt x="7437" y="11820"/>
                  </a:cubicBezTo>
                  <a:cubicBezTo>
                    <a:pt x="5830" y="13605"/>
                    <a:pt x="4312" y="15481"/>
                    <a:pt x="2707" y="17267"/>
                  </a:cubicBezTo>
                  <a:cubicBezTo>
                    <a:pt x="-1845" y="22535"/>
                    <a:pt x="-417" y="32001"/>
                    <a:pt x="5206" y="35930"/>
                  </a:cubicBezTo>
                  <a:cubicBezTo>
                    <a:pt x="6098" y="36555"/>
                    <a:pt x="6901" y="37001"/>
                    <a:pt x="7793" y="37358"/>
                  </a:cubicBezTo>
                  <a:cubicBezTo>
                    <a:pt x="10114" y="39234"/>
                    <a:pt x="13060" y="40484"/>
                    <a:pt x="15826" y="41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10"/>
          <p:cNvGrpSpPr/>
          <p:nvPr/>
        </p:nvGrpSpPr>
        <p:grpSpPr>
          <a:xfrm>
            <a:off x="7930493" y="-250504"/>
            <a:ext cx="1612239" cy="1279888"/>
            <a:chOff x="2942485" y="-56344"/>
            <a:chExt cx="2092187" cy="1660898"/>
          </a:xfrm>
        </p:grpSpPr>
        <p:grpSp>
          <p:nvGrpSpPr>
            <p:cNvPr id="435" name="Google Shape;435;p10"/>
            <p:cNvGrpSpPr/>
            <p:nvPr/>
          </p:nvGrpSpPr>
          <p:grpSpPr>
            <a:xfrm>
              <a:off x="2942485" y="-56344"/>
              <a:ext cx="1873186" cy="790648"/>
              <a:chOff x="2942485" y="-56344"/>
              <a:chExt cx="1873186" cy="790648"/>
            </a:xfrm>
          </p:grpSpPr>
          <p:sp>
            <p:nvSpPr>
              <p:cNvPr id="436" name="Google Shape;436;p10"/>
              <p:cNvSpPr/>
              <p:nvPr/>
            </p:nvSpPr>
            <p:spPr>
              <a:xfrm>
                <a:off x="2942524" y="-56344"/>
                <a:ext cx="1873147" cy="790648"/>
              </a:xfrm>
              <a:custGeom>
                <a:avLst/>
                <a:gdLst/>
                <a:ahLst/>
                <a:cxnLst/>
                <a:rect l="l" t="t" r="r" b="b"/>
                <a:pathLst>
                  <a:path w="1873147" h="790648" extrusionOk="0">
                    <a:moveTo>
                      <a:pt x="1852" y="785900"/>
                    </a:moveTo>
                    <a:cubicBezTo>
                      <a:pt x="2834" y="786704"/>
                      <a:pt x="4173" y="787240"/>
                      <a:pt x="5601" y="787329"/>
                    </a:cubicBezTo>
                    <a:cubicBezTo>
                      <a:pt x="7565" y="789472"/>
                      <a:pt x="10331" y="790812"/>
                      <a:pt x="14080" y="790633"/>
                    </a:cubicBezTo>
                    <a:cubicBezTo>
                      <a:pt x="133322" y="785364"/>
                      <a:pt x="251940" y="769738"/>
                      <a:pt x="368148" y="743931"/>
                    </a:cubicBezTo>
                    <a:cubicBezTo>
                      <a:pt x="371182" y="743306"/>
                      <a:pt x="374217" y="742591"/>
                      <a:pt x="377252" y="741966"/>
                    </a:cubicBezTo>
                    <a:cubicBezTo>
                      <a:pt x="388230" y="739466"/>
                      <a:pt x="399208" y="736966"/>
                      <a:pt x="410097" y="734197"/>
                    </a:cubicBezTo>
                    <a:cubicBezTo>
                      <a:pt x="412328" y="733751"/>
                      <a:pt x="414560" y="733215"/>
                      <a:pt x="416791" y="732590"/>
                    </a:cubicBezTo>
                    <a:cubicBezTo>
                      <a:pt x="567272" y="695443"/>
                      <a:pt x="713379" y="641150"/>
                      <a:pt x="851544" y="569891"/>
                    </a:cubicBezTo>
                    <a:cubicBezTo>
                      <a:pt x="854043" y="568552"/>
                      <a:pt x="856721" y="567302"/>
                      <a:pt x="859220" y="565873"/>
                    </a:cubicBezTo>
                    <a:cubicBezTo>
                      <a:pt x="880908" y="554621"/>
                      <a:pt x="902418" y="542923"/>
                      <a:pt x="923839" y="530690"/>
                    </a:cubicBezTo>
                    <a:cubicBezTo>
                      <a:pt x="924732" y="530243"/>
                      <a:pt x="925713" y="529708"/>
                      <a:pt x="926606" y="529172"/>
                    </a:cubicBezTo>
                    <a:cubicBezTo>
                      <a:pt x="929283" y="527654"/>
                      <a:pt x="932050" y="526046"/>
                      <a:pt x="934728" y="524439"/>
                    </a:cubicBezTo>
                    <a:cubicBezTo>
                      <a:pt x="1083156" y="438178"/>
                      <a:pt x="1213823" y="327450"/>
                      <a:pt x="1354665" y="229938"/>
                    </a:cubicBezTo>
                    <a:cubicBezTo>
                      <a:pt x="1497024" y="131354"/>
                      <a:pt x="1637865" y="69650"/>
                      <a:pt x="1803251" y="45361"/>
                    </a:cubicBezTo>
                    <a:cubicBezTo>
                      <a:pt x="1822262" y="49112"/>
                      <a:pt x="1841184" y="53398"/>
                      <a:pt x="1860284" y="58220"/>
                    </a:cubicBezTo>
                    <a:cubicBezTo>
                      <a:pt x="1868496" y="60274"/>
                      <a:pt x="1873405" y="53577"/>
                      <a:pt x="1873137" y="46969"/>
                    </a:cubicBezTo>
                    <a:cubicBezTo>
                      <a:pt x="1873137" y="43486"/>
                      <a:pt x="1871620" y="40003"/>
                      <a:pt x="1868407" y="37950"/>
                    </a:cubicBezTo>
                    <a:cubicBezTo>
                      <a:pt x="1869032" y="37860"/>
                      <a:pt x="1869745" y="37771"/>
                      <a:pt x="1870370" y="37682"/>
                    </a:cubicBezTo>
                    <a:cubicBezTo>
                      <a:pt x="1872601" y="37503"/>
                      <a:pt x="1873048" y="34021"/>
                      <a:pt x="1870638" y="33753"/>
                    </a:cubicBezTo>
                    <a:cubicBezTo>
                      <a:pt x="1861623" y="32592"/>
                      <a:pt x="1852430" y="31877"/>
                      <a:pt x="1843415" y="31163"/>
                    </a:cubicBezTo>
                    <a:cubicBezTo>
                      <a:pt x="1828956" y="27859"/>
                      <a:pt x="1814497" y="24823"/>
                      <a:pt x="1800038" y="22144"/>
                    </a:cubicBezTo>
                    <a:cubicBezTo>
                      <a:pt x="1484439" y="-38310"/>
                      <a:pt x="1174819" y="28841"/>
                      <a:pt x="889119" y="176985"/>
                    </a:cubicBezTo>
                    <a:cubicBezTo>
                      <a:pt x="742298" y="253066"/>
                      <a:pt x="604491" y="345131"/>
                      <a:pt x="468915" y="439696"/>
                    </a:cubicBezTo>
                    <a:cubicBezTo>
                      <a:pt x="466237" y="441571"/>
                      <a:pt x="463738" y="443268"/>
                      <a:pt x="461061" y="445143"/>
                    </a:cubicBezTo>
                    <a:cubicBezTo>
                      <a:pt x="460436" y="445590"/>
                      <a:pt x="459900" y="446036"/>
                      <a:pt x="459276" y="446394"/>
                    </a:cubicBezTo>
                    <a:cubicBezTo>
                      <a:pt x="452492" y="451037"/>
                      <a:pt x="445798" y="455770"/>
                      <a:pt x="439104" y="460592"/>
                    </a:cubicBezTo>
                    <a:cubicBezTo>
                      <a:pt x="435713" y="462913"/>
                      <a:pt x="432410" y="465235"/>
                      <a:pt x="429108" y="467646"/>
                    </a:cubicBezTo>
                    <a:cubicBezTo>
                      <a:pt x="360829" y="515599"/>
                      <a:pt x="292640" y="563998"/>
                      <a:pt x="224807" y="612664"/>
                    </a:cubicBezTo>
                    <a:cubicBezTo>
                      <a:pt x="154475" y="663206"/>
                      <a:pt x="77182" y="710177"/>
                      <a:pt x="12920" y="768845"/>
                    </a:cubicBezTo>
                    <a:cubicBezTo>
                      <a:pt x="12830" y="768845"/>
                      <a:pt x="12741" y="768934"/>
                      <a:pt x="12652" y="768845"/>
                    </a:cubicBezTo>
                    <a:cubicBezTo>
                      <a:pt x="8993" y="769023"/>
                      <a:pt x="6404" y="770720"/>
                      <a:pt x="4798" y="773042"/>
                    </a:cubicBezTo>
                    <a:cubicBezTo>
                      <a:pt x="3905" y="774381"/>
                      <a:pt x="3280" y="776078"/>
                      <a:pt x="3013" y="777774"/>
                    </a:cubicBezTo>
                    <a:cubicBezTo>
                      <a:pt x="2566" y="778131"/>
                      <a:pt x="2120" y="778578"/>
                      <a:pt x="1674" y="778935"/>
                    </a:cubicBezTo>
                    <a:cubicBezTo>
                      <a:pt x="-1004" y="781435"/>
                      <a:pt x="-111" y="784204"/>
                      <a:pt x="1852" y="7859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0"/>
              <p:cNvSpPr/>
              <p:nvPr/>
            </p:nvSpPr>
            <p:spPr>
              <a:xfrm>
                <a:off x="2942485" y="-34200"/>
                <a:ext cx="1872908" cy="763845"/>
              </a:xfrm>
              <a:custGeom>
                <a:avLst/>
                <a:gdLst/>
                <a:ahLst/>
                <a:cxnLst/>
                <a:rect l="l" t="t" r="r" b="b"/>
                <a:pathLst>
                  <a:path w="1872908" h="763845" extrusionOk="0">
                    <a:moveTo>
                      <a:pt x="1534" y="756880"/>
                    </a:moveTo>
                    <a:cubicBezTo>
                      <a:pt x="1980" y="756523"/>
                      <a:pt x="2427" y="756077"/>
                      <a:pt x="2873" y="755720"/>
                    </a:cubicBezTo>
                    <a:cubicBezTo>
                      <a:pt x="3141" y="754023"/>
                      <a:pt x="3766" y="752326"/>
                      <a:pt x="4658" y="750987"/>
                    </a:cubicBezTo>
                    <a:cubicBezTo>
                      <a:pt x="143625" y="707856"/>
                      <a:pt x="274114" y="648295"/>
                      <a:pt x="400764" y="575340"/>
                    </a:cubicBezTo>
                    <a:cubicBezTo>
                      <a:pt x="445480" y="549622"/>
                      <a:pt x="489571" y="523101"/>
                      <a:pt x="533662" y="496401"/>
                    </a:cubicBezTo>
                    <a:cubicBezTo>
                      <a:pt x="495551" y="487382"/>
                      <a:pt x="462170" y="466219"/>
                      <a:pt x="428968" y="445591"/>
                    </a:cubicBezTo>
                    <a:cubicBezTo>
                      <a:pt x="432360" y="443270"/>
                      <a:pt x="435662" y="440948"/>
                      <a:pt x="438965" y="438537"/>
                    </a:cubicBezTo>
                    <a:cubicBezTo>
                      <a:pt x="447979" y="445145"/>
                      <a:pt x="456905" y="452199"/>
                      <a:pt x="466276" y="457557"/>
                    </a:cubicBezTo>
                    <a:cubicBezTo>
                      <a:pt x="490285" y="471220"/>
                      <a:pt x="518489" y="477203"/>
                      <a:pt x="542231" y="491133"/>
                    </a:cubicBezTo>
                    <a:cubicBezTo>
                      <a:pt x="551870" y="485329"/>
                      <a:pt x="561509" y="479524"/>
                      <a:pt x="571149" y="473720"/>
                    </a:cubicBezTo>
                    <a:cubicBezTo>
                      <a:pt x="533484" y="457914"/>
                      <a:pt x="496265" y="441216"/>
                      <a:pt x="459136" y="424339"/>
                    </a:cubicBezTo>
                    <a:cubicBezTo>
                      <a:pt x="459761" y="423892"/>
                      <a:pt x="460296" y="423446"/>
                      <a:pt x="460921" y="423089"/>
                    </a:cubicBezTo>
                    <a:cubicBezTo>
                      <a:pt x="463599" y="421213"/>
                      <a:pt x="466098" y="419517"/>
                      <a:pt x="468775" y="417641"/>
                    </a:cubicBezTo>
                    <a:cubicBezTo>
                      <a:pt x="506797" y="433983"/>
                      <a:pt x="545087" y="449878"/>
                      <a:pt x="583020" y="466398"/>
                    </a:cubicBezTo>
                    <a:cubicBezTo>
                      <a:pt x="763847" y="355937"/>
                      <a:pt x="943067" y="244406"/>
                      <a:pt x="1141388" y="165021"/>
                    </a:cubicBezTo>
                    <a:cubicBezTo>
                      <a:pt x="1279731" y="109657"/>
                      <a:pt x="1423161" y="65633"/>
                      <a:pt x="1569001" y="34915"/>
                    </a:cubicBezTo>
                    <a:cubicBezTo>
                      <a:pt x="1639868" y="20002"/>
                      <a:pt x="1720642" y="2590"/>
                      <a:pt x="1799810" y="0"/>
                    </a:cubicBezTo>
                    <a:cubicBezTo>
                      <a:pt x="1814269" y="2679"/>
                      <a:pt x="1828817" y="5715"/>
                      <a:pt x="1843187" y="9019"/>
                    </a:cubicBezTo>
                    <a:cubicBezTo>
                      <a:pt x="1852201" y="9733"/>
                      <a:pt x="1861394" y="10448"/>
                      <a:pt x="1870409" y="11609"/>
                    </a:cubicBezTo>
                    <a:cubicBezTo>
                      <a:pt x="1872819" y="11876"/>
                      <a:pt x="1872373" y="15359"/>
                      <a:pt x="1870141" y="15538"/>
                    </a:cubicBezTo>
                    <a:cubicBezTo>
                      <a:pt x="1869517" y="15627"/>
                      <a:pt x="1868802" y="15716"/>
                      <a:pt x="1868178" y="15806"/>
                    </a:cubicBezTo>
                    <a:cubicBezTo>
                      <a:pt x="1871391" y="17859"/>
                      <a:pt x="1872908" y="21431"/>
                      <a:pt x="1872908" y="24825"/>
                    </a:cubicBezTo>
                    <a:cubicBezTo>
                      <a:pt x="1861037" y="23128"/>
                      <a:pt x="1849077" y="21788"/>
                      <a:pt x="1836850" y="21163"/>
                    </a:cubicBezTo>
                    <a:cubicBezTo>
                      <a:pt x="1793116" y="18931"/>
                      <a:pt x="1749560" y="22056"/>
                      <a:pt x="1706183" y="27861"/>
                    </a:cubicBezTo>
                    <a:cubicBezTo>
                      <a:pt x="1620500" y="39291"/>
                      <a:pt x="1535441" y="57418"/>
                      <a:pt x="1451900" y="78849"/>
                    </a:cubicBezTo>
                    <a:cubicBezTo>
                      <a:pt x="1209667" y="141000"/>
                      <a:pt x="987605" y="244673"/>
                      <a:pt x="773575" y="368975"/>
                    </a:cubicBezTo>
                    <a:cubicBezTo>
                      <a:pt x="802493" y="427107"/>
                      <a:pt x="830519" y="485596"/>
                      <a:pt x="858991" y="543818"/>
                    </a:cubicBezTo>
                    <a:cubicBezTo>
                      <a:pt x="856402" y="545247"/>
                      <a:pt x="853814" y="546497"/>
                      <a:pt x="851315" y="547836"/>
                    </a:cubicBezTo>
                    <a:cubicBezTo>
                      <a:pt x="819095" y="491669"/>
                      <a:pt x="790355" y="432375"/>
                      <a:pt x="767863" y="372279"/>
                    </a:cubicBezTo>
                    <a:cubicBezTo>
                      <a:pt x="731805" y="393353"/>
                      <a:pt x="696014" y="414784"/>
                      <a:pt x="660402" y="436930"/>
                    </a:cubicBezTo>
                    <a:cubicBezTo>
                      <a:pt x="571952" y="491669"/>
                      <a:pt x="482074" y="549265"/>
                      <a:pt x="389340" y="601682"/>
                    </a:cubicBezTo>
                    <a:cubicBezTo>
                      <a:pt x="396748" y="638741"/>
                      <a:pt x="406298" y="674727"/>
                      <a:pt x="416562" y="710625"/>
                    </a:cubicBezTo>
                    <a:cubicBezTo>
                      <a:pt x="414331" y="711160"/>
                      <a:pt x="412189" y="711785"/>
                      <a:pt x="409868" y="712232"/>
                    </a:cubicBezTo>
                    <a:cubicBezTo>
                      <a:pt x="400407" y="676513"/>
                      <a:pt x="392464" y="640259"/>
                      <a:pt x="384431" y="604451"/>
                    </a:cubicBezTo>
                    <a:cubicBezTo>
                      <a:pt x="371221" y="611951"/>
                      <a:pt x="357923" y="619095"/>
                      <a:pt x="344624" y="626328"/>
                    </a:cubicBezTo>
                    <a:cubicBezTo>
                      <a:pt x="356048" y="657404"/>
                      <a:pt x="366848" y="688568"/>
                      <a:pt x="377023" y="720001"/>
                    </a:cubicBezTo>
                    <a:cubicBezTo>
                      <a:pt x="373988" y="720626"/>
                      <a:pt x="370954" y="721340"/>
                      <a:pt x="367919" y="721965"/>
                    </a:cubicBezTo>
                    <a:cubicBezTo>
                      <a:pt x="367205" y="720090"/>
                      <a:pt x="366580" y="718304"/>
                      <a:pt x="365955" y="716429"/>
                    </a:cubicBezTo>
                    <a:cubicBezTo>
                      <a:pt x="356137" y="687765"/>
                      <a:pt x="346766" y="659011"/>
                      <a:pt x="337841" y="629989"/>
                    </a:cubicBezTo>
                    <a:cubicBezTo>
                      <a:pt x="230469" y="687318"/>
                      <a:pt x="119170" y="736074"/>
                      <a:pt x="1802" y="763845"/>
                    </a:cubicBezTo>
                    <a:cubicBezTo>
                      <a:pt x="-72" y="762060"/>
                      <a:pt x="-965" y="759291"/>
                      <a:pt x="1534" y="7568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0"/>
              <p:cNvSpPr/>
              <p:nvPr/>
            </p:nvSpPr>
            <p:spPr>
              <a:xfrm>
                <a:off x="3490768" y="575826"/>
                <a:ext cx="56962" cy="37790"/>
              </a:xfrm>
              <a:custGeom>
                <a:avLst/>
                <a:gdLst/>
                <a:ahLst/>
                <a:cxnLst/>
                <a:rect l="l" t="t" r="r" b="b"/>
                <a:pathLst>
                  <a:path w="56962" h="37790" extrusionOk="0">
                    <a:moveTo>
                      <a:pt x="1445" y="22820"/>
                    </a:moveTo>
                    <a:cubicBezTo>
                      <a:pt x="5372" y="28624"/>
                      <a:pt x="10995" y="31661"/>
                      <a:pt x="16975" y="32553"/>
                    </a:cubicBezTo>
                    <a:cubicBezTo>
                      <a:pt x="22955" y="37108"/>
                      <a:pt x="29827" y="38894"/>
                      <a:pt x="37681" y="37108"/>
                    </a:cubicBezTo>
                    <a:cubicBezTo>
                      <a:pt x="47053" y="34965"/>
                      <a:pt x="57139" y="26303"/>
                      <a:pt x="56960" y="16034"/>
                    </a:cubicBezTo>
                    <a:cubicBezTo>
                      <a:pt x="56782" y="4514"/>
                      <a:pt x="44465" y="496"/>
                      <a:pt x="34825" y="49"/>
                    </a:cubicBezTo>
                    <a:cubicBezTo>
                      <a:pt x="23490" y="-486"/>
                      <a:pt x="12423" y="3353"/>
                      <a:pt x="3765" y="10676"/>
                    </a:cubicBezTo>
                    <a:cubicBezTo>
                      <a:pt x="285" y="13712"/>
                      <a:pt x="-1411" y="18534"/>
                      <a:pt x="1445" y="228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0"/>
              <p:cNvSpPr/>
              <p:nvPr/>
            </p:nvSpPr>
            <p:spPr>
              <a:xfrm>
                <a:off x="3444893" y="607644"/>
                <a:ext cx="23899" cy="18495"/>
              </a:xfrm>
              <a:custGeom>
                <a:avLst/>
                <a:gdLst/>
                <a:ahLst/>
                <a:cxnLst/>
                <a:rect l="l" t="t" r="r" b="b"/>
                <a:pathLst>
                  <a:path w="23899" h="18495" extrusionOk="0">
                    <a:moveTo>
                      <a:pt x="4211" y="16541"/>
                    </a:moveTo>
                    <a:cubicBezTo>
                      <a:pt x="7602" y="18773"/>
                      <a:pt x="12333" y="19041"/>
                      <a:pt x="16081" y="17612"/>
                    </a:cubicBezTo>
                    <a:cubicBezTo>
                      <a:pt x="16528" y="17434"/>
                      <a:pt x="16795" y="17166"/>
                      <a:pt x="17242" y="16898"/>
                    </a:cubicBezTo>
                    <a:cubicBezTo>
                      <a:pt x="19652" y="16451"/>
                      <a:pt x="21972" y="14933"/>
                      <a:pt x="23043" y="12790"/>
                    </a:cubicBezTo>
                    <a:cubicBezTo>
                      <a:pt x="25185" y="8593"/>
                      <a:pt x="23043" y="4664"/>
                      <a:pt x="19562" y="2253"/>
                    </a:cubicBezTo>
                    <a:cubicBezTo>
                      <a:pt x="14207" y="-1319"/>
                      <a:pt x="5996" y="-694"/>
                      <a:pt x="1979" y="4486"/>
                    </a:cubicBezTo>
                    <a:cubicBezTo>
                      <a:pt x="-1502" y="8861"/>
                      <a:pt x="-163" y="13683"/>
                      <a:pt x="4211" y="165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0" name="Google Shape;440;p10"/>
            <p:cNvGrpSpPr/>
            <p:nvPr/>
          </p:nvGrpSpPr>
          <p:grpSpPr>
            <a:xfrm>
              <a:off x="4098733" y="86390"/>
              <a:ext cx="857413" cy="1518164"/>
              <a:chOff x="4098733" y="86390"/>
              <a:chExt cx="857413" cy="1518164"/>
            </a:xfrm>
          </p:grpSpPr>
          <p:sp>
            <p:nvSpPr>
              <p:cNvPr id="441" name="Google Shape;441;p10"/>
              <p:cNvSpPr/>
              <p:nvPr/>
            </p:nvSpPr>
            <p:spPr>
              <a:xfrm>
                <a:off x="4098733" y="86390"/>
                <a:ext cx="857413" cy="1518164"/>
              </a:xfrm>
              <a:custGeom>
                <a:avLst/>
                <a:gdLst/>
                <a:ahLst/>
                <a:cxnLst/>
                <a:rect l="l" t="t" r="r" b="b"/>
                <a:pathLst>
                  <a:path w="857413" h="1518164" extrusionOk="0">
                    <a:moveTo>
                      <a:pt x="135" y="1509166"/>
                    </a:moveTo>
                    <a:cubicBezTo>
                      <a:pt x="492" y="1511577"/>
                      <a:pt x="1384" y="1513810"/>
                      <a:pt x="3169" y="1515328"/>
                    </a:cubicBezTo>
                    <a:cubicBezTo>
                      <a:pt x="6829" y="1518900"/>
                      <a:pt x="13969" y="1519703"/>
                      <a:pt x="26197" y="1514167"/>
                    </a:cubicBezTo>
                    <a:cubicBezTo>
                      <a:pt x="145261" y="1460678"/>
                      <a:pt x="251115" y="1366202"/>
                      <a:pt x="337245" y="1255742"/>
                    </a:cubicBezTo>
                    <a:cubicBezTo>
                      <a:pt x="339297" y="1253420"/>
                      <a:pt x="341082" y="1250920"/>
                      <a:pt x="342957" y="1248509"/>
                    </a:cubicBezTo>
                    <a:cubicBezTo>
                      <a:pt x="349651" y="1239847"/>
                      <a:pt x="356256" y="1231006"/>
                      <a:pt x="362682" y="1222077"/>
                    </a:cubicBezTo>
                    <a:cubicBezTo>
                      <a:pt x="363931" y="1220559"/>
                      <a:pt x="364913" y="1219041"/>
                      <a:pt x="365984" y="1217523"/>
                    </a:cubicBezTo>
                    <a:cubicBezTo>
                      <a:pt x="432032" y="1125815"/>
                      <a:pt x="484869" y="1025624"/>
                      <a:pt x="521285" y="929897"/>
                    </a:cubicBezTo>
                    <a:cubicBezTo>
                      <a:pt x="545205" y="867032"/>
                      <a:pt x="563502" y="801846"/>
                      <a:pt x="579478" y="735677"/>
                    </a:cubicBezTo>
                    <a:cubicBezTo>
                      <a:pt x="580371" y="731926"/>
                      <a:pt x="581352" y="728265"/>
                      <a:pt x="582245" y="724604"/>
                    </a:cubicBezTo>
                    <a:cubicBezTo>
                      <a:pt x="584476" y="714781"/>
                      <a:pt x="586797" y="704959"/>
                      <a:pt x="589028" y="695047"/>
                    </a:cubicBezTo>
                    <a:cubicBezTo>
                      <a:pt x="589653" y="692368"/>
                      <a:pt x="590278" y="689689"/>
                      <a:pt x="590902" y="686921"/>
                    </a:cubicBezTo>
                    <a:cubicBezTo>
                      <a:pt x="636243" y="487074"/>
                      <a:pt x="668642" y="282495"/>
                      <a:pt x="780476" y="111492"/>
                    </a:cubicBezTo>
                    <a:cubicBezTo>
                      <a:pt x="791990" y="93989"/>
                      <a:pt x="804218" y="76755"/>
                      <a:pt x="817427" y="60057"/>
                    </a:cubicBezTo>
                    <a:cubicBezTo>
                      <a:pt x="827245" y="47555"/>
                      <a:pt x="837777" y="35232"/>
                      <a:pt x="848666" y="23088"/>
                    </a:cubicBezTo>
                    <a:cubicBezTo>
                      <a:pt x="849558" y="22105"/>
                      <a:pt x="849469" y="21034"/>
                      <a:pt x="848934" y="20141"/>
                    </a:cubicBezTo>
                    <a:cubicBezTo>
                      <a:pt x="850183" y="19426"/>
                      <a:pt x="851433" y="18623"/>
                      <a:pt x="852772" y="17908"/>
                    </a:cubicBezTo>
                    <a:cubicBezTo>
                      <a:pt x="863928" y="11658"/>
                      <a:pt x="852861" y="-4862"/>
                      <a:pt x="841793" y="1388"/>
                    </a:cubicBezTo>
                    <a:cubicBezTo>
                      <a:pt x="590992" y="141138"/>
                      <a:pt x="417216" y="420280"/>
                      <a:pt x="313949" y="680938"/>
                    </a:cubicBezTo>
                    <a:cubicBezTo>
                      <a:pt x="287352" y="747910"/>
                      <a:pt x="267181" y="818098"/>
                      <a:pt x="248884" y="889267"/>
                    </a:cubicBezTo>
                    <a:cubicBezTo>
                      <a:pt x="248259" y="891589"/>
                      <a:pt x="247634" y="893821"/>
                      <a:pt x="247009" y="896143"/>
                    </a:cubicBezTo>
                    <a:cubicBezTo>
                      <a:pt x="241833" y="916324"/>
                      <a:pt x="236835" y="936505"/>
                      <a:pt x="231747" y="956776"/>
                    </a:cubicBezTo>
                    <a:cubicBezTo>
                      <a:pt x="231301" y="958651"/>
                      <a:pt x="230855" y="960526"/>
                      <a:pt x="230319" y="962401"/>
                    </a:cubicBezTo>
                    <a:cubicBezTo>
                      <a:pt x="182926" y="1153854"/>
                      <a:pt x="136871" y="1346289"/>
                      <a:pt x="3705" y="1496218"/>
                    </a:cubicBezTo>
                    <a:cubicBezTo>
                      <a:pt x="1117" y="1499344"/>
                      <a:pt x="-490" y="1504523"/>
                      <a:pt x="135" y="1509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10"/>
              <p:cNvSpPr/>
              <p:nvPr/>
            </p:nvSpPr>
            <p:spPr>
              <a:xfrm>
                <a:off x="4098957" y="146536"/>
                <a:ext cx="817292" cy="1455181"/>
              </a:xfrm>
              <a:custGeom>
                <a:avLst/>
                <a:gdLst/>
                <a:ahLst/>
                <a:cxnLst/>
                <a:rect l="l" t="t" r="r" b="b"/>
                <a:pathLst>
                  <a:path w="817292" h="1455181" extrusionOk="0">
                    <a:moveTo>
                      <a:pt x="387716" y="893951"/>
                    </a:moveTo>
                    <a:cubicBezTo>
                      <a:pt x="335860" y="896273"/>
                      <a:pt x="281862" y="906810"/>
                      <a:pt x="230184" y="902345"/>
                    </a:cubicBezTo>
                    <a:cubicBezTo>
                      <a:pt x="230630" y="900470"/>
                      <a:pt x="231077" y="898594"/>
                      <a:pt x="231612" y="896719"/>
                    </a:cubicBezTo>
                    <a:cubicBezTo>
                      <a:pt x="283736" y="896094"/>
                      <a:pt x="337556" y="883860"/>
                      <a:pt x="389055" y="890558"/>
                    </a:cubicBezTo>
                    <a:cubicBezTo>
                      <a:pt x="395571" y="873234"/>
                      <a:pt x="401640" y="855643"/>
                      <a:pt x="407441" y="838051"/>
                    </a:cubicBezTo>
                    <a:cubicBezTo>
                      <a:pt x="370491" y="832783"/>
                      <a:pt x="331040" y="839391"/>
                      <a:pt x="293733" y="837962"/>
                    </a:cubicBezTo>
                    <a:cubicBezTo>
                      <a:pt x="278113" y="837337"/>
                      <a:pt x="262494" y="836712"/>
                      <a:pt x="246875" y="836087"/>
                    </a:cubicBezTo>
                    <a:cubicBezTo>
                      <a:pt x="247410" y="833765"/>
                      <a:pt x="248035" y="831533"/>
                      <a:pt x="248749" y="829211"/>
                    </a:cubicBezTo>
                    <a:cubicBezTo>
                      <a:pt x="270348" y="830372"/>
                      <a:pt x="292037" y="831443"/>
                      <a:pt x="313725" y="831979"/>
                    </a:cubicBezTo>
                    <a:cubicBezTo>
                      <a:pt x="345678" y="832693"/>
                      <a:pt x="377720" y="826800"/>
                      <a:pt x="409137" y="833140"/>
                    </a:cubicBezTo>
                    <a:cubicBezTo>
                      <a:pt x="431986" y="763131"/>
                      <a:pt x="469651" y="602218"/>
                      <a:pt x="470900" y="596950"/>
                    </a:cubicBezTo>
                    <a:cubicBezTo>
                      <a:pt x="502942" y="453717"/>
                      <a:pt x="538822" y="306645"/>
                      <a:pt x="627094" y="186273"/>
                    </a:cubicBezTo>
                    <a:cubicBezTo>
                      <a:pt x="680021" y="114211"/>
                      <a:pt x="747764" y="56078"/>
                      <a:pt x="817293" y="0"/>
                    </a:cubicBezTo>
                    <a:cubicBezTo>
                      <a:pt x="804083" y="16788"/>
                      <a:pt x="791766" y="34022"/>
                      <a:pt x="780342" y="51435"/>
                    </a:cubicBezTo>
                    <a:cubicBezTo>
                      <a:pt x="724648" y="98494"/>
                      <a:pt x="671988" y="148411"/>
                      <a:pt x="629861" y="208865"/>
                    </a:cubicBezTo>
                    <a:cubicBezTo>
                      <a:pt x="552299" y="320219"/>
                      <a:pt x="518294" y="452378"/>
                      <a:pt x="488662" y="583644"/>
                    </a:cubicBezTo>
                    <a:lnTo>
                      <a:pt x="489287" y="583734"/>
                    </a:lnTo>
                    <a:cubicBezTo>
                      <a:pt x="523381" y="597485"/>
                      <a:pt x="557208" y="612041"/>
                      <a:pt x="590768" y="626864"/>
                    </a:cubicBezTo>
                    <a:cubicBezTo>
                      <a:pt x="590143" y="629543"/>
                      <a:pt x="589518" y="632222"/>
                      <a:pt x="588893" y="634990"/>
                    </a:cubicBezTo>
                    <a:cubicBezTo>
                      <a:pt x="554620" y="621060"/>
                      <a:pt x="520704" y="606504"/>
                      <a:pt x="486966" y="591235"/>
                    </a:cubicBezTo>
                    <a:cubicBezTo>
                      <a:pt x="485003" y="600164"/>
                      <a:pt x="482949" y="609005"/>
                      <a:pt x="480986" y="618024"/>
                    </a:cubicBezTo>
                    <a:cubicBezTo>
                      <a:pt x="515170" y="631686"/>
                      <a:pt x="548729" y="647760"/>
                      <a:pt x="582110" y="664547"/>
                    </a:cubicBezTo>
                    <a:cubicBezTo>
                      <a:pt x="581217" y="668298"/>
                      <a:pt x="580236" y="671959"/>
                      <a:pt x="579343" y="675620"/>
                    </a:cubicBezTo>
                    <a:cubicBezTo>
                      <a:pt x="544891" y="660350"/>
                      <a:pt x="511243" y="644009"/>
                      <a:pt x="479380" y="625257"/>
                    </a:cubicBezTo>
                    <a:cubicBezTo>
                      <a:pt x="475631" y="641866"/>
                      <a:pt x="471971" y="658475"/>
                      <a:pt x="468223" y="674995"/>
                    </a:cubicBezTo>
                    <a:cubicBezTo>
                      <a:pt x="433503" y="826264"/>
                      <a:pt x="385039" y="961727"/>
                      <a:pt x="302122" y="1091744"/>
                    </a:cubicBezTo>
                    <a:cubicBezTo>
                      <a:pt x="320687" y="1111300"/>
                      <a:pt x="340412" y="1129695"/>
                      <a:pt x="358620" y="1149787"/>
                    </a:cubicBezTo>
                    <a:cubicBezTo>
                      <a:pt x="360851" y="1152287"/>
                      <a:pt x="363261" y="1154787"/>
                      <a:pt x="365849" y="1157288"/>
                    </a:cubicBezTo>
                    <a:cubicBezTo>
                      <a:pt x="364778" y="1158806"/>
                      <a:pt x="363797" y="1160324"/>
                      <a:pt x="362547" y="1161842"/>
                    </a:cubicBezTo>
                    <a:cubicBezTo>
                      <a:pt x="356032" y="1156127"/>
                      <a:pt x="349605" y="1150590"/>
                      <a:pt x="344339" y="1145233"/>
                    </a:cubicBezTo>
                    <a:cubicBezTo>
                      <a:pt x="328720" y="1129427"/>
                      <a:pt x="314350" y="1112371"/>
                      <a:pt x="299088" y="1096476"/>
                    </a:cubicBezTo>
                    <a:cubicBezTo>
                      <a:pt x="295250" y="1102459"/>
                      <a:pt x="291412" y="1108442"/>
                      <a:pt x="287396" y="1114425"/>
                    </a:cubicBezTo>
                    <a:cubicBezTo>
                      <a:pt x="285878" y="1116568"/>
                      <a:pt x="284450" y="1118801"/>
                      <a:pt x="282933" y="1121122"/>
                    </a:cubicBezTo>
                    <a:cubicBezTo>
                      <a:pt x="303551" y="1142643"/>
                      <a:pt x="322651" y="1166128"/>
                      <a:pt x="342911" y="1188363"/>
                    </a:cubicBezTo>
                    <a:cubicBezTo>
                      <a:pt x="341037" y="1190774"/>
                      <a:pt x="339252" y="1193274"/>
                      <a:pt x="337199" y="1195596"/>
                    </a:cubicBezTo>
                    <a:cubicBezTo>
                      <a:pt x="316046" y="1174432"/>
                      <a:pt x="296589" y="1150769"/>
                      <a:pt x="278024" y="1128534"/>
                    </a:cubicBezTo>
                    <a:cubicBezTo>
                      <a:pt x="200195" y="1244977"/>
                      <a:pt x="118528" y="1373207"/>
                      <a:pt x="3035" y="1455182"/>
                    </a:cubicBezTo>
                    <a:cubicBezTo>
                      <a:pt x="1250" y="1453664"/>
                      <a:pt x="357" y="1451431"/>
                      <a:pt x="0" y="1449020"/>
                    </a:cubicBezTo>
                    <a:cubicBezTo>
                      <a:pt x="121563" y="1340346"/>
                      <a:pt x="216261" y="1203186"/>
                      <a:pt x="302926" y="1065758"/>
                    </a:cubicBezTo>
                    <a:cubicBezTo>
                      <a:pt x="337913" y="1010305"/>
                      <a:pt x="365225" y="952887"/>
                      <a:pt x="387716" y="8939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0"/>
              <p:cNvSpPr/>
              <p:nvPr/>
            </p:nvSpPr>
            <p:spPr>
              <a:xfrm>
                <a:off x="4374064" y="894688"/>
                <a:ext cx="41940" cy="46363"/>
              </a:xfrm>
              <a:custGeom>
                <a:avLst/>
                <a:gdLst/>
                <a:ahLst/>
                <a:cxnLst/>
                <a:rect l="l" t="t" r="r" b="b"/>
                <a:pathLst>
                  <a:path w="41940" h="46363" extrusionOk="0">
                    <a:moveTo>
                      <a:pt x="597" y="38642"/>
                    </a:moveTo>
                    <a:cubicBezTo>
                      <a:pt x="1578" y="43911"/>
                      <a:pt x="6487" y="47125"/>
                      <a:pt x="11039" y="45875"/>
                    </a:cubicBezTo>
                    <a:cubicBezTo>
                      <a:pt x="13360" y="46768"/>
                      <a:pt x="15948" y="46500"/>
                      <a:pt x="18001" y="44536"/>
                    </a:cubicBezTo>
                    <a:cubicBezTo>
                      <a:pt x="31478" y="50429"/>
                      <a:pt x="50578" y="16675"/>
                      <a:pt x="37637" y="4174"/>
                    </a:cubicBezTo>
                    <a:cubicBezTo>
                      <a:pt x="30318" y="-2881"/>
                      <a:pt x="18001" y="-113"/>
                      <a:pt x="11039" y="5960"/>
                    </a:cubicBezTo>
                    <a:cubicBezTo>
                      <a:pt x="2114" y="13818"/>
                      <a:pt x="-1546" y="27123"/>
                      <a:pt x="597" y="386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0"/>
              <p:cNvSpPr/>
              <p:nvPr/>
            </p:nvSpPr>
            <p:spPr>
              <a:xfrm>
                <a:off x="4397860" y="846063"/>
                <a:ext cx="29777" cy="27046"/>
              </a:xfrm>
              <a:custGeom>
                <a:avLst/>
                <a:gdLst/>
                <a:ahLst/>
                <a:cxnLst/>
                <a:rect l="l" t="t" r="r" b="b"/>
                <a:pathLst>
                  <a:path w="29777" h="27046" extrusionOk="0">
                    <a:moveTo>
                      <a:pt x="720" y="18241"/>
                    </a:moveTo>
                    <a:cubicBezTo>
                      <a:pt x="3755" y="27081"/>
                      <a:pt x="13483" y="29046"/>
                      <a:pt x="21159" y="25116"/>
                    </a:cubicBezTo>
                    <a:cubicBezTo>
                      <a:pt x="22141" y="24581"/>
                      <a:pt x="23122" y="24134"/>
                      <a:pt x="24104" y="23598"/>
                    </a:cubicBezTo>
                    <a:cubicBezTo>
                      <a:pt x="29102" y="21009"/>
                      <a:pt x="30888" y="13597"/>
                      <a:pt x="29102" y="8686"/>
                    </a:cubicBezTo>
                    <a:cubicBezTo>
                      <a:pt x="27228" y="3328"/>
                      <a:pt x="21695" y="-333"/>
                      <a:pt x="15982" y="24"/>
                    </a:cubicBezTo>
                    <a:cubicBezTo>
                      <a:pt x="14911" y="113"/>
                      <a:pt x="13751" y="203"/>
                      <a:pt x="12680" y="292"/>
                    </a:cubicBezTo>
                    <a:cubicBezTo>
                      <a:pt x="3844" y="828"/>
                      <a:pt x="-2136" y="9936"/>
                      <a:pt x="720" y="182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5" name="Google Shape;445;p10"/>
            <p:cNvGrpSpPr/>
            <p:nvPr/>
          </p:nvGrpSpPr>
          <p:grpSpPr>
            <a:xfrm>
              <a:off x="3310709" y="-34564"/>
              <a:ext cx="1723963" cy="1391012"/>
              <a:chOff x="3310709" y="-34564"/>
              <a:chExt cx="1723963" cy="1391012"/>
            </a:xfrm>
          </p:grpSpPr>
          <p:sp>
            <p:nvSpPr>
              <p:cNvPr id="446" name="Google Shape;446;p10"/>
              <p:cNvSpPr/>
              <p:nvPr/>
            </p:nvSpPr>
            <p:spPr>
              <a:xfrm>
                <a:off x="3310709" y="-34564"/>
                <a:ext cx="1723944" cy="1391012"/>
              </a:xfrm>
              <a:custGeom>
                <a:avLst/>
                <a:gdLst/>
                <a:ahLst/>
                <a:cxnLst/>
                <a:rect l="l" t="t" r="r" b="b"/>
                <a:pathLst>
                  <a:path w="1723944" h="1391012" extrusionOk="0">
                    <a:moveTo>
                      <a:pt x="1837" y="1384644"/>
                    </a:moveTo>
                    <a:cubicBezTo>
                      <a:pt x="4514" y="1389466"/>
                      <a:pt x="10048" y="1392592"/>
                      <a:pt x="16296" y="1390181"/>
                    </a:cubicBezTo>
                    <a:cubicBezTo>
                      <a:pt x="135360" y="1343121"/>
                      <a:pt x="249783" y="1287221"/>
                      <a:pt x="359207" y="1222749"/>
                    </a:cubicBezTo>
                    <a:cubicBezTo>
                      <a:pt x="362242" y="1220963"/>
                      <a:pt x="365365" y="1219177"/>
                      <a:pt x="368489" y="1217302"/>
                    </a:cubicBezTo>
                    <a:cubicBezTo>
                      <a:pt x="377147" y="1212123"/>
                      <a:pt x="385805" y="1206943"/>
                      <a:pt x="394462" y="1201586"/>
                    </a:cubicBezTo>
                    <a:cubicBezTo>
                      <a:pt x="397140" y="1200068"/>
                      <a:pt x="399728" y="1198371"/>
                      <a:pt x="402316" y="1196674"/>
                    </a:cubicBezTo>
                    <a:cubicBezTo>
                      <a:pt x="574486" y="1090590"/>
                      <a:pt x="733178" y="963252"/>
                      <a:pt x="875627" y="817252"/>
                    </a:cubicBezTo>
                    <a:cubicBezTo>
                      <a:pt x="877501" y="815377"/>
                      <a:pt x="879286" y="813501"/>
                      <a:pt x="881071" y="811626"/>
                    </a:cubicBezTo>
                    <a:cubicBezTo>
                      <a:pt x="883124" y="809572"/>
                      <a:pt x="885177" y="807429"/>
                      <a:pt x="887140" y="805286"/>
                    </a:cubicBezTo>
                    <a:cubicBezTo>
                      <a:pt x="899279" y="792695"/>
                      <a:pt x="911328" y="780104"/>
                      <a:pt x="923377" y="767335"/>
                    </a:cubicBezTo>
                    <a:cubicBezTo>
                      <a:pt x="925341" y="765281"/>
                      <a:pt x="927215" y="763227"/>
                      <a:pt x="929179" y="761173"/>
                    </a:cubicBezTo>
                    <a:cubicBezTo>
                      <a:pt x="1037532" y="645266"/>
                      <a:pt x="1139548" y="523465"/>
                      <a:pt x="1246920" y="406665"/>
                    </a:cubicBezTo>
                    <a:cubicBezTo>
                      <a:pt x="1370001" y="272987"/>
                      <a:pt x="1511378" y="106002"/>
                      <a:pt x="1688456" y="45191"/>
                    </a:cubicBezTo>
                    <a:cubicBezTo>
                      <a:pt x="1692473" y="44387"/>
                      <a:pt x="1696489" y="43316"/>
                      <a:pt x="1699881" y="41619"/>
                    </a:cubicBezTo>
                    <a:cubicBezTo>
                      <a:pt x="1702737" y="40280"/>
                      <a:pt x="1704522" y="38047"/>
                      <a:pt x="1705504" y="35636"/>
                    </a:cubicBezTo>
                    <a:cubicBezTo>
                      <a:pt x="1707825" y="34565"/>
                      <a:pt x="1709967" y="33047"/>
                      <a:pt x="1711573" y="30546"/>
                    </a:cubicBezTo>
                    <a:cubicBezTo>
                      <a:pt x="1711751" y="30278"/>
                      <a:pt x="1711662" y="30100"/>
                      <a:pt x="1711841" y="29832"/>
                    </a:cubicBezTo>
                    <a:cubicBezTo>
                      <a:pt x="1719427" y="28760"/>
                      <a:pt x="1723265" y="23135"/>
                      <a:pt x="1723890" y="16973"/>
                    </a:cubicBezTo>
                    <a:cubicBezTo>
                      <a:pt x="1724336" y="11347"/>
                      <a:pt x="1722016" y="5275"/>
                      <a:pt x="1717107" y="2239"/>
                    </a:cubicBezTo>
                    <a:cubicBezTo>
                      <a:pt x="1714786" y="721"/>
                      <a:pt x="1711751" y="-83"/>
                      <a:pt x="1708271" y="7"/>
                    </a:cubicBezTo>
                    <a:cubicBezTo>
                      <a:pt x="1663465" y="2061"/>
                      <a:pt x="1619553" y="8222"/>
                      <a:pt x="1576800" y="17598"/>
                    </a:cubicBezTo>
                    <a:cubicBezTo>
                      <a:pt x="1561360" y="21081"/>
                      <a:pt x="1546097" y="24831"/>
                      <a:pt x="1530925" y="29207"/>
                    </a:cubicBezTo>
                    <a:cubicBezTo>
                      <a:pt x="1439529" y="54835"/>
                      <a:pt x="1352507" y="95197"/>
                      <a:pt x="1269501" y="143953"/>
                    </a:cubicBezTo>
                    <a:cubicBezTo>
                      <a:pt x="1114290" y="235304"/>
                      <a:pt x="963987" y="346568"/>
                      <a:pt x="826894" y="463279"/>
                    </a:cubicBezTo>
                    <a:cubicBezTo>
                      <a:pt x="720326" y="554005"/>
                      <a:pt x="626699" y="660089"/>
                      <a:pt x="534501" y="766442"/>
                    </a:cubicBezTo>
                    <a:cubicBezTo>
                      <a:pt x="532269" y="768942"/>
                      <a:pt x="530127" y="771442"/>
                      <a:pt x="527985" y="773853"/>
                    </a:cubicBezTo>
                    <a:cubicBezTo>
                      <a:pt x="518524" y="784748"/>
                      <a:pt x="509153" y="795553"/>
                      <a:pt x="499781" y="806447"/>
                    </a:cubicBezTo>
                    <a:lnTo>
                      <a:pt x="499692" y="806447"/>
                    </a:lnTo>
                    <a:cubicBezTo>
                      <a:pt x="497461" y="809215"/>
                      <a:pt x="495050" y="811805"/>
                      <a:pt x="492819" y="814484"/>
                    </a:cubicBezTo>
                    <a:lnTo>
                      <a:pt x="492730" y="814484"/>
                    </a:lnTo>
                    <a:cubicBezTo>
                      <a:pt x="473094" y="837165"/>
                      <a:pt x="453548" y="859668"/>
                      <a:pt x="433734" y="881992"/>
                    </a:cubicBezTo>
                    <a:cubicBezTo>
                      <a:pt x="289857" y="1044512"/>
                      <a:pt x="146784" y="1207658"/>
                      <a:pt x="2997" y="1370267"/>
                    </a:cubicBezTo>
                    <a:cubicBezTo>
                      <a:pt x="1926" y="1371428"/>
                      <a:pt x="1212" y="1372768"/>
                      <a:pt x="677" y="1374107"/>
                    </a:cubicBezTo>
                    <a:lnTo>
                      <a:pt x="677" y="1374196"/>
                    </a:lnTo>
                    <a:cubicBezTo>
                      <a:pt x="-573" y="1377679"/>
                      <a:pt x="-38" y="1381429"/>
                      <a:pt x="1837" y="13846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0"/>
              <p:cNvSpPr/>
              <p:nvPr/>
            </p:nvSpPr>
            <p:spPr>
              <a:xfrm>
                <a:off x="3310709" y="-32414"/>
                <a:ext cx="1723963" cy="1382404"/>
              </a:xfrm>
              <a:custGeom>
                <a:avLst/>
                <a:gdLst/>
                <a:ahLst/>
                <a:cxnLst/>
                <a:rect l="l" t="t" r="r" b="b"/>
                <a:pathLst>
                  <a:path w="1723963" h="1382404" extrusionOk="0">
                    <a:moveTo>
                      <a:pt x="677" y="1371957"/>
                    </a:moveTo>
                    <a:lnTo>
                      <a:pt x="677" y="1371957"/>
                    </a:lnTo>
                    <a:cubicBezTo>
                      <a:pt x="142232" y="1295519"/>
                      <a:pt x="264598" y="1197382"/>
                      <a:pt x="380895" y="1084511"/>
                    </a:cubicBezTo>
                    <a:cubicBezTo>
                      <a:pt x="461491" y="1006376"/>
                      <a:pt x="539320" y="925562"/>
                      <a:pt x="618756" y="846356"/>
                    </a:cubicBezTo>
                    <a:cubicBezTo>
                      <a:pt x="577878" y="838587"/>
                      <a:pt x="531377" y="829836"/>
                      <a:pt x="492819" y="812334"/>
                    </a:cubicBezTo>
                    <a:cubicBezTo>
                      <a:pt x="495050" y="809655"/>
                      <a:pt x="497371" y="807065"/>
                      <a:pt x="499692" y="804297"/>
                    </a:cubicBezTo>
                    <a:lnTo>
                      <a:pt x="499781" y="804297"/>
                    </a:lnTo>
                    <a:cubicBezTo>
                      <a:pt x="541284" y="812512"/>
                      <a:pt x="583501" y="828943"/>
                      <a:pt x="623486" y="840819"/>
                    </a:cubicBezTo>
                    <a:cubicBezTo>
                      <a:pt x="623665" y="840819"/>
                      <a:pt x="623843" y="840998"/>
                      <a:pt x="623932" y="841087"/>
                    </a:cubicBezTo>
                    <a:cubicBezTo>
                      <a:pt x="633661" y="831354"/>
                      <a:pt x="643568" y="821710"/>
                      <a:pt x="653297" y="812066"/>
                    </a:cubicBezTo>
                    <a:cubicBezTo>
                      <a:pt x="611615" y="798493"/>
                      <a:pt x="569755" y="785098"/>
                      <a:pt x="527985" y="771704"/>
                    </a:cubicBezTo>
                    <a:cubicBezTo>
                      <a:pt x="530127" y="769203"/>
                      <a:pt x="532269" y="766703"/>
                      <a:pt x="534501" y="764292"/>
                    </a:cubicBezTo>
                    <a:cubicBezTo>
                      <a:pt x="576093" y="776526"/>
                      <a:pt x="617238" y="791706"/>
                      <a:pt x="656421" y="809119"/>
                    </a:cubicBezTo>
                    <a:cubicBezTo>
                      <a:pt x="676146" y="789742"/>
                      <a:pt x="695960" y="770364"/>
                      <a:pt x="716042" y="751344"/>
                    </a:cubicBezTo>
                    <a:cubicBezTo>
                      <a:pt x="835106" y="638205"/>
                      <a:pt x="958989" y="530334"/>
                      <a:pt x="1086086" y="426303"/>
                    </a:cubicBezTo>
                    <a:cubicBezTo>
                      <a:pt x="1214432" y="321290"/>
                      <a:pt x="1345902" y="218956"/>
                      <a:pt x="1482906" y="125462"/>
                    </a:cubicBezTo>
                    <a:cubicBezTo>
                      <a:pt x="1556361" y="75367"/>
                      <a:pt x="1633923" y="29647"/>
                      <a:pt x="1717107" y="0"/>
                    </a:cubicBezTo>
                    <a:cubicBezTo>
                      <a:pt x="1722016" y="3036"/>
                      <a:pt x="1724426" y="9108"/>
                      <a:pt x="1723890" y="14734"/>
                    </a:cubicBezTo>
                    <a:cubicBezTo>
                      <a:pt x="1603398" y="56793"/>
                      <a:pt x="1495312" y="134303"/>
                      <a:pt x="1392225" y="209223"/>
                    </a:cubicBezTo>
                    <a:cubicBezTo>
                      <a:pt x="1210505" y="341561"/>
                      <a:pt x="1035926" y="483453"/>
                      <a:pt x="868397" y="633204"/>
                    </a:cubicBezTo>
                    <a:cubicBezTo>
                      <a:pt x="889282" y="674817"/>
                      <a:pt x="908650" y="717054"/>
                      <a:pt x="929179" y="758845"/>
                    </a:cubicBezTo>
                    <a:cubicBezTo>
                      <a:pt x="927215" y="760899"/>
                      <a:pt x="925341" y="762953"/>
                      <a:pt x="923377" y="765006"/>
                    </a:cubicBezTo>
                    <a:cubicBezTo>
                      <a:pt x="901421" y="723751"/>
                      <a:pt x="881874" y="680710"/>
                      <a:pt x="862328" y="638651"/>
                    </a:cubicBezTo>
                    <a:cubicBezTo>
                      <a:pt x="847601" y="651778"/>
                      <a:pt x="833053" y="665083"/>
                      <a:pt x="818505" y="678388"/>
                    </a:cubicBezTo>
                    <a:cubicBezTo>
                      <a:pt x="841532" y="719554"/>
                      <a:pt x="866077" y="760542"/>
                      <a:pt x="887140" y="802958"/>
                    </a:cubicBezTo>
                    <a:cubicBezTo>
                      <a:pt x="885177" y="805101"/>
                      <a:pt x="883124" y="807244"/>
                      <a:pt x="881071" y="809298"/>
                    </a:cubicBezTo>
                    <a:cubicBezTo>
                      <a:pt x="856437" y="768400"/>
                      <a:pt x="835106" y="725359"/>
                      <a:pt x="812882" y="683478"/>
                    </a:cubicBezTo>
                    <a:cubicBezTo>
                      <a:pt x="748173" y="742504"/>
                      <a:pt x="684446" y="802690"/>
                      <a:pt x="622147" y="864215"/>
                    </a:cubicBezTo>
                    <a:cubicBezTo>
                      <a:pt x="537535" y="947529"/>
                      <a:pt x="453369" y="1038433"/>
                      <a:pt x="363759" y="1123444"/>
                    </a:cubicBezTo>
                    <a:cubicBezTo>
                      <a:pt x="376433" y="1147197"/>
                      <a:pt x="389642" y="1170682"/>
                      <a:pt x="402316" y="1194524"/>
                    </a:cubicBezTo>
                    <a:cubicBezTo>
                      <a:pt x="399728" y="1196221"/>
                      <a:pt x="397140" y="1197828"/>
                      <a:pt x="394462" y="1199436"/>
                    </a:cubicBezTo>
                    <a:cubicBezTo>
                      <a:pt x="382770" y="1175326"/>
                      <a:pt x="371792" y="1150948"/>
                      <a:pt x="360189" y="1126837"/>
                    </a:cubicBezTo>
                    <a:cubicBezTo>
                      <a:pt x="349746" y="1136660"/>
                      <a:pt x="339214" y="1146393"/>
                      <a:pt x="328593" y="1156127"/>
                    </a:cubicBezTo>
                    <a:cubicBezTo>
                      <a:pt x="342427" y="1175236"/>
                      <a:pt x="355637" y="1195060"/>
                      <a:pt x="368489" y="1215063"/>
                    </a:cubicBezTo>
                    <a:cubicBezTo>
                      <a:pt x="365365" y="1216938"/>
                      <a:pt x="362331" y="1218724"/>
                      <a:pt x="359207" y="1220510"/>
                    </a:cubicBezTo>
                    <a:cubicBezTo>
                      <a:pt x="345551" y="1201757"/>
                      <a:pt x="332877" y="1182201"/>
                      <a:pt x="322078" y="1162110"/>
                    </a:cubicBezTo>
                    <a:cubicBezTo>
                      <a:pt x="224524" y="1250514"/>
                      <a:pt x="120187" y="1329452"/>
                      <a:pt x="1837" y="1382405"/>
                    </a:cubicBezTo>
                    <a:cubicBezTo>
                      <a:pt x="-38" y="1379280"/>
                      <a:pt x="-573" y="1375529"/>
                      <a:pt x="677" y="1371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0"/>
              <p:cNvSpPr/>
              <p:nvPr/>
            </p:nvSpPr>
            <p:spPr>
              <a:xfrm>
                <a:off x="3839092" y="986723"/>
                <a:ext cx="55507" cy="44005"/>
              </a:xfrm>
              <a:custGeom>
                <a:avLst/>
                <a:gdLst/>
                <a:ahLst/>
                <a:cxnLst/>
                <a:rect l="l" t="t" r="r" b="b"/>
                <a:pathLst>
                  <a:path w="55507" h="44005" extrusionOk="0">
                    <a:moveTo>
                      <a:pt x="317" y="28046"/>
                    </a:moveTo>
                    <a:cubicBezTo>
                      <a:pt x="941" y="31708"/>
                      <a:pt x="3440" y="36083"/>
                      <a:pt x="7725" y="36440"/>
                    </a:cubicBezTo>
                    <a:cubicBezTo>
                      <a:pt x="8796" y="36530"/>
                      <a:pt x="9867" y="36530"/>
                      <a:pt x="10938" y="36530"/>
                    </a:cubicBezTo>
                    <a:cubicBezTo>
                      <a:pt x="12901" y="39119"/>
                      <a:pt x="15668" y="41084"/>
                      <a:pt x="19060" y="42066"/>
                    </a:cubicBezTo>
                    <a:cubicBezTo>
                      <a:pt x="21023" y="42602"/>
                      <a:pt x="23076" y="42780"/>
                      <a:pt x="25129" y="42691"/>
                    </a:cubicBezTo>
                    <a:cubicBezTo>
                      <a:pt x="41730" y="49210"/>
                      <a:pt x="57528" y="30190"/>
                      <a:pt x="55296" y="14205"/>
                    </a:cubicBezTo>
                    <a:cubicBezTo>
                      <a:pt x="54761" y="10187"/>
                      <a:pt x="52351" y="7865"/>
                      <a:pt x="48692" y="6704"/>
                    </a:cubicBezTo>
                    <a:cubicBezTo>
                      <a:pt x="45032" y="5544"/>
                      <a:pt x="41105" y="5008"/>
                      <a:pt x="37178" y="5276"/>
                    </a:cubicBezTo>
                    <a:cubicBezTo>
                      <a:pt x="34768" y="3222"/>
                      <a:pt x="31912" y="1615"/>
                      <a:pt x="28610" y="722"/>
                    </a:cubicBezTo>
                    <a:cubicBezTo>
                      <a:pt x="12366" y="-3565"/>
                      <a:pt x="-2361" y="11973"/>
                      <a:pt x="317" y="280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0"/>
              <p:cNvSpPr/>
              <p:nvPr/>
            </p:nvSpPr>
            <p:spPr>
              <a:xfrm>
                <a:off x="3783439" y="1014613"/>
                <a:ext cx="25680" cy="24985"/>
              </a:xfrm>
              <a:custGeom>
                <a:avLst/>
                <a:gdLst/>
                <a:ahLst/>
                <a:cxnLst/>
                <a:rect l="l" t="t" r="r" b="b"/>
                <a:pathLst>
                  <a:path w="25680" h="24985" extrusionOk="0">
                    <a:moveTo>
                      <a:pt x="543" y="18373"/>
                    </a:moveTo>
                    <a:cubicBezTo>
                      <a:pt x="2418" y="23909"/>
                      <a:pt x="8040" y="25874"/>
                      <a:pt x="13307" y="24624"/>
                    </a:cubicBezTo>
                    <a:cubicBezTo>
                      <a:pt x="16341" y="23909"/>
                      <a:pt x="18662" y="22123"/>
                      <a:pt x="21161" y="20427"/>
                    </a:cubicBezTo>
                    <a:cubicBezTo>
                      <a:pt x="26873" y="16408"/>
                      <a:pt x="26605" y="9800"/>
                      <a:pt x="23481" y="5335"/>
                    </a:cubicBezTo>
                    <a:cubicBezTo>
                      <a:pt x="23124" y="2299"/>
                      <a:pt x="20893" y="-469"/>
                      <a:pt x="17234" y="67"/>
                    </a:cubicBezTo>
                    <a:cubicBezTo>
                      <a:pt x="16252" y="246"/>
                      <a:pt x="15270" y="513"/>
                      <a:pt x="14378" y="781"/>
                    </a:cubicBezTo>
                    <a:cubicBezTo>
                      <a:pt x="12771" y="960"/>
                      <a:pt x="11075" y="1496"/>
                      <a:pt x="9380" y="2656"/>
                    </a:cubicBezTo>
                    <a:cubicBezTo>
                      <a:pt x="6969" y="4353"/>
                      <a:pt x="4292" y="5961"/>
                      <a:pt x="2596" y="8461"/>
                    </a:cubicBezTo>
                    <a:cubicBezTo>
                      <a:pt x="2775" y="8461"/>
                      <a:pt x="2864" y="8461"/>
                      <a:pt x="3042" y="8461"/>
                    </a:cubicBezTo>
                    <a:cubicBezTo>
                      <a:pt x="454" y="11050"/>
                      <a:pt x="-796" y="14533"/>
                      <a:pt x="543" y="18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0" name="Google Shape;450;p10"/>
          <p:cNvGrpSpPr/>
          <p:nvPr/>
        </p:nvGrpSpPr>
        <p:grpSpPr>
          <a:xfrm>
            <a:off x="4415102" y="4754967"/>
            <a:ext cx="313791" cy="436867"/>
            <a:chOff x="3594258" y="163138"/>
            <a:chExt cx="545060" cy="758845"/>
          </a:xfrm>
        </p:grpSpPr>
        <p:grpSp>
          <p:nvGrpSpPr>
            <p:cNvPr id="451" name="Google Shape;451;p10"/>
            <p:cNvGrpSpPr/>
            <p:nvPr/>
          </p:nvGrpSpPr>
          <p:grpSpPr>
            <a:xfrm>
              <a:off x="3617910" y="518450"/>
              <a:ext cx="260999" cy="403533"/>
              <a:chOff x="3617910" y="518450"/>
              <a:chExt cx="260999" cy="403533"/>
            </a:xfrm>
          </p:grpSpPr>
          <p:sp>
            <p:nvSpPr>
              <p:cNvPr id="452" name="Google Shape;452;p10"/>
              <p:cNvSpPr/>
              <p:nvPr/>
            </p:nvSpPr>
            <p:spPr>
              <a:xfrm>
                <a:off x="3617910" y="637040"/>
                <a:ext cx="86453" cy="130363"/>
              </a:xfrm>
              <a:custGeom>
                <a:avLst/>
                <a:gdLst/>
                <a:ahLst/>
                <a:cxnLst/>
                <a:rect l="l" t="t" r="r" b="b"/>
                <a:pathLst>
                  <a:path w="86453" h="130363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2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458" y="132252"/>
                      <a:pt x="88957" y="122965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959"/>
                      <a:pt x="54238" y="73138"/>
                      <a:pt x="54238" y="73227"/>
                    </a:cubicBezTo>
                    <a:close/>
                    <a:moveTo>
                      <a:pt x="38262" y="99659"/>
                    </a:moveTo>
                    <a:cubicBezTo>
                      <a:pt x="38351" y="99748"/>
                      <a:pt x="38440" y="99748"/>
                      <a:pt x="38618" y="99837"/>
                    </a:cubicBezTo>
                    <a:cubicBezTo>
                      <a:pt x="38529" y="99927"/>
                      <a:pt x="38440" y="100016"/>
                      <a:pt x="38351" y="100195"/>
                    </a:cubicBezTo>
                    <a:cubicBezTo>
                      <a:pt x="36655" y="102338"/>
                      <a:pt x="37012" y="104838"/>
                      <a:pt x="38262" y="106535"/>
                    </a:cubicBezTo>
                    <a:cubicBezTo>
                      <a:pt x="37190" y="106356"/>
                      <a:pt x="36119" y="106088"/>
                      <a:pt x="34959" y="105910"/>
                    </a:cubicBezTo>
                    <a:cubicBezTo>
                      <a:pt x="36030" y="103767"/>
                      <a:pt x="37101" y="101713"/>
                      <a:pt x="38262" y="99659"/>
                    </a:cubicBezTo>
                    <a:close/>
                    <a:moveTo>
                      <a:pt x="44331" y="107696"/>
                    </a:moveTo>
                    <a:cubicBezTo>
                      <a:pt x="44598" y="107517"/>
                      <a:pt x="44866" y="107249"/>
                      <a:pt x="45045" y="106981"/>
                    </a:cubicBezTo>
                    <a:cubicBezTo>
                      <a:pt x="48169" y="107071"/>
                      <a:pt x="51381" y="107071"/>
                      <a:pt x="54505" y="107160"/>
                    </a:cubicBezTo>
                    <a:cubicBezTo>
                      <a:pt x="55576" y="107517"/>
                      <a:pt x="56648" y="107517"/>
                      <a:pt x="57719" y="107249"/>
                    </a:cubicBezTo>
                    <a:cubicBezTo>
                      <a:pt x="57986" y="107249"/>
                      <a:pt x="58344" y="107249"/>
                      <a:pt x="58611" y="107249"/>
                    </a:cubicBezTo>
                    <a:cubicBezTo>
                      <a:pt x="61467" y="111803"/>
                      <a:pt x="68875" y="108946"/>
                      <a:pt x="67447" y="103499"/>
                    </a:cubicBezTo>
                    <a:cubicBezTo>
                      <a:pt x="66555" y="100016"/>
                      <a:pt x="65841" y="96444"/>
                      <a:pt x="65305" y="92962"/>
                    </a:cubicBezTo>
                    <a:cubicBezTo>
                      <a:pt x="66465" y="91086"/>
                      <a:pt x="67179" y="88854"/>
                      <a:pt x="67715" y="86264"/>
                    </a:cubicBezTo>
                    <a:cubicBezTo>
                      <a:pt x="68429" y="95105"/>
                      <a:pt x="69321" y="103856"/>
                      <a:pt x="70303" y="112696"/>
                    </a:cubicBezTo>
                    <a:cubicBezTo>
                      <a:pt x="61556" y="111000"/>
                      <a:pt x="52988" y="109303"/>
                      <a:pt x="44331" y="10769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160"/>
                    </a:moveTo>
                    <a:cubicBezTo>
                      <a:pt x="21482" y="112339"/>
                      <a:pt x="19340" y="112607"/>
                      <a:pt x="17198" y="112875"/>
                    </a:cubicBezTo>
                    <a:cubicBezTo>
                      <a:pt x="20500" y="108856"/>
                      <a:pt x="23624" y="104838"/>
                      <a:pt x="26748" y="100731"/>
                    </a:cubicBezTo>
                    <a:cubicBezTo>
                      <a:pt x="25677" y="102784"/>
                      <a:pt x="24516" y="104838"/>
                      <a:pt x="23445" y="106892"/>
                    </a:cubicBezTo>
                    <a:cubicBezTo>
                      <a:pt x="22553" y="108499"/>
                      <a:pt x="22642" y="110642"/>
                      <a:pt x="23624" y="1121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0"/>
              <p:cNvSpPr/>
              <p:nvPr/>
            </p:nvSpPr>
            <p:spPr>
              <a:xfrm>
                <a:off x="3782670" y="674425"/>
                <a:ext cx="96239" cy="108852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52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4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0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958"/>
                      <a:pt x="99223" y="92545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36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98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811"/>
                    </a:moveTo>
                    <a:cubicBezTo>
                      <a:pt x="27107" y="77811"/>
                      <a:pt x="27017" y="77722"/>
                      <a:pt x="26839" y="77722"/>
                    </a:cubicBezTo>
                    <a:cubicBezTo>
                      <a:pt x="27017" y="77543"/>
                      <a:pt x="27196" y="77365"/>
                      <a:pt x="27374" y="77186"/>
                    </a:cubicBezTo>
                    <a:cubicBezTo>
                      <a:pt x="27374" y="77365"/>
                      <a:pt x="27374" y="77543"/>
                      <a:pt x="27285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0"/>
              <p:cNvSpPr/>
              <p:nvPr/>
            </p:nvSpPr>
            <p:spPr>
              <a:xfrm>
                <a:off x="3667840" y="819893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1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735" y="73790"/>
                      <a:pt x="56431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0"/>
              <p:cNvSpPr/>
              <p:nvPr/>
            </p:nvSpPr>
            <p:spPr>
              <a:xfrm>
                <a:off x="3751388" y="518450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5" y="122165"/>
                    </a:cubicBezTo>
                    <a:cubicBezTo>
                      <a:pt x="72223" y="125469"/>
                      <a:pt x="77400" y="109842"/>
                      <a:pt x="68831" y="104663"/>
                    </a:cubicBezTo>
                    <a:cubicBezTo>
                      <a:pt x="69099" y="103948"/>
                      <a:pt x="69277" y="103145"/>
                      <a:pt x="69277" y="102252"/>
                    </a:cubicBezTo>
                    <a:cubicBezTo>
                      <a:pt x="70081" y="83321"/>
                      <a:pt x="74633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2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00"/>
                      <a:pt x="-1322" y="96090"/>
                      <a:pt x="4658" y="99216"/>
                    </a:cubicBezTo>
                    <a:close/>
                    <a:moveTo>
                      <a:pt x="48749" y="94840"/>
                    </a:moveTo>
                    <a:cubicBezTo>
                      <a:pt x="48838" y="95823"/>
                      <a:pt x="48928" y="96715"/>
                      <a:pt x="49106" y="97698"/>
                    </a:cubicBezTo>
                    <a:cubicBezTo>
                      <a:pt x="47767" y="97251"/>
                      <a:pt x="46429" y="96715"/>
                      <a:pt x="45090" y="96180"/>
                    </a:cubicBezTo>
                    <a:cubicBezTo>
                      <a:pt x="46339" y="96001"/>
                      <a:pt x="47589" y="95555"/>
                      <a:pt x="48749" y="948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6" name="Google Shape;456;p10"/>
            <p:cNvGrpSpPr/>
            <p:nvPr/>
          </p:nvGrpSpPr>
          <p:grpSpPr>
            <a:xfrm>
              <a:off x="3878351" y="317086"/>
              <a:ext cx="260967" cy="403549"/>
              <a:chOff x="3878351" y="317086"/>
              <a:chExt cx="260967" cy="403549"/>
            </a:xfrm>
          </p:grpSpPr>
          <p:sp>
            <p:nvSpPr>
              <p:cNvPr id="457" name="Google Shape;457;p10"/>
              <p:cNvSpPr/>
              <p:nvPr/>
            </p:nvSpPr>
            <p:spPr>
              <a:xfrm>
                <a:off x="3878351" y="435765"/>
                <a:ext cx="86389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389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0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868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7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67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8" y="107428"/>
                      <a:pt x="44866" y="107160"/>
                      <a:pt x="45045" y="106892"/>
                    </a:cubicBezTo>
                    <a:cubicBezTo>
                      <a:pt x="48168" y="106981"/>
                      <a:pt x="51382" y="106981"/>
                      <a:pt x="54506" y="107071"/>
                    </a:cubicBezTo>
                    <a:cubicBezTo>
                      <a:pt x="55487" y="107428"/>
                      <a:pt x="56648" y="107428"/>
                      <a:pt x="57719" y="107160"/>
                    </a:cubicBezTo>
                    <a:cubicBezTo>
                      <a:pt x="57986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7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6" y="90997"/>
                      <a:pt x="67179" y="88765"/>
                      <a:pt x="67715" y="86175"/>
                    </a:cubicBezTo>
                    <a:cubicBezTo>
                      <a:pt x="68429" y="95015"/>
                      <a:pt x="69321" y="103767"/>
                      <a:pt x="70303" y="112607"/>
                    </a:cubicBezTo>
                    <a:cubicBezTo>
                      <a:pt x="61556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216" y="36615"/>
                      <a:pt x="65305" y="38491"/>
                    </a:cubicBezTo>
                    <a:close/>
                    <a:moveTo>
                      <a:pt x="23535" y="112071"/>
                    </a:moveTo>
                    <a:cubicBezTo>
                      <a:pt x="21392" y="112250"/>
                      <a:pt x="19250" y="112518"/>
                      <a:pt x="17108" y="112786"/>
                    </a:cubicBezTo>
                    <a:cubicBezTo>
                      <a:pt x="20411" y="108767"/>
                      <a:pt x="23535" y="104749"/>
                      <a:pt x="26658" y="100641"/>
                    </a:cubicBezTo>
                    <a:cubicBezTo>
                      <a:pt x="25587" y="102695"/>
                      <a:pt x="24427" y="104749"/>
                      <a:pt x="23356" y="106803"/>
                    </a:cubicBezTo>
                    <a:cubicBezTo>
                      <a:pt x="22463" y="108410"/>
                      <a:pt x="22553" y="110553"/>
                      <a:pt x="23535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0"/>
              <p:cNvSpPr/>
              <p:nvPr/>
            </p:nvSpPr>
            <p:spPr>
              <a:xfrm>
                <a:off x="4043111" y="473150"/>
                <a:ext cx="96207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07" h="108844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9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4" y="91742"/>
                    </a:cubicBezTo>
                    <a:cubicBezTo>
                      <a:pt x="33087" y="100582"/>
                      <a:pt x="59684" y="106029"/>
                      <a:pt x="87085" y="108797"/>
                    </a:cubicBezTo>
                    <a:cubicBezTo>
                      <a:pt x="9868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726" y="60309"/>
                    </a:moveTo>
                    <a:cubicBezTo>
                      <a:pt x="42726" y="60309"/>
                      <a:pt x="42636" y="60398"/>
                      <a:pt x="42636" y="60398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lose/>
                    <a:moveTo>
                      <a:pt x="27285" y="77722"/>
                    </a:moveTo>
                    <a:cubicBezTo>
                      <a:pt x="27106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374" y="77097"/>
                    </a:cubicBezTo>
                    <a:cubicBezTo>
                      <a:pt x="27285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0"/>
              <p:cNvSpPr/>
              <p:nvPr/>
            </p:nvSpPr>
            <p:spPr>
              <a:xfrm>
                <a:off x="3928281" y="618529"/>
                <a:ext cx="88978" cy="102106"/>
              </a:xfrm>
              <a:custGeom>
                <a:avLst/>
                <a:gdLst/>
                <a:ahLst/>
                <a:cxnLst/>
                <a:rect l="l" t="t" r="r" b="b"/>
                <a:pathLst>
                  <a:path w="88978" h="102106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883"/>
                      <a:pt x="92757" y="89952"/>
                      <a:pt x="85885" y="84952"/>
                    </a:cubicBezTo>
                    <a:close/>
                    <a:moveTo>
                      <a:pt x="56432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646" y="73879"/>
                      <a:pt x="56432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0"/>
              <p:cNvSpPr/>
              <p:nvPr/>
            </p:nvSpPr>
            <p:spPr>
              <a:xfrm>
                <a:off x="4011806" y="317086"/>
                <a:ext cx="87544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544" h="122619" extrusionOk="0">
                    <a:moveTo>
                      <a:pt x="4592" y="99216"/>
                    </a:moveTo>
                    <a:cubicBezTo>
                      <a:pt x="22799" y="108681"/>
                      <a:pt x="41543" y="116361"/>
                      <a:pt x="61178" y="122165"/>
                    </a:cubicBezTo>
                    <a:cubicBezTo>
                      <a:pt x="72156" y="125469"/>
                      <a:pt x="77333" y="109842"/>
                      <a:pt x="68765" y="104663"/>
                    </a:cubicBezTo>
                    <a:cubicBezTo>
                      <a:pt x="69032" y="103949"/>
                      <a:pt x="69211" y="103145"/>
                      <a:pt x="69211" y="102252"/>
                    </a:cubicBezTo>
                    <a:cubicBezTo>
                      <a:pt x="70014" y="83321"/>
                      <a:pt x="74566" y="66533"/>
                      <a:pt x="80992" y="48942"/>
                    </a:cubicBezTo>
                    <a:cubicBezTo>
                      <a:pt x="86080" y="34833"/>
                      <a:pt x="89204" y="22063"/>
                      <a:pt x="86615" y="7061"/>
                    </a:cubicBezTo>
                    <a:cubicBezTo>
                      <a:pt x="85455" y="186"/>
                      <a:pt x="74923" y="-2493"/>
                      <a:pt x="70461" y="2775"/>
                    </a:cubicBezTo>
                    <a:cubicBezTo>
                      <a:pt x="47879" y="29832"/>
                      <a:pt x="25298" y="56978"/>
                      <a:pt x="2628" y="84035"/>
                    </a:cubicBezTo>
                    <a:cubicBezTo>
                      <a:pt x="-1031" y="88589"/>
                      <a:pt x="-1299" y="96180"/>
                      <a:pt x="4592" y="99216"/>
                    </a:cubicBezTo>
                    <a:close/>
                    <a:moveTo>
                      <a:pt x="48683" y="94930"/>
                    </a:moveTo>
                    <a:cubicBezTo>
                      <a:pt x="48772" y="95912"/>
                      <a:pt x="48861" y="96805"/>
                      <a:pt x="49040" y="97787"/>
                    </a:cubicBezTo>
                    <a:cubicBezTo>
                      <a:pt x="47701" y="97341"/>
                      <a:pt x="46362" y="96805"/>
                      <a:pt x="45023" y="96269"/>
                    </a:cubicBezTo>
                    <a:cubicBezTo>
                      <a:pt x="46362" y="96090"/>
                      <a:pt x="47612" y="95644"/>
                      <a:pt x="48683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1" name="Google Shape;461;p10"/>
            <p:cNvGrpSpPr/>
            <p:nvPr/>
          </p:nvGrpSpPr>
          <p:grpSpPr>
            <a:xfrm>
              <a:off x="3594258" y="163138"/>
              <a:ext cx="260999" cy="403622"/>
              <a:chOff x="3594258" y="163138"/>
              <a:chExt cx="260999" cy="403622"/>
            </a:xfrm>
          </p:grpSpPr>
          <p:sp>
            <p:nvSpPr>
              <p:cNvPr id="462" name="Google Shape;462;p10"/>
              <p:cNvSpPr/>
              <p:nvPr/>
            </p:nvSpPr>
            <p:spPr>
              <a:xfrm>
                <a:off x="3594258" y="281817"/>
                <a:ext cx="86428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428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8" y="119394"/>
                      <a:pt x="80568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957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8" y="73227"/>
                      <a:pt x="54059" y="73227"/>
                      <a:pt x="53970" y="73316"/>
                    </a:cubicBezTo>
                    <a:cubicBezTo>
                      <a:pt x="54059" y="73138"/>
                      <a:pt x="54148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8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76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9" y="107428"/>
                      <a:pt x="44866" y="107160"/>
                      <a:pt x="45045" y="106892"/>
                    </a:cubicBezTo>
                    <a:cubicBezTo>
                      <a:pt x="48169" y="106981"/>
                      <a:pt x="51382" y="106981"/>
                      <a:pt x="54506" y="107071"/>
                    </a:cubicBezTo>
                    <a:cubicBezTo>
                      <a:pt x="55577" y="107428"/>
                      <a:pt x="56648" y="107428"/>
                      <a:pt x="57719" y="107160"/>
                    </a:cubicBezTo>
                    <a:cubicBezTo>
                      <a:pt x="57987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6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5" y="90997"/>
                      <a:pt x="67180" y="88765"/>
                      <a:pt x="67715" y="86175"/>
                    </a:cubicBezTo>
                    <a:cubicBezTo>
                      <a:pt x="68429" y="95015"/>
                      <a:pt x="69322" y="103767"/>
                      <a:pt x="70303" y="112607"/>
                    </a:cubicBezTo>
                    <a:cubicBezTo>
                      <a:pt x="61557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071"/>
                    </a:moveTo>
                    <a:cubicBezTo>
                      <a:pt x="21482" y="112250"/>
                      <a:pt x="19340" y="112518"/>
                      <a:pt x="17198" y="112786"/>
                    </a:cubicBezTo>
                    <a:cubicBezTo>
                      <a:pt x="20500" y="108767"/>
                      <a:pt x="23624" y="104749"/>
                      <a:pt x="26748" y="100641"/>
                    </a:cubicBezTo>
                    <a:cubicBezTo>
                      <a:pt x="25677" y="102695"/>
                      <a:pt x="24517" y="104749"/>
                      <a:pt x="23445" y="106803"/>
                    </a:cubicBezTo>
                    <a:cubicBezTo>
                      <a:pt x="22553" y="108410"/>
                      <a:pt x="22642" y="110553"/>
                      <a:pt x="23624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0"/>
              <p:cNvSpPr/>
              <p:nvPr/>
            </p:nvSpPr>
            <p:spPr>
              <a:xfrm>
                <a:off x="3759018" y="319202"/>
                <a:ext cx="96239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44" extrusionOk="0">
                    <a:moveTo>
                      <a:pt x="88691" y="89777"/>
                    </a:moveTo>
                    <a:cubicBezTo>
                      <a:pt x="88780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28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09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722"/>
                    </a:moveTo>
                    <a:cubicBezTo>
                      <a:pt x="27107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285" y="77097"/>
                    </a:cubicBezTo>
                    <a:cubicBezTo>
                      <a:pt x="27374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0"/>
              <p:cNvSpPr/>
              <p:nvPr/>
            </p:nvSpPr>
            <p:spPr>
              <a:xfrm>
                <a:off x="3644188" y="464670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4" y="-238"/>
                      <a:pt x="68570" y="-2202"/>
                      <a:pt x="63929" y="2709"/>
                    </a:cubicBezTo>
                    <a:cubicBezTo>
                      <a:pt x="51344" y="16193"/>
                      <a:pt x="38760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1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2" y="71468"/>
                    </a:moveTo>
                    <a:cubicBezTo>
                      <a:pt x="56521" y="74147"/>
                      <a:pt x="56878" y="76736"/>
                      <a:pt x="57413" y="79237"/>
                    </a:cubicBezTo>
                    <a:cubicBezTo>
                      <a:pt x="55182" y="78880"/>
                      <a:pt x="53040" y="78522"/>
                      <a:pt x="50809" y="78165"/>
                    </a:cubicBezTo>
                    <a:cubicBezTo>
                      <a:pt x="52861" y="75933"/>
                      <a:pt x="54736" y="73790"/>
                      <a:pt x="56432" y="714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0"/>
              <p:cNvSpPr/>
              <p:nvPr/>
            </p:nvSpPr>
            <p:spPr>
              <a:xfrm>
                <a:off x="3727736" y="163138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4" y="122165"/>
                    </a:cubicBezTo>
                    <a:cubicBezTo>
                      <a:pt x="72223" y="125469"/>
                      <a:pt x="77399" y="109842"/>
                      <a:pt x="68831" y="104663"/>
                    </a:cubicBezTo>
                    <a:cubicBezTo>
                      <a:pt x="69099" y="103949"/>
                      <a:pt x="69277" y="103145"/>
                      <a:pt x="69277" y="102252"/>
                    </a:cubicBezTo>
                    <a:cubicBezTo>
                      <a:pt x="70081" y="83321"/>
                      <a:pt x="74632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1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89"/>
                      <a:pt x="-1322" y="96180"/>
                      <a:pt x="4658" y="99216"/>
                    </a:cubicBezTo>
                    <a:close/>
                    <a:moveTo>
                      <a:pt x="48749" y="94930"/>
                    </a:moveTo>
                    <a:cubicBezTo>
                      <a:pt x="48838" y="95912"/>
                      <a:pt x="48928" y="96805"/>
                      <a:pt x="49106" y="97787"/>
                    </a:cubicBezTo>
                    <a:cubicBezTo>
                      <a:pt x="47767" y="97341"/>
                      <a:pt x="46428" y="96805"/>
                      <a:pt x="45090" y="96269"/>
                    </a:cubicBezTo>
                    <a:cubicBezTo>
                      <a:pt x="46339" y="96090"/>
                      <a:pt x="47589" y="95644"/>
                      <a:pt x="48749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6" name="Google Shape;466;p10"/>
          <p:cNvGrpSpPr/>
          <p:nvPr/>
        </p:nvGrpSpPr>
        <p:grpSpPr>
          <a:xfrm>
            <a:off x="761028" y="-949157"/>
            <a:ext cx="593718" cy="1665253"/>
            <a:chOff x="2844040" y="-543246"/>
            <a:chExt cx="770462" cy="2160983"/>
          </a:xfrm>
        </p:grpSpPr>
        <p:grpSp>
          <p:nvGrpSpPr>
            <p:cNvPr id="467" name="Google Shape;467;p10"/>
            <p:cNvGrpSpPr/>
            <p:nvPr/>
          </p:nvGrpSpPr>
          <p:grpSpPr>
            <a:xfrm>
              <a:off x="2844040" y="-107906"/>
              <a:ext cx="581167" cy="1454274"/>
              <a:chOff x="2844040" y="-107906"/>
              <a:chExt cx="581167" cy="1454274"/>
            </a:xfrm>
          </p:grpSpPr>
          <p:sp>
            <p:nvSpPr>
              <p:cNvPr id="468" name="Google Shape;468;p10"/>
              <p:cNvSpPr/>
              <p:nvPr/>
            </p:nvSpPr>
            <p:spPr>
              <a:xfrm>
                <a:off x="3055064" y="874345"/>
                <a:ext cx="370143" cy="472023"/>
              </a:xfrm>
              <a:custGeom>
                <a:avLst/>
                <a:gdLst/>
                <a:ahLst/>
                <a:cxnLst/>
                <a:rect l="l" t="t" r="r" b="b"/>
                <a:pathLst>
                  <a:path w="370143" h="472023" extrusionOk="0">
                    <a:moveTo>
                      <a:pt x="21139" y="463768"/>
                    </a:moveTo>
                    <a:cubicBezTo>
                      <a:pt x="23460" y="466179"/>
                      <a:pt x="26227" y="467875"/>
                      <a:pt x="29261" y="469304"/>
                    </a:cubicBezTo>
                    <a:cubicBezTo>
                      <a:pt x="29707" y="469394"/>
                      <a:pt x="30064" y="469751"/>
                      <a:pt x="30511" y="469751"/>
                    </a:cubicBezTo>
                    <a:cubicBezTo>
                      <a:pt x="65052" y="483502"/>
                      <a:pt x="90400" y="431353"/>
                      <a:pt x="100039" y="407421"/>
                    </a:cubicBezTo>
                    <a:cubicBezTo>
                      <a:pt x="121014" y="354379"/>
                      <a:pt x="116551" y="294014"/>
                      <a:pt x="111374" y="236686"/>
                    </a:cubicBezTo>
                    <a:cubicBezTo>
                      <a:pt x="111910" y="232757"/>
                      <a:pt x="112713" y="228917"/>
                      <a:pt x="113159" y="224988"/>
                    </a:cubicBezTo>
                    <a:cubicBezTo>
                      <a:pt x="113873" y="220255"/>
                      <a:pt x="112088" y="216416"/>
                      <a:pt x="109410" y="213737"/>
                    </a:cubicBezTo>
                    <a:cubicBezTo>
                      <a:pt x="109143" y="211683"/>
                      <a:pt x="109054" y="209540"/>
                      <a:pt x="108786" y="207664"/>
                    </a:cubicBezTo>
                    <a:cubicBezTo>
                      <a:pt x="124048" y="220255"/>
                      <a:pt x="140114" y="232578"/>
                      <a:pt x="156893" y="243830"/>
                    </a:cubicBezTo>
                    <a:cubicBezTo>
                      <a:pt x="159035" y="245794"/>
                      <a:pt x="160999" y="247580"/>
                      <a:pt x="163141" y="249366"/>
                    </a:cubicBezTo>
                    <a:cubicBezTo>
                      <a:pt x="167782" y="253563"/>
                      <a:pt x="172513" y="257492"/>
                      <a:pt x="177332" y="261332"/>
                    </a:cubicBezTo>
                    <a:cubicBezTo>
                      <a:pt x="195451" y="276244"/>
                      <a:pt x="214372" y="289728"/>
                      <a:pt x="234097" y="300533"/>
                    </a:cubicBezTo>
                    <a:cubicBezTo>
                      <a:pt x="239095" y="303391"/>
                      <a:pt x="244272" y="306159"/>
                      <a:pt x="249628" y="308570"/>
                    </a:cubicBezTo>
                    <a:cubicBezTo>
                      <a:pt x="255964" y="311695"/>
                      <a:pt x="262480" y="314374"/>
                      <a:pt x="269085" y="316874"/>
                    </a:cubicBezTo>
                    <a:cubicBezTo>
                      <a:pt x="293005" y="325715"/>
                      <a:pt x="335668" y="336788"/>
                      <a:pt x="357088" y="322768"/>
                    </a:cubicBezTo>
                    <a:cubicBezTo>
                      <a:pt x="361819" y="319732"/>
                      <a:pt x="365478" y="315267"/>
                      <a:pt x="367888" y="309284"/>
                    </a:cubicBezTo>
                    <a:cubicBezTo>
                      <a:pt x="369495" y="304641"/>
                      <a:pt x="370298" y="299104"/>
                      <a:pt x="370120" y="292496"/>
                    </a:cubicBezTo>
                    <a:cubicBezTo>
                      <a:pt x="369316" y="271780"/>
                      <a:pt x="334061" y="234096"/>
                      <a:pt x="286132" y="192752"/>
                    </a:cubicBezTo>
                    <a:cubicBezTo>
                      <a:pt x="282473" y="189626"/>
                      <a:pt x="278903" y="186322"/>
                      <a:pt x="275243" y="183286"/>
                    </a:cubicBezTo>
                    <a:cubicBezTo>
                      <a:pt x="262926" y="172928"/>
                      <a:pt x="250074" y="162391"/>
                      <a:pt x="236775" y="151943"/>
                    </a:cubicBezTo>
                    <a:cubicBezTo>
                      <a:pt x="234454" y="150157"/>
                      <a:pt x="232223" y="148282"/>
                      <a:pt x="229902" y="146675"/>
                    </a:cubicBezTo>
                    <a:cubicBezTo>
                      <a:pt x="142613" y="77737"/>
                      <a:pt x="43542" y="11033"/>
                      <a:pt x="25959" y="1299"/>
                    </a:cubicBezTo>
                    <a:cubicBezTo>
                      <a:pt x="14981" y="-4862"/>
                      <a:pt x="5966" y="12551"/>
                      <a:pt x="16944" y="18801"/>
                    </a:cubicBezTo>
                    <a:cubicBezTo>
                      <a:pt x="37383" y="29964"/>
                      <a:pt x="53181" y="47912"/>
                      <a:pt x="68622" y="66486"/>
                    </a:cubicBezTo>
                    <a:cubicBezTo>
                      <a:pt x="60678" y="65057"/>
                      <a:pt x="52110" y="73183"/>
                      <a:pt x="58090" y="81220"/>
                    </a:cubicBezTo>
                    <a:cubicBezTo>
                      <a:pt x="58893" y="82292"/>
                      <a:pt x="59607" y="83363"/>
                      <a:pt x="60500" y="84524"/>
                    </a:cubicBezTo>
                    <a:cubicBezTo>
                      <a:pt x="60589" y="86131"/>
                      <a:pt x="60678" y="87649"/>
                      <a:pt x="60857" y="89078"/>
                    </a:cubicBezTo>
                    <a:cubicBezTo>
                      <a:pt x="60143" y="90239"/>
                      <a:pt x="59429" y="91400"/>
                      <a:pt x="58982" y="92650"/>
                    </a:cubicBezTo>
                    <a:cubicBezTo>
                      <a:pt x="58715" y="93007"/>
                      <a:pt x="58536" y="93454"/>
                      <a:pt x="58447" y="93900"/>
                    </a:cubicBezTo>
                    <a:cubicBezTo>
                      <a:pt x="57733" y="95954"/>
                      <a:pt x="57733" y="98365"/>
                      <a:pt x="58358" y="100865"/>
                    </a:cubicBezTo>
                    <a:cubicBezTo>
                      <a:pt x="58804" y="103008"/>
                      <a:pt x="59518" y="104884"/>
                      <a:pt x="60053" y="106938"/>
                    </a:cubicBezTo>
                    <a:lnTo>
                      <a:pt x="59697" y="106759"/>
                    </a:lnTo>
                    <a:cubicBezTo>
                      <a:pt x="56751" y="105330"/>
                      <a:pt x="53181" y="105062"/>
                      <a:pt x="49611" y="105866"/>
                    </a:cubicBezTo>
                    <a:cubicBezTo>
                      <a:pt x="50414" y="103187"/>
                      <a:pt x="51039" y="100597"/>
                      <a:pt x="51753" y="98008"/>
                    </a:cubicBezTo>
                    <a:cubicBezTo>
                      <a:pt x="55234" y="85685"/>
                      <a:pt x="35955" y="81488"/>
                      <a:pt x="32653" y="93632"/>
                    </a:cubicBezTo>
                    <a:cubicBezTo>
                      <a:pt x="31493" y="98097"/>
                      <a:pt x="30422" y="102383"/>
                      <a:pt x="29261" y="106670"/>
                    </a:cubicBezTo>
                    <a:cubicBezTo>
                      <a:pt x="29261" y="106848"/>
                      <a:pt x="29261" y="106848"/>
                      <a:pt x="29261" y="106848"/>
                    </a:cubicBezTo>
                    <a:cubicBezTo>
                      <a:pt x="8287" y="186948"/>
                      <a:pt x="-2335" y="268565"/>
                      <a:pt x="432" y="351522"/>
                    </a:cubicBezTo>
                    <a:cubicBezTo>
                      <a:pt x="522" y="353129"/>
                      <a:pt x="432" y="354647"/>
                      <a:pt x="522" y="356522"/>
                    </a:cubicBezTo>
                    <a:cubicBezTo>
                      <a:pt x="432" y="356969"/>
                      <a:pt x="254" y="357505"/>
                      <a:pt x="432" y="357951"/>
                    </a:cubicBezTo>
                    <a:cubicBezTo>
                      <a:pt x="700" y="385097"/>
                      <a:pt x="-1531" y="442604"/>
                      <a:pt x="21139" y="4637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0"/>
              <p:cNvSpPr/>
              <p:nvPr/>
            </p:nvSpPr>
            <p:spPr>
              <a:xfrm>
                <a:off x="2844040" y="542838"/>
                <a:ext cx="489030" cy="362295"/>
              </a:xfrm>
              <a:custGeom>
                <a:avLst/>
                <a:gdLst/>
                <a:ahLst/>
                <a:cxnLst/>
                <a:rect l="l" t="t" r="r" b="b"/>
                <a:pathLst>
                  <a:path w="489030" h="362295" extrusionOk="0">
                    <a:moveTo>
                      <a:pt x="23935" y="352541"/>
                    </a:moveTo>
                    <a:cubicBezTo>
                      <a:pt x="26345" y="354327"/>
                      <a:pt x="29112" y="355756"/>
                      <a:pt x="31879" y="356827"/>
                    </a:cubicBezTo>
                    <a:cubicBezTo>
                      <a:pt x="31879" y="356827"/>
                      <a:pt x="31879" y="356827"/>
                      <a:pt x="31879" y="357006"/>
                    </a:cubicBezTo>
                    <a:cubicBezTo>
                      <a:pt x="37502" y="359506"/>
                      <a:pt x="43928" y="361113"/>
                      <a:pt x="50354" y="361828"/>
                    </a:cubicBezTo>
                    <a:cubicBezTo>
                      <a:pt x="77398" y="364775"/>
                      <a:pt x="108904" y="353523"/>
                      <a:pt x="125773" y="336200"/>
                    </a:cubicBezTo>
                    <a:cubicBezTo>
                      <a:pt x="128004" y="333878"/>
                      <a:pt x="130057" y="331556"/>
                      <a:pt x="132110" y="328966"/>
                    </a:cubicBezTo>
                    <a:cubicBezTo>
                      <a:pt x="134877" y="325484"/>
                      <a:pt x="137733" y="321912"/>
                      <a:pt x="140321" y="317983"/>
                    </a:cubicBezTo>
                    <a:cubicBezTo>
                      <a:pt x="150229" y="303428"/>
                      <a:pt x="158797" y="286015"/>
                      <a:pt x="166473" y="267173"/>
                    </a:cubicBezTo>
                    <a:cubicBezTo>
                      <a:pt x="167990" y="263512"/>
                      <a:pt x="169507" y="259583"/>
                      <a:pt x="170935" y="255743"/>
                    </a:cubicBezTo>
                    <a:cubicBezTo>
                      <a:pt x="187090" y="212255"/>
                      <a:pt x="198336" y="163678"/>
                      <a:pt x="208511" y="127245"/>
                    </a:cubicBezTo>
                    <a:cubicBezTo>
                      <a:pt x="236179" y="184841"/>
                      <a:pt x="268222" y="241188"/>
                      <a:pt x="315793" y="284139"/>
                    </a:cubicBezTo>
                    <a:cubicBezTo>
                      <a:pt x="316954" y="285479"/>
                      <a:pt x="318471" y="286640"/>
                      <a:pt x="319721" y="287890"/>
                    </a:cubicBezTo>
                    <a:cubicBezTo>
                      <a:pt x="321684" y="289497"/>
                      <a:pt x="323648" y="291283"/>
                      <a:pt x="325969" y="293248"/>
                    </a:cubicBezTo>
                    <a:cubicBezTo>
                      <a:pt x="362116" y="322984"/>
                      <a:pt x="433429" y="366471"/>
                      <a:pt x="474307" y="328074"/>
                    </a:cubicBezTo>
                    <a:cubicBezTo>
                      <a:pt x="478681" y="324055"/>
                      <a:pt x="481894" y="319769"/>
                      <a:pt x="484125" y="315304"/>
                    </a:cubicBezTo>
                    <a:cubicBezTo>
                      <a:pt x="486446" y="310929"/>
                      <a:pt x="487874" y="306285"/>
                      <a:pt x="488409" y="301374"/>
                    </a:cubicBezTo>
                    <a:cubicBezTo>
                      <a:pt x="493854" y="266459"/>
                      <a:pt x="462348" y="223239"/>
                      <a:pt x="440034" y="200825"/>
                    </a:cubicBezTo>
                    <a:cubicBezTo>
                      <a:pt x="439856" y="200558"/>
                      <a:pt x="439499" y="200200"/>
                      <a:pt x="439409" y="200111"/>
                    </a:cubicBezTo>
                    <a:cubicBezTo>
                      <a:pt x="438874" y="199665"/>
                      <a:pt x="438606" y="199218"/>
                      <a:pt x="438071" y="198772"/>
                    </a:cubicBezTo>
                    <a:cubicBezTo>
                      <a:pt x="421380" y="182520"/>
                      <a:pt x="403351" y="169304"/>
                      <a:pt x="384965" y="157338"/>
                    </a:cubicBezTo>
                    <a:lnTo>
                      <a:pt x="384786" y="157338"/>
                    </a:lnTo>
                    <a:cubicBezTo>
                      <a:pt x="380859" y="154838"/>
                      <a:pt x="377289" y="152337"/>
                      <a:pt x="373362" y="150105"/>
                    </a:cubicBezTo>
                    <a:cubicBezTo>
                      <a:pt x="308029" y="110278"/>
                      <a:pt x="238411" y="83400"/>
                      <a:pt x="198425" y="4730"/>
                    </a:cubicBezTo>
                    <a:cubicBezTo>
                      <a:pt x="193160" y="-5361"/>
                      <a:pt x="179593" y="2408"/>
                      <a:pt x="181021" y="12052"/>
                    </a:cubicBezTo>
                    <a:cubicBezTo>
                      <a:pt x="132914" y="86347"/>
                      <a:pt x="71953" y="150730"/>
                      <a:pt x="23132" y="223685"/>
                    </a:cubicBezTo>
                    <a:cubicBezTo>
                      <a:pt x="22686" y="224311"/>
                      <a:pt x="22418" y="224846"/>
                      <a:pt x="21972" y="225471"/>
                    </a:cubicBezTo>
                    <a:cubicBezTo>
                      <a:pt x="19830" y="228865"/>
                      <a:pt x="17598" y="232615"/>
                      <a:pt x="15635" y="236634"/>
                    </a:cubicBezTo>
                    <a:cubicBezTo>
                      <a:pt x="-1681" y="271638"/>
                      <a:pt x="-11498" y="328609"/>
                      <a:pt x="23935" y="3525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0"/>
              <p:cNvSpPr/>
              <p:nvPr/>
            </p:nvSpPr>
            <p:spPr>
              <a:xfrm>
                <a:off x="2851352" y="211507"/>
                <a:ext cx="449408" cy="370054"/>
              </a:xfrm>
              <a:custGeom>
                <a:avLst/>
                <a:gdLst/>
                <a:ahLst/>
                <a:cxnLst/>
                <a:rect l="l" t="t" r="r" b="b"/>
                <a:pathLst>
                  <a:path w="449408" h="370054" extrusionOk="0">
                    <a:moveTo>
                      <a:pt x="112" y="220243"/>
                    </a:moveTo>
                    <a:cubicBezTo>
                      <a:pt x="826" y="234709"/>
                      <a:pt x="4753" y="248014"/>
                      <a:pt x="13143" y="258551"/>
                    </a:cubicBezTo>
                    <a:cubicBezTo>
                      <a:pt x="34206" y="284983"/>
                      <a:pt x="68480" y="284894"/>
                      <a:pt x="99450" y="274178"/>
                    </a:cubicBezTo>
                    <a:cubicBezTo>
                      <a:pt x="101146" y="273642"/>
                      <a:pt x="102842" y="273017"/>
                      <a:pt x="104538" y="272303"/>
                    </a:cubicBezTo>
                    <a:cubicBezTo>
                      <a:pt x="121050" y="265963"/>
                      <a:pt x="136401" y="256765"/>
                      <a:pt x="147736" y="247389"/>
                    </a:cubicBezTo>
                    <a:cubicBezTo>
                      <a:pt x="186740" y="214974"/>
                      <a:pt x="219228" y="162735"/>
                      <a:pt x="228779" y="110675"/>
                    </a:cubicBezTo>
                    <a:cubicBezTo>
                      <a:pt x="231367" y="189703"/>
                      <a:pt x="253859" y="261855"/>
                      <a:pt x="305358" y="321148"/>
                    </a:cubicBezTo>
                    <a:cubicBezTo>
                      <a:pt x="309196" y="325524"/>
                      <a:pt x="313569" y="329988"/>
                      <a:pt x="318300" y="334453"/>
                    </a:cubicBezTo>
                    <a:cubicBezTo>
                      <a:pt x="320620" y="336686"/>
                      <a:pt x="323119" y="338740"/>
                      <a:pt x="325708" y="340972"/>
                    </a:cubicBezTo>
                    <a:cubicBezTo>
                      <a:pt x="353465" y="364100"/>
                      <a:pt x="392112" y="381423"/>
                      <a:pt x="423797" y="360974"/>
                    </a:cubicBezTo>
                    <a:cubicBezTo>
                      <a:pt x="434418" y="354099"/>
                      <a:pt x="441291" y="346062"/>
                      <a:pt x="445039" y="337043"/>
                    </a:cubicBezTo>
                    <a:cubicBezTo>
                      <a:pt x="446646" y="334007"/>
                      <a:pt x="447538" y="330971"/>
                      <a:pt x="447985" y="327756"/>
                    </a:cubicBezTo>
                    <a:cubicBezTo>
                      <a:pt x="454232" y="300521"/>
                      <a:pt x="438881" y="268284"/>
                      <a:pt x="422190" y="244263"/>
                    </a:cubicBezTo>
                    <a:cubicBezTo>
                      <a:pt x="420673" y="241942"/>
                      <a:pt x="418977" y="239888"/>
                      <a:pt x="417460" y="237745"/>
                    </a:cubicBezTo>
                    <a:cubicBezTo>
                      <a:pt x="416121" y="235959"/>
                      <a:pt x="414782" y="234084"/>
                      <a:pt x="413444" y="232476"/>
                    </a:cubicBezTo>
                    <a:cubicBezTo>
                      <a:pt x="400859" y="216581"/>
                      <a:pt x="387471" y="201401"/>
                      <a:pt x="373904" y="186756"/>
                    </a:cubicBezTo>
                    <a:cubicBezTo>
                      <a:pt x="372209" y="184792"/>
                      <a:pt x="370424" y="182827"/>
                      <a:pt x="368728" y="180863"/>
                    </a:cubicBezTo>
                    <a:cubicBezTo>
                      <a:pt x="325975" y="133893"/>
                      <a:pt x="283669" y="88351"/>
                      <a:pt x="263855" y="24415"/>
                    </a:cubicBezTo>
                    <a:cubicBezTo>
                      <a:pt x="260106" y="12359"/>
                      <a:pt x="241363" y="18521"/>
                      <a:pt x="245112" y="30576"/>
                    </a:cubicBezTo>
                    <a:cubicBezTo>
                      <a:pt x="245290" y="31380"/>
                      <a:pt x="245647" y="32005"/>
                      <a:pt x="245826" y="32541"/>
                    </a:cubicBezTo>
                    <a:cubicBezTo>
                      <a:pt x="241899" y="29147"/>
                      <a:pt x="237168" y="26736"/>
                      <a:pt x="231902" y="25575"/>
                    </a:cubicBezTo>
                    <a:cubicBezTo>
                      <a:pt x="237257" y="23522"/>
                      <a:pt x="242345" y="21557"/>
                      <a:pt x="247343" y="19414"/>
                    </a:cubicBezTo>
                    <a:cubicBezTo>
                      <a:pt x="258857" y="14592"/>
                      <a:pt x="252698" y="-4160"/>
                      <a:pt x="241006" y="840"/>
                    </a:cubicBezTo>
                    <a:cubicBezTo>
                      <a:pt x="182992" y="25397"/>
                      <a:pt x="103288" y="45846"/>
                      <a:pt x="53931" y="91834"/>
                    </a:cubicBezTo>
                    <a:cubicBezTo>
                      <a:pt x="53753" y="91834"/>
                      <a:pt x="53753" y="91834"/>
                      <a:pt x="53753" y="91834"/>
                    </a:cubicBezTo>
                    <a:cubicBezTo>
                      <a:pt x="52682" y="92816"/>
                      <a:pt x="51789" y="93709"/>
                      <a:pt x="50897" y="94691"/>
                    </a:cubicBezTo>
                    <a:cubicBezTo>
                      <a:pt x="43578" y="101656"/>
                      <a:pt x="37062" y="109425"/>
                      <a:pt x="31350" y="117908"/>
                    </a:cubicBezTo>
                    <a:cubicBezTo>
                      <a:pt x="26709" y="124963"/>
                      <a:pt x="21800" y="133535"/>
                      <a:pt x="17427" y="143179"/>
                    </a:cubicBezTo>
                    <a:cubicBezTo>
                      <a:pt x="16713" y="144608"/>
                      <a:pt x="15999" y="146216"/>
                      <a:pt x="15463" y="147644"/>
                    </a:cubicBezTo>
                    <a:cubicBezTo>
                      <a:pt x="7430" y="166039"/>
                      <a:pt x="1183" y="187292"/>
                      <a:pt x="22" y="207473"/>
                    </a:cubicBezTo>
                    <a:cubicBezTo>
                      <a:pt x="22" y="211938"/>
                      <a:pt x="-67" y="216135"/>
                      <a:pt x="112" y="2202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0"/>
              <p:cNvSpPr/>
              <p:nvPr/>
            </p:nvSpPr>
            <p:spPr>
              <a:xfrm>
                <a:off x="2967250" y="-107906"/>
                <a:ext cx="376796" cy="394349"/>
              </a:xfrm>
              <a:custGeom>
                <a:avLst/>
                <a:gdLst/>
                <a:ahLst/>
                <a:cxnLst/>
                <a:rect l="l" t="t" r="r" b="b"/>
                <a:pathLst>
                  <a:path w="376796" h="394349" extrusionOk="0">
                    <a:moveTo>
                      <a:pt x="2921" y="208633"/>
                    </a:moveTo>
                    <a:cubicBezTo>
                      <a:pt x="5955" y="216045"/>
                      <a:pt x="9883" y="221938"/>
                      <a:pt x="14881" y="226135"/>
                    </a:cubicBezTo>
                    <a:cubicBezTo>
                      <a:pt x="14881" y="226135"/>
                      <a:pt x="14881" y="226135"/>
                      <a:pt x="14881" y="226314"/>
                    </a:cubicBezTo>
                    <a:cubicBezTo>
                      <a:pt x="18362" y="229618"/>
                      <a:pt x="22289" y="231940"/>
                      <a:pt x="26395" y="233547"/>
                    </a:cubicBezTo>
                    <a:cubicBezTo>
                      <a:pt x="38265" y="238280"/>
                      <a:pt x="52367" y="237655"/>
                      <a:pt x="66023" y="234261"/>
                    </a:cubicBezTo>
                    <a:cubicBezTo>
                      <a:pt x="70218" y="233279"/>
                      <a:pt x="74413" y="232118"/>
                      <a:pt x="78429" y="230600"/>
                    </a:cubicBezTo>
                    <a:cubicBezTo>
                      <a:pt x="87087" y="227475"/>
                      <a:pt x="95387" y="223456"/>
                      <a:pt x="102349" y="219259"/>
                    </a:cubicBezTo>
                    <a:cubicBezTo>
                      <a:pt x="106276" y="216848"/>
                      <a:pt x="110293" y="214259"/>
                      <a:pt x="114220" y="211580"/>
                    </a:cubicBezTo>
                    <a:cubicBezTo>
                      <a:pt x="120021" y="208008"/>
                      <a:pt x="125644" y="203722"/>
                      <a:pt x="130999" y="199525"/>
                    </a:cubicBezTo>
                    <a:cubicBezTo>
                      <a:pt x="145369" y="188184"/>
                      <a:pt x="158489" y="175415"/>
                      <a:pt x="170539" y="161752"/>
                    </a:cubicBezTo>
                    <a:cubicBezTo>
                      <a:pt x="174555" y="223367"/>
                      <a:pt x="184284" y="285964"/>
                      <a:pt x="222484" y="336328"/>
                    </a:cubicBezTo>
                    <a:cubicBezTo>
                      <a:pt x="224358" y="338739"/>
                      <a:pt x="226233" y="340971"/>
                      <a:pt x="228196" y="343382"/>
                    </a:cubicBezTo>
                    <a:cubicBezTo>
                      <a:pt x="231677" y="347490"/>
                      <a:pt x="235426" y="351508"/>
                      <a:pt x="239531" y="355526"/>
                    </a:cubicBezTo>
                    <a:cubicBezTo>
                      <a:pt x="265593" y="381244"/>
                      <a:pt x="302812" y="402675"/>
                      <a:pt x="338067" y="391156"/>
                    </a:cubicBezTo>
                    <a:cubicBezTo>
                      <a:pt x="340834" y="390263"/>
                      <a:pt x="343422" y="389102"/>
                      <a:pt x="345921" y="388031"/>
                    </a:cubicBezTo>
                    <a:cubicBezTo>
                      <a:pt x="351723" y="385173"/>
                      <a:pt x="356453" y="381780"/>
                      <a:pt x="360470" y="377851"/>
                    </a:cubicBezTo>
                    <a:cubicBezTo>
                      <a:pt x="375107" y="363117"/>
                      <a:pt x="378499" y="341150"/>
                      <a:pt x="376089" y="319272"/>
                    </a:cubicBezTo>
                    <a:cubicBezTo>
                      <a:pt x="375821" y="316414"/>
                      <a:pt x="375286" y="313468"/>
                      <a:pt x="374661" y="310699"/>
                    </a:cubicBezTo>
                    <a:cubicBezTo>
                      <a:pt x="373947" y="306770"/>
                      <a:pt x="373144" y="302931"/>
                      <a:pt x="372162" y="299180"/>
                    </a:cubicBezTo>
                    <a:cubicBezTo>
                      <a:pt x="365646" y="274623"/>
                      <a:pt x="357078" y="251228"/>
                      <a:pt x="347349" y="228100"/>
                    </a:cubicBezTo>
                    <a:cubicBezTo>
                      <a:pt x="346100" y="225332"/>
                      <a:pt x="344850" y="222742"/>
                      <a:pt x="343779" y="219974"/>
                    </a:cubicBezTo>
                    <a:cubicBezTo>
                      <a:pt x="315307" y="154430"/>
                      <a:pt x="279874" y="91922"/>
                      <a:pt x="266575" y="19324"/>
                    </a:cubicBezTo>
                    <a:cubicBezTo>
                      <a:pt x="265861" y="14770"/>
                      <a:pt x="262737" y="12091"/>
                      <a:pt x="259256" y="11019"/>
                    </a:cubicBezTo>
                    <a:cubicBezTo>
                      <a:pt x="259703" y="4411"/>
                      <a:pt x="254615" y="-2554"/>
                      <a:pt x="247118" y="929"/>
                    </a:cubicBezTo>
                    <a:cubicBezTo>
                      <a:pt x="195886" y="24592"/>
                      <a:pt x="130375" y="44505"/>
                      <a:pt x="81018" y="77456"/>
                    </a:cubicBezTo>
                    <a:cubicBezTo>
                      <a:pt x="78251" y="79153"/>
                      <a:pt x="75395" y="81206"/>
                      <a:pt x="72806" y="83260"/>
                    </a:cubicBezTo>
                    <a:cubicBezTo>
                      <a:pt x="67808" y="86654"/>
                      <a:pt x="62988" y="90583"/>
                      <a:pt x="58436" y="94422"/>
                    </a:cubicBezTo>
                    <a:cubicBezTo>
                      <a:pt x="32642" y="116747"/>
                      <a:pt x="-11806" y="171664"/>
                      <a:pt x="2921" y="2086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0"/>
              <p:cNvSpPr/>
              <p:nvPr/>
            </p:nvSpPr>
            <p:spPr>
              <a:xfrm>
                <a:off x="3179589" y="-15597"/>
                <a:ext cx="163838" cy="295810"/>
              </a:xfrm>
              <a:custGeom>
                <a:avLst/>
                <a:gdLst/>
                <a:ahLst/>
                <a:cxnLst/>
                <a:rect l="l" t="t" r="r" b="b"/>
                <a:pathLst>
                  <a:path w="163838" h="295810" extrusionOk="0">
                    <a:moveTo>
                      <a:pt x="28620" y="225445"/>
                    </a:moveTo>
                    <a:cubicBezTo>
                      <a:pt x="24604" y="233482"/>
                      <a:pt x="18981" y="242144"/>
                      <a:pt x="15857" y="251163"/>
                    </a:cubicBezTo>
                    <a:cubicBezTo>
                      <a:pt x="19338" y="255270"/>
                      <a:pt x="23086" y="259289"/>
                      <a:pt x="27192" y="263307"/>
                    </a:cubicBezTo>
                    <a:cubicBezTo>
                      <a:pt x="35403" y="252681"/>
                      <a:pt x="39152" y="235893"/>
                      <a:pt x="43704" y="223927"/>
                    </a:cubicBezTo>
                    <a:cubicBezTo>
                      <a:pt x="46203" y="217498"/>
                      <a:pt x="49595" y="210890"/>
                      <a:pt x="51469" y="204014"/>
                    </a:cubicBezTo>
                    <a:cubicBezTo>
                      <a:pt x="73158" y="239822"/>
                      <a:pt x="101094" y="271790"/>
                      <a:pt x="133671" y="295811"/>
                    </a:cubicBezTo>
                    <a:cubicBezTo>
                      <a:pt x="139473" y="292954"/>
                      <a:pt x="144203" y="289560"/>
                      <a:pt x="148220" y="285631"/>
                    </a:cubicBezTo>
                    <a:cubicBezTo>
                      <a:pt x="127602" y="267236"/>
                      <a:pt x="109127" y="248216"/>
                      <a:pt x="92883" y="228303"/>
                    </a:cubicBezTo>
                    <a:cubicBezTo>
                      <a:pt x="115731" y="231785"/>
                      <a:pt x="140811" y="230356"/>
                      <a:pt x="163839" y="227052"/>
                    </a:cubicBezTo>
                    <a:cubicBezTo>
                      <a:pt x="163571" y="224195"/>
                      <a:pt x="163036" y="221248"/>
                      <a:pt x="162411" y="218480"/>
                    </a:cubicBezTo>
                    <a:cubicBezTo>
                      <a:pt x="136349" y="215801"/>
                      <a:pt x="108591" y="213747"/>
                      <a:pt x="83422" y="216605"/>
                    </a:cubicBezTo>
                    <a:cubicBezTo>
                      <a:pt x="65214" y="192852"/>
                      <a:pt x="50219" y="167402"/>
                      <a:pt x="37902" y="139988"/>
                    </a:cubicBezTo>
                    <a:cubicBezTo>
                      <a:pt x="70480" y="140345"/>
                      <a:pt x="102968" y="139363"/>
                      <a:pt x="135189" y="135791"/>
                    </a:cubicBezTo>
                    <a:cubicBezTo>
                      <a:pt x="133939" y="133023"/>
                      <a:pt x="132689" y="130433"/>
                      <a:pt x="131618" y="127665"/>
                    </a:cubicBezTo>
                    <a:cubicBezTo>
                      <a:pt x="98863" y="129094"/>
                      <a:pt x="66017" y="129719"/>
                      <a:pt x="32904" y="128290"/>
                    </a:cubicBezTo>
                    <a:cubicBezTo>
                      <a:pt x="17374" y="90250"/>
                      <a:pt x="7199" y="48280"/>
                      <a:pt x="2648" y="685"/>
                    </a:cubicBezTo>
                    <a:cubicBezTo>
                      <a:pt x="2648" y="-119"/>
                      <a:pt x="1219" y="-297"/>
                      <a:pt x="1219" y="596"/>
                    </a:cubicBezTo>
                    <a:cubicBezTo>
                      <a:pt x="-4850" y="64532"/>
                      <a:pt x="12019" y="134094"/>
                      <a:pt x="45489" y="193745"/>
                    </a:cubicBezTo>
                    <a:cubicBezTo>
                      <a:pt x="38617" y="203567"/>
                      <a:pt x="33886" y="214819"/>
                      <a:pt x="28620" y="2254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0"/>
              <p:cNvSpPr/>
              <p:nvPr/>
            </p:nvSpPr>
            <p:spPr>
              <a:xfrm>
                <a:off x="2982041" y="-46077"/>
                <a:ext cx="204337" cy="172521"/>
              </a:xfrm>
              <a:custGeom>
                <a:avLst/>
                <a:gdLst/>
                <a:ahLst/>
                <a:cxnLst/>
                <a:rect l="l" t="t" r="r" b="b"/>
                <a:pathLst>
                  <a:path w="204337" h="172521" extrusionOk="0">
                    <a:moveTo>
                      <a:pt x="0" y="164306"/>
                    </a:moveTo>
                    <a:cubicBezTo>
                      <a:pt x="0" y="164306"/>
                      <a:pt x="0" y="164306"/>
                      <a:pt x="0" y="164485"/>
                    </a:cubicBezTo>
                    <a:cubicBezTo>
                      <a:pt x="3481" y="167789"/>
                      <a:pt x="7408" y="170111"/>
                      <a:pt x="11514" y="171718"/>
                    </a:cubicBezTo>
                    <a:cubicBezTo>
                      <a:pt x="27669" y="149304"/>
                      <a:pt x="44180" y="128588"/>
                      <a:pt x="61228" y="109478"/>
                    </a:cubicBezTo>
                    <a:cubicBezTo>
                      <a:pt x="55426" y="128230"/>
                      <a:pt x="49268" y="151983"/>
                      <a:pt x="51142" y="172522"/>
                    </a:cubicBezTo>
                    <a:cubicBezTo>
                      <a:pt x="55337" y="171539"/>
                      <a:pt x="59532" y="170378"/>
                      <a:pt x="63549" y="168860"/>
                    </a:cubicBezTo>
                    <a:cubicBezTo>
                      <a:pt x="63549" y="162878"/>
                      <a:pt x="63191" y="156805"/>
                      <a:pt x="63370" y="150912"/>
                    </a:cubicBezTo>
                    <a:cubicBezTo>
                      <a:pt x="63816" y="135910"/>
                      <a:pt x="65423" y="120551"/>
                      <a:pt x="67476" y="105728"/>
                    </a:cubicBezTo>
                    <a:cubicBezTo>
                      <a:pt x="67565" y="104656"/>
                      <a:pt x="67208" y="104031"/>
                      <a:pt x="66583" y="103584"/>
                    </a:cubicBezTo>
                    <a:cubicBezTo>
                      <a:pt x="75955" y="93494"/>
                      <a:pt x="85505" y="83850"/>
                      <a:pt x="95412" y="74652"/>
                    </a:cubicBezTo>
                    <a:cubicBezTo>
                      <a:pt x="94966" y="86350"/>
                      <a:pt x="95501" y="98048"/>
                      <a:pt x="95858" y="109746"/>
                    </a:cubicBezTo>
                    <a:cubicBezTo>
                      <a:pt x="96394" y="123051"/>
                      <a:pt x="96483" y="136803"/>
                      <a:pt x="99339" y="149840"/>
                    </a:cubicBezTo>
                    <a:cubicBezTo>
                      <a:pt x="105141" y="146268"/>
                      <a:pt x="110763" y="141982"/>
                      <a:pt x="116119" y="137785"/>
                    </a:cubicBezTo>
                    <a:cubicBezTo>
                      <a:pt x="115583" y="128052"/>
                      <a:pt x="114155" y="118408"/>
                      <a:pt x="112906" y="108853"/>
                    </a:cubicBezTo>
                    <a:cubicBezTo>
                      <a:pt x="111031" y="94655"/>
                      <a:pt x="109335" y="79742"/>
                      <a:pt x="105319" y="65990"/>
                    </a:cubicBezTo>
                    <a:cubicBezTo>
                      <a:pt x="134059" y="41077"/>
                      <a:pt x="165922" y="19377"/>
                      <a:pt x="204212" y="804"/>
                    </a:cubicBezTo>
                    <a:cubicBezTo>
                      <a:pt x="204479" y="625"/>
                      <a:pt x="204301" y="0"/>
                      <a:pt x="203855" y="0"/>
                    </a:cubicBezTo>
                    <a:cubicBezTo>
                      <a:pt x="176811" y="8662"/>
                      <a:pt x="149589" y="21074"/>
                      <a:pt x="123705" y="36969"/>
                    </a:cubicBezTo>
                    <a:cubicBezTo>
                      <a:pt x="104605" y="29914"/>
                      <a:pt x="85505" y="21967"/>
                      <a:pt x="66137" y="15716"/>
                    </a:cubicBezTo>
                    <a:cubicBezTo>
                      <a:pt x="63370" y="17413"/>
                      <a:pt x="60514" y="19467"/>
                      <a:pt x="57926" y="21521"/>
                    </a:cubicBezTo>
                    <a:cubicBezTo>
                      <a:pt x="76758" y="30093"/>
                      <a:pt x="98000" y="35808"/>
                      <a:pt x="118350" y="40184"/>
                    </a:cubicBezTo>
                    <a:cubicBezTo>
                      <a:pt x="69171" y="71438"/>
                      <a:pt x="25527" y="114121"/>
                      <a:pt x="0" y="164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0"/>
              <p:cNvSpPr/>
              <p:nvPr/>
            </p:nvSpPr>
            <p:spPr>
              <a:xfrm>
                <a:off x="3083438" y="290232"/>
                <a:ext cx="215899" cy="262247"/>
              </a:xfrm>
              <a:custGeom>
                <a:avLst/>
                <a:gdLst/>
                <a:ahLst/>
                <a:cxnLst/>
                <a:rect l="l" t="t" r="r" b="b"/>
                <a:pathLst>
                  <a:path w="215899" h="262247" extrusionOk="0">
                    <a:moveTo>
                      <a:pt x="96746" y="170718"/>
                    </a:moveTo>
                    <a:cubicBezTo>
                      <a:pt x="99780" y="199204"/>
                      <a:pt x="94247" y="227779"/>
                      <a:pt x="86303" y="255729"/>
                    </a:cubicBezTo>
                    <a:cubicBezTo>
                      <a:pt x="88624" y="257961"/>
                      <a:pt x="91123" y="260015"/>
                      <a:pt x="93711" y="262247"/>
                    </a:cubicBezTo>
                    <a:cubicBezTo>
                      <a:pt x="103083" y="236441"/>
                      <a:pt x="108617" y="207955"/>
                      <a:pt x="108349" y="182148"/>
                    </a:cubicBezTo>
                    <a:cubicBezTo>
                      <a:pt x="139498" y="211795"/>
                      <a:pt x="175200" y="237155"/>
                      <a:pt x="212954" y="258318"/>
                    </a:cubicBezTo>
                    <a:cubicBezTo>
                      <a:pt x="214560" y="255282"/>
                      <a:pt x="215453" y="252246"/>
                      <a:pt x="215899" y="249032"/>
                    </a:cubicBezTo>
                    <a:cubicBezTo>
                      <a:pt x="176360" y="226261"/>
                      <a:pt x="139320" y="198311"/>
                      <a:pt x="107099" y="165718"/>
                    </a:cubicBezTo>
                    <a:cubicBezTo>
                      <a:pt x="106385" y="163842"/>
                      <a:pt x="105046" y="162681"/>
                      <a:pt x="103261" y="162324"/>
                    </a:cubicBezTo>
                    <a:cubicBezTo>
                      <a:pt x="103083" y="162056"/>
                      <a:pt x="102904" y="161878"/>
                      <a:pt x="102726" y="161699"/>
                    </a:cubicBezTo>
                    <a:cubicBezTo>
                      <a:pt x="131019" y="165360"/>
                      <a:pt x="161097" y="167950"/>
                      <a:pt x="190016" y="165628"/>
                    </a:cubicBezTo>
                    <a:cubicBezTo>
                      <a:pt x="188498" y="163307"/>
                      <a:pt x="186802" y="161253"/>
                      <a:pt x="185285" y="159110"/>
                    </a:cubicBezTo>
                    <a:cubicBezTo>
                      <a:pt x="155742" y="159288"/>
                      <a:pt x="126646" y="159467"/>
                      <a:pt x="96746" y="155448"/>
                    </a:cubicBezTo>
                    <a:cubicBezTo>
                      <a:pt x="82555" y="140268"/>
                      <a:pt x="69613" y="124284"/>
                      <a:pt x="57742" y="107496"/>
                    </a:cubicBezTo>
                    <a:cubicBezTo>
                      <a:pt x="85678" y="109818"/>
                      <a:pt x="113793" y="109550"/>
                      <a:pt x="141730" y="108121"/>
                    </a:cubicBezTo>
                    <a:cubicBezTo>
                      <a:pt x="140034" y="106157"/>
                      <a:pt x="138249" y="104192"/>
                      <a:pt x="136553" y="102227"/>
                    </a:cubicBezTo>
                    <a:cubicBezTo>
                      <a:pt x="108706" y="101602"/>
                      <a:pt x="80948" y="100709"/>
                      <a:pt x="53190" y="100977"/>
                    </a:cubicBezTo>
                    <a:cubicBezTo>
                      <a:pt x="32394" y="70438"/>
                      <a:pt x="15704" y="37130"/>
                      <a:pt x="4280" y="1411"/>
                    </a:cubicBezTo>
                    <a:cubicBezTo>
                      <a:pt x="3387" y="-1178"/>
                      <a:pt x="-630" y="72"/>
                      <a:pt x="85" y="2929"/>
                    </a:cubicBezTo>
                    <a:cubicBezTo>
                      <a:pt x="16061" y="68384"/>
                      <a:pt x="51048" y="124284"/>
                      <a:pt x="96746" y="1707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0"/>
              <p:cNvSpPr/>
              <p:nvPr/>
            </p:nvSpPr>
            <p:spPr>
              <a:xfrm>
                <a:off x="2851371" y="270384"/>
                <a:ext cx="212699" cy="161366"/>
              </a:xfrm>
              <a:custGeom>
                <a:avLst/>
                <a:gdLst/>
                <a:ahLst/>
                <a:cxnLst/>
                <a:rect l="l" t="t" r="r" b="b"/>
                <a:pathLst>
                  <a:path w="212699" h="161366" extrusionOk="0">
                    <a:moveTo>
                      <a:pt x="93" y="161366"/>
                    </a:moveTo>
                    <a:cubicBezTo>
                      <a:pt x="21960" y="133774"/>
                      <a:pt x="45880" y="111003"/>
                      <a:pt x="81403" y="90375"/>
                    </a:cubicBezTo>
                    <a:cubicBezTo>
                      <a:pt x="86133" y="87607"/>
                      <a:pt x="91042" y="84839"/>
                      <a:pt x="95773" y="81892"/>
                    </a:cubicBezTo>
                    <a:cubicBezTo>
                      <a:pt x="96040" y="81713"/>
                      <a:pt x="96397" y="81535"/>
                      <a:pt x="96844" y="81356"/>
                    </a:cubicBezTo>
                    <a:cubicBezTo>
                      <a:pt x="136918" y="57246"/>
                      <a:pt x="176368" y="30636"/>
                      <a:pt x="212426" y="989"/>
                    </a:cubicBezTo>
                    <a:cubicBezTo>
                      <a:pt x="213051" y="453"/>
                      <a:pt x="212516" y="-261"/>
                      <a:pt x="211712" y="96"/>
                    </a:cubicBezTo>
                    <a:cubicBezTo>
                      <a:pt x="186454" y="13848"/>
                      <a:pt x="161195" y="29296"/>
                      <a:pt x="136115" y="45638"/>
                    </a:cubicBezTo>
                    <a:cubicBezTo>
                      <a:pt x="121924" y="41976"/>
                      <a:pt x="107286" y="39297"/>
                      <a:pt x="92916" y="36708"/>
                    </a:cubicBezTo>
                    <a:cubicBezTo>
                      <a:pt x="80064" y="34386"/>
                      <a:pt x="66854" y="34118"/>
                      <a:pt x="54091" y="33047"/>
                    </a:cubicBezTo>
                    <a:cubicBezTo>
                      <a:pt x="53913" y="33047"/>
                      <a:pt x="53913" y="33047"/>
                      <a:pt x="53913" y="33047"/>
                    </a:cubicBezTo>
                    <a:cubicBezTo>
                      <a:pt x="52842" y="34029"/>
                      <a:pt x="51949" y="34922"/>
                      <a:pt x="51057" y="35904"/>
                    </a:cubicBezTo>
                    <a:cubicBezTo>
                      <a:pt x="66676" y="40101"/>
                      <a:pt x="81938" y="45459"/>
                      <a:pt x="98093" y="48406"/>
                    </a:cubicBezTo>
                    <a:cubicBezTo>
                      <a:pt x="106483" y="50013"/>
                      <a:pt x="115587" y="52513"/>
                      <a:pt x="124423" y="53138"/>
                    </a:cubicBezTo>
                    <a:cubicBezTo>
                      <a:pt x="105858" y="65283"/>
                      <a:pt x="87829" y="78052"/>
                      <a:pt x="70157" y="90911"/>
                    </a:cubicBezTo>
                    <a:cubicBezTo>
                      <a:pt x="52574" y="89036"/>
                      <a:pt x="35169" y="86446"/>
                      <a:pt x="17587" y="84392"/>
                    </a:cubicBezTo>
                    <a:cubicBezTo>
                      <a:pt x="16872" y="85821"/>
                      <a:pt x="16158" y="87428"/>
                      <a:pt x="15623" y="88857"/>
                    </a:cubicBezTo>
                    <a:cubicBezTo>
                      <a:pt x="33206" y="91268"/>
                      <a:pt x="51146" y="91893"/>
                      <a:pt x="68461" y="92072"/>
                    </a:cubicBezTo>
                    <a:cubicBezTo>
                      <a:pt x="59536" y="98501"/>
                      <a:pt x="50432" y="105109"/>
                      <a:pt x="41863" y="111717"/>
                    </a:cubicBezTo>
                    <a:cubicBezTo>
                      <a:pt x="27226" y="122701"/>
                      <a:pt x="13035" y="134934"/>
                      <a:pt x="271" y="148686"/>
                    </a:cubicBezTo>
                    <a:cubicBezTo>
                      <a:pt x="4" y="153062"/>
                      <a:pt x="-86" y="157259"/>
                      <a:pt x="93" y="1613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10"/>
              <p:cNvSpPr/>
              <p:nvPr/>
            </p:nvSpPr>
            <p:spPr>
              <a:xfrm>
                <a:off x="2938322" y="351718"/>
                <a:ext cx="17657" cy="133966"/>
              </a:xfrm>
              <a:custGeom>
                <a:avLst/>
                <a:gdLst/>
                <a:ahLst/>
                <a:cxnLst/>
                <a:rect l="l" t="t" r="r" b="b"/>
                <a:pathLst>
                  <a:path w="17657" h="133966" extrusionOk="0">
                    <a:moveTo>
                      <a:pt x="12570" y="133967"/>
                    </a:moveTo>
                    <a:cubicBezTo>
                      <a:pt x="14266" y="133431"/>
                      <a:pt x="15961" y="132806"/>
                      <a:pt x="17657" y="132092"/>
                    </a:cubicBezTo>
                    <a:cubicBezTo>
                      <a:pt x="15872" y="88247"/>
                      <a:pt x="12748" y="44581"/>
                      <a:pt x="10785" y="736"/>
                    </a:cubicBezTo>
                    <a:cubicBezTo>
                      <a:pt x="10785" y="111"/>
                      <a:pt x="10428" y="-68"/>
                      <a:pt x="9981" y="22"/>
                    </a:cubicBezTo>
                    <a:cubicBezTo>
                      <a:pt x="9535" y="200"/>
                      <a:pt x="9178" y="379"/>
                      <a:pt x="8910" y="557"/>
                    </a:cubicBezTo>
                    <a:cubicBezTo>
                      <a:pt x="-3853" y="42795"/>
                      <a:pt x="-3139" y="92444"/>
                      <a:pt x="12570" y="1339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0"/>
              <p:cNvSpPr/>
              <p:nvPr/>
            </p:nvSpPr>
            <p:spPr>
              <a:xfrm>
                <a:off x="2859586" y="636601"/>
                <a:ext cx="158403" cy="268154"/>
              </a:xfrm>
              <a:custGeom>
                <a:avLst/>
                <a:gdLst/>
                <a:ahLst/>
                <a:cxnLst/>
                <a:rect l="l" t="t" r="r" b="b"/>
                <a:pathLst>
                  <a:path w="158403" h="268154" extrusionOk="0">
                    <a:moveTo>
                      <a:pt x="56140" y="139388"/>
                    </a:moveTo>
                    <a:cubicBezTo>
                      <a:pt x="36951" y="178500"/>
                      <a:pt x="23117" y="219845"/>
                      <a:pt x="16244" y="263154"/>
                    </a:cubicBezTo>
                    <a:cubicBezTo>
                      <a:pt x="16244" y="263154"/>
                      <a:pt x="16244" y="263154"/>
                      <a:pt x="16244" y="263332"/>
                    </a:cubicBezTo>
                    <a:cubicBezTo>
                      <a:pt x="21867" y="265833"/>
                      <a:pt x="28293" y="267440"/>
                      <a:pt x="34719" y="268154"/>
                    </a:cubicBezTo>
                    <a:cubicBezTo>
                      <a:pt x="42841" y="234221"/>
                      <a:pt x="52481" y="201271"/>
                      <a:pt x="64262" y="169392"/>
                    </a:cubicBezTo>
                    <a:cubicBezTo>
                      <a:pt x="68814" y="184215"/>
                      <a:pt x="77382" y="197342"/>
                      <a:pt x="88985" y="209308"/>
                    </a:cubicBezTo>
                    <a:cubicBezTo>
                      <a:pt x="97464" y="218148"/>
                      <a:pt x="106747" y="226988"/>
                      <a:pt x="116475" y="235204"/>
                    </a:cubicBezTo>
                    <a:cubicBezTo>
                      <a:pt x="119242" y="231721"/>
                      <a:pt x="122098" y="228149"/>
                      <a:pt x="124687" y="224220"/>
                    </a:cubicBezTo>
                    <a:cubicBezTo>
                      <a:pt x="118171" y="219220"/>
                      <a:pt x="111567" y="213773"/>
                      <a:pt x="105408" y="207879"/>
                    </a:cubicBezTo>
                    <a:cubicBezTo>
                      <a:pt x="88985" y="192252"/>
                      <a:pt x="80060" y="174928"/>
                      <a:pt x="69082" y="156623"/>
                    </a:cubicBezTo>
                    <a:cubicBezTo>
                      <a:pt x="76311" y="138495"/>
                      <a:pt x="84166" y="120725"/>
                      <a:pt x="93002" y="103402"/>
                    </a:cubicBezTo>
                    <a:cubicBezTo>
                      <a:pt x="103266" y="131977"/>
                      <a:pt x="124776" y="157248"/>
                      <a:pt x="150749" y="173410"/>
                    </a:cubicBezTo>
                    <a:cubicBezTo>
                      <a:pt x="152266" y="169749"/>
                      <a:pt x="153783" y="165820"/>
                      <a:pt x="155211" y="161980"/>
                    </a:cubicBezTo>
                    <a:cubicBezTo>
                      <a:pt x="132809" y="143049"/>
                      <a:pt x="113798" y="122333"/>
                      <a:pt x="95412" y="98669"/>
                    </a:cubicBezTo>
                    <a:cubicBezTo>
                      <a:pt x="112370" y="65718"/>
                      <a:pt x="132898" y="34197"/>
                      <a:pt x="157710" y="4282"/>
                    </a:cubicBezTo>
                    <a:cubicBezTo>
                      <a:pt x="159942" y="1692"/>
                      <a:pt x="156282" y="-1612"/>
                      <a:pt x="153873" y="889"/>
                    </a:cubicBezTo>
                    <a:cubicBezTo>
                      <a:pt x="116475" y="40447"/>
                      <a:pt x="83719" y="85006"/>
                      <a:pt x="59086" y="133316"/>
                    </a:cubicBezTo>
                    <a:cubicBezTo>
                      <a:pt x="41860" y="131887"/>
                      <a:pt x="24098" y="131709"/>
                      <a:pt x="6337" y="131709"/>
                    </a:cubicBezTo>
                    <a:cubicBezTo>
                      <a:pt x="4195" y="135102"/>
                      <a:pt x="1963" y="138852"/>
                      <a:pt x="0" y="142871"/>
                    </a:cubicBezTo>
                    <a:cubicBezTo>
                      <a:pt x="19189" y="143674"/>
                      <a:pt x="38289" y="142692"/>
                      <a:pt x="56140" y="1393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0"/>
              <p:cNvSpPr/>
              <p:nvPr/>
            </p:nvSpPr>
            <p:spPr>
              <a:xfrm>
                <a:off x="3050149" y="623080"/>
                <a:ext cx="282389" cy="235151"/>
              </a:xfrm>
              <a:custGeom>
                <a:avLst/>
                <a:gdLst/>
                <a:ahLst/>
                <a:cxnLst/>
                <a:rect l="l" t="t" r="r" b="b"/>
                <a:pathLst>
                  <a:path w="282389" h="235151" extrusionOk="0">
                    <a:moveTo>
                      <a:pt x="128071" y="130138"/>
                    </a:moveTo>
                    <a:cubicBezTo>
                      <a:pt x="121912" y="146837"/>
                      <a:pt x="117093" y="163446"/>
                      <a:pt x="113790" y="180948"/>
                    </a:cubicBezTo>
                    <a:cubicBezTo>
                      <a:pt x="112273" y="188449"/>
                      <a:pt x="110667" y="196218"/>
                      <a:pt x="109685" y="203987"/>
                    </a:cubicBezTo>
                    <a:cubicBezTo>
                      <a:pt x="110845" y="205326"/>
                      <a:pt x="112362" y="206487"/>
                      <a:pt x="113612" y="207737"/>
                    </a:cubicBezTo>
                    <a:cubicBezTo>
                      <a:pt x="115575" y="209344"/>
                      <a:pt x="117539" y="211130"/>
                      <a:pt x="119860" y="213095"/>
                    </a:cubicBezTo>
                    <a:cubicBezTo>
                      <a:pt x="121555" y="203272"/>
                      <a:pt x="121912" y="192825"/>
                      <a:pt x="123340" y="183181"/>
                    </a:cubicBezTo>
                    <a:cubicBezTo>
                      <a:pt x="125750" y="166214"/>
                      <a:pt x="128517" y="149426"/>
                      <a:pt x="131105" y="132549"/>
                    </a:cubicBezTo>
                    <a:cubicBezTo>
                      <a:pt x="134676" y="135496"/>
                      <a:pt x="138514" y="138443"/>
                      <a:pt x="142084" y="141300"/>
                    </a:cubicBezTo>
                    <a:cubicBezTo>
                      <a:pt x="185193" y="175501"/>
                      <a:pt x="230623" y="207112"/>
                      <a:pt x="278106" y="235151"/>
                    </a:cubicBezTo>
                    <a:cubicBezTo>
                      <a:pt x="280426" y="230776"/>
                      <a:pt x="281854" y="226132"/>
                      <a:pt x="282390" y="221221"/>
                    </a:cubicBezTo>
                    <a:cubicBezTo>
                      <a:pt x="242404" y="196575"/>
                      <a:pt x="202687" y="170143"/>
                      <a:pt x="164397" y="142104"/>
                    </a:cubicBezTo>
                    <a:cubicBezTo>
                      <a:pt x="187424" y="134603"/>
                      <a:pt x="210630" y="127370"/>
                      <a:pt x="234014" y="120673"/>
                    </a:cubicBezTo>
                    <a:cubicBezTo>
                      <a:pt x="233836" y="120405"/>
                      <a:pt x="233479" y="120048"/>
                      <a:pt x="233390" y="119958"/>
                    </a:cubicBezTo>
                    <a:cubicBezTo>
                      <a:pt x="208667" y="125941"/>
                      <a:pt x="184033" y="132460"/>
                      <a:pt x="159399" y="138443"/>
                    </a:cubicBezTo>
                    <a:cubicBezTo>
                      <a:pt x="142709" y="126120"/>
                      <a:pt x="126464" y="113261"/>
                      <a:pt x="110220" y="100224"/>
                    </a:cubicBezTo>
                    <a:cubicBezTo>
                      <a:pt x="125750" y="94062"/>
                      <a:pt x="141370" y="88169"/>
                      <a:pt x="157257" y="83257"/>
                    </a:cubicBezTo>
                    <a:cubicBezTo>
                      <a:pt x="164397" y="81114"/>
                      <a:pt x="171627" y="79239"/>
                      <a:pt x="178767" y="77096"/>
                    </a:cubicBezTo>
                    <a:cubicBezTo>
                      <a:pt x="174839" y="74595"/>
                      <a:pt x="171269" y="72095"/>
                      <a:pt x="167342" y="69863"/>
                    </a:cubicBezTo>
                    <a:cubicBezTo>
                      <a:pt x="145297" y="75399"/>
                      <a:pt x="122894" y="85400"/>
                      <a:pt x="103616" y="93348"/>
                    </a:cubicBezTo>
                    <a:cubicBezTo>
                      <a:pt x="103348" y="93526"/>
                      <a:pt x="102991" y="93705"/>
                      <a:pt x="102723" y="94062"/>
                    </a:cubicBezTo>
                    <a:cubicBezTo>
                      <a:pt x="66932" y="64594"/>
                      <a:pt x="32570" y="33519"/>
                      <a:pt x="1242" y="211"/>
                    </a:cubicBezTo>
                    <a:cubicBezTo>
                      <a:pt x="617" y="-414"/>
                      <a:pt x="-275" y="479"/>
                      <a:pt x="82" y="1193"/>
                    </a:cubicBezTo>
                    <a:cubicBezTo>
                      <a:pt x="30071" y="51289"/>
                      <a:pt x="81659" y="93259"/>
                      <a:pt x="128071" y="130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0"/>
              <p:cNvSpPr/>
              <p:nvPr/>
            </p:nvSpPr>
            <p:spPr>
              <a:xfrm>
                <a:off x="3113422" y="966727"/>
                <a:ext cx="309530" cy="230296"/>
              </a:xfrm>
              <a:custGeom>
                <a:avLst/>
                <a:gdLst/>
                <a:ahLst/>
                <a:cxnLst/>
                <a:rect l="l" t="t" r="r" b="b"/>
                <a:pathLst>
                  <a:path w="309530" h="230296" extrusionOk="0">
                    <a:moveTo>
                      <a:pt x="101749" y="102156"/>
                    </a:moveTo>
                    <a:cubicBezTo>
                      <a:pt x="100499" y="119569"/>
                      <a:pt x="101660" y="138857"/>
                      <a:pt x="104784" y="156895"/>
                    </a:cubicBezTo>
                    <a:cubicBezTo>
                      <a:pt x="109425" y="161092"/>
                      <a:pt x="114155" y="165021"/>
                      <a:pt x="118975" y="168860"/>
                    </a:cubicBezTo>
                    <a:cubicBezTo>
                      <a:pt x="119510" y="148858"/>
                      <a:pt x="116119" y="126980"/>
                      <a:pt x="109157" y="108317"/>
                    </a:cubicBezTo>
                    <a:cubicBezTo>
                      <a:pt x="128525" y="124480"/>
                      <a:pt x="148518" y="139928"/>
                      <a:pt x="169135" y="154573"/>
                    </a:cubicBezTo>
                    <a:cubicBezTo>
                      <a:pt x="168332" y="172075"/>
                      <a:pt x="170385" y="191185"/>
                      <a:pt x="175740" y="208062"/>
                    </a:cubicBezTo>
                    <a:cubicBezTo>
                      <a:pt x="180738" y="210919"/>
                      <a:pt x="185915" y="213687"/>
                      <a:pt x="191270" y="216098"/>
                    </a:cubicBezTo>
                    <a:cubicBezTo>
                      <a:pt x="187968" y="197882"/>
                      <a:pt x="182880" y="178594"/>
                      <a:pt x="177168" y="160199"/>
                    </a:cubicBezTo>
                    <a:cubicBezTo>
                      <a:pt x="215993" y="186988"/>
                      <a:pt x="256693" y="210651"/>
                      <a:pt x="298731" y="230297"/>
                    </a:cubicBezTo>
                    <a:cubicBezTo>
                      <a:pt x="303461" y="227261"/>
                      <a:pt x="307121" y="222796"/>
                      <a:pt x="309531" y="216813"/>
                    </a:cubicBezTo>
                    <a:cubicBezTo>
                      <a:pt x="253122" y="188149"/>
                      <a:pt x="197964" y="155198"/>
                      <a:pt x="145572" y="118586"/>
                    </a:cubicBezTo>
                    <a:cubicBezTo>
                      <a:pt x="173062" y="115550"/>
                      <a:pt x="200731" y="108585"/>
                      <a:pt x="227775" y="100280"/>
                    </a:cubicBezTo>
                    <a:cubicBezTo>
                      <a:pt x="224115" y="97155"/>
                      <a:pt x="220545" y="93851"/>
                      <a:pt x="216886" y="90815"/>
                    </a:cubicBezTo>
                    <a:cubicBezTo>
                      <a:pt x="189842" y="96351"/>
                      <a:pt x="163334" y="103584"/>
                      <a:pt x="138521" y="113943"/>
                    </a:cubicBezTo>
                    <a:cubicBezTo>
                      <a:pt x="124151" y="103674"/>
                      <a:pt x="110049" y="93047"/>
                      <a:pt x="96304" y="82510"/>
                    </a:cubicBezTo>
                    <a:cubicBezTo>
                      <a:pt x="112727" y="78671"/>
                      <a:pt x="129239" y="75456"/>
                      <a:pt x="145661" y="70634"/>
                    </a:cubicBezTo>
                    <a:cubicBezTo>
                      <a:pt x="156818" y="67330"/>
                      <a:pt x="167439" y="63044"/>
                      <a:pt x="178418" y="59472"/>
                    </a:cubicBezTo>
                    <a:cubicBezTo>
                      <a:pt x="176097" y="57686"/>
                      <a:pt x="173866" y="55811"/>
                      <a:pt x="171545" y="54203"/>
                    </a:cubicBezTo>
                    <a:cubicBezTo>
                      <a:pt x="166101" y="55721"/>
                      <a:pt x="160745" y="57775"/>
                      <a:pt x="155122" y="59472"/>
                    </a:cubicBezTo>
                    <a:cubicBezTo>
                      <a:pt x="133791" y="66258"/>
                      <a:pt x="112459" y="73313"/>
                      <a:pt x="90325" y="77778"/>
                    </a:cubicBezTo>
                    <a:cubicBezTo>
                      <a:pt x="58818" y="53132"/>
                      <a:pt x="28561" y="27236"/>
                      <a:pt x="536" y="0"/>
                    </a:cubicBezTo>
                    <a:cubicBezTo>
                      <a:pt x="268" y="357"/>
                      <a:pt x="89" y="804"/>
                      <a:pt x="0" y="1250"/>
                    </a:cubicBezTo>
                    <a:cubicBezTo>
                      <a:pt x="30614" y="36790"/>
                      <a:pt x="64798" y="70723"/>
                      <a:pt x="101749" y="1021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0"/>
              <p:cNvSpPr/>
              <p:nvPr/>
            </p:nvSpPr>
            <p:spPr>
              <a:xfrm>
                <a:off x="3055331" y="1039615"/>
                <a:ext cx="81700" cy="304481"/>
              </a:xfrm>
              <a:custGeom>
                <a:avLst/>
                <a:gdLst/>
                <a:ahLst/>
                <a:cxnLst/>
                <a:rect l="l" t="t" r="r" b="b"/>
                <a:pathLst>
                  <a:path w="81700" h="304481" extrusionOk="0">
                    <a:moveTo>
                      <a:pt x="4628" y="195539"/>
                    </a:moveTo>
                    <a:cubicBezTo>
                      <a:pt x="24532" y="191700"/>
                      <a:pt x="44435" y="186520"/>
                      <a:pt x="61572" y="175716"/>
                    </a:cubicBezTo>
                    <a:cubicBezTo>
                      <a:pt x="59073" y="188306"/>
                      <a:pt x="56306" y="200897"/>
                      <a:pt x="52825" y="213309"/>
                    </a:cubicBezTo>
                    <a:cubicBezTo>
                      <a:pt x="37295" y="219917"/>
                      <a:pt x="21408" y="226168"/>
                      <a:pt x="5343" y="231347"/>
                    </a:cubicBezTo>
                    <a:cubicBezTo>
                      <a:pt x="3914" y="231705"/>
                      <a:pt x="4718" y="233758"/>
                      <a:pt x="6056" y="233491"/>
                    </a:cubicBezTo>
                    <a:cubicBezTo>
                      <a:pt x="21586" y="229651"/>
                      <a:pt x="36402" y="224472"/>
                      <a:pt x="51219" y="218667"/>
                    </a:cubicBezTo>
                    <a:cubicBezTo>
                      <a:pt x="43543" y="245367"/>
                      <a:pt x="33725" y="271978"/>
                      <a:pt x="20783" y="298499"/>
                    </a:cubicBezTo>
                    <a:cubicBezTo>
                      <a:pt x="23104" y="300910"/>
                      <a:pt x="25871" y="302606"/>
                      <a:pt x="28905" y="304035"/>
                    </a:cubicBezTo>
                    <a:cubicBezTo>
                      <a:pt x="29351" y="304124"/>
                      <a:pt x="29708" y="304482"/>
                      <a:pt x="30155" y="304482"/>
                    </a:cubicBezTo>
                    <a:cubicBezTo>
                      <a:pt x="88348" y="215006"/>
                      <a:pt x="83885" y="103206"/>
                      <a:pt x="79155" y="694"/>
                    </a:cubicBezTo>
                    <a:cubicBezTo>
                      <a:pt x="79066" y="-289"/>
                      <a:pt x="77727" y="-199"/>
                      <a:pt x="77548" y="783"/>
                    </a:cubicBezTo>
                    <a:cubicBezTo>
                      <a:pt x="76209" y="58915"/>
                      <a:pt x="73086" y="114279"/>
                      <a:pt x="62911" y="168393"/>
                    </a:cubicBezTo>
                    <a:cubicBezTo>
                      <a:pt x="42115" y="173126"/>
                      <a:pt x="22301" y="181877"/>
                      <a:pt x="2397" y="188842"/>
                    </a:cubicBezTo>
                    <a:cubicBezTo>
                      <a:pt x="969" y="189199"/>
                      <a:pt x="255" y="190092"/>
                      <a:pt x="166" y="190985"/>
                    </a:cubicBezTo>
                    <a:cubicBezTo>
                      <a:pt x="76" y="191432"/>
                      <a:pt x="-102" y="191967"/>
                      <a:pt x="76" y="192414"/>
                    </a:cubicBezTo>
                    <a:cubicBezTo>
                      <a:pt x="433" y="194289"/>
                      <a:pt x="2308" y="195986"/>
                      <a:pt x="4628" y="1955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1" name="Google Shape;481;p10"/>
            <p:cNvSpPr/>
            <p:nvPr/>
          </p:nvSpPr>
          <p:spPr>
            <a:xfrm>
              <a:off x="3016831" y="-543246"/>
              <a:ext cx="597671" cy="2160983"/>
            </a:xfrm>
            <a:custGeom>
              <a:avLst/>
              <a:gdLst/>
              <a:ahLst/>
              <a:cxnLst/>
              <a:rect l="l" t="t" r="r" b="b"/>
              <a:pathLst>
                <a:path w="597671" h="2160983" extrusionOk="0">
                  <a:moveTo>
                    <a:pt x="126759" y="570303"/>
                  </a:moveTo>
                  <a:cubicBezTo>
                    <a:pt x="210568" y="362777"/>
                    <a:pt x="311245" y="150429"/>
                    <a:pt x="478774" y="2911"/>
                  </a:cubicBezTo>
                  <a:cubicBezTo>
                    <a:pt x="483415" y="-1197"/>
                    <a:pt x="490466" y="-929"/>
                    <a:pt x="494839" y="3536"/>
                  </a:cubicBezTo>
                  <a:cubicBezTo>
                    <a:pt x="499034" y="7822"/>
                    <a:pt x="499034" y="14430"/>
                    <a:pt x="494929" y="18806"/>
                  </a:cubicBezTo>
                  <a:cubicBezTo>
                    <a:pt x="373276" y="149268"/>
                    <a:pt x="278133" y="308485"/>
                    <a:pt x="186648" y="534942"/>
                  </a:cubicBezTo>
                  <a:cubicBezTo>
                    <a:pt x="85434" y="785419"/>
                    <a:pt x="42504" y="990445"/>
                    <a:pt x="51697" y="1180112"/>
                  </a:cubicBezTo>
                  <a:cubicBezTo>
                    <a:pt x="69547" y="1548818"/>
                    <a:pt x="269207" y="1897165"/>
                    <a:pt x="585699" y="2111835"/>
                  </a:cubicBezTo>
                  <a:cubicBezTo>
                    <a:pt x="599623" y="2121301"/>
                    <a:pt x="600426" y="2138624"/>
                    <a:pt x="593107" y="2149965"/>
                  </a:cubicBezTo>
                  <a:cubicBezTo>
                    <a:pt x="588734" y="2156841"/>
                    <a:pt x="582129" y="2160591"/>
                    <a:pt x="574989" y="2160949"/>
                  </a:cubicBezTo>
                  <a:cubicBezTo>
                    <a:pt x="570258" y="2161216"/>
                    <a:pt x="565350" y="2159966"/>
                    <a:pt x="560619" y="2157020"/>
                  </a:cubicBezTo>
                  <a:cubicBezTo>
                    <a:pt x="237879" y="1958870"/>
                    <a:pt x="23761" y="1594538"/>
                    <a:pt x="1715" y="1206186"/>
                  </a:cubicBezTo>
                  <a:cubicBezTo>
                    <a:pt x="-9174" y="1013573"/>
                    <a:pt x="31704" y="805511"/>
                    <a:pt x="126759" y="5703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" name="Google Shape;482;p10"/>
          <p:cNvGrpSpPr/>
          <p:nvPr/>
        </p:nvGrpSpPr>
        <p:grpSpPr>
          <a:xfrm>
            <a:off x="-550214" y="-638670"/>
            <a:ext cx="1565307" cy="1494526"/>
            <a:chOff x="1107903" y="-140329"/>
            <a:chExt cx="2031283" cy="1939431"/>
          </a:xfrm>
        </p:grpSpPr>
        <p:sp>
          <p:nvSpPr>
            <p:cNvPr id="483" name="Google Shape;483;p10"/>
            <p:cNvSpPr/>
            <p:nvPr/>
          </p:nvSpPr>
          <p:spPr>
            <a:xfrm>
              <a:off x="1353738" y="109782"/>
              <a:ext cx="1209943" cy="1689320"/>
            </a:xfrm>
            <a:custGeom>
              <a:avLst/>
              <a:gdLst/>
              <a:ahLst/>
              <a:cxnLst/>
              <a:rect l="l" t="t" r="r" b="b"/>
              <a:pathLst>
                <a:path w="1209943" h="1689320" extrusionOk="0">
                  <a:moveTo>
                    <a:pt x="1177396" y="1677048"/>
                  </a:moveTo>
                  <a:cubicBezTo>
                    <a:pt x="1187927" y="1667761"/>
                    <a:pt x="1194443" y="1655438"/>
                    <a:pt x="1198816" y="1642133"/>
                  </a:cubicBezTo>
                  <a:cubicBezTo>
                    <a:pt x="1201851" y="1632757"/>
                    <a:pt x="1203725" y="1622666"/>
                    <a:pt x="1205154" y="1612933"/>
                  </a:cubicBezTo>
                  <a:cubicBezTo>
                    <a:pt x="1217381" y="1525332"/>
                    <a:pt x="1205064" y="1430946"/>
                    <a:pt x="1181055" y="1343077"/>
                  </a:cubicBezTo>
                  <a:cubicBezTo>
                    <a:pt x="1179984" y="1338880"/>
                    <a:pt x="1178913" y="1334684"/>
                    <a:pt x="1177663" y="1330576"/>
                  </a:cubicBezTo>
                  <a:cubicBezTo>
                    <a:pt x="1170969" y="1307002"/>
                    <a:pt x="1163472" y="1284052"/>
                    <a:pt x="1155439" y="1261817"/>
                  </a:cubicBezTo>
                  <a:cubicBezTo>
                    <a:pt x="1143122" y="1227527"/>
                    <a:pt x="1129377" y="1193684"/>
                    <a:pt x="1114561" y="1160287"/>
                  </a:cubicBezTo>
                  <a:cubicBezTo>
                    <a:pt x="1113580" y="1157965"/>
                    <a:pt x="1112598" y="1155554"/>
                    <a:pt x="1111527" y="1153322"/>
                  </a:cubicBezTo>
                  <a:cubicBezTo>
                    <a:pt x="1052977" y="1022948"/>
                    <a:pt x="977111" y="899093"/>
                    <a:pt x="892231" y="782918"/>
                  </a:cubicBezTo>
                  <a:cubicBezTo>
                    <a:pt x="889732" y="779436"/>
                    <a:pt x="887322" y="776042"/>
                    <a:pt x="884645" y="772649"/>
                  </a:cubicBezTo>
                  <a:cubicBezTo>
                    <a:pt x="837073" y="707998"/>
                    <a:pt x="786734" y="645758"/>
                    <a:pt x="735235" y="586197"/>
                  </a:cubicBezTo>
                  <a:cubicBezTo>
                    <a:pt x="728362" y="578160"/>
                    <a:pt x="721311" y="570213"/>
                    <a:pt x="714082" y="562176"/>
                  </a:cubicBezTo>
                  <a:cubicBezTo>
                    <a:pt x="712029" y="559676"/>
                    <a:pt x="709887" y="557176"/>
                    <a:pt x="707566" y="554675"/>
                  </a:cubicBezTo>
                  <a:cubicBezTo>
                    <a:pt x="615100" y="450377"/>
                    <a:pt x="515404" y="352418"/>
                    <a:pt x="411156" y="260085"/>
                  </a:cubicBezTo>
                  <a:cubicBezTo>
                    <a:pt x="353856" y="209364"/>
                    <a:pt x="295127" y="160340"/>
                    <a:pt x="235327" y="112656"/>
                  </a:cubicBezTo>
                  <a:cubicBezTo>
                    <a:pt x="220333" y="100690"/>
                    <a:pt x="198912" y="82206"/>
                    <a:pt x="174546" y="63542"/>
                  </a:cubicBezTo>
                  <a:cubicBezTo>
                    <a:pt x="174456" y="63542"/>
                    <a:pt x="174456" y="63453"/>
                    <a:pt x="174367" y="63364"/>
                  </a:cubicBezTo>
                  <a:cubicBezTo>
                    <a:pt x="145895" y="41754"/>
                    <a:pt x="113586" y="19787"/>
                    <a:pt x="83329" y="8357"/>
                  </a:cubicBezTo>
                  <a:cubicBezTo>
                    <a:pt x="63693" y="767"/>
                    <a:pt x="44950" y="-2269"/>
                    <a:pt x="28616" y="1838"/>
                  </a:cubicBezTo>
                  <a:cubicBezTo>
                    <a:pt x="-52872" y="22287"/>
                    <a:pt x="62265" y="109888"/>
                    <a:pt x="94664" y="134712"/>
                  </a:cubicBezTo>
                  <a:cubicBezTo>
                    <a:pt x="241486" y="246601"/>
                    <a:pt x="365994" y="380368"/>
                    <a:pt x="469439" y="530119"/>
                  </a:cubicBezTo>
                  <a:cubicBezTo>
                    <a:pt x="470420" y="531369"/>
                    <a:pt x="471313" y="532798"/>
                    <a:pt x="472295" y="534226"/>
                  </a:cubicBezTo>
                  <a:cubicBezTo>
                    <a:pt x="520581" y="604324"/>
                    <a:pt x="564136" y="677994"/>
                    <a:pt x="603229" y="754432"/>
                  </a:cubicBezTo>
                  <a:cubicBezTo>
                    <a:pt x="603765" y="755325"/>
                    <a:pt x="604211" y="756129"/>
                    <a:pt x="604657" y="757022"/>
                  </a:cubicBezTo>
                  <a:cubicBezTo>
                    <a:pt x="605818" y="759344"/>
                    <a:pt x="607067" y="761576"/>
                    <a:pt x="608138" y="763987"/>
                  </a:cubicBezTo>
                  <a:cubicBezTo>
                    <a:pt x="660262" y="866589"/>
                    <a:pt x="707388" y="972406"/>
                    <a:pt x="755585" y="1077598"/>
                  </a:cubicBezTo>
                  <a:cubicBezTo>
                    <a:pt x="756834" y="1080455"/>
                    <a:pt x="758173" y="1083492"/>
                    <a:pt x="759601" y="1086438"/>
                  </a:cubicBezTo>
                  <a:cubicBezTo>
                    <a:pt x="784146" y="1140106"/>
                    <a:pt x="809047" y="1193773"/>
                    <a:pt x="834931" y="1246726"/>
                  </a:cubicBezTo>
                  <a:cubicBezTo>
                    <a:pt x="837430" y="1251638"/>
                    <a:pt x="839750" y="1256638"/>
                    <a:pt x="842249" y="1261549"/>
                  </a:cubicBezTo>
                  <a:cubicBezTo>
                    <a:pt x="891428" y="1360937"/>
                    <a:pt x="944623" y="1458003"/>
                    <a:pt x="1007100" y="1549978"/>
                  </a:cubicBezTo>
                  <a:cubicBezTo>
                    <a:pt x="1033876" y="1589805"/>
                    <a:pt x="1115275" y="1731430"/>
                    <a:pt x="1177396" y="16770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107903" y="-140329"/>
              <a:ext cx="2031283" cy="1845471"/>
            </a:xfrm>
            <a:custGeom>
              <a:avLst/>
              <a:gdLst/>
              <a:ahLst/>
              <a:cxnLst/>
              <a:rect l="l" t="t" r="r" b="b"/>
              <a:pathLst>
                <a:path w="2031283" h="1845471" extrusionOk="0">
                  <a:moveTo>
                    <a:pt x="2030421" y="1695703"/>
                  </a:moveTo>
                  <a:cubicBezTo>
                    <a:pt x="2017747" y="1566580"/>
                    <a:pt x="1941079" y="1440671"/>
                    <a:pt x="1877530" y="1329675"/>
                  </a:cubicBezTo>
                  <a:cubicBezTo>
                    <a:pt x="1876638" y="1328068"/>
                    <a:pt x="1875745" y="1326550"/>
                    <a:pt x="1874763" y="1324942"/>
                  </a:cubicBezTo>
                  <a:cubicBezTo>
                    <a:pt x="1872175" y="1320299"/>
                    <a:pt x="1869587" y="1315834"/>
                    <a:pt x="1866909" y="1311191"/>
                  </a:cubicBezTo>
                  <a:cubicBezTo>
                    <a:pt x="1815321" y="1222787"/>
                    <a:pt x="1758020" y="1137687"/>
                    <a:pt x="1695543" y="1056516"/>
                  </a:cubicBezTo>
                  <a:cubicBezTo>
                    <a:pt x="1692954" y="1053033"/>
                    <a:pt x="1690366" y="1049729"/>
                    <a:pt x="1687599" y="1046336"/>
                  </a:cubicBezTo>
                  <a:cubicBezTo>
                    <a:pt x="1673587" y="1028209"/>
                    <a:pt x="1659306" y="1010349"/>
                    <a:pt x="1644847" y="992579"/>
                  </a:cubicBezTo>
                  <a:cubicBezTo>
                    <a:pt x="1570231" y="901764"/>
                    <a:pt x="1489100" y="816307"/>
                    <a:pt x="1402167" y="737280"/>
                  </a:cubicBezTo>
                  <a:cubicBezTo>
                    <a:pt x="1399757" y="734869"/>
                    <a:pt x="1397169" y="732725"/>
                    <a:pt x="1394670" y="730404"/>
                  </a:cubicBezTo>
                  <a:cubicBezTo>
                    <a:pt x="1281497" y="628069"/>
                    <a:pt x="1158684" y="536451"/>
                    <a:pt x="1028196" y="457512"/>
                  </a:cubicBezTo>
                  <a:cubicBezTo>
                    <a:pt x="881374" y="368751"/>
                    <a:pt x="734820" y="280615"/>
                    <a:pt x="581751" y="201498"/>
                  </a:cubicBezTo>
                  <a:cubicBezTo>
                    <a:pt x="405565" y="110415"/>
                    <a:pt x="222596" y="13260"/>
                    <a:pt x="21329" y="45"/>
                  </a:cubicBezTo>
                  <a:cubicBezTo>
                    <a:pt x="-1876" y="-1474"/>
                    <a:pt x="-9017" y="36299"/>
                    <a:pt x="14457" y="41300"/>
                  </a:cubicBezTo>
                  <a:cubicBezTo>
                    <a:pt x="67652" y="52640"/>
                    <a:pt x="119776" y="67017"/>
                    <a:pt x="170829" y="83984"/>
                  </a:cubicBezTo>
                  <a:cubicBezTo>
                    <a:pt x="181985" y="87555"/>
                    <a:pt x="193053" y="91395"/>
                    <a:pt x="204120" y="95324"/>
                  </a:cubicBezTo>
                  <a:cubicBezTo>
                    <a:pt x="225363" y="102915"/>
                    <a:pt x="246516" y="110862"/>
                    <a:pt x="267490" y="119167"/>
                  </a:cubicBezTo>
                  <a:cubicBezTo>
                    <a:pt x="267758" y="119881"/>
                    <a:pt x="268383" y="120685"/>
                    <a:pt x="268918" y="121310"/>
                  </a:cubicBezTo>
                  <a:lnTo>
                    <a:pt x="268561" y="121578"/>
                  </a:lnTo>
                  <a:cubicBezTo>
                    <a:pt x="281860" y="133454"/>
                    <a:pt x="294802" y="145598"/>
                    <a:pt x="307297" y="158189"/>
                  </a:cubicBezTo>
                  <a:cubicBezTo>
                    <a:pt x="323898" y="178995"/>
                    <a:pt x="341660" y="199177"/>
                    <a:pt x="360849" y="218018"/>
                  </a:cubicBezTo>
                  <a:cubicBezTo>
                    <a:pt x="367275" y="224358"/>
                    <a:pt x="374951" y="221679"/>
                    <a:pt x="378343" y="216054"/>
                  </a:cubicBezTo>
                  <a:cubicBezTo>
                    <a:pt x="379592" y="217482"/>
                    <a:pt x="380663" y="218822"/>
                    <a:pt x="381913" y="220161"/>
                  </a:cubicBezTo>
                  <a:cubicBezTo>
                    <a:pt x="379503" y="221858"/>
                    <a:pt x="378253" y="225341"/>
                    <a:pt x="380842" y="227484"/>
                  </a:cubicBezTo>
                  <a:cubicBezTo>
                    <a:pt x="388518" y="233824"/>
                    <a:pt x="396283" y="240164"/>
                    <a:pt x="403958" y="246504"/>
                  </a:cubicBezTo>
                  <a:cubicBezTo>
                    <a:pt x="405565" y="248379"/>
                    <a:pt x="407082" y="250165"/>
                    <a:pt x="408778" y="251951"/>
                  </a:cubicBezTo>
                  <a:cubicBezTo>
                    <a:pt x="410295" y="253558"/>
                    <a:pt x="412259" y="254630"/>
                    <a:pt x="414222" y="254987"/>
                  </a:cubicBezTo>
                  <a:cubicBezTo>
                    <a:pt x="657884" y="455369"/>
                    <a:pt x="907168" y="650483"/>
                    <a:pt x="1123072" y="880869"/>
                  </a:cubicBezTo>
                  <a:cubicBezTo>
                    <a:pt x="1126375" y="884262"/>
                    <a:pt x="1129498" y="887656"/>
                    <a:pt x="1132622" y="891138"/>
                  </a:cubicBezTo>
                  <a:cubicBezTo>
                    <a:pt x="1148509" y="908194"/>
                    <a:pt x="1164307" y="925517"/>
                    <a:pt x="1179748" y="943020"/>
                  </a:cubicBezTo>
                  <a:cubicBezTo>
                    <a:pt x="1262753" y="1036781"/>
                    <a:pt x="1336745" y="1136615"/>
                    <a:pt x="1406005" y="1240021"/>
                  </a:cubicBezTo>
                  <a:cubicBezTo>
                    <a:pt x="1411896" y="1248504"/>
                    <a:pt x="1417608" y="1257077"/>
                    <a:pt x="1423231" y="1265828"/>
                  </a:cubicBezTo>
                  <a:cubicBezTo>
                    <a:pt x="1454827" y="1313512"/>
                    <a:pt x="1485441" y="1362001"/>
                    <a:pt x="1515519" y="1410935"/>
                  </a:cubicBezTo>
                  <a:cubicBezTo>
                    <a:pt x="1534708" y="1442011"/>
                    <a:pt x="1553719" y="1473264"/>
                    <a:pt x="1572909" y="1504340"/>
                  </a:cubicBezTo>
                  <a:cubicBezTo>
                    <a:pt x="1576836" y="1510769"/>
                    <a:pt x="1580852" y="1517199"/>
                    <a:pt x="1584780" y="1523628"/>
                  </a:cubicBezTo>
                  <a:cubicBezTo>
                    <a:pt x="1611109" y="1566580"/>
                    <a:pt x="1637617" y="1609353"/>
                    <a:pt x="1664840" y="1651769"/>
                  </a:cubicBezTo>
                  <a:cubicBezTo>
                    <a:pt x="1702862" y="1710883"/>
                    <a:pt x="1740973" y="1777856"/>
                    <a:pt x="1801486" y="1817057"/>
                  </a:cubicBezTo>
                  <a:cubicBezTo>
                    <a:pt x="1904217" y="1883851"/>
                    <a:pt x="2043541" y="1828666"/>
                    <a:pt x="2030421" y="1695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814095" y="42302"/>
              <a:ext cx="1272598" cy="826578"/>
            </a:xfrm>
            <a:custGeom>
              <a:avLst/>
              <a:gdLst/>
              <a:ahLst/>
              <a:cxnLst/>
              <a:rect l="l" t="t" r="r" b="b"/>
              <a:pathLst>
                <a:path w="1272598" h="826578" extrusionOk="0">
                  <a:moveTo>
                    <a:pt x="1230602" y="798338"/>
                  </a:moveTo>
                  <a:cubicBezTo>
                    <a:pt x="1300309" y="743510"/>
                    <a:pt x="1269695" y="642069"/>
                    <a:pt x="1235601" y="575364"/>
                  </a:cubicBezTo>
                  <a:cubicBezTo>
                    <a:pt x="1200613" y="506694"/>
                    <a:pt x="1148043" y="449723"/>
                    <a:pt x="1089136" y="400878"/>
                  </a:cubicBezTo>
                  <a:cubicBezTo>
                    <a:pt x="1084138" y="396591"/>
                    <a:pt x="1079050" y="392573"/>
                    <a:pt x="1073963" y="388555"/>
                  </a:cubicBezTo>
                  <a:cubicBezTo>
                    <a:pt x="1063966" y="380607"/>
                    <a:pt x="1053792" y="372749"/>
                    <a:pt x="1043528" y="365159"/>
                  </a:cubicBezTo>
                  <a:cubicBezTo>
                    <a:pt x="1020857" y="348460"/>
                    <a:pt x="997830" y="332208"/>
                    <a:pt x="974267" y="316403"/>
                  </a:cubicBezTo>
                  <a:cubicBezTo>
                    <a:pt x="971500" y="314438"/>
                    <a:pt x="968733" y="312563"/>
                    <a:pt x="965877" y="310866"/>
                  </a:cubicBezTo>
                  <a:cubicBezTo>
                    <a:pt x="895635" y="263628"/>
                    <a:pt x="822001" y="220498"/>
                    <a:pt x="747653" y="182190"/>
                  </a:cubicBezTo>
                  <a:cubicBezTo>
                    <a:pt x="721055" y="168438"/>
                    <a:pt x="693922" y="155401"/>
                    <a:pt x="666432" y="142988"/>
                  </a:cubicBezTo>
                  <a:cubicBezTo>
                    <a:pt x="663755" y="141738"/>
                    <a:pt x="661077" y="140488"/>
                    <a:pt x="658221" y="139327"/>
                  </a:cubicBezTo>
                  <a:cubicBezTo>
                    <a:pt x="546030" y="89410"/>
                    <a:pt x="427501" y="51012"/>
                    <a:pt x="306385" y="27349"/>
                  </a:cubicBezTo>
                  <a:cubicBezTo>
                    <a:pt x="285856" y="23330"/>
                    <a:pt x="265239" y="19669"/>
                    <a:pt x="244621" y="16633"/>
                  </a:cubicBezTo>
                  <a:cubicBezTo>
                    <a:pt x="171434" y="5382"/>
                    <a:pt x="97532" y="-423"/>
                    <a:pt x="23987" y="24"/>
                  </a:cubicBezTo>
                  <a:cubicBezTo>
                    <a:pt x="-34563" y="381"/>
                    <a:pt x="30056" y="56013"/>
                    <a:pt x="49424" y="66550"/>
                  </a:cubicBezTo>
                  <a:cubicBezTo>
                    <a:pt x="181251" y="138345"/>
                    <a:pt x="315488" y="204692"/>
                    <a:pt x="440889" y="286756"/>
                  </a:cubicBezTo>
                  <a:cubicBezTo>
                    <a:pt x="445709" y="289882"/>
                    <a:pt x="450529" y="293007"/>
                    <a:pt x="455259" y="296222"/>
                  </a:cubicBezTo>
                  <a:cubicBezTo>
                    <a:pt x="472039" y="307384"/>
                    <a:pt x="488640" y="318903"/>
                    <a:pt x="505152" y="330780"/>
                  </a:cubicBezTo>
                  <a:cubicBezTo>
                    <a:pt x="553348" y="365605"/>
                    <a:pt x="600117" y="402217"/>
                    <a:pt x="645815" y="440258"/>
                  </a:cubicBezTo>
                  <a:cubicBezTo>
                    <a:pt x="649831" y="443562"/>
                    <a:pt x="653848" y="446776"/>
                    <a:pt x="657864" y="450170"/>
                  </a:cubicBezTo>
                  <a:cubicBezTo>
                    <a:pt x="743458" y="521964"/>
                    <a:pt x="825482" y="598134"/>
                    <a:pt x="905810" y="675644"/>
                  </a:cubicBezTo>
                  <a:cubicBezTo>
                    <a:pt x="946509" y="714845"/>
                    <a:pt x="1004435" y="771817"/>
                    <a:pt x="1066644" y="803428"/>
                  </a:cubicBezTo>
                  <a:lnTo>
                    <a:pt x="1066733" y="803428"/>
                  </a:lnTo>
                  <a:cubicBezTo>
                    <a:pt x="1069857" y="805125"/>
                    <a:pt x="1072981" y="806553"/>
                    <a:pt x="1076105" y="808071"/>
                  </a:cubicBezTo>
                  <a:cubicBezTo>
                    <a:pt x="1127693" y="831824"/>
                    <a:pt x="1181781" y="836825"/>
                    <a:pt x="1230602" y="79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436888" y="118229"/>
              <a:ext cx="1097904" cy="1544650"/>
            </a:xfrm>
            <a:custGeom>
              <a:avLst/>
              <a:gdLst/>
              <a:ahLst/>
              <a:cxnLst/>
              <a:rect l="l" t="t" r="r" b="b"/>
              <a:pathLst>
                <a:path w="1097904" h="1544650" extrusionOk="0">
                  <a:moveTo>
                    <a:pt x="1051582" y="1544122"/>
                  </a:moveTo>
                  <a:cubicBezTo>
                    <a:pt x="972950" y="1382048"/>
                    <a:pt x="898245" y="1218456"/>
                    <a:pt x="817382" y="1058168"/>
                  </a:cubicBezTo>
                  <a:cubicBezTo>
                    <a:pt x="808456" y="1124248"/>
                    <a:pt x="781413" y="1188988"/>
                    <a:pt x="758831" y="1253103"/>
                  </a:cubicBezTo>
                  <a:cubicBezTo>
                    <a:pt x="756332" y="1248192"/>
                    <a:pt x="754012" y="1243191"/>
                    <a:pt x="751513" y="1238280"/>
                  </a:cubicBezTo>
                  <a:cubicBezTo>
                    <a:pt x="768114" y="1174343"/>
                    <a:pt x="795961" y="1111746"/>
                    <a:pt x="812562" y="1048702"/>
                  </a:cubicBezTo>
                  <a:cubicBezTo>
                    <a:pt x="793105" y="1010216"/>
                    <a:pt x="773469" y="971818"/>
                    <a:pt x="753030" y="933867"/>
                  </a:cubicBezTo>
                  <a:cubicBezTo>
                    <a:pt x="747853" y="956459"/>
                    <a:pt x="730628" y="977622"/>
                    <a:pt x="718846" y="996642"/>
                  </a:cubicBezTo>
                  <a:cubicBezTo>
                    <a:pt x="702423" y="1022985"/>
                    <a:pt x="686715" y="1049238"/>
                    <a:pt x="676272" y="1078081"/>
                  </a:cubicBezTo>
                  <a:cubicBezTo>
                    <a:pt x="674755" y="1075045"/>
                    <a:pt x="673505" y="1072098"/>
                    <a:pt x="672256" y="1069241"/>
                  </a:cubicBezTo>
                  <a:cubicBezTo>
                    <a:pt x="677432" y="1047988"/>
                    <a:pt x="686715" y="1028611"/>
                    <a:pt x="698229" y="1008965"/>
                  </a:cubicBezTo>
                  <a:cubicBezTo>
                    <a:pt x="713491" y="982712"/>
                    <a:pt x="728307" y="948244"/>
                    <a:pt x="748567" y="925384"/>
                  </a:cubicBezTo>
                  <a:cubicBezTo>
                    <a:pt x="694569" y="825103"/>
                    <a:pt x="637090" y="726609"/>
                    <a:pt x="573095" y="631418"/>
                  </a:cubicBezTo>
                  <a:cubicBezTo>
                    <a:pt x="560511" y="673477"/>
                    <a:pt x="545338" y="716250"/>
                    <a:pt x="524809" y="755630"/>
                  </a:cubicBezTo>
                  <a:cubicBezTo>
                    <a:pt x="523738" y="753308"/>
                    <a:pt x="522489" y="751076"/>
                    <a:pt x="521328" y="748665"/>
                  </a:cubicBezTo>
                  <a:cubicBezTo>
                    <a:pt x="520971" y="747772"/>
                    <a:pt x="520436" y="746968"/>
                    <a:pt x="519900" y="746075"/>
                  </a:cubicBezTo>
                  <a:cubicBezTo>
                    <a:pt x="536591" y="704820"/>
                    <a:pt x="553103" y="663833"/>
                    <a:pt x="565687" y="620703"/>
                  </a:cubicBezTo>
                  <a:cubicBezTo>
                    <a:pt x="520882" y="554623"/>
                    <a:pt x="472953" y="491044"/>
                    <a:pt x="422614" y="429518"/>
                  </a:cubicBezTo>
                  <a:cubicBezTo>
                    <a:pt x="412261" y="462111"/>
                    <a:pt x="400747" y="493990"/>
                    <a:pt x="388966" y="525869"/>
                  </a:cubicBezTo>
                  <a:cubicBezTo>
                    <a:pt x="388073" y="524441"/>
                    <a:pt x="387181" y="523101"/>
                    <a:pt x="386110" y="521762"/>
                  </a:cubicBezTo>
                  <a:cubicBezTo>
                    <a:pt x="396106" y="488186"/>
                    <a:pt x="405567" y="454432"/>
                    <a:pt x="415563" y="420945"/>
                  </a:cubicBezTo>
                  <a:cubicBezTo>
                    <a:pt x="356121" y="348794"/>
                    <a:pt x="292929" y="279767"/>
                    <a:pt x="226436" y="213509"/>
                  </a:cubicBezTo>
                  <a:cubicBezTo>
                    <a:pt x="154051" y="141446"/>
                    <a:pt x="74973" y="72241"/>
                    <a:pt x="0" y="0"/>
                  </a:cubicBezTo>
                  <a:cubicBezTo>
                    <a:pt x="30257" y="11430"/>
                    <a:pt x="62567" y="33397"/>
                    <a:pt x="91038" y="55007"/>
                  </a:cubicBezTo>
                  <a:cubicBezTo>
                    <a:pt x="91128" y="55096"/>
                    <a:pt x="91128" y="55185"/>
                    <a:pt x="91217" y="55185"/>
                  </a:cubicBezTo>
                  <a:cubicBezTo>
                    <a:pt x="145572" y="108139"/>
                    <a:pt x="200017" y="160824"/>
                    <a:pt x="252765" y="215295"/>
                  </a:cubicBezTo>
                  <a:cubicBezTo>
                    <a:pt x="358173" y="323880"/>
                    <a:pt x="454746" y="439341"/>
                    <a:pt x="541946" y="562838"/>
                  </a:cubicBezTo>
                  <a:cubicBezTo>
                    <a:pt x="542124" y="562660"/>
                    <a:pt x="542303" y="562392"/>
                    <a:pt x="542571" y="562302"/>
                  </a:cubicBezTo>
                  <a:cubicBezTo>
                    <a:pt x="568900" y="557123"/>
                    <a:pt x="596748" y="549622"/>
                    <a:pt x="624327" y="546408"/>
                  </a:cubicBezTo>
                  <a:cubicBezTo>
                    <a:pt x="626647" y="548908"/>
                    <a:pt x="628789" y="551408"/>
                    <a:pt x="630842" y="553909"/>
                  </a:cubicBezTo>
                  <a:cubicBezTo>
                    <a:pt x="602460" y="560159"/>
                    <a:pt x="573988" y="571232"/>
                    <a:pt x="545784" y="568464"/>
                  </a:cubicBezTo>
                  <a:cubicBezTo>
                    <a:pt x="554888" y="581412"/>
                    <a:pt x="563902" y="594271"/>
                    <a:pt x="572828" y="607397"/>
                  </a:cubicBezTo>
                  <a:cubicBezTo>
                    <a:pt x="610582" y="663208"/>
                    <a:pt x="646551" y="720269"/>
                    <a:pt x="681270" y="778312"/>
                  </a:cubicBezTo>
                  <a:cubicBezTo>
                    <a:pt x="717240" y="765096"/>
                    <a:pt x="760349" y="763131"/>
                    <a:pt x="801495" y="764381"/>
                  </a:cubicBezTo>
                  <a:cubicBezTo>
                    <a:pt x="804172" y="767685"/>
                    <a:pt x="806582" y="771168"/>
                    <a:pt x="809081" y="774650"/>
                  </a:cubicBezTo>
                  <a:cubicBezTo>
                    <a:pt x="796675" y="775633"/>
                    <a:pt x="784179" y="776526"/>
                    <a:pt x="771773" y="777508"/>
                  </a:cubicBezTo>
                  <a:cubicBezTo>
                    <a:pt x="743480" y="779830"/>
                    <a:pt x="715008" y="785813"/>
                    <a:pt x="686626" y="787152"/>
                  </a:cubicBezTo>
                  <a:cubicBezTo>
                    <a:pt x="759545" y="909578"/>
                    <a:pt x="826129" y="1036112"/>
                    <a:pt x="887802" y="1165056"/>
                  </a:cubicBezTo>
                  <a:cubicBezTo>
                    <a:pt x="932340" y="1153091"/>
                    <a:pt x="981072" y="1146304"/>
                    <a:pt x="1028376" y="1145054"/>
                  </a:cubicBezTo>
                  <a:cubicBezTo>
                    <a:pt x="1029447" y="1147286"/>
                    <a:pt x="1030429" y="1149608"/>
                    <a:pt x="1031411" y="1152019"/>
                  </a:cubicBezTo>
                  <a:cubicBezTo>
                    <a:pt x="984285" y="1157645"/>
                    <a:pt x="937695" y="1164342"/>
                    <a:pt x="890748" y="1171396"/>
                  </a:cubicBezTo>
                  <a:cubicBezTo>
                    <a:pt x="914489" y="1221313"/>
                    <a:pt x="937695" y="1271320"/>
                    <a:pt x="959919" y="1321862"/>
                  </a:cubicBezTo>
                  <a:cubicBezTo>
                    <a:pt x="1004814" y="1317486"/>
                    <a:pt x="1049619" y="1320879"/>
                    <a:pt x="1094513" y="1322398"/>
                  </a:cubicBezTo>
                  <a:cubicBezTo>
                    <a:pt x="1095763" y="1326505"/>
                    <a:pt x="1096923" y="1330702"/>
                    <a:pt x="1097905" y="1334899"/>
                  </a:cubicBezTo>
                  <a:cubicBezTo>
                    <a:pt x="1053457" y="1334452"/>
                    <a:pt x="1009098" y="1331149"/>
                    <a:pt x="964650" y="1332577"/>
                  </a:cubicBezTo>
                  <a:cubicBezTo>
                    <a:pt x="995442" y="1402586"/>
                    <a:pt x="1024985" y="1472952"/>
                    <a:pt x="1053367" y="1543407"/>
                  </a:cubicBezTo>
                  <a:cubicBezTo>
                    <a:pt x="1053814" y="1544300"/>
                    <a:pt x="1052207" y="1545282"/>
                    <a:pt x="1051582" y="1544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459395" y="-13407"/>
              <a:ext cx="1523360" cy="1683174"/>
            </a:xfrm>
            <a:custGeom>
              <a:avLst/>
              <a:gdLst/>
              <a:ahLst/>
              <a:cxnLst/>
              <a:rect l="l" t="t" r="r" b="b"/>
              <a:pathLst>
                <a:path w="1523360" h="1683174" extrusionOk="0">
                  <a:moveTo>
                    <a:pt x="1439016" y="1681294"/>
                  </a:moveTo>
                  <a:cubicBezTo>
                    <a:pt x="1425628" y="1574584"/>
                    <a:pt x="1424378" y="1461713"/>
                    <a:pt x="1431786" y="1354021"/>
                  </a:cubicBezTo>
                  <a:cubicBezTo>
                    <a:pt x="1381358" y="1257402"/>
                    <a:pt x="1328252" y="1162658"/>
                    <a:pt x="1266400" y="1071397"/>
                  </a:cubicBezTo>
                  <a:cubicBezTo>
                    <a:pt x="1240784" y="1180071"/>
                    <a:pt x="1238999" y="1286513"/>
                    <a:pt x="1233287" y="1396884"/>
                  </a:cubicBezTo>
                  <a:cubicBezTo>
                    <a:pt x="1229360" y="1390454"/>
                    <a:pt x="1225343" y="1384025"/>
                    <a:pt x="1221416" y="1377595"/>
                  </a:cubicBezTo>
                  <a:cubicBezTo>
                    <a:pt x="1219542" y="1271154"/>
                    <a:pt x="1227843" y="1160158"/>
                    <a:pt x="1257653" y="1058806"/>
                  </a:cubicBezTo>
                  <a:cubicBezTo>
                    <a:pt x="1194105" y="966115"/>
                    <a:pt x="1124309" y="877801"/>
                    <a:pt x="1049425" y="794219"/>
                  </a:cubicBezTo>
                  <a:cubicBezTo>
                    <a:pt x="1065937" y="905572"/>
                    <a:pt x="1076291" y="1024694"/>
                    <a:pt x="1071739" y="1138994"/>
                  </a:cubicBezTo>
                  <a:cubicBezTo>
                    <a:pt x="1066116" y="1130332"/>
                    <a:pt x="1060404" y="1121671"/>
                    <a:pt x="1054513" y="1113187"/>
                  </a:cubicBezTo>
                  <a:cubicBezTo>
                    <a:pt x="1048533" y="1004334"/>
                    <a:pt x="1046748" y="894410"/>
                    <a:pt x="1042017" y="786093"/>
                  </a:cubicBezTo>
                  <a:cubicBezTo>
                    <a:pt x="1000158" y="739659"/>
                    <a:pt x="956691" y="694653"/>
                    <a:pt x="911618" y="651255"/>
                  </a:cubicBezTo>
                  <a:cubicBezTo>
                    <a:pt x="862975" y="604284"/>
                    <a:pt x="812904" y="558743"/>
                    <a:pt x="761940" y="514095"/>
                  </a:cubicBezTo>
                  <a:cubicBezTo>
                    <a:pt x="774614" y="595355"/>
                    <a:pt x="779434" y="681258"/>
                    <a:pt x="781130" y="764394"/>
                  </a:cubicBezTo>
                  <a:cubicBezTo>
                    <a:pt x="778006" y="760911"/>
                    <a:pt x="774793" y="757429"/>
                    <a:pt x="771580" y="754125"/>
                  </a:cubicBezTo>
                  <a:cubicBezTo>
                    <a:pt x="760691" y="672329"/>
                    <a:pt x="752837" y="587765"/>
                    <a:pt x="753461" y="506594"/>
                  </a:cubicBezTo>
                  <a:cubicBezTo>
                    <a:pt x="660459" y="425334"/>
                    <a:pt x="564601" y="347109"/>
                    <a:pt x="468386" y="270403"/>
                  </a:cubicBezTo>
                  <a:cubicBezTo>
                    <a:pt x="329776" y="159854"/>
                    <a:pt x="181705" y="59931"/>
                    <a:pt x="6768" y="18854"/>
                  </a:cubicBezTo>
                  <a:cubicBezTo>
                    <a:pt x="-5459" y="16086"/>
                    <a:pt x="342" y="-2488"/>
                    <a:pt x="12570" y="280"/>
                  </a:cubicBezTo>
                  <a:cubicBezTo>
                    <a:pt x="188756" y="40732"/>
                    <a:pt x="339326" y="142798"/>
                    <a:pt x="478472" y="254330"/>
                  </a:cubicBezTo>
                  <a:cubicBezTo>
                    <a:pt x="628864" y="374792"/>
                    <a:pt x="777649" y="499718"/>
                    <a:pt x="916527" y="633306"/>
                  </a:cubicBezTo>
                  <a:cubicBezTo>
                    <a:pt x="922061" y="638753"/>
                    <a:pt x="927684" y="644290"/>
                    <a:pt x="933218" y="649737"/>
                  </a:cubicBezTo>
                  <a:cubicBezTo>
                    <a:pt x="961957" y="633663"/>
                    <a:pt x="995963" y="625269"/>
                    <a:pt x="1026041" y="612321"/>
                  </a:cubicBezTo>
                  <a:cubicBezTo>
                    <a:pt x="1032021" y="609732"/>
                    <a:pt x="1037644" y="606696"/>
                    <a:pt x="1043178" y="603659"/>
                  </a:cubicBezTo>
                  <a:cubicBezTo>
                    <a:pt x="1045677" y="605981"/>
                    <a:pt x="1048176" y="608124"/>
                    <a:pt x="1050675" y="610535"/>
                  </a:cubicBezTo>
                  <a:cubicBezTo>
                    <a:pt x="1037822" y="618126"/>
                    <a:pt x="1025059" y="626251"/>
                    <a:pt x="1011582" y="631520"/>
                  </a:cubicBezTo>
                  <a:cubicBezTo>
                    <a:pt x="989090" y="640450"/>
                    <a:pt x="966063" y="651790"/>
                    <a:pt x="942321" y="658488"/>
                  </a:cubicBezTo>
                  <a:cubicBezTo>
                    <a:pt x="1033628" y="748499"/>
                    <a:pt x="1121810" y="846815"/>
                    <a:pt x="1202316" y="951471"/>
                  </a:cubicBezTo>
                  <a:cubicBezTo>
                    <a:pt x="1240427" y="930129"/>
                    <a:pt x="1293444" y="920038"/>
                    <a:pt x="1336107" y="919592"/>
                  </a:cubicBezTo>
                  <a:cubicBezTo>
                    <a:pt x="1338874" y="922896"/>
                    <a:pt x="1341373" y="926289"/>
                    <a:pt x="1344050" y="929772"/>
                  </a:cubicBezTo>
                  <a:cubicBezTo>
                    <a:pt x="1316917" y="936826"/>
                    <a:pt x="1288892" y="939951"/>
                    <a:pt x="1261491" y="946024"/>
                  </a:cubicBezTo>
                  <a:cubicBezTo>
                    <a:pt x="1243462" y="950042"/>
                    <a:pt x="1225701" y="955489"/>
                    <a:pt x="1207671" y="958347"/>
                  </a:cubicBezTo>
                  <a:cubicBezTo>
                    <a:pt x="1259081" y="1025676"/>
                    <a:pt x="1307457" y="1095685"/>
                    <a:pt x="1351369" y="1167926"/>
                  </a:cubicBezTo>
                  <a:cubicBezTo>
                    <a:pt x="1405903" y="1167658"/>
                    <a:pt x="1461061" y="1174713"/>
                    <a:pt x="1515506" y="1184536"/>
                  </a:cubicBezTo>
                  <a:cubicBezTo>
                    <a:pt x="1518183" y="1189179"/>
                    <a:pt x="1520772" y="1193644"/>
                    <a:pt x="1523360" y="1198287"/>
                  </a:cubicBezTo>
                  <a:cubicBezTo>
                    <a:pt x="1468470" y="1192840"/>
                    <a:pt x="1413490" y="1188286"/>
                    <a:pt x="1358956" y="1180607"/>
                  </a:cubicBezTo>
                  <a:cubicBezTo>
                    <a:pt x="1425360" y="1291513"/>
                    <a:pt x="1481501" y="1407331"/>
                    <a:pt x="1523003" y="1526543"/>
                  </a:cubicBezTo>
                  <a:cubicBezTo>
                    <a:pt x="1523717" y="1528329"/>
                    <a:pt x="1520683" y="1529400"/>
                    <a:pt x="1519790" y="1527704"/>
                  </a:cubicBezTo>
                  <a:cubicBezTo>
                    <a:pt x="1492836" y="1473679"/>
                    <a:pt x="1465881" y="1420101"/>
                    <a:pt x="1438391" y="1366880"/>
                  </a:cubicBezTo>
                  <a:cubicBezTo>
                    <a:pt x="1442586" y="1471179"/>
                    <a:pt x="1445531" y="1576817"/>
                    <a:pt x="1443925" y="1680937"/>
                  </a:cubicBezTo>
                  <a:cubicBezTo>
                    <a:pt x="1443925" y="1683527"/>
                    <a:pt x="1439373" y="1684152"/>
                    <a:pt x="1439016" y="16812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2058716" y="59025"/>
              <a:ext cx="920782" cy="791348"/>
            </a:xfrm>
            <a:custGeom>
              <a:avLst/>
              <a:gdLst/>
              <a:ahLst/>
              <a:cxnLst/>
              <a:rect l="l" t="t" r="r" b="b"/>
              <a:pathLst>
                <a:path w="920782" h="791348" extrusionOk="0">
                  <a:moveTo>
                    <a:pt x="831394" y="791349"/>
                  </a:moveTo>
                  <a:cubicBezTo>
                    <a:pt x="828270" y="789920"/>
                    <a:pt x="825147" y="788402"/>
                    <a:pt x="822023" y="786705"/>
                  </a:cubicBezTo>
                  <a:lnTo>
                    <a:pt x="821934" y="786705"/>
                  </a:lnTo>
                  <a:cubicBezTo>
                    <a:pt x="803815" y="699552"/>
                    <a:pt x="791320" y="611326"/>
                    <a:pt x="779271" y="523280"/>
                  </a:cubicBezTo>
                  <a:cubicBezTo>
                    <a:pt x="662616" y="421571"/>
                    <a:pt x="545516" y="322362"/>
                    <a:pt x="418241" y="234404"/>
                  </a:cubicBezTo>
                  <a:cubicBezTo>
                    <a:pt x="421811" y="299680"/>
                    <a:pt x="415474" y="367725"/>
                    <a:pt x="413243" y="433536"/>
                  </a:cubicBezTo>
                  <a:cubicBezTo>
                    <a:pt x="409226" y="430143"/>
                    <a:pt x="405210" y="426839"/>
                    <a:pt x="401193" y="423624"/>
                  </a:cubicBezTo>
                  <a:cubicBezTo>
                    <a:pt x="398427" y="359420"/>
                    <a:pt x="397534" y="290661"/>
                    <a:pt x="410476" y="229136"/>
                  </a:cubicBezTo>
                  <a:cubicBezTo>
                    <a:pt x="368705" y="200561"/>
                    <a:pt x="325864" y="173147"/>
                    <a:pt x="281505" y="147340"/>
                  </a:cubicBezTo>
                  <a:cubicBezTo>
                    <a:pt x="260619" y="135106"/>
                    <a:pt x="239645" y="123230"/>
                    <a:pt x="218403" y="111621"/>
                  </a:cubicBezTo>
                  <a:cubicBezTo>
                    <a:pt x="218313" y="111443"/>
                    <a:pt x="218135" y="111443"/>
                    <a:pt x="217867" y="111264"/>
                  </a:cubicBezTo>
                  <a:cubicBezTo>
                    <a:pt x="146465" y="71705"/>
                    <a:pt x="73723" y="34826"/>
                    <a:pt x="0" y="0"/>
                  </a:cubicBezTo>
                  <a:cubicBezTo>
                    <a:pt x="20617" y="3036"/>
                    <a:pt x="41235" y="6697"/>
                    <a:pt x="61763" y="10716"/>
                  </a:cubicBezTo>
                  <a:cubicBezTo>
                    <a:pt x="142091" y="50185"/>
                    <a:pt x="221348" y="92244"/>
                    <a:pt x="298463" y="137964"/>
                  </a:cubicBezTo>
                  <a:cubicBezTo>
                    <a:pt x="310869" y="145375"/>
                    <a:pt x="323186" y="152787"/>
                    <a:pt x="335414" y="160466"/>
                  </a:cubicBezTo>
                  <a:cubicBezTo>
                    <a:pt x="359869" y="145465"/>
                    <a:pt x="386467" y="133410"/>
                    <a:pt x="413510" y="122783"/>
                  </a:cubicBezTo>
                  <a:cubicBezTo>
                    <a:pt x="416277" y="123944"/>
                    <a:pt x="419044" y="125194"/>
                    <a:pt x="421722" y="126444"/>
                  </a:cubicBezTo>
                  <a:cubicBezTo>
                    <a:pt x="395124" y="138767"/>
                    <a:pt x="369241" y="152340"/>
                    <a:pt x="342643" y="165021"/>
                  </a:cubicBezTo>
                  <a:cubicBezTo>
                    <a:pt x="437430" y="224135"/>
                    <a:pt x="528469" y="289768"/>
                    <a:pt x="615580" y="360224"/>
                  </a:cubicBezTo>
                  <a:cubicBezTo>
                    <a:pt x="648604" y="334060"/>
                    <a:pt x="683948" y="313075"/>
                    <a:pt x="721167" y="294412"/>
                  </a:cubicBezTo>
                  <a:cubicBezTo>
                    <a:pt x="723933" y="296108"/>
                    <a:pt x="726700" y="297984"/>
                    <a:pt x="729556" y="299948"/>
                  </a:cubicBezTo>
                  <a:cubicBezTo>
                    <a:pt x="691981" y="319951"/>
                    <a:pt x="655208" y="341561"/>
                    <a:pt x="617901" y="362099"/>
                  </a:cubicBezTo>
                  <a:cubicBezTo>
                    <a:pt x="650121" y="388263"/>
                    <a:pt x="681895" y="415141"/>
                    <a:pt x="713134" y="442466"/>
                  </a:cubicBezTo>
                  <a:cubicBezTo>
                    <a:pt x="744551" y="416391"/>
                    <a:pt x="779003" y="394603"/>
                    <a:pt x="816489" y="377815"/>
                  </a:cubicBezTo>
                  <a:cubicBezTo>
                    <a:pt x="820506" y="376029"/>
                    <a:pt x="824790" y="374065"/>
                    <a:pt x="829252" y="372011"/>
                  </a:cubicBezTo>
                  <a:cubicBezTo>
                    <a:pt x="834429" y="376029"/>
                    <a:pt x="839427" y="380137"/>
                    <a:pt x="844425" y="384334"/>
                  </a:cubicBezTo>
                  <a:cubicBezTo>
                    <a:pt x="831752" y="389245"/>
                    <a:pt x="819345" y="394603"/>
                    <a:pt x="807296" y="400675"/>
                  </a:cubicBezTo>
                  <a:cubicBezTo>
                    <a:pt x="799710" y="404426"/>
                    <a:pt x="732770" y="440144"/>
                    <a:pt x="724469" y="452557"/>
                  </a:cubicBezTo>
                  <a:cubicBezTo>
                    <a:pt x="792301" y="512743"/>
                    <a:pt x="857546" y="575697"/>
                    <a:pt x="920112" y="640616"/>
                  </a:cubicBezTo>
                  <a:cubicBezTo>
                    <a:pt x="922165" y="642670"/>
                    <a:pt x="919041" y="645527"/>
                    <a:pt x="916899" y="643652"/>
                  </a:cubicBezTo>
                  <a:cubicBezTo>
                    <a:pt x="871915" y="604629"/>
                    <a:pt x="827289" y="565339"/>
                    <a:pt x="782662" y="526494"/>
                  </a:cubicBezTo>
                  <a:cubicBezTo>
                    <a:pt x="796675" y="615077"/>
                    <a:pt x="814615" y="703124"/>
                    <a:pt x="831394" y="791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2254983" y="170087"/>
              <a:ext cx="22671" cy="168436"/>
            </a:xfrm>
            <a:custGeom>
              <a:avLst/>
              <a:gdLst/>
              <a:ahLst/>
              <a:cxnLst/>
              <a:rect l="l" t="t" r="r" b="b"/>
              <a:pathLst>
                <a:path w="22671" h="168436" extrusionOk="0">
                  <a:moveTo>
                    <a:pt x="14370" y="168437"/>
                  </a:moveTo>
                  <a:cubicBezTo>
                    <a:pt x="9640" y="165222"/>
                    <a:pt x="4910" y="162008"/>
                    <a:pt x="1" y="158971"/>
                  </a:cubicBezTo>
                  <a:cubicBezTo>
                    <a:pt x="-88" y="105929"/>
                    <a:pt x="8212" y="52262"/>
                    <a:pt x="19637" y="1005"/>
                  </a:cubicBezTo>
                  <a:cubicBezTo>
                    <a:pt x="19904" y="23"/>
                    <a:pt x="20797" y="-156"/>
                    <a:pt x="21600" y="112"/>
                  </a:cubicBezTo>
                  <a:cubicBezTo>
                    <a:pt x="21779" y="202"/>
                    <a:pt x="22046" y="202"/>
                    <a:pt x="22136" y="470"/>
                  </a:cubicBezTo>
                  <a:cubicBezTo>
                    <a:pt x="22403" y="648"/>
                    <a:pt x="22671" y="1095"/>
                    <a:pt x="22671" y="1541"/>
                  </a:cubicBezTo>
                  <a:cubicBezTo>
                    <a:pt x="17316" y="57173"/>
                    <a:pt x="16691" y="112894"/>
                    <a:pt x="14370" y="168437"/>
                  </a:cubicBezTo>
                  <a:close/>
                </a:path>
              </a:pathLst>
            </a:custGeom>
            <a:solidFill>
              <a:srgbClr val="2459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10"/>
          <p:cNvGrpSpPr/>
          <p:nvPr/>
        </p:nvGrpSpPr>
        <p:grpSpPr>
          <a:xfrm>
            <a:off x="-274178" y="-407773"/>
            <a:ext cx="1024035" cy="1224613"/>
            <a:chOff x="1466111" y="159302"/>
            <a:chExt cx="1328880" cy="1589168"/>
          </a:xfrm>
        </p:grpSpPr>
        <p:sp>
          <p:nvSpPr>
            <p:cNvPr id="491" name="Google Shape;491;p10"/>
            <p:cNvSpPr/>
            <p:nvPr/>
          </p:nvSpPr>
          <p:spPr>
            <a:xfrm>
              <a:off x="1743005" y="216541"/>
              <a:ext cx="1051986" cy="1531929"/>
            </a:xfrm>
            <a:custGeom>
              <a:avLst/>
              <a:gdLst/>
              <a:ahLst/>
              <a:cxnLst/>
              <a:rect l="l" t="t" r="r" b="b"/>
              <a:pathLst>
                <a:path w="1051986" h="1531929" extrusionOk="0">
                  <a:moveTo>
                    <a:pt x="803748" y="1371425"/>
                  </a:moveTo>
                  <a:cubicBezTo>
                    <a:pt x="841948" y="1433129"/>
                    <a:pt x="924240" y="1544214"/>
                    <a:pt x="1011351" y="1530820"/>
                  </a:cubicBezTo>
                  <a:cubicBezTo>
                    <a:pt x="1040894" y="1526266"/>
                    <a:pt x="1045892" y="1501441"/>
                    <a:pt x="1049016" y="1474742"/>
                  </a:cubicBezTo>
                  <a:cubicBezTo>
                    <a:pt x="1056335" y="1410805"/>
                    <a:pt x="1049551" y="1345618"/>
                    <a:pt x="1035003" y="1283111"/>
                  </a:cubicBezTo>
                  <a:cubicBezTo>
                    <a:pt x="974936" y="1025042"/>
                    <a:pt x="795537" y="792692"/>
                    <a:pt x="631310" y="591060"/>
                  </a:cubicBezTo>
                  <a:cubicBezTo>
                    <a:pt x="532061" y="469169"/>
                    <a:pt x="426385" y="352816"/>
                    <a:pt x="319727" y="237355"/>
                  </a:cubicBezTo>
                  <a:cubicBezTo>
                    <a:pt x="235740" y="146540"/>
                    <a:pt x="148182" y="30007"/>
                    <a:pt x="16980" y="14291"/>
                  </a:cubicBezTo>
                  <a:cubicBezTo>
                    <a:pt x="12607" y="9737"/>
                    <a:pt x="8412" y="5183"/>
                    <a:pt x="4038" y="718"/>
                  </a:cubicBezTo>
                  <a:cubicBezTo>
                    <a:pt x="1896" y="-1425"/>
                    <a:pt x="-1406" y="1700"/>
                    <a:pt x="647" y="3933"/>
                  </a:cubicBezTo>
                  <a:cubicBezTo>
                    <a:pt x="3592" y="7237"/>
                    <a:pt x="6448" y="10541"/>
                    <a:pt x="9304" y="13845"/>
                  </a:cubicBezTo>
                  <a:cubicBezTo>
                    <a:pt x="-2566" y="14916"/>
                    <a:pt x="-2477" y="34294"/>
                    <a:pt x="10732" y="35544"/>
                  </a:cubicBezTo>
                  <a:cubicBezTo>
                    <a:pt x="17605" y="36169"/>
                    <a:pt x="24299" y="37240"/>
                    <a:pt x="30993" y="38491"/>
                  </a:cubicBezTo>
                  <a:cubicBezTo>
                    <a:pt x="34831" y="42955"/>
                    <a:pt x="38579" y="47510"/>
                    <a:pt x="42417" y="51974"/>
                  </a:cubicBezTo>
                  <a:cubicBezTo>
                    <a:pt x="87312" y="447917"/>
                    <a:pt x="177457" y="837340"/>
                    <a:pt x="316603" y="1210869"/>
                  </a:cubicBezTo>
                  <a:cubicBezTo>
                    <a:pt x="331955" y="1252124"/>
                    <a:pt x="352483" y="1366782"/>
                    <a:pt x="408713" y="1372140"/>
                  </a:cubicBezTo>
                  <a:cubicBezTo>
                    <a:pt x="460390" y="1377051"/>
                    <a:pt x="457445" y="1294630"/>
                    <a:pt x="457981" y="1263376"/>
                  </a:cubicBezTo>
                  <a:cubicBezTo>
                    <a:pt x="459855" y="1166757"/>
                    <a:pt x="435935" y="1071209"/>
                    <a:pt x="411480" y="978519"/>
                  </a:cubicBezTo>
                  <a:cubicBezTo>
                    <a:pt x="386399" y="883418"/>
                    <a:pt x="357214" y="789388"/>
                    <a:pt x="325350" y="696430"/>
                  </a:cubicBezTo>
                  <a:cubicBezTo>
                    <a:pt x="257161" y="497744"/>
                    <a:pt x="176386" y="304149"/>
                    <a:pt x="91864" y="111893"/>
                  </a:cubicBezTo>
                  <a:cubicBezTo>
                    <a:pt x="229849" y="284950"/>
                    <a:pt x="344004" y="474527"/>
                    <a:pt x="446556" y="671427"/>
                  </a:cubicBezTo>
                  <a:cubicBezTo>
                    <a:pt x="566780" y="902706"/>
                    <a:pt x="666387" y="1149522"/>
                    <a:pt x="803748" y="1371425"/>
                  </a:cubicBezTo>
                  <a:close/>
                  <a:moveTo>
                    <a:pt x="411926" y="1059690"/>
                  </a:moveTo>
                  <a:cubicBezTo>
                    <a:pt x="421476" y="1101213"/>
                    <a:pt x="429687" y="1143004"/>
                    <a:pt x="434150" y="1185420"/>
                  </a:cubicBezTo>
                  <a:cubicBezTo>
                    <a:pt x="436560" y="1207923"/>
                    <a:pt x="438077" y="1230336"/>
                    <a:pt x="437988" y="1253018"/>
                  </a:cubicBezTo>
                  <a:cubicBezTo>
                    <a:pt x="437899" y="1265340"/>
                    <a:pt x="441201" y="1323919"/>
                    <a:pt x="431383" y="1330438"/>
                  </a:cubicBezTo>
                  <a:cubicBezTo>
                    <a:pt x="423618" y="1329545"/>
                    <a:pt x="415942" y="1328652"/>
                    <a:pt x="408177" y="1327759"/>
                  </a:cubicBezTo>
                  <a:cubicBezTo>
                    <a:pt x="391665" y="1332492"/>
                    <a:pt x="382026" y="1327580"/>
                    <a:pt x="379438" y="1313114"/>
                  </a:cubicBezTo>
                  <a:cubicBezTo>
                    <a:pt x="373725" y="1306596"/>
                    <a:pt x="368370" y="1284629"/>
                    <a:pt x="365693" y="1277842"/>
                  </a:cubicBezTo>
                  <a:cubicBezTo>
                    <a:pt x="357660" y="1256857"/>
                    <a:pt x="349716" y="1235872"/>
                    <a:pt x="341951" y="1214798"/>
                  </a:cubicBezTo>
                  <a:cubicBezTo>
                    <a:pt x="327224" y="1174793"/>
                    <a:pt x="312944" y="1134699"/>
                    <a:pt x="299288" y="1094337"/>
                  </a:cubicBezTo>
                  <a:cubicBezTo>
                    <a:pt x="245647" y="936014"/>
                    <a:pt x="200039" y="774922"/>
                    <a:pt x="162641" y="612044"/>
                  </a:cubicBezTo>
                  <a:cubicBezTo>
                    <a:pt x="123102" y="439523"/>
                    <a:pt x="93202" y="264858"/>
                    <a:pt x="72853" y="89033"/>
                  </a:cubicBezTo>
                  <a:cubicBezTo>
                    <a:pt x="75530" y="92247"/>
                    <a:pt x="78208" y="95551"/>
                    <a:pt x="80796" y="98855"/>
                  </a:cubicBezTo>
                  <a:cubicBezTo>
                    <a:pt x="203876" y="414073"/>
                    <a:pt x="335882" y="728845"/>
                    <a:pt x="411926" y="1059690"/>
                  </a:cubicBezTo>
                  <a:close/>
                  <a:moveTo>
                    <a:pt x="71157" y="73406"/>
                  </a:moveTo>
                  <a:cubicBezTo>
                    <a:pt x="70264" y="65369"/>
                    <a:pt x="69282" y="57332"/>
                    <a:pt x="68390" y="49296"/>
                  </a:cubicBezTo>
                  <a:cubicBezTo>
                    <a:pt x="164694" y="85014"/>
                    <a:pt x="236097" y="179401"/>
                    <a:pt x="303662" y="252446"/>
                  </a:cubicBezTo>
                  <a:cubicBezTo>
                    <a:pt x="386935" y="342457"/>
                    <a:pt x="469494" y="433093"/>
                    <a:pt x="549019" y="526498"/>
                  </a:cubicBezTo>
                  <a:cubicBezTo>
                    <a:pt x="710032" y="715629"/>
                    <a:pt x="871313" y="921280"/>
                    <a:pt x="968866" y="1151755"/>
                  </a:cubicBezTo>
                  <a:cubicBezTo>
                    <a:pt x="992340" y="1207119"/>
                    <a:pt x="1011529" y="1264358"/>
                    <a:pt x="1022418" y="1323562"/>
                  </a:cubicBezTo>
                  <a:cubicBezTo>
                    <a:pt x="1030719" y="1368568"/>
                    <a:pt x="1062047" y="1540732"/>
                    <a:pt x="965564" y="1506710"/>
                  </a:cubicBezTo>
                  <a:cubicBezTo>
                    <a:pt x="857210" y="1468580"/>
                    <a:pt x="801784" y="1344190"/>
                    <a:pt x="752159" y="1249981"/>
                  </a:cubicBezTo>
                  <a:cubicBezTo>
                    <a:pt x="643627" y="1043884"/>
                    <a:pt x="546520" y="831983"/>
                    <a:pt x="436917" y="626511"/>
                  </a:cubicBezTo>
                  <a:cubicBezTo>
                    <a:pt x="332758" y="431397"/>
                    <a:pt x="217354" y="239766"/>
                    <a:pt x="71157" y="7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466111" y="159302"/>
              <a:ext cx="1023195" cy="787297"/>
            </a:xfrm>
            <a:custGeom>
              <a:avLst/>
              <a:gdLst/>
              <a:ahLst/>
              <a:cxnLst/>
              <a:rect l="l" t="t" r="r" b="b"/>
              <a:pathLst>
                <a:path w="1023195" h="787297" extrusionOk="0">
                  <a:moveTo>
                    <a:pt x="1019860" y="755187"/>
                  </a:moveTo>
                  <a:cubicBezTo>
                    <a:pt x="1030035" y="729827"/>
                    <a:pt x="1014594" y="698751"/>
                    <a:pt x="1004776" y="675981"/>
                  </a:cubicBezTo>
                  <a:cubicBezTo>
                    <a:pt x="989425" y="640530"/>
                    <a:pt x="969700" y="607133"/>
                    <a:pt x="947119" y="575879"/>
                  </a:cubicBezTo>
                  <a:cubicBezTo>
                    <a:pt x="842335" y="431039"/>
                    <a:pt x="684892" y="322187"/>
                    <a:pt x="545836" y="213066"/>
                  </a:cubicBezTo>
                  <a:cubicBezTo>
                    <a:pt x="407939" y="104927"/>
                    <a:pt x="226755" y="-31697"/>
                    <a:pt x="40573" y="10898"/>
                  </a:cubicBezTo>
                  <a:cubicBezTo>
                    <a:pt x="35039" y="7326"/>
                    <a:pt x="29506" y="3665"/>
                    <a:pt x="23883" y="271"/>
                  </a:cubicBezTo>
                  <a:cubicBezTo>
                    <a:pt x="21919" y="-890"/>
                    <a:pt x="20134" y="1968"/>
                    <a:pt x="22008" y="3307"/>
                  </a:cubicBezTo>
                  <a:cubicBezTo>
                    <a:pt x="26382" y="6254"/>
                    <a:pt x="30577" y="9380"/>
                    <a:pt x="34861" y="12416"/>
                  </a:cubicBezTo>
                  <a:cubicBezTo>
                    <a:pt x="25132" y="14827"/>
                    <a:pt x="15493" y="17595"/>
                    <a:pt x="5764" y="20988"/>
                  </a:cubicBezTo>
                  <a:cubicBezTo>
                    <a:pt x="-3786" y="24381"/>
                    <a:pt x="-751" y="38937"/>
                    <a:pt x="9602" y="36615"/>
                  </a:cubicBezTo>
                  <a:cubicBezTo>
                    <a:pt x="25846" y="33043"/>
                    <a:pt x="41822" y="30454"/>
                    <a:pt x="57709" y="28757"/>
                  </a:cubicBezTo>
                  <a:cubicBezTo>
                    <a:pt x="200961" y="135288"/>
                    <a:pt x="315830" y="277538"/>
                    <a:pt x="441588" y="402822"/>
                  </a:cubicBezTo>
                  <a:cubicBezTo>
                    <a:pt x="512277" y="473277"/>
                    <a:pt x="584750" y="541946"/>
                    <a:pt x="658830" y="608830"/>
                  </a:cubicBezTo>
                  <a:cubicBezTo>
                    <a:pt x="720861" y="664819"/>
                    <a:pt x="784231" y="729380"/>
                    <a:pt x="861346" y="764385"/>
                  </a:cubicBezTo>
                  <a:cubicBezTo>
                    <a:pt x="898386" y="781262"/>
                    <a:pt x="997814" y="810373"/>
                    <a:pt x="1019860" y="755187"/>
                  </a:cubicBezTo>
                  <a:close/>
                  <a:moveTo>
                    <a:pt x="892942" y="761438"/>
                  </a:moveTo>
                  <a:cubicBezTo>
                    <a:pt x="852689" y="748579"/>
                    <a:pt x="816541" y="724023"/>
                    <a:pt x="783428" y="698305"/>
                  </a:cubicBezTo>
                  <a:cubicBezTo>
                    <a:pt x="648209" y="593113"/>
                    <a:pt x="524415" y="468187"/>
                    <a:pt x="404369" y="346297"/>
                  </a:cubicBezTo>
                  <a:cubicBezTo>
                    <a:pt x="295570" y="235747"/>
                    <a:pt x="193821" y="116536"/>
                    <a:pt x="66099" y="27864"/>
                  </a:cubicBezTo>
                  <a:cubicBezTo>
                    <a:pt x="217651" y="15005"/>
                    <a:pt x="349836" y="87157"/>
                    <a:pt x="472023" y="179044"/>
                  </a:cubicBezTo>
                  <a:cubicBezTo>
                    <a:pt x="603047" y="277627"/>
                    <a:pt x="740051" y="377819"/>
                    <a:pt x="856080" y="494083"/>
                  </a:cubicBezTo>
                  <a:cubicBezTo>
                    <a:pt x="909454" y="547572"/>
                    <a:pt x="957383" y="607490"/>
                    <a:pt x="988711" y="676606"/>
                  </a:cubicBezTo>
                  <a:cubicBezTo>
                    <a:pt x="993977" y="688215"/>
                    <a:pt x="1003437" y="701163"/>
                    <a:pt x="1003527" y="713753"/>
                  </a:cubicBezTo>
                  <a:cubicBezTo>
                    <a:pt x="1003616" y="722772"/>
                    <a:pt x="985230" y="763313"/>
                    <a:pt x="975412" y="769117"/>
                  </a:cubicBezTo>
                  <a:cubicBezTo>
                    <a:pt x="957383" y="779833"/>
                    <a:pt x="910792" y="767153"/>
                    <a:pt x="892942" y="7614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10"/>
          <p:cNvSpPr/>
          <p:nvPr/>
        </p:nvSpPr>
        <p:spPr>
          <a:xfrm rot="-1427153">
            <a:off x="8224371" y="4323681"/>
            <a:ext cx="1254862" cy="1035232"/>
          </a:xfrm>
          <a:custGeom>
            <a:avLst/>
            <a:gdLst/>
            <a:ahLst/>
            <a:cxnLst/>
            <a:rect l="l" t="t" r="r" b="b"/>
            <a:pathLst>
              <a:path w="2176821" h="1795827" extrusionOk="0">
                <a:moveTo>
                  <a:pt x="1684124" y="1376074"/>
                </a:moveTo>
                <a:cubicBezTo>
                  <a:pt x="1698583" y="1330086"/>
                  <a:pt x="1677876" y="1280526"/>
                  <a:pt x="1652082" y="1239807"/>
                </a:cubicBezTo>
                <a:cubicBezTo>
                  <a:pt x="1589872" y="1141134"/>
                  <a:pt x="1494996" y="1063356"/>
                  <a:pt x="1386018" y="1021744"/>
                </a:cubicBezTo>
                <a:cubicBezTo>
                  <a:pt x="1522040" y="1055319"/>
                  <a:pt x="1699743" y="1092646"/>
                  <a:pt x="1836479" y="1054159"/>
                </a:cubicBezTo>
                <a:cubicBezTo>
                  <a:pt x="1862362" y="1046836"/>
                  <a:pt x="1890388" y="1035852"/>
                  <a:pt x="1901991" y="1011653"/>
                </a:cubicBezTo>
                <a:cubicBezTo>
                  <a:pt x="1924215" y="965308"/>
                  <a:pt x="1871645" y="919588"/>
                  <a:pt x="1826661" y="894763"/>
                </a:cubicBezTo>
                <a:cubicBezTo>
                  <a:pt x="1778197" y="868064"/>
                  <a:pt x="1729732" y="841275"/>
                  <a:pt x="1681268" y="814575"/>
                </a:cubicBezTo>
                <a:cubicBezTo>
                  <a:pt x="1826750" y="788411"/>
                  <a:pt x="1991690" y="748674"/>
                  <a:pt x="2060951" y="618033"/>
                </a:cubicBezTo>
                <a:cubicBezTo>
                  <a:pt x="2068627" y="603566"/>
                  <a:pt x="2074964" y="586779"/>
                  <a:pt x="2070501" y="570973"/>
                </a:cubicBezTo>
                <a:cubicBezTo>
                  <a:pt x="2065681" y="553739"/>
                  <a:pt x="2049437" y="542487"/>
                  <a:pt x="2033550" y="534272"/>
                </a:cubicBezTo>
                <a:cubicBezTo>
                  <a:pt x="1959292" y="495874"/>
                  <a:pt x="1866914" y="496500"/>
                  <a:pt x="1791942" y="532932"/>
                </a:cubicBezTo>
                <a:cubicBezTo>
                  <a:pt x="1933230" y="447476"/>
                  <a:pt x="2073000" y="349785"/>
                  <a:pt x="2149044" y="204588"/>
                </a:cubicBezTo>
                <a:cubicBezTo>
                  <a:pt x="2166181" y="171816"/>
                  <a:pt x="2180015" y="135472"/>
                  <a:pt x="2176177" y="98682"/>
                </a:cubicBezTo>
                <a:cubicBezTo>
                  <a:pt x="2172339" y="61891"/>
                  <a:pt x="2146456" y="25369"/>
                  <a:pt x="2109951" y="19743"/>
                </a:cubicBezTo>
                <a:cubicBezTo>
                  <a:pt x="2087102" y="16261"/>
                  <a:pt x="2064253" y="24833"/>
                  <a:pt x="2042922" y="33763"/>
                </a:cubicBezTo>
                <a:cubicBezTo>
                  <a:pt x="1856382" y="111630"/>
                  <a:pt x="1684481" y="224412"/>
                  <a:pt x="1538641" y="364429"/>
                </a:cubicBezTo>
                <a:cubicBezTo>
                  <a:pt x="1609865" y="282723"/>
                  <a:pt x="1659490" y="182353"/>
                  <a:pt x="1681178" y="76179"/>
                </a:cubicBezTo>
                <a:cubicBezTo>
                  <a:pt x="1684570" y="59570"/>
                  <a:pt x="1687158" y="41621"/>
                  <a:pt x="1680197" y="26173"/>
                </a:cubicBezTo>
                <a:cubicBezTo>
                  <a:pt x="1658597" y="-21869"/>
                  <a:pt x="1585588" y="4563"/>
                  <a:pt x="1545781" y="38942"/>
                </a:cubicBezTo>
                <a:cubicBezTo>
                  <a:pt x="1408777" y="157171"/>
                  <a:pt x="1291409" y="297992"/>
                  <a:pt x="1199568" y="453994"/>
                </a:cubicBezTo>
                <a:cubicBezTo>
                  <a:pt x="1241070" y="364072"/>
                  <a:pt x="1272666" y="269596"/>
                  <a:pt x="1293551" y="172888"/>
                </a:cubicBezTo>
                <a:cubicBezTo>
                  <a:pt x="1303458" y="126989"/>
                  <a:pt x="1307296" y="70375"/>
                  <a:pt x="1269899" y="41978"/>
                </a:cubicBezTo>
                <a:cubicBezTo>
                  <a:pt x="1214116" y="-348"/>
                  <a:pt x="1148515" y="52783"/>
                  <a:pt x="1109065" y="91806"/>
                </a:cubicBezTo>
                <a:cubicBezTo>
                  <a:pt x="970187" y="229234"/>
                  <a:pt x="868795" y="401309"/>
                  <a:pt x="797838" y="583385"/>
                </a:cubicBezTo>
                <a:cubicBezTo>
                  <a:pt x="824704" y="511412"/>
                  <a:pt x="852015" y="436581"/>
                  <a:pt x="845589" y="360054"/>
                </a:cubicBezTo>
                <a:cubicBezTo>
                  <a:pt x="839163" y="283526"/>
                  <a:pt x="788735" y="204945"/>
                  <a:pt x="713048" y="192354"/>
                </a:cubicBezTo>
                <a:cubicBezTo>
                  <a:pt x="636201" y="179585"/>
                  <a:pt x="565066" y="236467"/>
                  <a:pt x="518297" y="298707"/>
                </a:cubicBezTo>
                <a:cubicBezTo>
                  <a:pt x="390129" y="469442"/>
                  <a:pt x="363621" y="693399"/>
                  <a:pt x="341397" y="905836"/>
                </a:cubicBezTo>
                <a:cubicBezTo>
                  <a:pt x="343450" y="851276"/>
                  <a:pt x="341129" y="796537"/>
                  <a:pt x="334346" y="742423"/>
                </a:cubicBezTo>
                <a:cubicBezTo>
                  <a:pt x="331222" y="717420"/>
                  <a:pt x="326492" y="691167"/>
                  <a:pt x="310337" y="671878"/>
                </a:cubicBezTo>
                <a:cubicBezTo>
                  <a:pt x="279544" y="635088"/>
                  <a:pt x="218049" y="639910"/>
                  <a:pt x="180652" y="669914"/>
                </a:cubicBezTo>
                <a:cubicBezTo>
                  <a:pt x="143255" y="699918"/>
                  <a:pt x="124690" y="747067"/>
                  <a:pt x="109963" y="792697"/>
                </a:cubicBezTo>
                <a:cubicBezTo>
                  <a:pt x="66854" y="934411"/>
                  <a:pt x="41238" y="1078626"/>
                  <a:pt x="28029" y="1226055"/>
                </a:cubicBezTo>
                <a:cubicBezTo>
                  <a:pt x="16069" y="1359286"/>
                  <a:pt x="-5977" y="1501090"/>
                  <a:pt x="1520" y="1633428"/>
                </a:cubicBezTo>
                <a:cubicBezTo>
                  <a:pt x="2056" y="1642268"/>
                  <a:pt x="2770" y="1651733"/>
                  <a:pt x="8304" y="1658609"/>
                </a:cubicBezTo>
                <a:cubicBezTo>
                  <a:pt x="13748" y="1665395"/>
                  <a:pt x="22674" y="1668253"/>
                  <a:pt x="31063" y="1670664"/>
                </a:cubicBezTo>
                <a:cubicBezTo>
                  <a:pt x="138078" y="1701739"/>
                  <a:pt x="245182" y="1732815"/>
                  <a:pt x="353268" y="1759872"/>
                </a:cubicBezTo>
                <a:cubicBezTo>
                  <a:pt x="455998" y="1785589"/>
                  <a:pt x="563013" y="1807735"/>
                  <a:pt x="667172" y="1788626"/>
                </a:cubicBezTo>
                <a:cubicBezTo>
                  <a:pt x="694305" y="1783624"/>
                  <a:pt x="723044" y="1774427"/>
                  <a:pt x="739110" y="1751924"/>
                </a:cubicBezTo>
                <a:cubicBezTo>
                  <a:pt x="766243" y="1713705"/>
                  <a:pt x="743037" y="1660484"/>
                  <a:pt x="714476" y="1623337"/>
                </a:cubicBezTo>
                <a:cubicBezTo>
                  <a:pt x="701891" y="1606995"/>
                  <a:pt x="688325" y="1591458"/>
                  <a:pt x="673866" y="1576724"/>
                </a:cubicBezTo>
                <a:cubicBezTo>
                  <a:pt x="735272" y="1626105"/>
                  <a:pt x="799445" y="1671736"/>
                  <a:pt x="871205" y="1703704"/>
                </a:cubicBezTo>
                <a:cubicBezTo>
                  <a:pt x="973310" y="1749156"/>
                  <a:pt x="1094606" y="1763980"/>
                  <a:pt x="1196087" y="1717099"/>
                </a:cubicBezTo>
                <a:cubicBezTo>
                  <a:pt x="1230271" y="1701293"/>
                  <a:pt x="1262402" y="1677540"/>
                  <a:pt x="1281324" y="1645482"/>
                </a:cubicBezTo>
                <a:cubicBezTo>
                  <a:pt x="1284447" y="1640125"/>
                  <a:pt x="1287304" y="1634588"/>
                  <a:pt x="1289624" y="1628695"/>
                </a:cubicBezTo>
                <a:cubicBezTo>
                  <a:pt x="1311134" y="1575831"/>
                  <a:pt x="1293373" y="1513413"/>
                  <a:pt x="1259010" y="1467781"/>
                </a:cubicBezTo>
                <a:cubicBezTo>
                  <a:pt x="1242498" y="1445815"/>
                  <a:pt x="1222595" y="1426973"/>
                  <a:pt x="1201174" y="1409828"/>
                </a:cubicBezTo>
                <a:cubicBezTo>
                  <a:pt x="1228575" y="1424919"/>
                  <a:pt x="1256690" y="1438403"/>
                  <a:pt x="1285875" y="1449744"/>
                </a:cubicBezTo>
                <a:cubicBezTo>
                  <a:pt x="1379770" y="1486177"/>
                  <a:pt x="1486160" y="1498500"/>
                  <a:pt x="1581215" y="1465460"/>
                </a:cubicBezTo>
                <a:cubicBezTo>
                  <a:pt x="1625752" y="1450011"/>
                  <a:pt x="1670022" y="1421079"/>
                  <a:pt x="1684124" y="13760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4" name="Google Shape;494;p10"/>
          <p:cNvGrpSpPr/>
          <p:nvPr/>
        </p:nvGrpSpPr>
        <p:grpSpPr>
          <a:xfrm rot="-1415337">
            <a:off x="8282745" y="4202330"/>
            <a:ext cx="850621" cy="1147557"/>
            <a:chOff x="201286" y="5189621"/>
            <a:chExt cx="1476128" cy="1991417"/>
          </a:xfrm>
        </p:grpSpPr>
        <p:sp>
          <p:nvSpPr>
            <p:cNvPr id="495" name="Google Shape;495;p10"/>
            <p:cNvSpPr/>
            <p:nvPr/>
          </p:nvSpPr>
          <p:spPr>
            <a:xfrm>
              <a:off x="201286" y="5189621"/>
              <a:ext cx="1476128" cy="1991417"/>
            </a:xfrm>
            <a:custGeom>
              <a:avLst/>
              <a:gdLst/>
              <a:ahLst/>
              <a:cxnLst/>
              <a:rect l="l" t="t" r="r" b="b"/>
              <a:pathLst>
                <a:path w="1476128" h="1991417" extrusionOk="0">
                  <a:moveTo>
                    <a:pt x="1358861" y="432688"/>
                  </a:moveTo>
                  <a:cubicBezTo>
                    <a:pt x="1316466" y="450816"/>
                    <a:pt x="1281925" y="488142"/>
                    <a:pt x="1248812" y="519038"/>
                  </a:cubicBezTo>
                  <a:cubicBezTo>
                    <a:pt x="1234621" y="532165"/>
                    <a:pt x="1220608" y="545470"/>
                    <a:pt x="1206774" y="558775"/>
                  </a:cubicBezTo>
                  <a:cubicBezTo>
                    <a:pt x="1202490" y="562973"/>
                    <a:pt x="1198384" y="566902"/>
                    <a:pt x="1194100" y="571188"/>
                  </a:cubicBezTo>
                  <a:cubicBezTo>
                    <a:pt x="1176606" y="588065"/>
                    <a:pt x="1159470" y="605299"/>
                    <a:pt x="1142422" y="622712"/>
                  </a:cubicBezTo>
                  <a:cubicBezTo>
                    <a:pt x="1140191" y="624855"/>
                    <a:pt x="1137960" y="627266"/>
                    <a:pt x="1135550" y="629766"/>
                  </a:cubicBezTo>
                  <a:cubicBezTo>
                    <a:pt x="1126000" y="639500"/>
                    <a:pt x="1116271" y="649501"/>
                    <a:pt x="1106721" y="659502"/>
                  </a:cubicBezTo>
                  <a:cubicBezTo>
                    <a:pt x="1023090" y="747103"/>
                    <a:pt x="943209" y="838364"/>
                    <a:pt x="863684" y="929536"/>
                  </a:cubicBezTo>
                  <a:cubicBezTo>
                    <a:pt x="859043" y="934804"/>
                    <a:pt x="854312" y="940162"/>
                    <a:pt x="849671" y="945520"/>
                  </a:cubicBezTo>
                  <a:cubicBezTo>
                    <a:pt x="845923" y="949985"/>
                    <a:pt x="842174" y="954360"/>
                    <a:pt x="838247" y="958647"/>
                  </a:cubicBezTo>
                  <a:cubicBezTo>
                    <a:pt x="827090" y="971684"/>
                    <a:pt x="815844" y="984543"/>
                    <a:pt x="804509" y="997312"/>
                  </a:cubicBezTo>
                  <a:cubicBezTo>
                    <a:pt x="801832" y="1000527"/>
                    <a:pt x="799154" y="1003563"/>
                    <a:pt x="796298" y="1006599"/>
                  </a:cubicBezTo>
                  <a:cubicBezTo>
                    <a:pt x="728019" y="1084555"/>
                    <a:pt x="659205" y="1161887"/>
                    <a:pt x="587624" y="1236717"/>
                  </a:cubicBezTo>
                  <a:cubicBezTo>
                    <a:pt x="541747" y="1284759"/>
                    <a:pt x="494711" y="1331729"/>
                    <a:pt x="446068" y="1376735"/>
                  </a:cubicBezTo>
                  <a:cubicBezTo>
                    <a:pt x="440088" y="1382360"/>
                    <a:pt x="434019" y="1387629"/>
                    <a:pt x="428039" y="1393076"/>
                  </a:cubicBezTo>
                  <a:cubicBezTo>
                    <a:pt x="514793" y="1275115"/>
                    <a:pt x="594228" y="1151707"/>
                    <a:pt x="666613" y="1025530"/>
                  </a:cubicBezTo>
                  <a:cubicBezTo>
                    <a:pt x="669826" y="1020083"/>
                    <a:pt x="673039" y="1014458"/>
                    <a:pt x="676074" y="1008921"/>
                  </a:cubicBezTo>
                  <a:cubicBezTo>
                    <a:pt x="677769" y="1006064"/>
                    <a:pt x="679376" y="1003295"/>
                    <a:pt x="680893" y="1000527"/>
                  </a:cubicBezTo>
                  <a:cubicBezTo>
                    <a:pt x="767291" y="847829"/>
                    <a:pt x="842799" y="689060"/>
                    <a:pt x="906793" y="525735"/>
                  </a:cubicBezTo>
                  <a:cubicBezTo>
                    <a:pt x="921163" y="489213"/>
                    <a:pt x="935176" y="452334"/>
                    <a:pt x="947761" y="415008"/>
                  </a:cubicBezTo>
                  <a:cubicBezTo>
                    <a:pt x="950081" y="407775"/>
                    <a:pt x="952491" y="400542"/>
                    <a:pt x="954812" y="393219"/>
                  </a:cubicBezTo>
                  <a:cubicBezTo>
                    <a:pt x="957936" y="383843"/>
                    <a:pt x="960881" y="374466"/>
                    <a:pt x="963559" y="365001"/>
                  </a:cubicBezTo>
                  <a:cubicBezTo>
                    <a:pt x="965344" y="359375"/>
                    <a:pt x="967039" y="353839"/>
                    <a:pt x="968557" y="348124"/>
                  </a:cubicBezTo>
                  <a:cubicBezTo>
                    <a:pt x="999795" y="238289"/>
                    <a:pt x="1014522" y="125507"/>
                    <a:pt x="987925" y="10671"/>
                  </a:cubicBezTo>
                  <a:cubicBezTo>
                    <a:pt x="986140" y="2813"/>
                    <a:pt x="978999" y="-759"/>
                    <a:pt x="971413" y="134"/>
                  </a:cubicBezTo>
                  <a:cubicBezTo>
                    <a:pt x="920360" y="6117"/>
                    <a:pt x="884659" y="47015"/>
                    <a:pt x="854848" y="89431"/>
                  </a:cubicBezTo>
                  <a:cubicBezTo>
                    <a:pt x="854848" y="89431"/>
                    <a:pt x="854670" y="89431"/>
                    <a:pt x="854759" y="89610"/>
                  </a:cubicBezTo>
                  <a:cubicBezTo>
                    <a:pt x="852884" y="92199"/>
                    <a:pt x="851189" y="94700"/>
                    <a:pt x="849314" y="97379"/>
                  </a:cubicBezTo>
                  <a:cubicBezTo>
                    <a:pt x="841103" y="109166"/>
                    <a:pt x="833338" y="120953"/>
                    <a:pt x="825841" y="131936"/>
                  </a:cubicBezTo>
                  <a:cubicBezTo>
                    <a:pt x="784516" y="192033"/>
                    <a:pt x="748994" y="256148"/>
                    <a:pt x="717844" y="322049"/>
                  </a:cubicBezTo>
                  <a:cubicBezTo>
                    <a:pt x="681250" y="399381"/>
                    <a:pt x="650369" y="479301"/>
                    <a:pt x="622432" y="560115"/>
                  </a:cubicBezTo>
                  <a:cubicBezTo>
                    <a:pt x="621004" y="563955"/>
                    <a:pt x="619666" y="567794"/>
                    <a:pt x="618595" y="571634"/>
                  </a:cubicBezTo>
                  <a:cubicBezTo>
                    <a:pt x="614132" y="584403"/>
                    <a:pt x="609759" y="597173"/>
                    <a:pt x="605653" y="609942"/>
                  </a:cubicBezTo>
                  <a:cubicBezTo>
                    <a:pt x="605117" y="611014"/>
                    <a:pt x="604760" y="612086"/>
                    <a:pt x="604493" y="613068"/>
                  </a:cubicBezTo>
                  <a:cubicBezTo>
                    <a:pt x="589052" y="659770"/>
                    <a:pt x="574414" y="706740"/>
                    <a:pt x="559687" y="753711"/>
                  </a:cubicBezTo>
                  <a:cubicBezTo>
                    <a:pt x="549959" y="785054"/>
                    <a:pt x="539695" y="815950"/>
                    <a:pt x="528895" y="846401"/>
                  </a:cubicBezTo>
                  <a:cubicBezTo>
                    <a:pt x="527645" y="849883"/>
                    <a:pt x="526485" y="853366"/>
                    <a:pt x="525146" y="856848"/>
                  </a:cubicBezTo>
                  <a:cubicBezTo>
                    <a:pt x="463562" y="1028388"/>
                    <a:pt x="384662" y="1187872"/>
                    <a:pt x="292909" y="1348785"/>
                  </a:cubicBezTo>
                  <a:cubicBezTo>
                    <a:pt x="329592" y="1237075"/>
                    <a:pt x="386090" y="1151617"/>
                    <a:pt x="408314" y="1039639"/>
                  </a:cubicBezTo>
                  <a:cubicBezTo>
                    <a:pt x="416436" y="998384"/>
                    <a:pt x="422862" y="956504"/>
                    <a:pt x="427057" y="913999"/>
                  </a:cubicBezTo>
                  <a:cubicBezTo>
                    <a:pt x="427771" y="908373"/>
                    <a:pt x="428307" y="902568"/>
                    <a:pt x="428753" y="896853"/>
                  </a:cubicBezTo>
                  <a:cubicBezTo>
                    <a:pt x="430359" y="877387"/>
                    <a:pt x="431698" y="857830"/>
                    <a:pt x="432412" y="838274"/>
                  </a:cubicBezTo>
                  <a:cubicBezTo>
                    <a:pt x="432501" y="833721"/>
                    <a:pt x="432591" y="828898"/>
                    <a:pt x="432680" y="824344"/>
                  </a:cubicBezTo>
                  <a:cubicBezTo>
                    <a:pt x="433394" y="796484"/>
                    <a:pt x="433037" y="768802"/>
                    <a:pt x="431520" y="741119"/>
                  </a:cubicBezTo>
                  <a:cubicBezTo>
                    <a:pt x="428664" y="689774"/>
                    <a:pt x="421791" y="638696"/>
                    <a:pt x="410456" y="588511"/>
                  </a:cubicBezTo>
                  <a:cubicBezTo>
                    <a:pt x="405011" y="564758"/>
                    <a:pt x="389392" y="460192"/>
                    <a:pt x="355922" y="465460"/>
                  </a:cubicBezTo>
                  <a:cubicBezTo>
                    <a:pt x="301478" y="474033"/>
                    <a:pt x="266669" y="533504"/>
                    <a:pt x="244623" y="578510"/>
                  </a:cubicBezTo>
                  <a:cubicBezTo>
                    <a:pt x="237037" y="593958"/>
                    <a:pt x="230432" y="609764"/>
                    <a:pt x="224541" y="625748"/>
                  </a:cubicBezTo>
                  <a:cubicBezTo>
                    <a:pt x="223381" y="628784"/>
                    <a:pt x="222221" y="631909"/>
                    <a:pt x="221239" y="634856"/>
                  </a:cubicBezTo>
                  <a:cubicBezTo>
                    <a:pt x="214099" y="654323"/>
                    <a:pt x="207851" y="673879"/>
                    <a:pt x="201692" y="693614"/>
                  </a:cubicBezTo>
                  <a:cubicBezTo>
                    <a:pt x="200175" y="697811"/>
                    <a:pt x="198926" y="701829"/>
                    <a:pt x="197587" y="706026"/>
                  </a:cubicBezTo>
                  <a:cubicBezTo>
                    <a:pt x="194998" y="714420"/>
                    <a:pt x="192232" y="722635"/>
                    <a:pt x="189465" y="730940"/>
                  </a:cubicBezTo>
                  <a:cubicBezTo>
                    <a:pt x="159922" y="820147"/>
                    <a:pt x="135734" y="910962"/>
                    <a:pt x="115563" y="1002760"/>
                  </a:cubicBezTo>
                  <a:cubicBezTo>
                    <a:pt x="114492" y="1007403"/>
                    <a:pt x="113510" y="1012046"/>
                    <a:pt x="112439" y="1016779"/>
                  </a:cubicBezTo>
                  <a:cubicBezTo>
                    <a:pt x="108690" y="1034281"/>
                    <a:pt x="105120" y="1051873"/>
                    <a:pt x="101639" y="1069464"/>
                  </a:cubicBezTo>
                  <a:cubicBezTo>
                    <a:pt x="100479" y="1074733"/>
                    <a:pt x="99497" y="1079912"/>
                    <a:pt x="98516" y="1085091"/>
                  </a:cubicBezTo>
                  <a:cubicBezTo>
                    <a:pt x="95659" y="1099200"/>
                    <a:pt x="92982" y="1113398"/>
                    <a:pt x="90483" y="1127507"/>
                  </a:cubicBezTo>
                  <a:cubicBezTo>
                    <a:pt x="58084" y="1307262"/>
                    <a:pt x="33182" y="1494160"/>
                    <a:pt x="21312" y="1680166"/>
                  </a:cubicBezTo>
                  <a:cubicBezTo>
                    <a:pt x="19705" y="1705437"/>
                    <a:pt x="18277" y="1730797"/>
                    <a:pt x="17384" y="1756068"/>
                  </a:cubicBezTo>
                  <a:cubicBezTo>
                    <a:pt x="17117" y="1760265"/>
                    <a:pt x="16938" y="1764462"/>
                    <a:pt x="16849" y="1768748"/>
                  </a:cubicBezTo>
                  <a:cubicBezTo>
                    <a:pt x="16046" y="1787233"/>
                    <a:pt x="15421" y="1805896"/>
                    <a:pt x="14975" y="1824469"/>
                  </a:cubicBezTo>
                  <a:cubicBezTo>
                    <a:pt x="10958" y="1828845"/>
                    <a:pt x="6763" y="1833488"/>
                    <a:pt x="2658" y="1837864"/>
                  </a:cubicBezTo>
                  <a:cubicBezTo>
                    <a:pt x="-3233" y="1844383"/>
                    <a:pt x="1587" y="1853044"/>
                    <a:pt x="8191" y="1853759"/>
                  </a:cubicBezTo>
                  <a:cubicBezTo>
                    <a:pt x="10244" y="1854026"/>
                    <a:pt x="12386" y="1853580"/>
                    <a:pt x="14528" y="1852062"/>
                  </a:cubicBezTo>
                  <a:cubicBezTo>
                    <a:pt x="13814" y="1893496"/>
                    <a:pt x="13636" y="1934929"/>
                    <a:pt x="14439" y="1976006"/>
                  </a:cubicBezTo>
                  <a:cubicBezTo>
                    <a:pt x="14975" y="1995652"/>
                    <a:pt x="42286" y="1996901"/>
                    <a:pt x="44874" y="1977524"/>
                  </a:cubicBezTo>
                  <a:cubicBezTo>
                    <a:pt x="52372" y="1921178"/>
                    <a:pt x="58084" y="1864563"/>
                    <a:pt x="62904" y="1807860"/>
                  </a:cubicBezTo>
                  <a:cubicBezTo>
                    <a:pt x="112885" y="1761158"/>
                    <a:pt x="160993" y="1712402"/>
                    <a:pt x="207405" y="1661949"/>
                  </a:cubicBezTo>
                  <a:cubicBezTo>
                    <a:pt x="211778" y="1664360"/>
                    <a:pt x="217044" y="1664985"/>
                    <a:pt x="222935" y="1662306"/>
                  </a:cubicBezTo>
                  <a:cubicBezTo>
                    <a:pt x="455618" y="1551221"/>
                    <a:pt x="675538" y="1413347"/>
                    <a:pt x="880910" y="1257345"/>
                  </a:cubicBezTo>
                  <a:cubicBezTo>
                    <a:pt x="985336" y="1178050"/>
                    <a:pt x="1096635" y="1092860"/>
                    <a:pt x="1195974" y="997670"/>
                  </a:cubicBezTo>
                  <a:cubicBezTo>
                    <a:pt x="1198741" y="994902"/>
                    <a:pt x="1201508" y="992312"/>
                    <a:pt x="1204096" y="989633"/>
                  </a:cubicBezTo>
                  <a:cubicBezTo>
                    <a:pt x="1211058" y="983025"/>
                    <a:pt x="1217930" y="976149"/>
                    <a:pt x="1224803" y="969273"/>
                  </a:cubicBezTo>
                  <a:cubicBezTo>
                    <a:pt x="1231229" y="962933"/>
                    <a:pt x="1237655" y="956325"/>
                    <a:pt x="1243992" y="949717"/>
                  </a:cubicBezTo>
                  <a:cubicBezTo>
                    <a:pt x="1300401" y="891227"/>
                    <a:pt x="1351453" y="828809"/>
                    <a:pt x="1393313" y="761926"/>
                  </a:cubicBezTo>
                  <a:cubicBezTo>
                    <a:pt x="1406612" y="740673"/>
                    <a:pt x="1419821" y="717367"/>
                    <a:pt x="1431603" y="692721"/>
                  </a:cubicBezTo>
                  <a:cubicBezTo>
                    <a:pt x="1434548" y="686738"/>
                    <a:pt x="1437404" y="680398"/>
                    <a:pt x="1440171" y="674147"/>
                  </a:cubicBezTo>
                  <a:cubicBezTo>
                    <a:pt x="1464002" y="619765"/>
                    <a:pt x="1480157" y="560740"/>
                    <a:pt x="1475248" y="504930"/>
                  </a:cubicBezTo>
                  <a:cubicBezTo>
                    <a:pt x="1469535" y="439564"/>
                    <a:pt x="1421249" y="406167"/>
                    <a:pt x="1358861" y="4326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218581" y="5674730"/>
              <a:ext cx="415206" cy="1270869"/>
            </a:xfrm>
            <a:custGeom>
              <a:avLst/>
              <a:gdLst/>
              <a:ahLst/>
              <a:cxnLst/>
              <a:rect l="l" t="t" r="r" b="b"/>
              <a:pathLst>
                <a:path w="415206" h="1270869" extrusionOk="0">
                  <a:moveTo>
                    <a:pt x="142895" y="918861"/>
                  </a:moveTo>
                  <a:cubicBezTo>
                    <a:pt x="93091" y="1036554"/>
                    <a:pt x="41324" y="1152730"/>
                    <a:pt x="0" y="1270869"/>
                  </a:cubicBezTo>
                  <a:cubicBezTo>
                    <a:pt x="982" y="1245598"/>
                    <a:pt x="2410" y="1220238"/>
                    <a:pt x="3927" y="1194967"/>
                  </a:cubicBezTo>
                  <a:cubicBezTo>
                    <a:pt x="36326" y="1115225"/>
                    <a:pt x="71849" y="1037001"/>
                    <a:pt x="104873" y="961188"/>
                  </a:cubicBezTo>
                  <a:cubicBezTo>
                    <a:pt x="152445" y="852692"/>
                    <a:pt x="195911" y="743393"/>
                    <a:pt x="227685" y="630164"/>
                  </a:cubicBezTo>
                  <a:cubicBezTo>
                    <a:pt x="178864" y="624807"/>
                    <a:pt x="129864" y="611233"/>
                    <a:pt x="81131" y="599893"/>
                  </a:cubicBezTo>
                  <a:cubicBezTo>
                    <a:pt x="82113" y="594624"/>
                    <a:pt x="83095" y="589534"/>
                    <a:pt x="84255" y="584266"/>
                  </a:cubicBezTo>
                  <a:cubicBezTo>
                    <a:pt x="134058" y="592481"/>
                    <a:pt x="185111" y="602571"/>
                    <a:pt x="229202" y="622396"/>
                  </a:cubicBezTo>
                  <a:cubicBezTo>
                    <a:pt x="229381" y="622485"/>
                    <a:pt x="229470" y="622842"/>
                    <a:pt x="229738" y="622842"/>
                  </a:cubicBezTo>
                  <a:cubicBezTo>
                    <a:pt x="232773" y="611769"/>
                    <a:pt x="235807" y="600518"/>
                    <a:pt x="238663" y="589356"/>
                  </a:cubicBezTo>
                  <a:cubicBezTo>
                    <a:pt x="207157" y="575872"/>
                    <a:pt x="178507" y="556851"/>
                    <a:pt x="145572" y="545957"/>
                  </a:cubicBezTo>
                  <a:cubicBezTo>
                    <a:pt x="129417" y="540510"/>
                    <a:pt x="111567" y="537295"/>
                    <a:pt x="95055" y="531491"/>
                  </a:cubicBezTo>
                  <a:cubicBezTo>
                    <a:pt x="96126" y="526848"/>
                    <a:pt x="97108" y="522204"/>
                    <a:pt x="98179" y="517472"/>
                  </a:cubicBezTo>
                  <a:cubicBezTo>
                    <a:pt x="148250" y="530330"/>
                    <a:pt x="200017" y="547922"/>
                    <a:pt x="241252" y="578372"/>
                  </a:cubicBezTo>
                  <a:cubicBezTo>
                    <a:pt x="249284" y="545065"/>
                    <a:pt x="256603" y="511667"/>
                    <a:pt x="262137" y="477645"/>
                  </a:cubicBezTo>
                  <a:cubicBezTo>
                    <a:pt x="274811" y="401207"/>
                    <a:pt x="282844" y="324233"/>
                    <a:pt x="292215" y="247349"/>
                  </a:cubicBezTo>
                  <a:cubicBezTo>
                    <a:pt x="254997" y="239223"/>
                    <a:pt x="217153" y="231007"/>
                    <a:pt x="180113" y="220827"/>
                  </a:cubicBezTo>
                  <a:cubicBezTo>
                    <a:pt x="181452" y="216720"/>
                    <a:pt x="182701" y="212612"/>
                    <a:pt x="184219" y="208415"/>
                  </a:cubicBezTo>
                  <a:cubicBezTo>
                    <a:pt x="220723" y="217613"/>
                    <a:pt x="257139" y="228775"/>
                    <a:pt x="293286" y="238508"/>
                  </a:cubicBezTo>
                  <a:cubicBezTo>
                    <a:pt x="295161" y="223685"/>
                    <a:pt x="296946" y="208951"/>
                    <a:pt x="298909" y="194128"/>
                  </a:cubicBezTo>
                  <a:cubicBezTo>
                    <a:pt x="265172" y="183769"/>
                    <a:pt x="235004" y="165642"/>
                    <a:pt x="203676" y="149658"/>
                  </a:cubicBezTo>
                  <a:cubicBezTo>
                    <a:pt x="204658" y="146711"/>
                    <a:pt x="205818" y="143496"/>
                    <a:pt x="206978" y="140549"/>
                  </a:cubicBezTo>
                  <a:cubicBezTo>
                    <a:pt x="238663" y="151890"/>
                    <a:pt x="268563" y="168142"/>
                    <a:pt x="301051" y="177875"/>
                  </a:cubicBezTo>
                  <a:cubicBezTo>
                    <a:pt x="309263" y="119029"/>
                    <a:pt x="319438" y="60272"/>
                    <a:pt x="334343" y="2050"/>
                  </a:cubicBezTo>
                  <a:cubicBezTo>
                    <a:pt x="335325" y="-1790"/>
                    <a:pt x="340948" y="264"/>
                    <a:pt x="340323" y="4104"/>
                  </a:cubicBezTo>
                  <a:cubicBezTo>
                    <a:pt x="314618" y="141085"/>
                    <a:pt x="306585" y="280567"/>
                    <a:pt x="287931" y="418620"/>
                  </a:cubicBezTo>
                  <a:cubicBezTo>
                    <a:pt x="305782" y="403350"/>
                    <a:pt x="327381" y="392010"/>
                    <a:pt x="347106" y="379776"/>
                  </a:cubicBezTo>
                  <a:cubicBezTo>
                    <a:pt x="369509" y="365756"/>
                    <a:pt x="392179" y="352183"/>
                    <a:pt x="415206" y="338967"/>
                  </a:cubicBezTo>
                  <a:cubicBezTo>
                    <a:pt x="415117" y="343522"/>
                    <a:pt x="415028" y="348343"/>
                    <a:pt x="414939" y="352898"/>
                  </a:cubicBezTo>
                  <a:cubicBezTo>
                    <a:pt x="393964" y="365042"/>
                    <a:pt x="373168" y="377186"/>
                    <a:pt x="352372" y="389688"/>
                  </a:cubicBezTo>
                  <a:cubicBezTo>
                    <a:pt x="330683" y="402725"/>
                    <a:pt x="309887" y="418620"/>
                    <a:pt x="286592" y="428442"/>
                  </a:cubicBezTo>
                  <a:cubicBezTo>
                    <a:pt x="284718" y="442105"/>
                    <a:pt x="282754" y="455857"/>
                    <a:pt x="280523" y="469519"/>
                  </a:cubicBezTo>
                  <a:cubicBezTo>
                    <a:pt x="321937" y="447016"/>
                    <a:pt x="367277" y="430228"/>
                    <a:pt x="411190" y="411476"/>
                  </a:cubicBezTo>
                  <a:cubicBezTo>
                    <a:pt x="410744" y="417191"/>
                    <a:pt x="410208" y="422995"/>
                    <a:pt x="409494" y="428621"/>
                  </a:cubicBezTo>
                  <a:cubicBezTo>
                    <a:pt x="367634" y="448445"/>
                    <a:pt x="323365" y="467108"/>
                    <a:pt x="279631" y="474966"/>
                  </a:cubicBezTo>
                  <a:cubicBezTo>
                    <a:pt x="277399" y="489700"/>
                    <a:pt x="274989" y="504256"/>
                    <a:pt x="272223" y="518811"/>
                  </a:cubicBezTo>
                  <a:cubicBezTo>
                    <a:pt x="246785" y="657668"/>
                    <a:pt x="197785" y="789470"/>
                    <a:pt x="142895" y="9188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201286" y="5191377"/>
              <a:ext cx="1448086" cy="1852092"/>
            </a:xfrm>
            <a:custGeom>
              <a:avLst/>
              <a:gdLst/>
              <a:ahLst/>
              <a:cxnLst/>
              <a:rect l="l" t="t" r="r" b="b"/>
              <a:pathLst>
                <a:path w="1448086" h="1852092" extrusionOk="0">
                  <a:moveTo>
                    <a:pt x="1447936" y="442363"/>
                  </a:moveTo>
                  <a:cubicBezTo>
                    <a:pt x="1419107" y="532821"/>
                    <a:pt x="1378229" y="616581"/>
                    <a:pt x="1328515" y="694894"/>
                  </a:cubicBezTo>
                  <a:cubicBezTo>
                    <a:pt x="1358861" y="685608"/>
                    <a:pt x="1390814" y="681857"/>
                    <a:pt x="1422053" y="675963"/>
                  </a:cubicBezTo>
                  <a:cubicBezTo>
                    <a:pt x="1428033" y="674803"/>
                    <a:pt x="1434013" y="673642"/>
                    <a:pt x="1440082" y="672391"/>
                  </a:cubicBezTo>
                  <a:cubicBezTo>
                    <a:pt x="1437315" y="678642"/>
                    <a:pt x="1434459" y="684983"/>
                    <a:pt x="1431514" y="690965"/>
                  </a:cubicBezTo>
                  <a:cubicBezTo>
                    <a:pt x="1395277" y="697484"/>
                    <a:pt x="1358594" y="701502"/>
                    <a:pt x="1324677" y="700788"/>
                  </a:cubicBezTo>
                  <a:cubicBezTo>
                    <a:pt x="1262379" y="797407"/>
                    <a:pt x="1186781" y="885454"/>
                    <a:pt x="1103508" y="966893"/>
                  </a:cubicBezTo>
                  <a:cubicBezTo>
                    <a:pt x="1149919" y="961446"/>
                    <a:pt x="1196956" y="953230"/>
                    <a:pt x="1243903" y="947962"/>
                  </a:cubicBezTo>
                  <a:cubicBezTo>
                    <a:pt x="1237566" y="954570"/>
                    <a:pt x="1231140" y="961178"/>
                    <a:pt x="1224714" y="967518"/>
                  </a:cubicBezTo>
                  <a:cubicBezTo>
                    <a:pt x="1183211" y="971179"/>
                    <a:pt x="1141083" y="971983"/>
                    <a:pt x="1100741" y="973144"/>
                  </a:cubicBezTo>
                  <a:cubicBezTo>
                    <a:pt x="1099670" y="973233"/>
                    <a:pt x="1098956" y="972519"/>
                    <a:pt x="1098599" y="971625"/>
                  </a:cubicBezTo>
                  <a:cubicBezTo>
                    <a:pt x="1088156" y="981716"/>
                    <a:pt x="1077714" y="991806"/>
                    <a:pt x="1067092" y="1001718"/>
                  </a:cubicBezTo>
                  <a:cubicBezTo>
                    <a:pt x="1111451" y="992967"/>
                    <a:pt x="1159648" y="987431"/>
                    <a:pt x="1204007" y="987877"/>
                  </a:cubicBezTo>
                  <a:cubicBezTo>
                    <a:pt x="1201419" y="990556"/>
                    <a:pt x="1198652" y="993236"/>
                    <a:pt x="1195885" y="995914"/>
                  </a:cubicBezTo>
                  <a:cubicBezTo>
                    <a:pt x="1152776" y="1003951"/>
                    <a:pt x="1105471" y="1007433"/>
                    <a:pt x="1061648" y="1006898"/>
                  </a:cubicBezTo>
                  <a:cubicBezTo>
                    <a:pt x="1000688" y="1063333"/>
                    <a:pt x="936693" y="1116555"/>
                    <a:pt x="871449" y="1167096"/>
                  </a:cubicBezTo>
                  <a:cubicBezTo>
                    <a:pt x="870646" y="1168793"/>
                    <a:pt x="869129" y="1169775"/>
                    <a:pt x="867611" y="1170221"/>
                  </a:cubicBezTo>
                  <a:cubicBezTo>
                    <a:pt x="822092" y="1205404"/>
                    <a:pt x="776216" y="1239427"/>
                    <a:pt x="730518" y="1272467"/>
                  </a:cubicBezTo>
                  <a:cubicBezTo>
                    <a:pt x="553886" y="1399625"/>
                    <a:pt x="371809" y="1519819"/>
                    <a:pt x="203477" y="1658229"/>
                  </a:cubicBezTo>
                  <a:cubicBezTo>
                    <a:pt x="131718" y="1717076"/>
                    <a:pt x="63796" y="1780477"/>
                    <a:pt x="8191" y="1852093"/>
                  </a:cubicBezTo>
                  <a:cubicBezTo>
                    <a:pt x="1587" y="1851378"/>
                    <a:pt x="-3233" y="1842716"/>
                    <a:pt x="2658" y="1836198"/>
                  </a:cubicBezTo>
                  <a:cubicBezTo>
                    <a:pt x="6674" y="1831822"/>
                    <a:pt x="10869" y="1827179"/>
                    <a:pt x="14975" y="1822803"/>
                  </a:cubicBezTo>
                  <a:cubicBezTo>
                    <a:pt x="15421" y="1804229"/>
                    <a:pt x="16046" y="1785567"/>
                    <a:pt x="16849" y="1767082"/>
                  </a:cubicBezTo>
                  <a:cubicBezTo>
                    <a:pt x="149836" y="1583398"/>
                    <a:pt x="286572" y="1402393"/>
                    <a:pt x="414383" y="1214959"/>
                  </a:cubicBezTo>
                  <a:cubicBezTo>
                    <a:pt x="454636" y="1155934"/>
                    <a:pt x="493640" y="1096195"/>
                    <a:pt x="531126" y="1035919"/>
                  </a:cubicBezTo>
                  <a:cubicBezTo>
                    <a:pt x="530769" y="1034491"/>
                    <a:pt x="531216" y="1032972"/>
                    <a:pt x="532733" y="1032347"/>
                  </a:cubicBezTo>
                  <a:cubicBezTo>
                    <a:pt x="533001" y="1032258"/>
                    <a:pt x="533179" y="1032258"/>
                    <a:pt x="533447" y="1032079"/>
                  </a:cubicBezTo>
                  <a:cubicBezTo>
                    <a:pt x="552815" y="1000915"/>
                    <a:pt x="571558" y="969572"/>
                    <a:pt x="590034" y="937961"/>
                  </a:cubicBezTo>
                  <a:cubicBezTo>
                    <a:pt x="575396" y="917511"/>
                    <a:pt x="560669" y="899116"/>
                    <a:pt x="542462" y="881079"/>
                  </a:cubicBezTo>
                  <a:cubicBezTo>
                    <a:pt x="535053" y="873667"/>
                    <a:pt x="533447" y="868577"/>
                    <a:pt x="528449" y="860004"/>
                  </a:cubicBezTo>
                  <a:cubicBezTo>
                    <a:pt x="527467" y="858218"/>
                    <a:pt x="526307" y="856611"/>
                    <a:pt x="525146" y="855272"/>
                  </a:cubicBezTo>
                  <a:cubicBezTo>
                    <a:pt x="526485" y="851789"/>
                    <a:pt x="527735" y="848306"/>
                    <a:pt x="528895" y="844824"/>
                  </a:cubicBezTo>
                  <a:cubicBezTo>
                    <a:pt x="537017" y="854647"/>
                    <a:pt x="543533" y="866076"/>
                    <a:pt x="553707" y="876167"/>
                  </a:cubicBezTo>
                  <a:cubicBezTo>
                    <a:pt x="570755" y="893044"/>
                    <a:pt x="585660" y="909475"/>
                    <a:pt x="594050" y="930906"/>
                  </a:cubicBezTo>
                  <a:cubicBezTo>
                    <a:pt x="633143" y="863844"/>
                    <a:pt x="670451" y="796157"/>
                    <a:pt x="705349" y="727220"/>
                  </a:cubicBezTo>
                  <a:cubicBezTo>
                    <a:pt x="676788" y="697663"/>
                    <a:pt x="652779" y="663105"/>
                    <a:pt x="625646" y="632565"/>
                  </a:cubicBezTo>
                  <a:cubicBezTo>
                    <a:pt x="618952" y="625064"/>
                    <a:pt x="611633" y="618277"/>
                    <a:pt x="604493" y="611402"/>
                  </a:cubicBezTo>
                  <a:cubicBezTo>
                    <a:pt x="604760" y="610419"/>
                    <a:pt x="605117" y="609259"/>
                    <a:pt x="605653" y="608276"/>
                  </a:cubicBezTo>
                  <a:cubicBezTo>
                    <a:pt x="622432" y="624618"/>
                    <a:pt x="641086" y="639352"/>
                    <a:pt x="656349" y="656676"/>
                  </a:cubicBezTo>
                  <a:cubicBezTo>
                    <a:pt x="674646" y="677035"/>
                    <a:pt x="692853" y="699359"/>
                    <a:pt x="707669" y="722755"/>
                  </a:cubicBezTo>
                  <a:cubicBezTo>
                    <a:pt x="712846" y="712397"/>
                    <a:pt x="717755" y="702038"/>
                    <a:pt x="722753" y="691769"/>
                  </a:cubicBezTo>
                  <a:cubicBezTo>
                    <a:pt x="692853" y="667659"/>
                    <a:pt x="672771" y="634083"/>
                    <a:pt x="648851" y="604258"/>
                  </a:cubicBezTo>
                  <a:cubicBezTo>
                    <a:pt x="639480" y="592382"/>
                    <a:pt x="628948" y="581309"/>
                    <a:pt x="618505" y="570057"/>
                  </a:cubicBezTo>
                  <a:cubicBezTo>
                    <a:pt x="619666" y="566128"/>
                    <a:pt x="620915" y="562378"/>
                    <a:pt x="622343" y="558538"/>
                  </a:cubicBezTo>
                  <a:cubicBezTo>
                    <a:pt x="636445" y="572022"/>
                    <a:pt x="650726" y="585416"/>
                    <a:pt x="662686" y="600686"/>
                  </a:cubicBezTo>
                  <a:cubicBezTo>
                    <a:pt x="684285" y="628011"/>
                    <a:pt x="704367" y="655068"/>
                    <a:pt x="728822" y="679446"/>
                  </a:cubicBezTo>
                  <a:cubicBezTo>
                    <a:pt x="806741" y="519605"/>
                    <a:pt x="872252" y="354048"/>
                    <a:pt x="920985" y="181527"/>
                  </a:cubicBezTo>
                  <a:cubicBezTo>
                    <a:pt x="894209" y="156613"/>
                    <a:pt x="871806" y="125627"/>
                    <a:pt x="849314" y="95891"/>
                  </a:cubicBezTo>
                  <a:cubicBezTo>
                    <a:pt x="851189" y="93212"/>
                    <a:pt x="852884" y="90623"/>
                    <a:pt x="854759" y="88122"/>
                  </a:cubicBezTo>
                  <a:cubicBezTo>
                    <a:pt x="879393" y="112589"/>
                    <a:pt x="904741" y="137414"/>
                    <a:pt x="925537" y="164918"/>
                  </a:cubicBezTo>
                  <a:cubicBezTo>
                    <a:pt x="940174" y="111071"/>
                    <a:pt x="953651" y="56779"/>
                    <a:pt x="964987" y="1683"/>
                  </a:cubicBezTo>
                  <a:cubicBezTo>
                    <a:pt x="965611" y="-1086"/>
                    <a:pt x="970074" y="-192"/>
                    <a:pt x="969806" y="2576"/>
                  </a:cubicBezTo>
                  <a:cubicBezTo>
                    <a:pt x="952759" y="133396"/>
                    <a:pt x="921163" y="260822"/>
                    <a:pt x="878500" y="384856"/>
                  </a:cubicBezTo>
                  <a:cubicBezTo>
                    <a:pt x="894120" y="375390"/>
                    <a:pt x="911881" y="369229"/>
                    <a:pt x="928393" y="362532"/>
                  </a:cubicBezTo>
                  <a:cubicBezTo>
                    <a:pt x="941424" y="357173"/>
                    <a:pt x="954901" y="351280"/>
                    <a:pt x="968735" y="346726"/>
                  </a:cubicBezTo>
                  <a:cubicBezTo>
                    <a:pt x="967218" y="352441"/>
                    <a:pt x="965611" y="357977"/>
                    <a:pt x="963737" y="363603"/>
                  </a:cubicBezTo>
                  <a:cubicBezTo>
                    <a:pt x="955079" y="366461"/>
                    <a:pt x="946511" y="369140"/>
                    <a:pt x="937943" y="372086"/>
                  </a:cubicBezTo>
                  <a:cubicBezTo>
                    <a:pt x="917861" y="379141"/>
                    <a:pt x="896529" y="389678"/>
                    <a:pt x="875019" y="394589"/>
                  </a:cubicBezTo>
                  <a:cubicBezTo>
                    <a:pt x="870646" y="407358"/>
                    <a:pt x="866005" y="420128"/>
                    <a:pt x="861364" y="432808"/>
                  </a:cubicBezTo>
                  <a:cubicBezTo>
                    <a:pt x="892245" y="419860"/>
                    <a:pt x="923395" y="404858"/>
                    <a:pt x="955079" y="391821"/>
                  </a:cubicBezTo>
                  <a:cubicBezTo>
                    <a:pt x="952759" y="399054"/>
                    <a:pt x="950349" y="406287"/>
                    <a:pt x="948029" y="413609"/>
                  </a:cubicBezTo>
                  <a:cubicBezTo>
                    <a:pt x="918307" y="422628"/>
                    <a:pt x="888229" y="430218"/>
                    <a:pt x="859221" y="438791"/>
                  </a:cubicBezTo>
                  <a:cubicBezTo>
                    <a:pt x="783802" y="642388"/>
                    <a:pt x="680447" y="836877"/>
                    <a:pt x="566292" y="1021542"/>
                  </a:cubicBezTo>
                  <a:cubicBezTo>
                    <a:pt x="601369" y="1012345"/>
                    <a:pt x="640640" y="1009041"/>
                    <a:pt x="676163" y="1007523"/>
                  </a:cubicBezTo>
                  <a:cubicBezTo>
                    <a:pt x="673128" y="1013059"/>
                    <a:pt x="669915" y="1018685"/>
                    <a:pt x="666702" y="1024132"/>
                  </a:cubicBezTo>
                  <a:cubicBezTo>
                    <a:pt x="647780" y="1026364"/>
                    <a:pt x="629037" y="1028329"/>
                    <a:pt x="610294" y="1030651"/>
                  </a:cubicBezTo>
                  <a:cubicBezTo>
                    <a:pt x="592176" y="1032972"/>
                    <a:pt x="574057" y="1036544"/>
                    <a:pt x="555939" y="1038152"/>
                  </a:cubicBezTo>
                  <a:cubicBezTo>
                    <a:pt x="535589" y="1070923"/>
                    <a:pt x="514793" y="1103517"/>
                    <a:pt x="493818" y="1135664"/>
                  </a:cubicBezTo>
                  <a:cubicBezTo>
                    <a:pt x="368864" y="1327384"/>
                    <a:pt x="232663" y="1511336"/>
                    <a:pt x="97623" y="1695913"/>
                  </a:cubicBezTo>
                  <a:cubicBezTo>
                    <a:pt x="73614" y="1728774"/>
                    <a:pt x="49337" y="1761456"/>
                    <a:pt x="25774" y="1794407"/>
                  </a:cubicBezTo>
                  <a:cubicBezTo>
                    <a:pt x="52193" y="1764850"/>
                    <a:pt x="80308" y="1736632"/>
                    <a:pt x="109315" y="1710200"/>
                  </a:cubicBezTo>
                  <a:cubicBezTo>
                    <a:pt x="258457" y="1573397"/>
                    <a:pt x="429021" y="1460972"/>
                    <a:pt x="594585" y="1345333"/>
                  </a:cubicBezTo>
                  <a:cubicBezTo>
                    <a:pt x="670897" y="1292023"/>
                    <a:pt x="746584" y="1237373"/>
                    <a:pt x="820307" y="1180670"/>
                  </a:cubicBezTo>
                  <a:cubicBezTo>
                    <a:pt x="819414" y="1179955"/>
                    <a:pt x="818879" y="1178884"/>
                    <a:pt x="818700" y="1177544"/>
                  </a:cubicBezTo>
                  <a:cubicBezTo>
                    <a:pt x="815041" y="1119501"/>
                    <a:pt x="801921" y="1062976"/>
                    <a:pt x="796387" y="1005201"/>
                  </a:cubicBezTo>
                  <a:cubicBezTo>
                    <a:pt x="799243" y="1002165"/>
                    <a:pt x="801921" y="999129"/>
                    <a:pt x="804598" y="995914"/>
                  </a:cubicBezTo>
                  <a:cubicBezTo>
                    <a:pt x="818700" y="1053600"/>
                    <a:pt x="829768" y="1117001"/>
                    <a:pt x="827090" y="1175401"/>
                  </a:cubicBezTo>
                  <a:cubicBezTo>
                    <a:pt x="837622" y="1167275"/>
                    <a:pt x="848422" y="1159238"/>
                    <a:pt x="858775" y="1150934"/>
                  </a:cubicBezTo>
                  <a:cubicBezTo>
                    <a:pt x="856187" y="1084765"/>
                    <a:pt x="848243" y="1021989"/>
                    <a:pt x="838336" y="957249"/>
                  </a:cubicBezTo>
                  <a:cubicBezTo>
                    <a:pt x="842263" y="953052"/>
                    <a:pt x="846012" y="948676"/>
                    <a:pt x="849761" y="944122"/>
                  </a:cubicBezTo>
                  <a:cubicBezTo>
                    <a:pt x="872342" y="1004040"/>
                    <a:pt x="880285" y="1073692"/>
                    <a:pt x="875376" y="1137718"/>
                  </a:cubicBezTo>
                  <a:cubicBezTo>
                    <a:pt x="988907" y="1046814"/>
                    <a:pt x="1096100" y="949569"/>
                    <a:pt x="1190440" y="841163"/>
                  </a:cubicBezTo>
                  <a:cubicBezTo>
                    <a:pt x="1173482" y="769993"/>
                    <a:pt x="1155007" y="698913"/>
                    <a:pt x="1135728" y="628368"/>
                  </a:cubicBezTo>
                  <a:cubicBezTo>
                    <a:pt x="1138049" y="625868"/>
                    <a:pt x="1140280" y="623546"/>
                    <a:pt x="1142601" y="621314"/>
                  </a:cubicBezTo>
                  <a:cubicBezTo>
                    <a:pt x="1166164" y="690340"/>
                    <a:pt x="1184014" y="759635"/>
                    <a:pt x="1199009" y="831161"/>
                  </a:cubicBezTo>
                  <a:cubicBezTo>
                    <a:pt x="1211772" y="816249"/>
                    <a:pt x="1224267" y="801068"/>
                    <a:pt x="1236495" y="785888"/>
                  </a:cubicBezTo>
                  <a:cubicBezTo>
                    <a:pt x="1228284" y="712932"/>
                    <a:pt x="1205078" y="642477"/>
                    <a:pt x="1194278" y="569789"/>
                  </a:cubicBezTo>
                  <a:cubicBezTo>
                    <a:pt x="1198473" y="565503"/>
                    <a:pt x="1202668" y="561485"/>
                    <a:pt x="1206952" y="557377"/>
                  </a:cubicBezTo>
                  <a:cubicBezTo>
                    <a:pt x="1214003" y="596132"/>
                    <a:pt x="1219537" y="635423"/>
                    <a:pt x="1227481" y="674177"/>
                  </a:cubicBezTo>
                  <a:cubicBezTo>
                    <a:pt x="1234175" y="707843"/>
                    <a:pt x="1244260" y="740436"/>
                    <a:pt x="1245599" y="774101"/>
                  </a:cubicBezTo>
                  <a:cubicBezTo>
                    <a:pt x="1324410" y="673642"/>
                    <a:pt x="1392064" y="563985"/>
                    <a:pt x="1443920" y="441380"/>
                  </a:cubicBezTo>
                  <a:cubicBezTo>
                    <a:pt x="1444812" y="438345"/>
                    <a:pt x="1448918" y="439505"/>
                    <a:pt x="1447936" y="4423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" name="Google Shape;498;p10"/>
          <p:cNvGrpSpPr/>
          <p:nvPr/>
        </p:nvGrpSpPr>
        <p:grpSpPr>
          <a:xfrm rot="-1415432">
            <a:off x="7899384" y="3880431"/>
            <a:ext cx="701977" cy="1710865"/>
            <a:chOff x="-447306" y="3705217"/>
            <a:chExt cx="1511186" cy="3683077"/>
          </a:xfrm>
        </p:grpSpPr>
        <p:grpSp>
          <p:nvGrpSpPr>
            <p:cNvPr id="499" name="Google Shape;499;p10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0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0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0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0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0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0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0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0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0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0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10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4" name="Google Shape;514;p10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515" name="Google Shape;515;p10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10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10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10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10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10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0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0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0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0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0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10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10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10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10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30" name="Google Shape;530;p10"/>
          <p:cNvGrpSpPr/>
          <p:nvPr/>
        </p:nvGrpSpPr>
        <p:grpSpPr>
          <a:xfrm rot="2237966">
            <a:off x="-66621" y="2262647"/>
            <a:ext cx="481613" cy="485865"/>
            <a:chOff x="1152825" y="6165169"/>
            <a:chExt cx="835762" cy="843141"/>
          </a:xfrm>
        </p:grpSpPr>
        <p:sp>
          <p:nvSpPr>
            <p:cNvPr id="531" name="Google Shape;531;p10"/>
            <p:cNvSpPr/>
            <p:nvPr/>
          </p:nvSpPr>
          <p:spPr>
            <a:xfrm>
              <a:off x="1152825" y="6165169"/>
              <a:ext cx="835762" cy="843141"/>
            </a:xfrm>
            <a:custGeom>
              <a:avLst/>
              <a:gdLst/>
              <a:ahLst/>
              <a:cxnLst/>
              <a:rect l="l" t="t" r="r" b="b"/>
              <a:pathLst>
                <a:path w="835762" h="843141" extrusionOk="0">
                  <a:moveTo>
                    <a:pt x="332617" y="818561"/>
                  </a:moveTo>
                  <a:cubicBezTo>
                    <a:pt x="259340" y="743730"/>
                    <a:pt x="138313" y="729353"/>
                    <a:pt x="69945" y="649968"/>
                  </a:cubicBezTo>
                  <a:cubicBezTo>
                    <a:pt x="34154" y="608356"/>
                    <a:pt x="17464" y="553795"/>
                    <a:pt x="6307" y="499950"/>
                  </a:cubicBezTo>
                  <a:cubicBezTo>
                    <a:pt x="952" y="474232"/>
                    <a:pt x="-3243" y="447264"/>
                    <a:pt x="3451" y="421904"/>
                  </a:cubicBezTo>
                  <a:cubicBezTo>
                    <a:pt x="10234" y="396544"/>
                    <a:pt x="30763" y="373059"/>
                    <a:pt x="57003" y="370916"/>
                  </a:cubicBezTo>
                  <a:cubicBezTo>
                    <a:pt x="85029" y="368683"/>
                    <a:pt x="108859" y="390114"/>
                    <a:pt x="127603" y="411099"/>
                  </a:cubicBezTo>
                  <a:cubicBezTo>
                    <a:pt x="146346" y="432084"/>
                    <a:pt x="166338" y="455658"/>
                    <a:pt x="194185" y="459944"/>
                  </a:cubicBezTo>
                  <a:cubicBezTo>
                    <a:pt x="221943" y="464231"/>
                    <a:pt x="253628" y="433334"/>
                    <a:pt x="238366" y="409760"/>
                  </a:cubicBezTo>
                  <a:cubicBezTo>
                    <a:pt x="234082" y="403152"/>
                    <a:pt x="227120" y="398776"/>
                    <a:pt x="220426" y="394579"/>
                  </a:cubicBezTo>
                  <a:cubicBezTo>
                    <a:pt x="194453" y="378327"/>
                    <a:pt x="168480" y="362164"/>
                    <a:pt x="142508" y="345913"/>
                  </a:cubicBezTo>
                  <a:cubicBezTo>
                    <a:pt x="127067" y="336268"/>
                    <a:pt x="110644" y="325463"/>
                    <a:pt x="104397" y="308318"/>
                  </a:cubicBezTo>
                  <a:cubicBezTo>
                    <a:pt x="96899" y="287780"/>
                    <a:pt x="106985" y="264652"/>
                    <a:pt x="121444" y="248222"/>
                  </a:cubicBezTo>
                  <a:cubicBezTo>
                    <a:pt x="135903" y="231791"/>
                    <a:pt x="154468" y="219468"/>
                    <a:pt x="169105" y="203305"/>
                  </a:cubicBezTo>
                  <a:cubicBezTo>
                    <a:pt x="192579" y="177320"/>
                    <a:pt x="216766" y="137047"/>
                    <a:pt x="250236" y="147316"/>
                  </a:cubicBezTo>
                  <a:cubicBezTo>
                    <a:pt x="280850" y="156692"/>
                    <a:pt x="289865" y="204912"/>
                    <a:pt x="321818" y="207502"/>
                  </a:cubicBezTo>
                  <a:cubicBezTo>
                    <a:pt x="326459" y="207859"/>
                    <a:pt x="331278" y="207055"/>
                    <a:pt x="335027" y="204377"/>
                  </a:cubicBezTo>
                  <a:cubicBezTo>
                    <a:pt x="346273" y="196251"/>
                    <a:pt x="340382" y="177766"/>
                    <a:pt x="330029" y="168480"/>
                  </a:cubicBezTo>
                  <a:cubicBezTo>
                    <a:pt x="319676" y="159193"/>
                    <a:pt x="305752" y="153210"/>
                    <a:pt x="299237" y="140976"/>
                  </a:cubicBezTo>
                  <a:cubicBezTo>
                    <a:pt x="289597" y="122670"/>
                    <a:pt x="302360" y="99275"/>
                    <a:pt x="320122" y="88737"/>
                  </a:cubicBezTo>
                  <a:cubicBezTo>
                    <a:pt x="337883" y="78200"/>
                    <a:pt x="359304" y="76236"/>
                    <a:pt x="379475" y="71503"/>
                  </a:cubicBezTo>
                  <a:cubicBezTo>
                    <a:pt x="407947" y="64716"/>
                    <a:pt x="434902" y="51769"/>
                    <a:pt x="457929" y="33641"/>
                  </a:cubicBezTo>
                  <a:cubicBezTo>
                    <a:pt x="474619" y="20515"/>
                    <a:pt x="490596" y="4173"/>
                    <a:pt x="511481" y="691"/>
                  </a:cubicBezTo>
                  <a:cubicBezTo>
                    <a:pt x="542630" y="-4489"/>
                    <a:pt x="569942" y="20425"/>
                    <a:pt x="591630" y="43375"/>
                  </a:cubicBezTo>
                  <a:cubicBezTo>
                    <a:pt x="611712" y="64627"/>
                    <a:pt x="632330" y="86505"/>
                    <a:pt x="643308" y="113651"/>
                  </a:cubicBezTo>
                  <a:cubicBezTo>
                    <a:pt x="654286" y="140797"/>
                    <a:pt x="653661" y="174641"/>
                    <a:pt x="634026" y="196340"/>
                  </a:cubicBezTo>
                  <a:cubicBezTo>
                    <a:pt x="621709" y="209913"/>
                    <a:pt x="603858" y="216968"/>
                    <a:pt x="589220" y="228130"/>
                  </a:cubicBezTo>
                  <a:cubicBezTo>
                    <a:pt x="574583" y="239203"/>
                    <a:pt x="562623" y="258401"/>
                    <a:pt x="569585" y="275368"/>
                  </a:cubicBezTo>
                  <a:cubicBezTo>
                    <a:pt x="574583" y="287423"/>
                    <a:pt x="587793" y="294209"/>
                    <a:pt x="600734" y="296352"/>
                  </a:cubicBezTo>
                  <a:cubicBezTo>
                    <a:pt x="634650" y="301978"/>
                    <a:pt x="671066" y="279118"/>
                    <a:pt x="680616" y="246078"/>
                  </a:cubicBezTo>
                  <a:cubicBezTo>
                    <a:pt x="698556" y="245185"/>
                    <a:pt x="712658" y="262241"/>
                    <a:pt x="717924" y="279386"/>
                  </a:cubicBezTo>
                  <a:cubicBezTo>
                    <a:pt x="723190" y="296531"/>
                    <a:pt x="722833" y="315194"/>
                    <a:pt x="728813" y="332161"/>
                  </a:cubicBezTo>
                  <a:cubicBezTo>
                    <a:pt x="739969" y="363772"/>
                    <a:pt x="772279" y="389221"/>
                    <a:pt x="768620" y="422440"/>
                  </a:cubicBezTo>
                  <a:cubicBezTo>
                    <a:pt x="765407" y="451908"/>
                    <a:pt x="734346" y="470481"/>
                    <a:pt x="705161" y="475214"/>
                  </a:cubicBezTo>
                  <a:cubicBezTo>
                    <a:pt x="675975" y="479947"/>
                    <a:pt x="645629" y="475571"/>
                    <a:pt x="616800" y="482269"/>
                  </a:cubicBezTo>
                  <a:cubicBezTo>
                    <a:pt x="587971" y="488876"/>
                    <a:pt x="559053" y="512540"/>
                    <a:pt x="561731" y="542008"/>
                  </a:cubicBezTo>
                  <a:cubicBezTo>
                    <a:pt x="563873" y="565226"/>
                    <a:pt x="584936" y="582638"/>
                    <a:pt x="607160" y="589782"/>
                  </a:cubicBezTo>
                  <a:cubicBezTo>
                    <a:pt x="643665" y="601480"/>
                    <a:pt x="686417" y="590943"/>
                    <a:pt x="713283" y="563618"/>
                  </a:cubicBezTo>
                  <a:cubicBezTo>
                    <a:pt x="724707" y="551920"/>
                    <a:pt x="733365" y="537633"/>
                    <a:pt x="745682" y="526828"/>
                  </a:cubicBezTo>
                  <a:cubicBezTo>
                    <a:pt x="757998" y="516023"/>
                    <a:pt x="776028" y="509236"/>
                    <a:pt x="790754" y="516380"/>
                  </a:cubicBezTo>
                  <a:cubicBezTo>
                    <a:pt x="818512" y="529775"/>
                    <a:pt x="807891" y="571387"/>
                    <a:pt x="816459" y="601033"/>
                  </a:cubicBezTo>
                  <a:cubicBezTo>
                    <a:pt x="821101" y="617197"/>
                    <a:pt x="832614" y="631127"/>
                    <a:pt x="835203" y="647825"/>
                  </a:cubicBezTo>
                  <a:cubicBezTo>
                    <a:pt x="839130" y="673185"/>
                    <a:pt x="821725" y="696581"/>
                    <a:pt x="803785" y="714887"/>
                  </a:cubicBezTo>
                  <a:cubicBezTo>
                    <a:pt x="679634" y="841510"/>
                    <a:pt x="473905" y="879550"/>
                    <a:pt x="312714" y="80570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2" name="Google Shape;532;p10"/>
            <p:cNvGrpSpPr/>
            <p:nvPr/>
          </p:nvGrpSpPr>
          <p:grpSpPr>
            <a:xfrm>
              <a:off x="1452002" y="6794239"/>
              <a:ext cx="312502" cy="68696"/>
              <a:chOff x="1452002" y="6794239"/>
              <a:chExt cx="312502" cy="68696"/>
            </a:xfrm>
          </p:grpSpPr>
          <p:sp>
            <p:nvSpPr>
              <p:cNvPr id="533" name="Google Shape;533;p10"/>
              <p:cNvSpPr/>
              <p:nvPr/>
            </p:nvSpPr>
            <p:spPr>
              <a:xfrm>
                <a:off x="1452002" y="6821035"/>
                <a:ext cx="54582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54582" h="41900" extrusionOk="0">
                    <a:moveTo>
                      <a:pt x="2469" y="5532"/>
                    </a:moveTo>
                    <a:cubicBezTo>
                      <a:pt x="-476" y="7318"/>
                      <a:pt x="-566" y="12319"/>
                      <a:pt x="1041" y="15533"/>
                    </a:cubicBezTo>
                    <a:cubicBezTo>
                      <a:pt x="1398" y="16158"/>
                      <a:pt x="1755" y="16784"/>
                      <a:pt x="2112" y="17409"/>
                    </a:cubicBezTo>
                    <a:cubicBezTo>
                      <a:pt x="1398" y="23213"/>
                      <a:pt x="3451" y="29999"/>
                      <a:pt x="8360" y="34554"/>
                    </a:cubicBezTo>
                    <a:cubicBezTo>
                      <a:pt x="14340" y="40090"/>
                      <a:pt x="21391" y="40179"/>
                      <a:pt x="26746" y="37143"/>
                    </a:cubicBezTo>
                    <a:cubicBezTo>
                      <a:pt x="27639" y="37411"/>
                      <a:pt x="28531" y="37590"/>
                      <a:pt x="29424" y="37769"/>
                    </a:cubicBezTo>
                    <a:cubicBezTo>
                      <a:pt x="31744" y="40894"/>
                      <a:pt x="35582" y="42947"/>
                      <a:pt x="39688" y="41340"/>
                    </a:cubicBezTo>
                    <a:cubicBezTo>
                      <a:pt x="50934" y="36786"/>
                      <a:pt x="56200" y="25177"/>
                      <a:pt x="54147" y="12229"/>
                    </a:cubicBezTo>
                    <a:cubicBezTo>
                      <a:pt x="53611" y="9104"/>
                      <a:pt x="50934" y="6425"/>
                      <a:pt x="48167" y="5175"/>
                    </a:cubicBezTo>
                    <a:cubicBezTo>
                      <a:pt x="40491" y="1603"/>
                      <a:pt x="32101" y="-1522"/>
                      <a:pt x="24425" y="800"/>
                    </a:cubicBezTo>
                    <a:cubicBezTo>
                      <a:pt x="22730" y="1335"/>
                      <a:pt x="21123" y="2139"/>
                      <a:pt x="19606" y="3121"/>
                    </a:cubicBezTo>
                    <a:cubicBezTo>
                      <a:pt x="13536" y="1335"/>
                      <a:pt x="7646" y="2317"/>
                      <a:pt x="2469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0"/>
              <p:cNvSpPr/>
              <p:nvPr/>
            </p:nvSpPr>
            <p:spPr>
              <a:xfrm>
                <a:off x="1534924" y="6812266"/>
                <a:ext cx="44680" cy="28615"/>
              </a:xfrm>
              <a:custGeom>
                <a:avLst/>
                <a:gdLst/>
                <a:ahLst/>
                <a:cxnLst/>
                <a:rect l="l" t="t" r="r" b="b"/>
                <a:pathLst>
                  <a:path w="44680" h="28615" extrusionOk="0">
                    <a:moveTo>
                      <a:pt x="5141" y="21802"/>
                    </a:moveTo>
                    <a:cubicBezTo>
                      <a:pt x="6480" y="25642"/>
                      <a:pt x="9961" y="28946"/>
                      <a:pt x="14780" y="28589"/>
                    </a:cubicBezTo>
                    <a:cubicBezTo>
                      <a:pt x="19868" y="28231"/>
                      <a:pt x="25937" y="28410"/>
                      <a:pt x="31382" y="27606"/>
                    </a:cubicBezTo>
                    <a:cubicBezTo>
                      <a:pt x="37629" y="27160"/>
                      <a:pt x="44412" y="25285"/>
                      <a:pt x="44502" y="17873"/>
                    </a:cubicBezTo>
                    <a:cubicBezTo>
                      <a:pt x="44502" y="17784"/>
                      <a:pt x="44502" y="17694"/>
                      <a:pt x="44502" y="17694"/>
                    </a:cubicBezTo>
                    <a:cubicBezTo>
                      <a:pt x="45126" y="14123"/>
                      <a:pt x="44145" y="10104"/>
                      <a:pt x="41110" y="6711"/>
                    </a:cubicBezTo>
                    <a:cubicBezTo>
                      <a:pt x="36290" y="1353"/>
                      <a:pt x="29061" y="-165"/>
                      <a:pt x="22902" y="14"/>
                    </a:cubicBezTo>
                    <a:cubicBezTo>
                      <a:pt x="16476" y="281"/>
                      <a:pt x="7372" y="-165"/>
                      <a:pt x="2820" y="4300"/>
                    </a:cubicBezTo>
                    <a:cubicBezTo>
                      <a:pt x="-2088" y="9211"/>
                      <a:pt x="-125" y="16980"/>
                      <a:pt x="5141" y="21802"/>
                    </a:cubicBezTo>
                    <a:close/>
                    <a:moveTo>
                      <a:pt x="16208" y="9836"/>
                    </a:moveTo>
                    <a:cubicBezTo>
                      <a:pt x="16030" y="9836"/>
                      <a:pt x="15762" y="9836"/>
                      <a:pt x="15584" y="9836"/>
                    </a:cubicBezTo>
                    <a:cubicBezTo>
                      <a:pt x="16030" y="9836"/>
                      <a:pt x="15673" y="9747"/>
                      <a:pt x="14602" y="9390"/>
                    </a:cubicBezTo>
                    <a:cubicBezTo>
                      <a:pt x="15316" y="8854"/>
                      <a:pt x="15851" y="8944"/>
                      <a:pt x="16208" y="98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0"/>
              <p:cNvSpPr/>
              <p:nvPr/>
            </p:nvSpPr>
            <p:spPr>
              <a:xfrm>
                <a:off x="1646875" y="6794239"/>
                <a:ext cx="33505" cy="31541"/>
              </a:xfrm>
              <a:custGeom>
                <a:avLst/>
                <a:gdLst/>
                <a:ahLst/>
                <a:cxnLst/>
                <a:rect l="l" t="t" r="r" b="b"/>
                <a:pathLst>
                  <a:path w="33505" h="31541" extrusionOk="0">
                    <a:moveTo>
                      <a:pt x="3597" y="8307"/>
                    </a:moveTo>
                    <a:cubicBezTo>
                      <a:pt x="2526" y="10183"/>
                      <a:pt x="2080" y="12415"/>
                      <a:pt x="2080" y="14737"/>
                    </a:cubicBezTo>
                    <a:cubicBezTo>
                      <a:pt x="-2026" y="18755"/>
                      <a:pt x="-63" y="28757"/>
                      <a:pt x="8060" y="30364"/>
                    </a:cubicBezTo>
                    <a:cubicBezTo>
                      <a:pt x="10469" y="30810"/>
                      <a:pt x="12879" y="30900"/>
                      <a:pt x="15111" y="30721"/>
                    </a:cubicBezTo>
                    <a:cubicBezTo>
                      <a:pt x="17342" y="31346"/>
                      <a:pt x="19663" y="31614"/>
                      <a:pt x="21805" y="31525"/>
                    </a:cubicBezTo>
                    <a:cubicBezTo>
                      <a:pt x="34032" y="30632"/>
                      <a:pt x="37513" y="15898"/>
                      <a:pt x="28231" y="6254"/>
                    </a:cubicBezTo>
                    <a:cubicBezTo>
                      <a:pt x="23322" y="1164"/>
                      <a:pt x="16182" y="-1426"/>
                      <a:pt x="10202" y="807"/>
                    </a:cubicBezTo>
                    <a:cubicBezTo>
                      <a:pt x="7703" y="1699"/>
                      <a:pt x="6185" y="3664"/>
                      <a:pt x="5471" y="5897"/>
                    </a:cubicBezTo>
                    <a:cubicBezTo>
                      <a:pt x="4757" y="6522"/>
                      <a:pt x="4132" y="7325"/>
                      <a:pt x="3597" y="83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0"/>
              <p:cNvSpPr/>
              <p:nvPr/>
            </p:nvSpPr>
            <p:spPr>
              <a:xfrm>
                <a:off x="1730528" y="6809333"/>
                <a:ext cx="33976" cy="29647"/>
              </a:xfrm>
              <a:custGeom>
                <a:avLst/>
                <a:gdLst/>
                <a:ahLst/>
                <a:cxnLst/>
                <a:rect l="l" t="t" r="r" b="b"/>
                <a:pathLst>
                  <a:path w="33976" h="29647" extrusionOk="0">
                    <a:moveTo>
                      <a:pt x="10357" y="29647"/>
                    </a:moveTo>
                    <a:cubicBezTo>
                      <a:pt x="16158" y="29468"/>
                      <a:pt x="21870" y="29379"/>
                      <a:pt x="27672" y="29200"/>
                    </a:cubicBezTo>
                    <a:cubicBezTo>
                      <a:pt x="32135" y="29111"/>
                      <a:pt x="34812" y="24110"/>
                      <a:pt x="33741" y="19735"/>
                    </a:cubicBezTo>
                    <a:cubicBezTo>
                      <a:pt x="32759" y="15806"/>
                      <a:pt x="29725" y="13216"/>
                      <a:pt x="26333" y="12412"/>
                    </a:cubicBezTo>
                    <a:cubicBezTo>
                      <a:pt x="26422" y="12323"/>
                      <a:pt x="26422" y="12144"/>
                      <a:pt x="26512" y="12055"/>
                    </a:cubicBezTo>
                    <a:cubicBezTo>
                      <a:pt x="28743" y="6430"/>
                      <a:pt x="21960" y="-893"/>
                      <a:pt x="16337" y="89"/>
                    </a:cubicBezTo>
                    <a:cubicBezTo>
                      <a:pt x="6697" y="1607"/>
                      <a:pt x="-175" y="9465"/>
                      <a:pt x="3" y="19824"/>
                    </a:cubicBezTo>
                    <a:cubicBezTo>
                      <a:pt x="3" y="25539"/>
                      <a:pt x="5002" y="29736"/>
                      <a:pt x="10357" y="296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10"/>
            <p:cNvGrpSpPr/>
            <p:nvPr/>
          </p:nvGrpSpPr>
          <p:grpSpPr>
            <a:xfrm>
              <a:off x="1518694" y="6262403"/>
              <a:ext cx="229194" cy="159063"/>
              <a:chOff x="1518694" y="6262403"/>
              <a:chExt cx="229194" cy="159063"/>
            </a:xfrm>
          </p:grpSpPr>
          <p:sp>
            <p:nvSpPr>
              <p:cNvPr id="538" name="Google Shape;538;p10"/>
              <p:cNvSpPr/>
              <p:nvPr/>
            </p:nvSpPr>
            <p:spPr>
              <a:xfrm>
                <a:off x="1634836" y="6262403"/>
                <a:ext cx="33012" cy="30236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0236" extrusionOk="0">
                    <a:moveTo>
                      <a:pt x="31255" y="9987"/>
                    </a:moveTo>
                    <a:cubicBezTo>
                      <a:pt x="34021" y="5969"/>
                      <a:pt x="30630" y="-1175"/>
                      <a:pt x="23846" y="165"/>
                    </a:cubicBezTo>
                    <a:cubicBezTo>
                      <a:pt x="21437" y="611"/>
                      <a:pt x="18848" y="1326"/>
                      <a:pt x="16349" y="2219"/>
                    </a:cubicBezTo>
                    <a:cubicBezTo>
                      <a:pt x="10726" y="1862"/>
                      <a:pt x="5193" y="4094"/>
                      <a:pt x="1890" y="7844"/>
                    </a:cubicBezTo>
                    <a:cubicBezTo>
                      <a:pt x="-252" y="10345"/>
                      <a:pt x="-430" y="13113"/>
                      <a:pt x="641" y="15702"/>
                    </a:cubicBezTo>
                    <a:cubicBezTo>
                      <a:pt x="194" y="18560"/>
                      <a:pt x="2158" y="21239"/>
                      <a:pt x="4836" y="22668"/>
                    </a:cubicBezTo>
                    <a:cubicBezTo>
                      <a:pt x="9744" y="30526"/>
                      <a:pt x="22954" y="33026"/>
                      <a:pt x="29559" y="26508"/>
                    </a:cubicBezTo>
                    <a:cubicBezTo>
                      <a:pt x="32593" y="23561"/>
                      <a:pt x="33397" y="19721"/>
                      <a:pt x="32772" y="15971"/>
                    </a:cubicBezTo>
                    <a:cubicBezTo>
                      <a:pt x="33397" y="14095"/>
                      <a:pt x="32772" y="11595"/>
                      <a:pt x="31255" y="99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0"/>
              <p:cNvSpPr/>
              <p:nvPr/>
            </p:nvSpPr>
            <p:spPr>
              <a:xfrm>
                <a:off x="1583713" y="6315197"/>
                <a:ext cx="35076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1225" extrusionOk="0">
                    <a:moveTo>
                      <a:pt x="28826" y="1842"/>
                    </a:moveTo>
                    <a:cubicBezTo>
                      <a:pt x="23203" y="-1462"/>
                      <a:pt x="16777" y="324"/>
                      <a:pt x="11421" y="2199"/>
                    </a:cubicBezTo>
                    <a:cubicBezTo>
                      <a:pt x="6334" y="4074"/>
                      <a:pt x="1693" y="7200"/>
                      <a:pt x="354" y="12201"/>
                    </a:cubicBezTo>
                    <a:cubicBezTo>
                      <a:pt x="-539" y="15594"/>
                      <a:pt x="265" y="19523"/>
                      <a:pt x="2675" y="22648"/>
                    </a:cubicBezTo>
                    <a:cubicBezTo>
                      <a:pt x="2585" y="23273"/>
                      <a:pt x="2496" y="23898"/>
                      <a:pt x="2407" y="24612"/>
                    </a:cubicBezTo>
                    <a:cubicBezTo>
                      <a:pt x="1961" y="30328"/>
                      <a:pt x="9815" y="32828"/>
                      <a:pt x="14188" y="30149"/>
                    </a:cubicBezTo>
                    <a:cubicBezTo>
                      <a:pt x="18740" y="27292"/>
                      <a:pt x="24899" y="26934"/>
                      <a:pt x="29272" y="23809"/>
                    </a:cubicBezTo>
                    <a:cubicBezTo>
                      <a:pt x="32842" y="21220"/>
                      <a:pt x="34984" y="17201"/>
                      <a:pt x="35073" y="12915"/>
                    </a:cubicBezTo>
                    <a:cubicBezTo>
                      <a:pt x="35163" y="8628"/>
                      <a:pt x="33021" y="4253"/>
                      <a:pt x="28826" y="18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0"/>
              <p:cNvSpPr/>
              <p:nvPr/>
            </p:nvSpPr>
            <p:spPr>
              <a:xfrm>
                <a:off x="1704808" y="6275028"/>
                <a:ext cx="43080" cy="35699"/>
              </a:xfrm>
              <a:custGeom>
                <a:avLst/>
                <a:gdLst/>
                <a:ahLst/>
                <a:cxnLst/>
                <a:rect l="l" t="t" r="r" b="b"/>
                <a:pathLst>
                  <a:path w="43080" h="35699" extrusionOk="0">
                    <a:moveTo>
                      <a:pt x="42682" y="17276"/>
                    </a:moveTo>
                    <a:cubicBezTo>
                      <a:pt x="43931" y="14864"/>
                      <a:pt x="42057" y="11560"/>
                      <a:pt x="39647" y="10042"/>
                    </a:cubicBezTo>
                    <a:cubicBezTo>
                      <a:pt x="39201" y="9774"/>
                      <a:pt x="38665" y="9507"/>
                      <a:pt x="38219" y="9239"/>
                    </a:cubicBezTo>
                    <a:cubicBezTo>
                      <a:pt x="36345" y="5042"/>
                      <a:pt x="32328" y="1380"/>
                      <a:pt x="27241" y="309"/>
                    </a:cubicBezTo>
                    <a:cubicBezTo>
                      <a:pt x="21082" y="-941"/>
                      <a:pt x="16352" y="1737"/>
                      <a:pt x="13942" y="5935"/>
                    </a:cubicBezTo>
                    <a:cubicBezTo>
                      <a:pt x="13228" y="6113"/>
                      <a:pt x="12603" y="6292"/>
                      <a:pt x="11889" y="6560"/>
                    </a:cubicBezTo>
                    <a:cubicBezTo>
                      <a:pt x="9122" y="5399"/>
                      <a:pt x="5731" y="5578"/>
                      <a:pt x="3678" y="8256"/>
                    </a:cubicBezTo>
                    <a:cubicBezTo>
                      <a:pt x="-2034" y="15757"/>
                      <a:pt x="-874" y="25580"/>
                      <a:pt x="5642" y="33349"/>
                    </a:cubicBezTo>
                    <a:cubicBezTo>
                      <a:pt x="7159" y="35224"/>
                      <a:pt x="10104" y="35849"/>
                      <a:pt x="12425" y="35671"/>
                    </a:cubicBezTo>
                    <a:cubicBezTo>
                      <a:pt x="18940" y="34956"/>
                      <a:pt x="25724" y="33706"/>
                      <a:pt x="30008" y="29152"/>
                    </a:cubicBezTo>
                    <a:cubicBezTo>
                      <a:pt x="30989" y="28080"/>
                      <a:pt x="31704" y="26919"/>
                      <a:pt x="32239" y="25669"/>
                    </a:cubicBezTo>
                    <a:cubicBezTo>
                      <a:pt x="37059" y="24509"/>
                      <a:pt x="40540" y="21472"/>
                      <a:pt x="42682" y="17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0"/>
              <p:cNvSpPr/>
              <p:nvPr/>
            </p:nvSpPr>
            <p:spPr>
              <a:xfrm>
                <a:off x="1661836" y="6319460"/>
                <a:ext cx="34459" cy="26854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26854" extrusionOk="0">
                    <a:moveTo>
                      <a:pt x="25676" y="1954"/>
                    </a:moveTo>
                    <a:cubicBezTo>
                      <a:pt x="23266" y="-10"/>
                      <a:pt x="19607" y="-903"/>
                      <a:pt x="16572" y="1240"/>
                    </a:cubicBezTo>
                    <a:cubicBezTo>
                      <a:pt x="13359" y="3562"/>
                      <a:pt x="9164" y="5795"/>
                      <a:pt x="5862" y="8473"/>
                    </a:cubicBezTo>
                    <a:cubicBezTo>
                      <a:pt x="1934" y="11242"/>
                      <a:pt x="-1904" y="15260"/>
                      <a:pt x="1042" y="20171"/>
                    </a:cubicBezTo>
                    <a:cubicBezTo>
                      <a:pt x="1042" y="20261"/>
                      <a:pt x="1131" y="20261"/>
                      <a:pt x="1131" y="20261"/>
                    </a:cubicBezTo>
                    <a:cubicBezTo>
                      <a:pt x="2113" y="22850"/>
                      <a:pt x="4344" y="25172"/>
                      <a:pt x="7736" y="26243"/>
                    </a:cubicBezTo>
                    <a:cubicBezTo>
                      <a:pt x="13002" y="27851"/>
                      <a:pt x="18536" y="26065"/>
                      <a:pt x="22552" y="23475"/>
                    </a:cubicBezTo>
                    <a:cubicBezTo>
                      <a:pt x="26747" y="20707"/>
                      <a:pt x="32995" y="17403"/>
                      <a:pt x="34244" y="12581"/>
                    </a:cubicBezTo>
                    <a:cubicBezTo>
                      <a:pt x="35494" y="7491"/>
                      <a:pt x="31120" y="3115"/>
                      <a:pt x="25676" y="1954"/>
                    </a:cubicBezTo>
                    <a:close/>
                    <a:moveTo>
                      <a:pt x="23087" y="14277"/>
                    </a:moveTo>
                    <a:cubicBezTo>
                      <a:pt x="23177" y="14189"/>
                      <a:pt x="23355" y="14099"/>
                      <a:pt x="23445" y="14010"/>
                    </a:cubicBezTo>
                    <a:cubicBezTo>
                      <a:pt x="23177" y="14189"/>
                      <a:pt x="23445" y="14099"/>
                      <a:pt x="24248" y="13920"/>
                    </a:cubicBezTo>
                    <a:cubicBezTo>
                      <a:pt x="24069" y="14635"/>
                      <a:pt x="23623" y="14724"/>
                      <a:pt x="23087" y="142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0"/>
              <p:cNvSpPr/>
              <p:nvPr/>
            </p:nvSpPr>
            <p:spPr>
              <a:xfrm>
                <a:off x="1565689" y="6272213"/>
                <a:ext cx="34639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34639" h="28513" extrusionOk="0">
                    <a:moveTo>
                      <a:pt x="31230" y="24020"/>
                    </a:moveTo>
                    <a:cubicBezTo>
                      <a:pt x="36586" y="18572"/>
                      <a:pt x="35247" y="9821"/>
                      <a:pt x="29892" y="4553"/>
                    </a:cubicBezTo>
                    <a:cubicBezTo>
                      <a:pt x="28999" y="2767"/>
                      <a:pt x="27125" y="1338"/>
                      <a:pt x="24447" y="981"/>
                    </a:cubicBezTo>
                    <a:cubicBezTo>
                      <a:pt x="22305" y="177"/>
                      <a:pt x="19895" y="-180"/>
                      <a:pt x="17218" y="88"/>
                    </a:cubicBezTo>
                    <a:cubicBezTo>
                      <a:pt x="14897" y="356"/>
                      <a:pt x="12576" y="1071"/>
                      <a:pt x="10702" y="2231"/>
                    </a:cubicBezTo>
                    <a:cubicBezTo>
                      <a:pt x="3562" y="4285"/>
                      <a:pt x="-1883" y="8750"/>
                      <a:pt x="617" y="16787"/>
                    </a:cubicBezTo>
                    <a:cubicBezTo>
                      <a:pt x="4365" y="28663"/>
                      <a:pt x="23108" y="32324"/>
                      <a:pt x="31230" y="240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0"/>
              <p:cNvSpPr/>
              <p:nvPr/>
            </p:nvSpPr>
            <p:spPr>
              <a:xfrm>
                <a:off x="1518694" y="6344080"/>
                <a:ext cx="27627" cy="24467"/>
              </a:xfrm>
              <a:custGeom>
                <a:avLst/>
                <a:gdLst/>
                <a:ahLst/>
                <a:cxnLst/>
                <a:rect l="l" t="t" r="r" b="b"/>
                <a:pathLst>
                  <a:path w="27627" h="24467" extrusionOk="0">
                    <a:moveTo>
                      <a:pt x="19407" y="1712"/>
                    </a:moveTo>
                    <a:cubicBezTo>
                      <a:pt x="18068" y="1177"/>
                      <a:pt x="16640" y="819"/>
                      <a:pt x="15212" y="641"/>
                    </a:cubicBezTo>
                    <a:cubicBezTo>
                      <a:pt x="13963" y="105"/>
                      <a:pt x="12535" y="-163"/>
                      <a:pt x="10839" y="105"/>
                    </a:cubicBezTo>
                    <a:cubicBezTo>
                      <a:pt x="8161" y="552"/>
                      <a:pt x="5841" y="1712"/>
                      <a:pt x="4234" y="3320"/>
                    </a:cubicBezTo>
                    <a:cubicBezTo>
                      <a:pt x="1824" y="5195"/>
                      <a:pt x="396" y="7785"/>
                      <a:pt x="39" y="10820"/>
                    </a:cubicBezTo>
                    <a:cubicBezTo>
                      <a:pt x="-139" y="11981"/>
                      <a:pt x="307" y="13232"/>
                      <a:pt x="1021" y="14214"/>
                    </a:cubicBezTo>
                    <a:cubicBezTo>
                      <a:pt x="1289" y="15196"/>
                      <a:pt x="1646" y="16268"/>
                      <a:pt x="2092" y="17250"/>
                    </a:cubicBezTo>
                    <a:cubicBezTo>
                      <a:pt x="6109" y="25019"/>
                      <a:pt x="16908" y="26626"/>
                      <a:pt x="23245" y="21536"/>
                    </a:cubicBezTo>
                    <a:cubicBezTo>
                      <a:pt x="30118" y="16179"/>
                      <a:pt x="28957" y="5552"/>
                      <a:pt x="19407" y="1712"/>
                    </a:cubicBezTo>
                    <a:close/>
                    <a:moveTo>
                      <a:pt x="14855" y="12071"/>
                    </a:moveTo>
                    <a:cubicBezTo>
                      <a:pt x="14855" y="12071"/>
                      <a:pt x="14855" y="12071"/>
                      <a:pt x="14855" y="12071"/>
                    </a:cubicBezTo>
                    <a:cubicBezTo>
                      <a:pt x="14766" y="11981"/>
                      <a:pt x="14855" y="11981"/>
                      <a:pt x="14855" y="11892"/>
                    </a:cubicBezTo>
                    <a:cubicBezTo>
                      <a:pt x="14945" y="11803"/>
                      <a:pt x="14945" y="11714"/>
                      <a:pt x="14945" y="11714"/>
                    </a:cubicBezTo>
                    <a:cubicBezTo>
                      <a:pt x="14945" y="11803"/>
                      <a:pt x="14945" y="11803"/>
                      <a:pt x="14855" y="11892"/>
                    </a:cubicBezTo>
                    <a:cubicBezTo>
                      <a:pt x="14945" y="11981"/>
                      <a:pt x="14855" y="12071"/>
                      <a:pt x="14855" y="12071"/>
                    </a:cubicBezTo>
                    <a:close/>
                    <a:moveTo>
                      <a:pt x="14766" y="12249"/>
                    </a:moveTo>
                    <a:cubicBezTo>
                      <a:pt x="14766" y="12249"/>
                      <a:pt x="14766" y="12249"/>
                      <a:pt x="14766" y="12249"/>
                    </a:cubicBezTo>
                    <a:cubicBezTo>
                      <a:pt x="14766" y="12428"/>
                      <a:pt x="14677" y="12428"/>
                      <a:pt x="14766" y="12249"/>
                    </a:cubicBezTo>
                    <a:close/>
                    <a:moveTo>
                      <a:pt x="13963" y="13142"/>
                    </a:moveTo>
                    <a:cubicBezTo>
                      <a:pt x="14052" y="13142"/>
                      <a:pt x="14052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052" y="13142"/>
                      <a:pt x="13963" y="13142"/>
                    </a:cubicBezTo>
                    <a:close/>
                    <a:moveTo>
                      <a:pt x="14766" y="12964"/>
                    </a:moveTo>
                    <a:cubicBezTo>
                      <a:pt x="14766" y="12964"/>
                      <a:pt x="14766" y="12964"/>
                      <a:pt x="14766" y="12964"/>
                    </a:cubicBezTo>
                    <a:cubicBezTo>
                      <a:pt x="14855" y="12964"/>
                      <a:pt x="15034" y="12964"/>
                      <a:pt x="15123" y="12964"/>
                    </a:cubicBezTo>
                    <a:cubicBezTo>
                      <a:pt x="15034" y="13053"/>
                      <a:pt x="14855" y="12964"/>
                      <a:pt x="14766" y="129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0"/>
              <p:cNvSpPr/>
              <p:nvPr/>
            </p:nvSpPr>
            <p:spPr>
              <a:xfrm>
                <a:off x="1601092" y="6373020"/>
                <a:ext cx="25480" cy="25171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25171" extrusionOk="0">
                    <a:moveTo>
                      <a:pt x="25460" y="13314"/>
                    </a:moveTo>
                    <a:cubicBezTo>
                      <a:pt x="25370" y="11617"/>
                      <a:pt x="24835" y="9920"/>
                      <a:pt x="23942" y="8492"/>
                    </a:cubicBezTo>
                    <a:cubicBezTo>
                      <a:pt x="25103" y="4205"/>
                      <a:pt x="19837" y="-1688"/>
                      <a:pt x="13767" y="455"/>
                    </a:cubicBezTo>
                    <a:cubicBezTo>
                      <a:pt x="11982" y="1080"/>
                      <a:pt x="10376" y="1973"/>
                      <a:pt x="8948" y="3045"/>
                    </a:cubicBezTo>
                    <a:cubicBezTo>
                      <a:pt x="7163" y="3491"/>
                      <a:pt x="5556" y="4205"/>
                      <a:pt x="4217" y="5188"/>
                    </a:cubicBezTo>
                    <a:cubicBezTo>
                      <a:pt x="-3548" y="10635"/>
                      <a:pt x="22" y="21886"/>
                      <a:pt x="9929" y="24565"/>
                    </a:cubicBezTo>
                    <a:cubicBezTo>
                      <a:pt x="15195" y="25994"/>
                      <a:pt x="20997" y="24922"/>
                      <a:pt x="24121" y="21082"/>
                    </a:cubicBezTo>
                    <a:cubicBezTo>
                      <a:pt x="25460" y="19475"/>
                      <a:pt x="25727" y="17600"/>
                      <a:pt x="25281" y="15814"/>
                    </a:cubicBezTo>
                    <a:cubicBezTo>
                      <a:pt x="25370" y="15010"/>
                      <a:pt x="25460" y="14117"/>
                      <a:pt x="25460" y="133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0"/>
              <p:cNvSpPr/>
              <p:nvPr/>
            </p:nvSpPr>
            <p:spPr>
              <a:xfrm>
                <a:off x="1538336" y="6396866"/>
                <a:ext cx="2685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6855" h="24600" extrusionOk="0">
                    <a:moveTo>
                      <a:pt x="13511" y="1254"/>
                    </a:moveTo>
                    <a:cubicBezTo>
                      <a:pt x="9762" y="3665"/>
                      <a:pt x="5924" y="6076"/>
                      <a:pt x="2176" y="8398"/>
                    </a:cubicBezTo>
                    <a:cubicBezTo>
                      <a:pt x="-770" y="10273"/>
                      <a:pt x="-591" y="14649"/>
                      <a:pt x="1908" y="17149"/>
                    </a:cubicBezTo>
                    <a:cubicBezTo>
                      <a:pt x="4139" y="19382"/>
                      <a:pt x="7174" y="19917"/>
                      <a:pt x="9762" y="19114"/>
                    </a:cubicBezTo>
                    <a:cubicBezTo>
                      <a:pt x="9762" y="19203"/>
                      <a:pt x="9762" y="19292"/>
                      <a:pt x="9762" y="19382"/>
                    </a:cubicBezTo>
                    <a:cubicBezTo>
                      <a:pt x="10476" y="24025"/>
                      <a:pt x="17884" y="26168"/>
                      <a:pt x="21365" y="23310"/>
                    </a:cubicBezTo>
                    <a:cubicBezTo>
                      <a:pt x="27167" y="18488"/>
                      <a:pt x="28684" y="10541"/>
                      <a:pt x="24400" y="3665"/>
                    </a:cubicBezTo>
                    <a:cubicBezTo>
                      <a:pt x="21990" y="-264"/>
                      <a:pt x="16992" y="-978"/>
                      <a:pt x="13511" y="12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0"/>
              <p:cNvSpPr/>
              <p:nvPr/>
            </p:nvSpPr>
            <p:spPr>
              <a:xfrm>
                <a:off x="1522959" y="6301151"/>
                <a:ext cx="19077" cy="20284"/>
              </a:xfrm>
              <a:custGeom>
                <a:avLst/>
                <a:gdLst/>
                <a:ahLst/>
                <a:cxnLst/>
                <a:rect l="l" t="t" r="r" b="b"/>
                <a:pathLst>
                  <a:path w="19077" h="20284" extrusionOk="0">
                    <a:moveTo>
                      <a:pt x="11305" y="20263"/>
                    </a:moveTo>
                    <a:cubicBezTo>
                      <a:pt x="16124" y="19996"/>
                      <a:pt x="19248" y="15798"/>
                      <a:pt x="19070" y="11691"/>
                    </a:cubicBezTo>
                    <a:cubicBezTo>
                      <a:pt x="18980" y="10620"/>
                      <a:pt x="18802" y="9637"/>
                      <a:pt x="18445" y="8744"/>
                    </a:cubicBezTo>
                    <a:cubicBezTo>
                      <a:pt x="19070" y="7137"/>
                      <a:pt x="18980" y="5172"/>
                      <a:pt x="17999" y="3654"/>
                    </a:cubicBezTo>
                    <a:cubicBezTo>
                      <a:pt x="15946" y="440"/>
                      <a:pt x="12108" y="-721"/>
                      <a:pt x="8538" y="440"/>
                    </a:cubicBezTo>
                    <a:cubicBezTo>
                      <a:pt x="5146" y="1511"/>
                      <a:pt x="2647" y="4279"/>
                      <a:pt x="1755" y="7404"/>
                    </a:cubicBezTo>
                    <a:cubicBezTo>
                      <a:pt x="1665" y="7673"/>
                      <a:pt x="1665" y="7851"/>
                      <a:pt x="1576" y="8119"/>
                    </a:cubicBezTo>
                    <a:cubicBezTo>
                      <a:pt x="1130" y="9101"/>
                      <a:pt x="684" y="10173"/>
                      <a:pt x="327" y="11155"/>
                    </a:cubicBezTo>
                    <a:cubicBezTo>
                      <a:pt x="-923" y="14102"/>
                      <a:pt x="1576" y="18210"/>
                      <a:pt x="5057" y="19192"/>
                    </a:cubicBezTo>
                    <a:cubicBezTo>
                      <a:pt x="5592" y="19371"/>
                      <a:pt x="6128" y="19460"/>
                      <a:pt x="6664" y="19549"/>
                    </a:cubicBezTo>
                    <a:cubicBezTo>
                      <a:pt x="8181" y="20174"/>
                      <a:pt x="9877" y="20353"/>
                      <a:pt x="11305" y="20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7" name="Google Shape;547;p10"/>
          <p:cNvGrpSpPr/>
          <p:nvPr/>
        </p:nvGrpSpPr>
        <p:grpSpPr>
          <a:xfrm>
            <a:off x="535782" y="3747342"/>
            <a:ext cx="699226" cy="1704160"/>
            <a:chOff x="-447306" y="3705217"/>
            <a:chExt cx="1511186" cy="3683077"/>
          </a:xfrm>
        </p:grpSpPr>
        <p:grpSp>
          <p:nvGrpSpPr>
            <p:cNvPr id="548" name="Google Shape;548;p10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549" name="Google Shape;549;p10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0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0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0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0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0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10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10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0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0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10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10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0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0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3" name="Google Shape;563;p10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564" name="Google Shape;564;p10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0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0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0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10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0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0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0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0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0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10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2952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"/>
          <p:cNvSpPr txBox="1">
            <a:spLocks noGrp="1"/>
          </p:cNvSpPr>
          <p:nvPr>
            <p:ph type="subTitle" idx="1"/>
          </p:nvPr>
        </p:nvSpPr>
        <p:spPr>
          <a:xfrm>
            <a:off x="713225" y="1127225"/>
            <a:ext cx="7717500" cy="34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verpass ExtraBold"/>
              <a:buNone/>
              <a:defRPr sz="3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00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rgbClr val="838383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1745225" y="2066350"/>
            <a:ext cx="2445900" cy="1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5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1835375" y="3822067"/>
            <a:ext cx="23556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" hasCustomPrompt="1"/>
          </p:nvPr>
        </p:nvSpPr>
        <p:spPr>
          <a:xfrm rot="1439">
            <a:off x="1047990" y="953365"/>
            <a:ext cx="1433100" cy="12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"/>
          <p:cNvSpPr txBox="1">
            <a:spLocks noGrp="1"/>
          </p:cNvSpPr>
          <p:nvPr>
            <p:ph type="title"/>
          </p:nvPr>
        </p:nvSpPr>
        <p:spPr>
          <a:xfrm>
            <a:off x="1097550" y="1982850"/>
            <a:ext cx="69489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4598B"/>
                </a:solidFill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8"/>
          <p:cNvSpPr txBox="1">
            <a:spLocks noGrp="1"/>
          </p:cNvSpPr>
          <p:nvPr>
            <p:ph type="title" idx="2"/>
          </p:nvPr>
        </p:nvSpPr>
        <p:spPr>
          <a:xfrm>
            <a:off x="2271900" y="2694375"/>
            <a:ext cx="46002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095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"/>
          <p:cNvSpPr txBox="1">
            <a:spLocks noGrp="1"/>
          </p:cNvSpPr>
          <p:nvPr>
            <p:ph type="body" idx="1"/>
          </p:nvPr>
        </p:nvSpPr>
        <p:spPr>
          <a:xfrm>
            <a:off x="855250" y="3061133"/>
            <a:ext cx="30000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b="1">
                <a:solidFill>
                  <a:schemeClr val="dk1"/>
                </a:solidFill>
              </a:defRPr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title"/>
          </p:nvPr>
        </p:nvSpPr>
        <p:spPr>
          <a:xfrm>
            <a:off x="855250" y="2123627"/>
            <a:ext cx="32061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4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58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with numbers">
  <p:cSld name="Title and three columns with number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30"/>
          <p:cNvSpPr txBox="1">
            <a:spLocks noGrp="1"/>
          </p:cNvSpPr>
          <p:nvPr>
            <p:ph type="body" idx="1"/>
          </p:nvPr>
        </p:nvSpPr>
        <p:spPr>
          <a:xfrm>
            <a:off x="6053550" y="3860101"/>
            <a:ext cx="21018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48" name="Google Shape;848;p30"/>
          <p:cNvSpPr txBox="1">
            <a:spLocks noGrp="1"/>
          </p:cNvSpPr>
          <p:nvPr>
            <p:ph type="subTitle" idx="2"/>
          </p:nvPr>
        </p:nvSpPr>
        <p:spPr>
          <a:xfrm>
            <a:off x="3711300" y="3175663"/>
            <a:ext cx="17214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30"/>
          <p:cNvSpPr txBox="1">
            <a:spLocks noGrp="1"/>
          </p:cNvSpPr>
          <p:nvPr>
            <p:ph type="body" idx="3"/>
          </p:nvPr>
        </p:nvSpPr>
        <p:spPr>
          <a:xfrm>
            <a:off x="3521100" y="3829650"/>
            <a:ext cx="21018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50" name="Google Shape;850;p30"/>
          <p:cNvSpPr txBox="1">
            <a:spLocks noGrp="1"/>
          </p:cNvSpPr>
          <p:nvPr>
            <p:ph type="subTitle" idx="4"/>
          </p:nvPr>
        </p:nvSpPr>
        <p:spPr>
          <a:xfrm>
            <a:off x="6243747" y="3175663"/>
            <a:ext cx="17214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30"/>
          <p:cNvSpPr txBox="1">
            <a:spLocks noGrp="1"/>
          </p:cNvSpPr>
          <p:nvPr>
            <p:ph type="title" hasCustomPrompt="1"/>
          </p:nvPr>
        </p:nvSpPr>
        <p:spPr>
          <a:xfrm>
            <a:off x="1445300" y="1778800"/>
            <a:ext cx="1338000" cy="94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32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r>
              <a:t>xx%</a:t>
            </a:r>
          </a:p>
        </p:txBody>
      </p:sp>
      <p:sp>
        <p:nvSpPr>
          <p:cNvPr id="852" name="Google Shape;852;p30"/>
          <p:cNvSpPr txBox="1">
            <a:spLocks noGrp="1"/>
          </p:cNvSpPr>
          <p:nvPr>
            <p:ph type="title" idx="5" hasCustomPrompt="1"/>
          </p:nvPr>
        </p:nvSpPr>
        <p:spPr>
          <a:xfrm>
            <a:off x="3903000" y="1778800"/>
            <a:ext cx="1338000" cy="94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32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r>
              <a:t>xx%</a:t>
            </a:r>
          </a:p>
        </p:txBody>
      </p:sp>
      <p:sp>
        <p:nvSpPr>
          <p:cNvPr id="853" name="Google Shape;853;p30"/>
          <p:cNvSpPr txBox="1">
            <a:spLocks noGrp="1"/>
          </p:cNvSpPr>
          <p:nvPr>
            <p:ph type="title" idx="6" hasCustomPrompt="1"/>
          </p:nvPr>
        </p:nvSpPr>
        <p:spPr>
          <a:xfrm>
            <a:off x="6435447" y="1778800"/>
            <a:ext cx="1338000" cy="94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32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r>
              <a:t>xx%</a:t>
            </a:r>
          </a:p>
        </p:txBody>
      </p:sp>
      <p:sp>
        <p:nvSpPr>
          <p:cNvPr id="860" name="Google Shape;860;p30"/>
          <p:cNvSpPr txBox="1">
            <a:spLocks noGrp="1"/>
          </p:cNvSpPr>
          <p:nvPr>
            <p:ph type="subTitle" idx="7"/>
          </p:nvPr>
        </p:nvSpPr>
        <p:spPr>
          <a:xfrm>
            <a:off x="1253600" y="3175663"/>
            <a:ext cx="17214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23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30"/>
          <p:cNvSpPr txBox="1">
            <a:spLocks noGrp="1"/>
          </p:cNvSpPr>
          <p:nvPr>
            <p:ph type="body" idx="8"/>
          </p:nvPr>
        </p:nvSpPr>
        <p:spPr>
          <a:xfrm>
            <a:off x="1063400" y="3829650"/>
            <a:ext cx="21018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862" name="Google Shape;862;p30"/>
          <p:cNvSpPr txBox="1">
            <a:spLocks noGrp="1"/>
          </p:cNvSpPr>
          <p:nvPr>
            <p:ph type="title" idx="9"/>
          </p:nvPr>
        </p:nvSpPr>
        <p:spPr>
          <a:xfrm>
            <a:off x="720000" y="530352"/>
            <a:ext cx="75687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693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33"/>
          <p:cNvSpPr txBox="1">
            <a:spLocks noGrp="1"/>
          </p:cNvSpPr>
          <p:nvPr>
            <p:ph type="title"/>
          </p:nvPr>
        </p:nvSpPr>
        <p:spPr>
          <a:xfrm>
            <a:off x="311700" y="698501"/>
            <a:ext cx="8520600" cy="9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4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body" idx="1"/>
          </p:nvPr>
        </p:nvSpPr>
        <p:spPr>
          <a:xfrm>
            <a:off x="2699550" y="1601754"/>
            <a:ext cx="3744900" cy="13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936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C1F4F6-316B-48B9-BA11-760119F6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9000EC-7065-4B2D-93CA-D4BF7D39E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30F112-F348-43F4-B148-D280738C0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F8F1B6-3ECD-46C9-9CB2-924CBA31E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8EFF94-5E5F-4DD9-8DC2-295FC916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8477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1C417D-F0BB-4F07-BEC3-755D7AD5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B89CCB7-3FCF-4F4C-BB02-B6569F5FA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8AD9D6-80AA-41C1-AB2A-BB1918E0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95C301-1F08-44FD-98F3-5C46B586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2D7FEA-8069-4A59-8973-E9095B01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6498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2AA63C-6498-436D-844B-3F2A2DB7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FC13E7-744A-47A2-84CE-C5426FE19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DF0BD6-3192-47A2-A157-7FA98ADC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B4DF0A-D736-4994-B12E-5438F11B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DAE6E1-6AD6-4124-8F91-C059E6A2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093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06199E-F054-44FD-B814-29DE4978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C0535E-CF8A-4C29-9702-8E84F050A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9B0CB9C-2DD3-471E-85F9-6B0456E69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A5D4DB0-3301-42D8-8231-1C657B59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BA5276F-C365-45B0-8F77-00CA246C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1ECF9B-CA0E-403A-909A-A33CA8BB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084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62D98C-39D8-4583-86AF-0665FAEA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65F85F-3232-4579-8CC5-475763C2D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4DC2397-88B9-4755-844E-B8B75684C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BF7B747-5734-4FCC-8B9D-F1B939AF5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2AD54AD-4ED5-4155-BE87-2D5B22BD0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A548D53-0B9C-41E0-9A1F-BEB2B4EF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7639D30-DB91-404F-BE54-0D841CE0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BB863F3-C310-46E2-A121-9CED5B455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074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06F53E-EB8A-4A4E-8DE9-8ADC093D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9DA8BAF-2657-4B39-9741-A31C771A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F02D6B-0E8B-4F21-9498-1066F69A1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A9A68D1-3A61-477C-A696-7DB195E9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6027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rgbClr val="838383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12675" y="536400"/>
            <a:ext cx="77040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712800" y="1095721"/>
            <a:ext cx="7714800" cy="3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/>
          <p:nvPr/>
        </p:nvSpPr>
        <p:spPr>
          <a:xfrm rot="-1369">
            <a:off x="8580110" y="261824"/>
            <a:ext cx="4234892" cy="2824693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2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86600" y="4072530"/>
            <a:ext cx="722675" cy="1236693"/>
            <a:chOff x="162800" y="3873150"/>
            <a:chExt cx="722675" cy="1359900"/>
          </a:xfrm>
        </p:grpSpPr>
        <p:sp>
          <p:nvSpPr>
            <p:cNvPr id="41" name="Google Shape;41;p4"/>
            <p:cNvSpPr/>
            <p:nvPr/>
          </p:nvSpPr>
          <p:spPr>
            <a:xfrm rot="-5400000">
              <a:off x="-354550" y="4390500"/>
              <a:ext cx="1359900" cy="3252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 rot="-5400000">
              <a:off x="321325" y="4668900"/>
              <a:ext cx="803100" cy="325200"/>
            </a:xfrm>
            <a:prstGeom prst="homePlat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BFC0B0-11ED-49CF-A3A7-9C9AD6A4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D755EA7-8BEF-423B-B132-BEBAC614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71E88D7-AF2A-4337-97C6-67D48601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8817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CAC9E8-220D-43DA-A983-A8738FF0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168897-720E-4B80-9203-C804C51C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77BBB34-AA6F-43FB-87C0-4D1530177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A6842D-A0D9-4416-ACA8-92185BBD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0D6AD44-D164-4478-B6C6-DE721D7F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0BA9173-D537-4321-8286-FD4B2E19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322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F4FA92-D3C8-479B-984E-0E88BD52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907676-85DC-4B76-BD6D-D6FD99B05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315AEE-6D47-4E6D-BCE5-736997D6A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6295D38-BB84-410A-904A-F298219B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117FFE-2F97-4FD5-983A-20D60D3C9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B3D8D0-4423-437C-9991-16A0F90B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011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2A04F2-E874-4512-9C8A-31194432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FF7A997-1DFE-469C-BF59-D86942477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CA6EBF-12A3-4CB0-935C-47821E488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1E7E759-EEBB-484A-9ABB-E15A0FEB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266D6C-E166-4EA5-AD1D-CCA6D563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137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2BC8A28-CB9F-4B68-8F62-E28481560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32476F8-046C-45F2-9B46-1808C6E4F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A0A2E7-72AB-4723-9C22-04C295268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5216E8C-0DF7-4C28-84C4-7A17B71A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3CDE96-873F-4DE6-8926-48796858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586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0"/>
          <p:cNvSpPr txBox="1">
            <a:spLocks noGrp="1"/>
          </p:cNvSpPr>
          <p:nvPr>
            <p:ph type="subTitle" idx="1"/>
          </p:nvPr>
        </p:nvSpPr>
        <p:spPr>
          <a:xfrm>
            <a:off x="2359950" y="1529638"/>
            <a:ext cx="4424100" cy="1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arlow SemiBold"/>
              <a:buNone/>
              <a:defRPr sz="2500" i="0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3" name="Google Shape;413;p10"/>
          <p:cNvSpPr txBox="1">
            <a:spLocks noGrp="1"/>
          </p:cNvSpPr>
          <p:nvPr>
            <p:ph type="title"/>
          </p:nvPr>
        </p:nvSpPr>
        <p:spPr>
          <a:xfrm>
            <a:off x="2359950" y="3153962"/>
            <a:ext cx="44241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14" name="Google Shape;414;p10"/>
          <p:cNvGrpSpPr/>
          <p:nvPr/>
        </p:nvGrpSpPr>
        <p:grpSpPr>
          <a:xfrm>
            <a:off x="86711" y="4194187"/>
            <a:ext cx="407169" cy="997639"/>
            <a:chOff x="314106" y="5043288"/>
            <a:chExt cx="743960" cy="1822837"/>
          </a:xfrm>
        </p:grpSpPr>
        <p:sp>
          <p:nvSpPr>
            <p:cNvPr id="415" name="Google Shape;415;p10"/>
            <p:cNvSpPr/>
            <p:nvPr/>
          </p:nvSpPr>
          <p:spPr>
            <a:xfrm>
              <a:off x="714156" y="5274581"/>
              <a:ext cx="321092" cy="1591544"/>
            </a:xfrm>
            <a:custGeom>
              <a:avLst/>
              <a:gdLst/>
              <a:ahLst/>
              <a:cxnLst/>
              <a:rect l="l" t="t" r="r" b="b"/>
              <a:pathLst>
                <a:path w="321092" h="1591544" extrusionOk="0">
                  <a:moveTo>
                    <a:pt x="321093" y="1591544"/>
                  </a:moveTo>
                  <a:lnTo>
                    <a:pt x="300029" y="1591544"/>
                  </a:lnTo>
                  <a:cubicBezTo>
                    <a:pt x="232643" y="1481977"/>
                    <a:pt x="180519" y="1354640"/>
                    <a:pt x="140265" y="1222570"/>
                  </a:cubicBezTo>
                  <a:cubicBezTo>
                    <a:pt x="137499" y="1213283"/>
                    <a:pt x="134732" y="1204085"/>
                    <a:pt x="132054" y="1194798"/>
                  </a:cubicBezTo>
                  <a:cubicBezTo>
                    <a:pt x="115275" y="1137291"/>
                    <a:pt x="100726" y="1079159"/>
                    <a:pt x="88141" y="1021384"/>
                  </a:cubicBezTo>
                  <a:cubicBezTo>
                    <a:pt x="84750" y="1006114"/>
                    <a:pt x="81537" y="990844"/>
                    <a:pt x="78413" y="975664"/>
                  </a:cubicBezTo>
                  <a:cubicBezTo>
                    <a:pt x="69220" y="930390"/>
                    <a:pt x="61098" y="885563"/>
                    <a:pt x="54136" y="841718"/>
                  </a:cubicBezTo>
                  <a:cubicBezTo>
                    <a:pt x="53065" y="835736"/>
                    <a:pt x="52172" y="829842"/>
                    <a:pt x="51280" y="824038"/>
                  </a:cubicBezTo>
                  <a:cubicBezTo>
                    <a:pt x="51101" y="823145"/>
                    <a:pt x="51012" y="822341"/>
                    <a:pt x="50923" y="821537"/>
                  </a:cubicBezTo>
                  <a:cubicBezTo>
                    <a:pt x="49406" y="812072"/>
                    <a:pt x="47978" y="802785"/>
                    <a:pt x="46639" y="793498"/>
                  </a:cubicBezTo>
                  <a:cubicBezTo>
                    <a:pt x="44943" y="782068"/>
                    <a:pt x="43247" y="770727"/>
                    <a:pt x="41730" y="759565"/>
                  </a:cubicBezTo>
                  <a:cubicBezTo>
                    <a:pt x="40480" y="750636"/>
                    <a:pt x="39320" y="741885"/>
                    <a:pt x="38160" y="733134"/>
                  </a:cubicBezTo>
                  <a:cubicBezTo>
                    <a:pt x="34054" y="701612"/>
                    <a:pt x="30395" y="670893"/>
                    <a:pt x="27181" y="641247"/>
                  </a:cubicBezTo>
                  <a:cubicBezTo>
                    <a:pt x="25843" y="629013"/>
                    <a:pt x="24593" y="616780"/>
                    <a:pt x="23433" y="604725"/>
                  </a:cubicBezTo>
                  <a:cubicBezTo>
                    <a:pt x="21826" y="589098"/>
                    <a:pt x="20398" y="573560"/>
                    <a:pt x="18970" y="558290"/>
                  </a:cubicBezTo>
                  <a:cubicBezTo>
                    <a:pt x="18435" y="551593"/>
                    <a:pt x="17810" y="544896"/>
                    <a:pt x="17274" y="538288"/>
                  </a:cubicBezTo>
                  <a:cubicBezTo>
                    <a:pt x="15936" y="522036"/>
                    <a:pt x="14597" y="506051"/>
                    <a:pt x="13436" y="490335"/>
                  </a:cubicBezTo>
                  <a:cubicBezTo>
                    <a:pt x="5761" y="386572"/>
                    <a:pt x="2191" y="292543"/>
                    <a:pt x="763" y="215658"/>
                  </a:cubicBezTo>
                  <a:cubicBezTo>
                    <a:pt x="584" y="205299"/>
                    <a:pt x="405" y="195209"/>
                    <a:pt x="316" y="185565"/>
                  </a:cubicBezTo>
                  <a:cubicBezTo>
                    <a:pt x="-933" y="77248"/>
                    <a:pt x="1923" y="9918"/>
                    <a:pt x="1923" y="8579"/>
                  </a:cubicBezTo>
                  <a:cubicBezTo>
                    <a:pt x="2101" y="3667"/>
                    <a:pt x="6386" y="-173"/>
                    <a:pt x="11205" y="6"/>
                  </a:cubicBezTo>
                  <a:cubicBezTo>
                    <a:pt x="16203" y="274"/>
                    <a:pt x="19952" y="4381"/>
                    <a:pt x="19774" y="9382"/>
                  </a:cubicBezTo>
                  <a:cubicBezTo>
                    <a:pt x="19684" y="10811"/>
                    <a:pt x="18970" y="29653"/>
                    <a:pt x="18435" y="62603"/>
                  </a:cubicBezTo>
                  <a:cubicBezTo>
                    <a:pt x="18167" y="80194"/>
                    <a:pt x="17988" y="101894"/>
                    <a:pt x="17988" y="127075"/>
                  </a:cubicBezTo>
                  <a:cubicBezTo>
                    <a:pt x="17988" y="154936"/>
                    <a:pt x="18345" y="187172"/>
                    <a:pt x="19149" y="222981"/>
                  </a:cubicBezTo>
                  <a:cubicBezTo>
                    <a:pt x="19238" y="229678"/>
                    <a:pt x="19416" y="236464"/>
                    <a:pt x="19595" y="243429"/>
                  </a:cubicBezTo>
                  <a:cubicBezTo>
                    <a:pt x="21202" y="306294"/>
                    <a:pt x="24236" y="379161"/>
                    <a:pt x="29681" y="458635"/>
                  </a:cubicBezTo>
                  <a:cubicBezTo>
                    <a:pt x="30662" y="472387"/>
                    <a:pt x="31644" y="486406"/>
                    <a:pt x="32804" y="500515"/>
                  </a:cubicBezTo>
                  <a:cubicBezTo>
                    <a:pt x="32894" y="502390"/>
                    <a:pt x="33072" y="504266"/>
                    <a:pt x="33251" y="506051"/>
                  </a:cubicBezTo>
                  <a:cubicBezTo>
                    <a:pt x="33786" y="513195"/>
                    <a:pt x="34322" y="520428"/>
                    <a:pt x="34947" y="527662"/>
                  </a:cubicBezTo>
                  <a:lnTo>
                    <a:pt x="34947" y="527751"/>
                  </a:lnTo>
                  <a:cubicBezTo>
                    <a:pt x="39141" y="577489"/>
                    <a:pt x="44229" y="629192"/>
                    <a:pt x="50477" y="682234"/>
                  </a:cubicBezTo>
                  <a:cubicBezTo>
                    <a:pt x="51726" y="691967"/>
                    <a:pt x="52886" y="701701"/>
                    <a:pt x="54136" y="711523"/>
                  </a:cubicBezTo>
                  <a:cubicBezTo>
                    <a:pt x="59580" y="755011"/>
                    <a:pt x="65917" y="799213"/>
                    <a:pt x="73058" y="843772"/>
                  </a:cubicBezTo>
                  <a:cubicBezTo>
                    <a:pt x="74218" y="850559"/>
                    <a:pt x="75289" y="857345"/>
                    <a:pt x="76539" y="864221"/>
                  </a:cubicBezTo>
                  <a:cubicBezTo>
                    <a:pt x="80644" y="889135"/>
                    <a:pt x="85107" y="914227"/>
                    <a:pt x="89927" y="939320"/>
                  </a:cubicBezTo>
                  <a:cubicBezTo>
                    <a:pt x="92961" y="955215"/>
                    <a:pt x="96085" y="971199"/>
                    <a:pt x="99387" y="987093"/>
                  </a:cubicBezTo>
                  <a:cubicBezTo>
                    <a:pt x="112151" y="1048977"/>
                    <a:pt x="126967" y="1110681"/>
                    <a:pt x="144014" y="1171224"/>
                  </a:cubicBezTo>
                  <a:cubicBezTo>
                    <a:pt x="146692" y="1180868"/>
                    <a:pt x="149459" y="1190423"/>
                    <a:pt x="152315" y="1199978"/>
                  </a:cubicBezTo>
                  <a:cubicBezTo>
                    <a:pt x="194264" y="1342585"/>
                    <a:pt x="249244" y="1477691"/>
                    <a:pt x="321093" y="15915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314106" y="5520437"/>
              <a:ext cx="430979" cy="362619"/>
            </a:xfrm>
            <a:custGeom>
              <a:avLst/>
              <a:gdLst/>
              <a:ahLst/>
              <a:cxnLst/>
              <a:rect l="l" t="t" r="r" b="b"/>
              <a:pathLst>
                <a:path w="430979" h="362619" extrusionOk="0">
                  <a:moveTo>
                    <a:pt x="430980" y="331008"/>
                  </a:moveTo>
                  <a:cubicBezTo>
                    <a:pt x="430980" y="331008"/>
                    <a:pt x="192406" y="-60023"/>
                    <a:pt x="29518" y="7932"/>
                  </a:cubicBezTo>
                  <a:cubicBezTo>
                    <a:pt x="-133369" y="75887"/>
                    <a:pt x="430980" y="362619"/>
                    <a:pt x="430980" y="362619"/>
                  </a:cubicBezTo>
                  <a:lnTo>
                    <a:pt x="430980" y="331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734554" y="5550706"/>
              <a:ext cx="263124" cy="262251"/>
            </a:xfrm>
            <a:custGeom>
              <a:avLst/>
              <a:gdLst/>
              <a:ahLst/>
              <a:cxnLst/>
              <a:rect l="l" t="t" r="r" b="b"/>
              <a:pathLst>
                <a:path w="263124" h="262251" extrusionOk="0">
                  <a:moveTo>
                    <a:pt x="3213" y="241088"/>
                  </a:moveTo>
                  <a:cubicBezTo>
                    <a:pt x="-1785" y="236713"/>
                    <a:pt x="186004" y="-26713"/>
                    <a:pt x="253747" y="2219"/>
                  </a:cubicBezTo>
                  <a:cubicBezTo>
                    <a:pt x="321490" y="31152"/>
                    <a:pt x="0" y="262252"/>
                    <a:pt x="0" y="262252"/>
                  </a:cubicBezTo>
                  <a:lnTo>
                    <a:pt x="3213" y="2410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461923" y="5275899"/>
              <a:ext cx="256833" cy="215947"/>
            </a:xfrm>
            <a:custGeom>
              <a:avLst/>
              <a:gdLst/>
              <a:ahLst/>
              <a:cxnLst/>
              <a:rect l="l" t="t" r="r" b="b"/>
              <a:pathLst>
                <a:path w="256833" h="215947" extrusionOk="0">
                  <a:moveTo>
                    <a:pt x="256833" y="190320"/>
                  </a:moveTo>
                  <a:cubicBezTo>
                    <a:pt x="256833" y="190320"/>
                    <a:pt x="86002" y="-57926"/>
                    <a:pt x="11297" y="12619"/>
                  </a:cubicBezTo>
                  <a:cubicBezTo>
                    <a:pt x="-63408" y="83163"/>
                    <a:pt x="256833" y="215948"/>
                    <a:pt x="256833" y="215948"/>
                  </a:cubicBezTo>
                  <a:lnTo>
                    <a:pt x="256833" y="1903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718756" y="5043288"/>
              <a:ext cx="214427" cy="375067"/>
            </a:xfrm>
            <a:custGeom>
              <a:avLst/>
              <a:gdLst/>
              <a:ahLst/>
              <a:cxnLst/>
              <a:rect l="l" t="t" r="r" b="b"/>
              <a:pathLst>
                <a:path w="214427" h="375067" extrusionOk="0">
                  <a:moveTo>
                    <a:pt x="0" y="340599"/>
                  </a:moveTo>
                  <a:cubicBezTo>
                    <a:pt x="0" y="340599"/>
                    <a:pt x="95947" y="-15963"/>
                    <a:pt x="194215" y="557"/>
                  </a:cubicBezTo>
                  <a:cubicBezTo>
                    <a:pt x="292572" y="17077"/>
                    <a:pt x="0" y="375068"/>
                    <a:pt x="0" y="375068"/>
                  </a:cubicBezTo>
                  <a:lnTo>
                    <a:pt x="0" y="3405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718756" y="5389724"/>
              <a:ext cx="185138" cy="135609"/>
            </a:xfrm>
            <a:custGeom>
              <a:avLst/>
              <a:gdLst/>
              <a:ahLst/>
              <a:cxnLst/>
              <a:rect l="l" t="t" r="r" b="b"/>
              <a:pathLst>
                <a:path w="185138" h="135609" extrusionOk="0">
                  <a:moveTo>
                    <a:pt x="0" y="123018"/>
                  </a:moveTo>
                  <a:cubicBezTo>
                    <a:pt x="0" y="123018"/>
                    <a:pt x="133969" y="-22178"/>
                    <a:pt x="179131" y="2914"/>
                  </a:cubicBezTo>
                  <a:cubicBezTo>
                    <a:pt x="224294" y="28007"/>
                    <a:pt x="0" y="135609"/>
                    <a:pt x="0" y="135609"/>
                  </a:cubicBezTo>
                  <a:lnTo>
                    <a:pt x="0" y="1230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752762" y="5812900"/>
              <a:ext cx="305304" cy="176597"/>
            </a:xfrm>
            <a:custGeom>
              <a:avLst/>
              <a:gdLst/>
              <a:ahLst/>
              <a:cxnLst/>
              <a:rect l="l" t="t" r="r" b="b"/>
              <a:pathLst>
                <a:path w="305304" h="176597" extrusionOk="0">
                  <a:moveTo>
                    <a:pt x="0" y="153917"/>
                  </a:moveTo>
                  <a:cubicBezTo>
                    <a:pt x="0" y="153917"/>
                    <a:pt x="243215" y="-57003"/>
                    <a:pt x="299266" y="14971"/>
                  </a:cubicBezTo>
                  <a:cubicBezTo>
                    <a:pt x="355317" y="86944"/>
                    <a:pt x="2678" y="176598"/>
                    <a:pt x="2678" y="176598"/>
                  </a:cubicBezTo>
                  <a:lnTo>
                    <a:pt x="0" y="1539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36120" y="6065043"/>
              <a:ext cx="233242" cy="278890"/>
            </a:xfrm>
            <a:custGeom>
              <a:avLst/>
              <a:gdLst/>
              <a:ahLst/>
              <a:cxnLst/>
              <a:rect l="l" t="t" r="r" b="b"/>
              <a:pathLst>
                <a:path w="233242" h="278890" extrusionOk="0">
                  <a:moveTo>
                    <a:pt x="229583" y="0"/>
                  </a:moveTo>
                  <a:cubicBezTo>
                    <a:pt x="229583" y="0"/>
                    <a:pt x="-72896" y="188149"/>
                    <a:pt x="16535" y="266551"/>
                  </a:cubicBezTo>
                  <a:cubicBezTo>
                    <a:pt x="105878" y="344954"/>
                    <a:pt x="233242" y="24110"/>
                    <a:pt x="233242" y="24110"/>
                  </a:cubicBezTo>
                  <a:lnTo>
                    <a:pt x="229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40874" y="5883162"/>
              <a:ext cx="219742" cy="152949"/>
            </a:xfrm>
            <a:custGeom>
              <a:avLst/>
              <a:gdLst/>
              <a:ahLst/>
              <a:cxnLst/>
              <a:rect l="l" t="t" r="r" b="b"/>
              <a:pathLst>
                <a:path w="219742" h="152949" extrusionOk="0">
                  <a:moveTo>
                    <a:pt x="219742" y="133394"/>
                  </a:moveTo>
                  <a:cubicBezTo>
                    <a:pt x="219742" y="133394"/>
                    <a:pt x="73456" y="-29752"/>
                    <a:pt x="9640" y="4806"/>
                  </a:cubicBezTo>
                  <a:cubicBezTo>
                    <a:pt x="-54176" y="39274"/>
                    <a:pt x="219742" y="152950"/>
                    <a:pt x="219742" y="152950"/>
                  </a:cubicBezTo>
                  <a:lnTo>
                    <a:pt x="219742" y="1333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10"/>
          <p:cNvGrpSpPr/>
          <p:nvPr/>
        </p:nvGrpSpPr>
        <p:grpSpPr>
          <a:xfrm>
            <a:off x="6908569" y="1501156"/>
            <a:ext cx="368370" cy="220136"/>
            <a:chOff x="9352904" y="2076709"/>
            <a:chExt cx="478030" cy="285668"/>
          </a:xfrm>
        </p:grpSpPr>
        <p:sp>
          <p:nvSpPr>
            <p:cNvPr id="425" name="Google Shape;425;p10"/>
            <p:cNvSpPr/>
            <p:nvPr/>
          </p:nvSpPr>
          <p:spPr>
            <a:xfrm>
              <a:off x="9631786" y="2094984"/>
              <a:ext cx="67476" cy="60963"/>
            </a:xfrm>
            <a:custGeom>
              <a:avLst/>
              <a:gdLst/>
              <a:ahLst/>
              <a:cxnLst/>
              <a:rect l="l" t="t" r="r" b="b"/>
              <a:pathLst>
                <a:path w="67476" h="60963" extrusionOk="0">
                  <a:moveTo>
                    <a:pt x="62193" y="25370"/>
                  </a:moveTo>
                  <a:cubicBezTo>
                    <a:pt x="70404" y="18762"/>
                    <a:pt x="69511" y="2688"/>
                    <a:pt x="56212" y="1706"/>
                  </a:cubicBezTo>
                  <a:cubicBezTo>
                    <a:pt x="51483" y="1349"/>
                    <a:pt x="46127" y="1438"/>
                    <a:pt x="40772" y="1974"/>
                  </a:cubicBezTo>
                  <a:cubicBezTo>
                    <a:pt x="30686" y="-1687"/>
                    <a:pt x="18816" y="-169"/>
                    <a:pt x="9890" y="5814"/>
                  </a:cubicBezTo>
                  <a:cubicBezTo>
                    <a:pt x="4089" y="9653"/>
                    <a:pt x="1589" y="15100"/>
                    <a:pt x="1589" y="20905"/>
                  </a:cubicBezTo>
                  <a:cubicBezTo>
                    <a:pt x="-1445" y="26352"/>
                    <a:pt x="162" y="32781"/>
                    <a:pt x="3910" y="36978"/>
                  </a:cubicBezTo>
                  <a:cubicBezTo>
                    <a:pt x="6856" y="55373"/>
                    <a:pt x="29347" y="67161"/>
                    <a:pt x="46395" y="57517"/>
                  </a:cubicBezTo>
                  <a:cubicBezTo>
                    <a:pt x="54160" y="53141"/>
                    <a:pt x="58712" y="45908"/>
                    <a:pt x="60319" y="38139"/>
                  </a:cubicBezTo>
                  <a:cubicBezTo>
                    <a:pt x="62817" y="34746"/>
                    <a:pt x="63710" y="29567"/>
                    <a:pt x="62193" y="253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9493995" y="2173328"/>
              <a:ext cx="72321" cy="58554"/>
            </a:xfrm>
            <a:custGeom>
              <a:avLst/>
              <a:gdLst/>
              <a:ahLst/>
              <a:cxnLst/>
              <a:rect l="l" t="t" r="r" b="b"/>
              <a:pathLst>
                <a:path w="72321" h="58554" extrusionOk="0">
                  <a:moveTo>
                    <a:pt x="67174" y="8730"/>
                  </a:moveTo>
                  <a:cubicBezTo>
                    <a:pt x="59320" y="-825"/>
                    <a:pt x="46110" y="-557"/>
                    <a:pt x="34954" y="515"/>
                  </a:cubicBezTo>
                  <a:cubicBezTo>
                    <a:pt x="24154" y="1586"/>
                    <a:pt x="13265" y="5426"/>
                    <a:pt x="6928" y="14802"/>
                  </a:cubicBezTo>
                  <a:cubicBezTo>
                    <a:pt x="2644" y="21053"/>
                    <a:pt x="1216" y="29447"/>
                    <a:pt x="3179" y="36859"/>
                  </a:cubicBezTo>
                  <a:cubicBezTo>
                    <a:pt x="2555" y="38109"/>
                    <a:pt x="1752" y="39359"/>
                    <a:pt x="1216" y="40698"/>
                  </a:cubicBezTo>
                  <a:cubicBezTo>
                    <a:pt x="-3961" y="51950"/>
                    <a:pt x="8446" y="61058"/>
                    <a:pt x="18621" y="57933"/>
                  </a:cubicBezTo>
                  <a:cubicBezTo>
                    <a:pt x="29152" y="54629"/>
                    <a:pt x="40666" y="57129"/>
                    <a:pt x="51197" y="53021"/>
                  </a:cubicBezTo>
                  <a:cubicBezTo>
                    <a:pt x="59677" y="49717"/>
                    <a:pt x="66817" y="42663"/>
                    <a:pt x="70298" y="34180"/>
                  </a:cubicBezTo>
                  <a:cubicBezTo>
                    <a:pt x="73600" y="25696"/>
                    <a:pt x="73065" y="15784"/>
                    <a:pt x="67174" y="8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0"/>
            <p:cNvSpPr/>
            <p:nvPr/>
          </p:nvSpPr>
          <p:spPr>
            <a:xfrm>
              <a:off x="9745260" y="2157570"/>
              <a:ext cx="85674" cy="67574"/>
            </a:xfrm>
            <a:custGeom>
              <a:avLst/>
              <a:gdLst/>
              <a:ahLst/>
              <a:cxnLst/>
              <a:rect l="l" t="t" r="r" b="b"/>
              <a:pathLst>
                <a:path w="85674" h="67574" extrusionOk="0">
                  <a:moveTo>
                    <a:pt x="82955" y="45116"/>
                  </a:moveTo>
                  <a:cubicBezTo>
                    <a:pt x="86971" y="41008"/>
                    <a:pt x="86168" y="33239"/>
                    <a:pt x="82955" y="29042"/>
                  </a:cubicBezTo>
                  <a:cubicBezTo>
                    <a:pt x="82330" y="28149"/>
                    <a:pt x="81616" y="27435"/>
                    <a:pt x="80903" y="26631"/>
                  </a:cubicBezTo>
                  <a:cubicBezTo>
                    <a:pt x="80634" y="17344"/>
                    <a:pt x="76082" y="7790"/>
                    <a:pt x="67515" y="3057"/>
                  </a:cubicBezTo>
                  <a:cubicBezTo>
                    <a:pt x="57161" y="-2747"/>
                    <a:pt x="46362" y="289"/>
                    <a:pt x="38774" y="7343"/>
                  </a:cubicBezTo>
                  <a:cubicBezTo>
                    <a:pt x="37347" y="7343"/>
                    <a:pt x="35919" y="7432"/>
                    <a:pt x="34490" y="7522"/>
                  </a:cubicBezTo>
                  <a:cubicBezTo>
                    <a:pt x="30296" y="3682"/>
                    <a:pt x="23959" y="2253"/>
                    <a:pt x="18068" y="6629"/>
                  </a:cubicBezTo>
                  <a:cubicBezTo>
                    <a:pt x="1823" y="18773"/>
                    <a:pt x="-3621" y="39044"/>
                    <a:pt x="2359" y="57975"/>
                  </a:cubicBezTo>
                  <a:cubicBezTo>
                    <a:pt x="3788" y="62529"/>
                    <a:pt x="8606" y="65386"/>
                    <a:pt x="13069" y="66101"/>
                  </a:cubicBezTo>
                  <a:cubicBezTo>
                    <a:pt x="25654" y="68065"/>
                    <a:pt x="39131" y="69137"/>
                    <a:pt x="50377" y="62171"/>
                  </a:cubicBezTo>
                  <a:cubicBezTo>
                    <a:pt x="52877" y="60564"/>
                    <a:pt x="55198" y="58600"/>
                    <a:pt x="57161" y="56367"/>
                  </a:cubicBezTo>
                  <a:cubicBezTo>
                    <a:pt x="67068" y="56724"/>
                    <a:pt x="75814" y="52438"/>
                    <a:pt x="82955" y="45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0"/>
            <p:cNvSpPr/>
            <p:nvPr/>
          </p:nvSpPr>
          <p:spPr>
            <a:xfrm>
              <a:off x="9636166" y="2222758"/>
              <a:ext cx="69948" cy="51068"/>
            </a:xfrm>
            <a:custGeom>
              <a:avLst/>
              <a:gdLst/>
              <a:ahLst/>
              <a:cxnLst/>
              <a:rect l="l" t="t" r="r" b="b"/>
              <a:pathLst>
                <a:path w="69948" h="51068" extrusionOk="0">
                  <a:moveTo>
                    <a:pt x="59509" y="7074"/>
                  </a:moveTo>
                  <a:cubicBezTo>
                    <a:pt x="56562" y="1805"/>
                    <a:pt x="50494" y="-1767"/>
                    <a:pt x="43264" y="912"/>
                  </a:cubicBezTo>
                  <a:cubicBezTo>
                    <a:pt x="35588" y="3859"/>
                    <a:pt x="26216" y="6270"/>
                    <a:pt x="18006" y="9931"/>
                  </a:cubicBezTo>
                  <a:cubicBezTo>
                    <a:pt x="8544" y="13414"/>
                    <a:pt x="-1363" y="19486"/>
                    <a:pt x="155" y="30827"/>
                  </a:cubicBezTo>
                  <a:cubicBezTo>
                    <a:pt x="155" y="30916"/>
                    <a:pt x="244" y="31005"/>
                    <a:pt x="244" y="31094"/>
                  </a:cubicBezTo>
                  <a:cubicBezTo>
                    <a:pt x="66" y="36899"/>
                    <a:pt x="2476" y="42703"/>
                    <a:pt x="7920" y="46543"/>
                  </a:cubicBezTo>
                  <a:cubicBezTo>
                    <a:pt x="16399" y="52615"/>
                    <a:pt x="27913" y="51811"/>
                    <a:pt x="37283" y="48597"/>
                  </a:cubicBezTo>
                  <a:cubicBezTo>
                    <a:pt x="47102" y="45293"/>
                    <a:pt x="61114" y="41899"/>
                    <a:pt x="67006" y="32880"/>
                  </a:cubicBezTo>
                  <a:cubicBezTo>
                    <a:pt x="73431" y="23236"/>
                    <a:pt x="68611" y="12164"/>
                    <a:pt x="59509" y="7074"/>
                  </a:cubicBezTo>
                  <a:close/>
                  <a:moveTo>
                    <a:pt x="45227" y="30469"/>
                  </a:moveTo>
                  <a:cubicBezTo>
                    <a:pt x="45495" y="30380"/>
                    <a:pt x="45853" y="30291"/>
                    <a:pt x="46121" y="30202"/>
                  </a:cubicBezTo>
                  <a:cubicBezTo>
                    <a:pt x="45495" y="30291"/>
                    <a:pt x="46031" y="30380"/>
                    <a:pt x="47727" y="30469"/>
                  </a:cubicBezTo>
                  <a:cubicBezTo>
                    <a:pt x="46834" y="31720"/>
                    <a:pt x="46031" y="31720"/>
                    <a:pt x="45227" y="30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0"/>
            <p:cNvSpPr/>
            <p:nvPr/>
          </p:nvSpPr>
          <p:spPr>
            <a:xfrm>
              <a:off x="9497428" y="2076709"/>
              <a:ext cx="65911" cy="59626"/>
            </a:xfrm>
            <a:custGeom>
              <a:avLst/>
              <a:gdLst/>
              <a:ahLst/>
              <a:cxnLst/>
              <a:rect l="l" t="t" r="r" b="b"/>
              <a:pathLst>
                <a:path w="65911" h="59626" extrusionOk="0">
                  <a:moveTo>
                    <a:pt x="50889" y="55521"/>
                  </a:moveTo>
                  <a:cubicBezTo>
                    <a:pt x="64990" y="47395"/>
                    <a:pt x="69185" y="29179"/>
                    <a:pt x="63383" y="15873"/>
                  </a:cubicBezTo>
                  <a:cubicBezTo>
                    <a:pt x="63027" y="11855"/>
                    <a:pt x="60796" y="8015"/>
                    <a:pt x="55976" y="5961"/>
                  </a:cubicBezTo>
                  <a:cubicBezTo>
                    <a:pt x="52673" y="3193"/>
                    <a:pt x="48479" y="1229"/>
                    <a:pt x="43391" y="425"/>
                  </a:cubicBezTo>
                  <a:cubicBezTo>
                    <a:pt x="38839" y="-379"/>
                    <a:pt x="34199" y="-22"/>
                    <a:pt x="29736" y="1318"/>
                  </a:cubicBezTo>
                  <a:cubicBezTo>
                    <a:pt x="15098" y="1764"/>
                    <a:pt x="1532" y="7926"/>
                    <a:pt x="103" y="25250"/>
                  </a:cubicBezTo>
                  <a:cubicBezTo>
                    <a:pt x="-2039" y="50878"/>
                    <a:pt x="29647" y="67844"/>
                    <a:pt x="50889" y="55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0"/>
            <p:cNvSpPr/>
            <p:nvPr/>
          </p:nvSpPr>
          <p:spPr>
            <a:xfrm>
              <a:off x="9358475" y="2193181"/>
              <a:ext cx="52021" cy="52200"/>
            </a:xfrm>
            <a:custGeom>
              <a:avLst/>
              <a:gdLst/>
              <a:ahLst/>
              <a:cxnLst/>
              <a:rect l="l" t="t" r="r" b="b"/>
              <a:pathLst>
                <a:path w="52021" h="52200" extrusionOk="0">
                  <a:moveTo>
                    <a:pt x="43823" y="7808"/>
                  </a:moveTo>
                  <a:cubicBezTo>
                    <a:pt x="41770" y="6022"/>
                    <a:pt x="39449" y="4594"/>
                    <a:pt x="36951" y="3522"/>
                  </a:cubicBezTo>
                  <a:cubicBezTo>
                    <a:pt x="35165" y="1736"/>
                    <a:pt x="32578" y="486"/>
                    <a:pt x="29364" y="129"/>
                  </a:cubicBezTo>
                  <a:cubicBezTo>
                    <a:pt x="24009" y="-407"/>
                    <a:pt x="19011" y="754"/>
                    <a:pt x="14638" y="3165"/>
                  </a:cubicBezTo>
                  <a:cubicBezTo>
                    <a:pt x="8836" y="5576"/>
                    <a:pt x="4195" y="10130"/>
                    <a:pt x="1160" y="16113"/>
                  </a:cubicBezTo>
                  <a:cubicBezTo>
                    <a:pt x="0" y="18435"/>
                    <a:pt x="-179" y="21024"/>
                    <a:pt x="356" y="23525"/>
                  </a:cubicBezTo>
                  <a:cubicBezTo>
                    <a:pt x="0" y="25668"/>
                    <a:pt x="-89" y="27900"/>
                    <a:pt x="89" y="30222"/>
                  </a:cubicBezTo>
                  <a:cubicBezTo>
                    <a:pt x="1517" y="47903"/>
                    <a:pt x="20171" y="56743"/>
                    <a:pt x="35701" y="49867"/>
                  </a:cubicBezTo>
                  <a:cubicBezTo>
                    <a:pt x="52392" y="42455"/>
                    <a:pt x="58283" y="20488"/>
                    <a:pt x="43823" y="7808"/>
                  </a:cubicBezTo>
                  <a:close/>
                  <a:moveTo>
                    <a:pt x="27490" y="26203"/>
                  </a:moveTo>
                  <a:cubicBezTo>
                    <a:pt x="27400" y="26203"/>
                    <a:pt x="27400" y="26203"/>
                    <a:pt x="27311" y="26203"/>
                  </a:cubicBezTo>
                  <a:cubicBezTo>
                    <a:pt x="27400" y="26025"/>
                    <a:pt x="27490" y="25935"/>
                    <a:pt x="27579" y="25935"/>
                  </a:cubicBezTo>
                  <a:cubicBezTo>
                    <a:pt x="27758" y="25757"/>
                    <a:pt x="27847" y="25668"/>
                    <a:pt x="27847" y="25668"/>
                  </a:cubicBezTo>
                  <a:cubicBezTo>
                    <a:pt x="27758" y="25757"/>
                    <a:pt x="27758" y="25846"/>
                    <a:pt x="27668" y="25935"/>
                  </a:cubicBezTo>
                  <a:cubicBezTo>
                    <a:pt x="27579" y="26114"/>
                    <a:pt x="27490" y="26203"/>
                    <a:pt x="27490" y="26203"/>
                  </a:cubicBezTo>
                  <a:close/>
                  <a:moveTo>
                    <a:pt x="27132" y="26561"/>
                  </a:moveTo>
                  <a:cubicBezTo>
                    <a:pt x="27222" y="26561"/>
                    <a:pt x="27222" y="26561"/>
                    <a:pt x="27311" y="26561"/>
                  </a:cubicBezTo>
                  <a:cubicBezTo>
                    <a:pt x="27044" y="26829"/>
                    <a:pt x="26955" y="26918"/>
                    <a:pt x="27132" y="26561"/>
                  </a:cubicBezTo>
                  <a:close/>
                  <a:moveTo>
                    <a:pt x="24990" y="27811"/>
                  </a:moveTo>
                  <a:cubicBezTo>
                    <a:pt x="25169" y="27811"/>
                    <a:pt x="25258" y="27722"/>
                    <a:pt x="25348" y="27632"/>
                  </a:cubicBezTo>
                  <a:cubicBezTo>
                    <a:pt x="25348" y="27632"/>
                    <a:pt x="25348" y="27632"/>
                    <a:pt x="25348" y="27632"/>
                  </a:cubicBezTo>
                  <a:cubicBezTo>
                    <a:pt x="25348" y="27632"/>
                    <a:pt x="25348" y="27632"/>
                    <a:pt x="25348" y="27632"/>
                  </a:cubicBezTo>
                  <a:cubicBezTo>
                    <a:pt x="25348" y="27811"/>
                    <a:pt x="25169" y="27811"/>
                    <a:pt x="24990" y="27811"/>
                  </a:cubicBezTo>
                  <a:close/>
                  <a:moveTo>
                    <a:pt x="26597" y="27989"/>
                  </a:moveTo>
                  <a:cubicBezTo>
                    <a:pt x="26597" y="27989"/>
                    <a:pt x="26597" y="27989"/>
                    <a:pt x="26597" y="27989"/>
                  </a:cubicBezTo>
                  <a:cubicBezTo>
                    <a:pt x="26776" y="28079"/>
                    <a:pt x="27044" y="28168"/>
                    <a:pt x="27311" y="28257"/>
                  </a:cubicBezTo>
                  <a:cubicBezTo>
                    <a:pt x="27044" y="28168"/>
                    <a:pt x="26776" y="28079"/>
                    <a:pt x="26597" y="27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9485534" y="2296372"/>
              <a:ext cx="51348" cy="51085"/>
            </a:xfrm>
            <a:custGeom>
              <a:avLst/>
              <a:gdLst/>
              <a:ahLst/>
              <a:cxnLst/>
              <a:rect l="l" t="t" r="r" b="b"/>
              <a:pathLst>
                <a:path w="51348" h="51085" extrusionOk="0">
                  <a:moveTo>
                    <a:pt x="48324" y="31954"/>
                  </a:moveTo>
                  <a:cubicBezTo>
                    <a:pt x="49573" y="28561"/>
                    <a:pt x="49752" y="24900"/>
                    <a:pt x="49217" y="21417"/>
                  </a:cubicBezTo>
                  <a:cubicBezTo>
                    <a:pt x="54661" y="13381"/>
                    <a:pt x="49395" y="-1175"/>
                    <a:pt x="36632" y="76"/>
                  </a:cubicBezTo>
                  <a:cubicBezTo>
                    <a:pt x="32883" y="433"/>
                    <a:pt x="29224" y="1326"/>
                    <a:pt x="25743" y="2754"/>
                  </a:cubicBezTo>
                  <a:cubicBezTo>
                    <a:pt x="22173" y="2754"/>
                    <a:pt x="18602" y="3380"/>
                    <a:pt x="15300" y="4630"/>
                  </a:cubicBezTo>
                  <a:cubicBezTo>
                    <a:pt x="-3264" y="11595"/>
                    <a:pt x="-5228" y="35883"/>
                    <a:pt x="11016" y="46510"/>
                  </a:cubicBezTo>
                  <a:cubicBezTo>
                    <a:pt x="19584" y="52136"/>
                    <a:pt x="31187" y="52939"/>
                    <a:pt x="39755" y="46867"/>
                  </a:cubicBezTo>
                  <a:cubicBezTo>
                    <a:pt x="43415" y="44277"/>
                    <a:pt x="45289" y="40706"/>
                    <a:pt x="45914" y="36777"/>
                  </a:cubicBezTo>
                  <a:cubicBezTo>
                    <a:pt x="46807" y="35258"/>
                    <a:pt x="47699" y="33651"/>
                    <a:pt x="48324" y="31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0"/>
            <p:cNvSpPr/>
            <p:nvPr/>
          </p:nvSpPr>
          <p:spPr>
            <a:xfrm>
              <a:off x="9352904" y="2312258"/>
              <a:ext cx="53206" cy="50119"/>
            </a:xfrm>
            <a:custGeom>
              <a:avLst/>
              <a:gdLst/>
              <a:ahLst/>
              <a:cxnLst/>
              <a:rect l="l" t="t" r="r" b="b"/>
              <a:pathLst>
                <a:path w="53206" h="50119" extrusionOk="0">
                  <a:moveTo>
                    <a:pt x="34489" y="799"/>
                  </a:moveTo>
                  <a:cubicBezTo>
                    <a:pt x="25742" y="3656"/>
                    <a:pt x="16906" y="6424"/>
                    <a:pt x="8159" y="9282"/>
                  </a:cubicBezTo>
                  <a:cubicBezTo>
                    <a:pt x="1287" y="11514"/>
                    <a:pt x="-1659" y="20355"/>
                    <a:pt x="930" y="26606"/>
                  </a:cubicBezTo>
                  <a:cubicBezTo>
                    <a:pt x="3250" y="32231"/>
                    <a:pt x="8427" y="34821"/>
                    <a:pt x="13960" y="34553"/>
                  </a:cubicBezTo>
                  <a:cubicBezTo>
                    <a:pt x="13871" y="34731"/>
                    <a:pt x="13871" y="34999"/>
                    <a:pt x="13782" y="35178"/>
                  </a:cubicBezTo>
                  <a:cubicBezTo>
                    <a:pt x="11550" y="44911"/>
                    <a:pt x="23511" y="53037"/>
                    <a:pt x="32079" y="49108"/>
                  </a:cubicBezTo>
                  <a:cubicBezTo>
                    <a:pt x="46449" y="42411"/>
                    <a:pt x="55285" y="27230"/>
                    <a:pt x="52785" y="11336"/>
                  </a:cubicBezTo>
                  <a:cubicBezTo>
                    <a:pt x="51269" y="2317"/>
                    <a:pt x="42700" y="-1880"/>
                    <a:pt x="34489" y="7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0"/>
            <p:cNvSpPr/>
            <p:nvPr/>
          </p:nvSpPr>
          <p:spPr>
            <a:xfrm>
              <a:off x="9398075" y="2108981"/>
              <a:ext cx="41149" cy="41475"/>
            </a:xfrm>
            <a:custGeom>
              <a:avLst/>
              <a:gdLst/>
              <a:ahLst/>
              <a:cxnLst/>
              <a:rect l="l" t="t" r="r" b="b"/>
              <a:pathLst>
                <a:path w="41149" h="41475" extrusionOk="0">
                  <a:moveTo>
                    <a:pt x="15826" y="41109"/>
                  </a:moveTo>
                  <a:cubicBezTo>
                    <a:pt x="24841" y="43163"/>
                    <a:pt x="33945" y="36287"/>
                    <a:pt x="36711" y="27982"/>
                  </a:cubicBezTo>
                  <a:cubicBezTo>
                    <a:pt x="37426" y="25929"/>
                    <a:pt x="37693" y="23785"/>
                    <a:pt x="37872" y="21732"/>
                  </a:cubicBezTo>
                  <a:cubicBezTo>
                    <a:pt x="40282" y="18785"/>
                    <a:pt x="41621" y="14945"/>
                    <a:pt x="40997" y="11373"/>
                  </a:cubicBezTo>
                  <a:cubicBezTo>
                    <a:pt x="39658" y="3783"/>
                    <a:pt x="33498" y="-414"/>
                    <a:pt x="26002" y="32"/>
                  </a:cubicBezTo>
                  <a:cubicBezTo>
                    <a:pt x="18950" y="390"/>
                    <a:pt x="12256" y="4765"/>
                    <a:pt x="8240" y="10480"/>
                  </a:cubicBezTo>
                  <a:cubicBezTo>
                    <a:pt x="7883" y="10927"/>
                    <a:pt x="7704" y="11373"/>
                    <a:pt x="7437" y="11820"/>
                  </a:cubicBezTo>
                  <a:cubicBezTo>
                    <a:pt x="5830" y="13605"/>
                    <a:pt x="4312" y="15481"/>
                    <a:pt x="2707" y="17267"/>
                  </a:cubicBezTo>
                  <a:cubicBezTo>
                    <a:pt x="-1845" y="22535"/>
                    <a:pt x="-417" y="32001"/>
                    <a:pt x="5206" y="35930"/>
                  </a:cubicBezTo>
                  <a:cubicBezTo>
                    <a:pt x="6098" y="36555"/>
                    <a:pt x="6901" y="37001"/>
                    <a:pt x="7793" y="37358"/>
                  </a:cubicBezTo>
                  <a:cubicBezTo>
                    <a:pt x="10114" y="39234"/>
                    <a:pt x="13060" y="40484"/>
                    <a:pt x="15826" y="41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10"/>
          <p:cNvGrpSpPr/>
          <p:nvPr/>
        </p:nvGrpSpPr>
        <p:grpSpPr>
          <a:xfrm>
            <a:off x="7930493" y="-250504"/>
            <a:ext cx="1612239" cy="1279888"/>
            <a:chOff x="2942485" y="-56344"/>
            <a:chExt cx="2092187" cy="1660898"/>
          </a:xfrm>
        </p:grpSpPr>
        <p:grpSp>
          <p:nvGrpSpPr>
            <p:cNvPr id="435" name="Google Shape;435;p10"/>
            <p:cNvGrpSpPr/>
            <p:nvPr/>
          </p:nvGrpSpPr>
          <p:grpSpPr>
            <a:xfrm>
              <a:off x="2942485" y="-56344"/>
              <a:ext cx="1873186" cy="790648"/>
              <a:chOff x="2942485" y="-56344"/>
              <a:chExt cx="1873186" cy="790648"/>
            </a:xfrm>
          </p:grpSpPr>
          <p:sp>
            <p:nvSpPr>
              <p:cNvPr id="436" name="Google Shape;436;p10"/>
              <p:cNvSpPr/>
              <p:nvPr/>
            </p:nvSpPr>
            <p:spPr>
              <a:xfrm>
                <a:off x="2942524" y="-56344"/>
                <a:ext cx="1873147" cy="790648"/>
              </a:xfrm>
              <a:custGeom>
                <a:avLst/>
                <a:gdLst/>
                <a:ahLst/>
                <a:cxnLst/>
                <a:rect l="l" t="t" r="r" b="b"/>
                <a:pathLst>
                  <a:path w="1873147" h="790648" extrusionOk="0">
                    <a:moveTo>
                      <a:pt x="1852" y="785900"/>
                    </a:moveTo>
                    <a:cubicBezTo>
                      <a:pt x="2834" y="786704"/>
                      <a:pt x="4173" y="787240"/>
                      <a:pt x="5601" y="787329"/>
                    </a:cubicBezTo>
                    <a:cubicBezTo>
                      <a:pt x="7565" y="789472"/>
                      <a:pt x="10331" y="790812"/>
                      <a:pt x="14080" y="790633"/>
                    </a:cubicBezTo>
                    <a:cubicBezTo>
                      <a:pt x="133322" y="785364"/>
                      <a:pt x="251940" y="769738"/>
                      <a:pt x="368148" y="743931"/>
                    </a:cubicBezTo>
                    <a:cubicBezTo>
                      <a:pt x="371182" y="743306"/>
                      <a:pt x="374217" y="742591"/>
                      <a:pt x="377252" y="741966"/>
                    </a:cubicBezTo>
                    <a:cubicBezTo>
                      <a:pt x="388230" y="739466"/>
                      <a:pt x="399208" y="736966"/>
                      <a:pt x="410097" y="734197"/>
                    </a:cubicBezTo>
                    <a:cubicBezTo>
                      <a:pt x="412328" y="733751"/>
                      <a:pt x="414560" y="733215"/>
                      <a:pt x="416791" y="732590"/>
                    </a:cubicBezTo>
                    <a:cubicBezTo>
                      <a:pt x="567272" y="695443"/>
                      <a:pt x="713379" y="641150"/>
                      <a:pt x="851544" y="569891"/>
                    </a:cubicBezTo>
                    <a:cubicBezTo>
                      <a:pt x="854043" y="568552"/>
                      <a:pt x="856721" y="567302"/>
                      <a:pt x="859220" y="565873"/>
                    </a:cubicBezTo>
                    <a:cubicBezTo>
                      <a:pt x="880908" y="554621"/>
                      <a:pt x="902418" y="542923"/>
                      <a:pt x="923839" y="530690"/>
                    </a:cubicBezTo>
                    <a:cubicBezTo>
                      <a:pt x="924732" y="530243"/>
                      <a:pt x="925713" y="529708"/>
                      <a:pt x="926606" y="529172"/>
                    </a:cubicBezTo>
                    <a:cubicBezTo>
                      <a:pt x="929283" y="527654"/>
                      <a:pt x="932050" y="526046"/>
                      <a:pt x="934728" y="524439"/>
                    </a:cubicBezTo>
                    <a:cubicBezTo>
                      <a:pt x="1083156" y="438178"/>
                      <a:pt x="1213823" y="327450"/>
                      <a:pt x="1354665" y="229938"/>
                    </a:cubicBezTo>
                    <a:cubicBezTo>
                      <a:pt x="1497024" y="131354"/>
                      <a:pt x="1637865" y="69650"/>
                      <a:pt x="1803251" y="45361"/>
                    </a:cubicBezTo>
                    <a:cubicBezTo>
                      <a:pt x="1822262" y="49112"/>
                      <a:pt x="1841184" y="53398"/>
                      <a:pt x="1860284" y="58220"/>
                    </a:cubicBezTo>
                    <a:cubicBezTo>
                      <a:pt x="1868496" y="60274"/>
                      <a:pt x="1873405" y="53577"/>
                      <a:pt x="1873137" y="46969"/>
                    </a:cubicBezTo>
                    <a:cubicBezTo>
                      <a:pt x="1873137" y="43486"/>
                      <a:pt x="1871620" y="40003"/>
                      <a:pt x="1868407" y="37950"/>
                    </a:cubicBezTo>
                    <a:cubicBezTo>
                      <a:pt x="1869032" y="37860"/>
                      <a:pt x="1869745" y="37771"/>
                      <a:pt x="1870370" y="37682"/>
                    </a:cubicBezTo>
                    <a:cubicBezTo>
                      <a:pt x="1872601" y="37503"/>
                      <a:pt x="1873048" y="34021"/>
                      <a:pt x="1870638" y="33753"/>
                    </a:cubicBezTo>
                    <a:cubicBezTo>
                      <a:pt x="1861623" y="32592"/>
                      <a:pt x="1852430" y="31877"/>
                      <a:pt x="1843415" y="31163"/>
                    </a:cubicBezTo>
                    <a:cubicBezTo>
                      <a:pt x="1828956" y="27859"/>
                      <a:pt x="1814497" y="24823"/>
                      <a:pt x="1800038" y="22144"/>
                    </a:cubicBezTo>
                    <a:cubicBezTo>
                      <a:pt x="1484439" y="-38310"/>
                      <a:pt x="1174819" y="28841"/>
                      <a:pt x="889119" y="176985"/>
                    </a:cubicBezTo>
                    <a:cubicBezTo>
                      <a:pt x="742298" y="253066"/>
                      <a:pt x="604491" y="345131"/>
                      <a:pt x="468915" y="439696"/>
                    </a:cubicBezTo>
                    <a:cubicBezTo>
                      <a:pt x="466237" y="441571"/>
                      <a:pt x="463738" y="443268"/>
                      <a:pt x="461061" y="445143"/>
                    </a:cubicBezTo>
                    <a:cubicBezTo>
                      <a:pt x="460436" y="445590"/>
                      <a:pt x="459900" y="446036"/>
                      <a:pt x="459276" y="446394"/>
                    </a:cubicBezTo>
                    <a:cubicBezTo>
                      <a:pt x="452492" y="451037"/>
                      <a:pt x="445798" y="455770"/>
                      <a:pt x="439104" y="460592"/>
                    </a:cubicBezTo>
                    <a:cubicBezTo>
                      <a:pt x="435713" y="462913"/>
                      <a:pt x="432410" y="465235"/>
                      <a:pt x="429108" y="467646"/>
                    </a:cubicBezTo>
                    <a:cubicBezTo>
                      <a:pt x="360829" y="515599"/>
                      <a:pt x="292640" y="563998"/>
                      <a:pt x="224807" y="612664"/>
                    </a:cubicBezTo>
                    <a:cubicBezTo>
                      <a:pt x="154475" y="663206"/>
                      <a:pt x="77182" y="710177"/>
                      <a:pt x="12920" y="768845"/>
                    </a:cubicBezTo>
                    <a:cubicBezTo>
                      <a:pt x="12830" y="768845"/>
                      <a:pt x="12741" y="768934"/>
                      <a:pt x="12652" y="768845"/>
                    </a:cubicBezTo>
                    <a:cubicBezTo>
                      <a:pt x="8993" y="769023"/>
                      <a:pt x="6404" y="770720"/>
                      <a:pt x="4798" y="773042"/>
                    </a:cubicBezTo>
                    <a:cubicBezTo>
                      <a:pt x="3905" y="774381"/>
                      <a:pt x="3280" y="776078"/>
                      <a:pt x="3013" y="777774"/>
                    </a:cubicBezTo>
                    <a:cubicBezTo>
                      <a:pt x="2566" y="778131"/>
                      <a:pt x="2120" y="778578"/>
                      <a:pt x="1674" y="778935"/>
                    </a:cubicBezTo>
                    <a:cubicBezTo>
                      <a:pt x="-1004" y="781435"/>
                      <a:pt x="-111" y="784204"/>
                      <a:pt x="1852" y="7859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0"/>
              <p:cNvSpPr/>
              <p:nvPr/>
            </p:nvSpPr>
            <p:spPr>
              <a:xfrm>
                <a:off x="2942485" y="-34200"/>
                <a:ext cx="1872908" cy="763845"/>
              </a:xfrm>
              <a:custGeom>
                <a:avLst/>
                <a:gdLst/>
                <a:ahLst/>
                <a:cxnLst/>
                <a:rect l="l" t="t" r="r" b="b"/>
                <a:pathLst>
                  <a:path w="1872908" h="763845" extrusionOk="0">
                    <a:moveTo>
                      <a:pt x="1534" y="756880"/>
                    </a:moveTo>
                    <a:cubicBezTo>
                      <a:pt x="1980" y="756523"/>
                      <a:pt x="2427" y="756077"/>
                      <a:pt x="2873" y="755720"/>
                    </a:cubicBezTo>
                    <a:cubicBezTo>
                      <a:pt x="3141" y="754023"/>
                      <a:pt x="3766" y="752326"/>
                      <a:pt x="4658" y="750987"/>
                    </a:cubicBezTo>
                    <a:cubicBezTo>
                      <a:pt x="143625" y="707856"/>
                      <a:pt x="274114" y="648295"/>
                      <a:pt x="400764" y="575340"/>
                    </a:cubicBezTo>
                    <a:cubicBezTo>
                      <a:pt x="445480" y="549622"/>
                      <a:pt x="489571" y="523101"/>
                      <a:pt x="533662" y="496401"/>
                    </a:cubicBezTo>
                    <a:cubicBezTo>
                      <a:pt x="495551" y="487382"/>
                      <a:pt x="462170" y="466219"/>
                      <a:pt x="428968" y="445591"/>
                    </a:cubicBezTo>
                    <a:cubicBezTo>
                      <a:pt x="432360" y="443270"/>
                      <a:pt x="435662" y="440948"/>
                      <a:pt x="438965" y="438537"/>
                    </a:cubicBezTo>
                    <a:cubicBezTo>
                      <a:pt x="447979" y="445145"/>
                      <a:pt x="456905" y="452199"/>
                      <a:pt x="466276" y="457557"/>
                    </a:cubicBezTo>
                    <a:cubicBezTo>
                      <a:pt x="490285" y="471220"/>
                      <a:pt x="518489" y="477203"/>
                      <a:pt x="542231" y="491133"/>
                    </a:cubicBezTo>
                    <a:cubicBezTo>
                      <a:pt x="551870" y="485329"/>
                      <a:pt x="561509" y="479524"/>
                      <a:pt x="571149" y="473720"/>
                    </a:cubicBezTo>
                    <a:cubicBezTo>
                      <a:pt x="533484" y="457914"/>
                      <a:pt x="496265" y="441216"/>
                      <a:pt x="459136" y="424339"/>
                    </a:cubicBezTo>
                    <a:cubicBezTo>
                      <a:pt x="459761" y="423892"/>
                      <a:pt x="460296" y="423446"/>
                      <a:pt x="460921" y="423089"/>
                    </a:cubicBezTo>
                    <a:cubicBezTo>
                      <a:pt x="463599" y="421213"/>
                      <a:pt x="466098" y="419517"/>
                      <a:pt x="468775" y="417641"/>
                    </a:cubicBezTo>
                    <a:cubicBezTo>
                      <a:pt x="506797" y="433983"/>
                      <a:pt x="545087" y="449878"/>
                      <a:pt x="583020" y="466398"/>
                    </a:cubicBezTo>
                    <a:cubicBezTo>
                      <a:pt x="763847" y="355937"/>
                      <a:pt x="943067" y="244406"/>
                      <a:pt x="1141388" y="165021"/>
                    </a:cubicBezTo>
                    <a:cubicBezTo>
                      <a:pt x="1279731" y="109657"/>
                      <a:pt x="1423161" y="65633"/>
                      <a:pt x="1569001" y="34915"/>
                    </a:cubicBezTo>
                    <a:cubicBezTo>
                      <a:pt x="1639868" y="20002"/>
                      <a:pt x="1720642" y="2590"/>
                      <a:pt x="1799810" y="0"/>
                    </a:cubicBezTo>
                    <a:cubicBezTo>
                      <a:pt x="1814269" y="2679"/>
                      <a:pt x="1828817" y="5715"/>
                      <a:pt x="1843187" y="9019"/>
                    </a:cubicBezTo>
                    <a:cubicBezTo>
                      <a:pt x="1852201" y="9733"/>
                      <a:pt x="1861394" y="10448"/>
                      <a:pt x="1870409" y="11609"/>
                    </a:cubicBezTo>
                    <a:cubicBezTo>
                      <a:pt x="1872819" y="11876"/>
                      <a:pt x="1872373" y="15359"/>
                      <a:pt x="1870141" y="15538"/>
                    </a:cubicBezTo>
                    <a:cubicBezTo>
                      <a:pt x="1869517" y="15627"/>
                      <a:pt x="1868802" y="15716"/>
                      <a:pt x="1868178" y="15806"/>
                    </a:cubicBezTo>
                    <a:cubicBezTo>
                      <a:pt x="1871391" y="17859"/>
                      <a:pt x="1872908" y="21431"/>
                      <a:pt x="1872908" y="24825"/>
                    </a:cubicBezTo>
                    <a:cubicBezTo>
                      <a:pt x="1861037" y="23128"/>
                      <a:pt x="1849077" y="21788"/>
                      <a:pt x="1836850" y="21163"/>
                    </a:cubicBezTo>
                    <a:cubicBezTo>
                      <a:pt x="1793116" y="18931"/>
                      <a:pt x="1749560" y="22056"/>
                      <a:pt x="1706183" y="27861"/>
                    </a:cubicBezTo>
                    <a:cubicBezTo>
                      <a:pt x="1620500" y="39291"/>
                      <a:pt x="1535441" y="57418"/>
                      <a:pt x="1451900" y="78849"/>
                    </a:cubicBezTo>
                    <a:cubicBezTo>
                      <a:pt x="1209667" y="141000"/>
                      <a:pt x="987605" y="244673"/>
                      <a:pt x="773575" y="368975"/>
                    </a:cubicBezTo>
                    <a:cubicBezTo>
                      <a:pt x="802493" y="427107"/>
                      <a:pt x="830519" y="485596"/>
                      <a:pt x="858991" y="543818"/>
                    </a:cubicBezTo>
                    <a:cubicBezTo>
                      <a:pt x="856402" y="545247"/>
                      <a:pt x="853814" y="546497"/>
                      <a:pt x="851315" y="547836"/>
                    </a:cubicBezTo>
                    <a:cubicBezTo>
                      <a:pt x="819095" y="491669"/>
                      <a:pt x="790355" y="432375"/>
                      <a:pt x="767863" y="372279"/>
                    </a:cubicBezTo>
                    <a:cubicBezTo>
                      <a:pt x="731805" y="393353"/>
                      <a:pt x="696014" y="414784"/>
                      <a:pt x="660402" y="436930"/>
                    </a:cubicBezTo>
                    <a:cubicBezTo>
                      <a:pt x="571952" y="491669"/>
                      <a:pt x="482074" y="549265"/>
                      <a:pt x="389340" y="601682"/>
                    </a:cubicBezTo>
                    <a:cubicBezTo>
                      <a:pt x="396748" y="638741"/>
                      <a:pt x="406298" y="674727"/>
                      <a:pt x="416562" y="710625"/>
                    </a:cubicBezTo>
                    <a:cubicBezTo>
                      <a:pt x="414331" y="711160"/>
                      <a:pt x="412189" y="711785"/>
                      <a:pt x="409868" y="712232"/>
                    </a:cubicBezTo>
                    <a:cubicBezTo>
                      <a:pt x="400407" y="676513"/>
                      <a:pt x="392464" y="640259"/>
                      <a:pt x="384431" y="604451"/>
                    </a:cubicBezTo>
                    <a:cubicBezTo>
                      <a:pt x="371221" y="611951"/>
                      <a:pt x="357923" y="619095"/>
                      <a:pt x="344624" y="626328"/>
                    </a:cubicBezTo>
                    <a:cubicBezTo>
                      <a:pt x="356048" y="657404"/>
                      <a:pt x="366848" y="688568"/>
                      <a:pt x="377023" y="720001"/>
                    </a:cubicBezTo>
                    <a:cubicBezTo>
                      <a:pt x="373988" y="720626"/>
                      <a:pt x="370954" y="721340"/>
                      <a:pt x="367919" y="721965"/>
                    </a:cubicBezTo>
                    <a:cubicBezTo>
                      <a:pt x="367205" y="720090"/>
                      <a:pt x="366580" y="718304"/>
                      <a:pt x="365955" y="716429"/>
                    </a:cubicBezTo>
                    <a:cubicBezTo>
                      <a:pt x="356137" y="687765"/>
                      <a:pt x="346766" y="659011"/>
                      <a:pt x="337841" y="629989"/>
                    </a:cubicBezTo>
                    <a:cubicBezTo>
                      <a:pt x="230469" y="687318"/>
                      <a:pt x="119170" y="736074"/>
                      <a:pt x="1802" y="763845"/>
                    </a:cubicBezTo>
                    <a:cubicBezTo>
                      <a:pt x="-72" y="762060"/>
                      <a:pt x="-965" y="759291"/>
                      <a:pt x="1534" y="7568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0"/>
              <p:cNvSpPr/>
              <p:nvPr/>
            </p:nvSpPr>
            <p:spPr>
              <a:xfrm>
                <a:off x="3490768" y="575826"/>
                <a:ext cx="56962" cy="37790"/>
              </a:xfrm>
              <a:custGeom>
                <a:avLst/>
                <a:gdLst/>
                <a:ahLst/>
                <a:cxnLst/>
                <a:rect l="l" t="t" r="r" b="b"/>
                <a:pathLst>
                  <a:path w="56962" h="37790" extrusionOk="0">
                    <a:moveTo>
                      <a:pt x="1445" y="22820"/>
                    </a:moveTo>
                    <a:cubicBezTo>
                      <a:pt x="5372" y="28624"/>
                      <a:pt x="10995" y="31661"/>
                      <a:pt x="16975" y="32553"/>
                    </a:cubicBezTo>
                    <a:cubicBezTo>
                      <a:pt x="22955" y="37108"/>
                      <a:pt x="29827" y="38894"/>
                      <a:pt x="37681" y="37108"/>
                    </a:cubicBezTo>
                    <a:cubicBezTo>
                      <a:pt x="47053" y="34965"/>
                      <a:pt x="57139" y="26303"/>
                      <a:pt x="56960" y="16034"/>
                    </a:cubicBezTo>
                    <a:cubicBezTo>
                      <a:pt x="56782" y="4514"/>
                      <a:pt x="44465" y="496"/>
                      <a:pt x="34825" y="49"/>
                    </a:cubicBezTo>
                    <a:cubicBezTo>
                      <a:pt x="23490" y="-486"/>
                      <a:pt x="12423" y="3353"/>
                      <a:pt x="3765" y="10676"/>
                    </a:cubicBezTo>
                    <a:cubicBezTo>
                      <a:pt x="285" y="13712"/>
                      <a:pt x="-1411" y="18534"/>
                      <a:pt x="1445" y="228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0"/>
              <p:cNvSpPr/>
              <p:nvPr/>
            </p:nvSpPr>
            <p:spPr>
              <a:xfrm>
                <a:off x="3444893" y="607644"/>
                <a:ext cx="23899" cy="18495"/>
              </a:xfrm>
              <a:custGeom>
                <a:avLst/>
                <a:gdLst/>
                <a:ahLst/>
                <a:cxnLst/>
                <a:rect l="l" t="t" r="r" b="b"/>
                <a:pathLst>
                  <a:path w="23899" h="18495" extrusionOk="0">
                    <a:moveTo>
                      <a:pt x="4211" y="16541"/>
                    </a:moveTo>
                    <a:cubicBezTo>
                      <a:pt x="7602" y="18773"/>
                      <a:pt x="12333" y="19041"/>
                      <a:pt x="16081" y="17612"/>
                    </a:cubicBezTo>
                    <a:cubicBezTo>
                      <a:pt x="16528" y="17434"/>
                      <a:pt x="16795" y="17166"/>
                      <a:pt x="17242" y="16898"/>
                    </a:cubicBezTo>
                    <a:cubicBezTo>
                      <a:pt x="19652" y="16451"/>
                      <a:pt x="21972" y="14933"/>
                      <a:pt x="23043" y="12790"/>
                    </a:cubicBezTo>
                    <a:cubicBezTo>
                      <a:pt x="25185" y="8593"/>
                      <a:pt x="23043" y="4664"/>
                      <a:pt x="19562" y="2253"/>
                    </a:cubicBezTo>
                    <a:cubicBezTo>
                      <a:pt x="14207" y="-1319"/>
                      <a:pt x="5996" y="-694"/>
                      <a:pt x="1979" y="4486"/>
                    </a:cubicBezTo>
                    <a:cubicBezTo>
                      <a:pt x="-1502" y="8861"/>
                      <a:pt x="-163" y="13683"/>
                      <a:pt x="4211" y="165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0" name="Google Shape;440;p10"/>
            <p:cNvGrpSpPr/>
            <p:nvPr/>
          </p:nvGrpSpPr>
          <p:grpSpPr>
            <a:xfrm>
              <a:off x="4098733" y="86390"/>
              <a:ext cx="857413" cy="1518164"/>
              <a:chOff x="4098733" y="86390"/>
              <a:chExt cx="857413" cy="1518164"/>
            </a:xfrm>
          </p:grpSpPr>
          <p:sp>
            <p:nvSpPr>
              <p:cNvPr id="441" name="Google Shape;441;p10"/>
              <p:cNvSpPr/>
              <p:nvPr/>
            </p:nvSpPr>
            <p:spPr>
              <a:xfrm>
                <a:off x="4098733" y="86390"/>
                <a:ext cx="857413" cy="1518164"/>
              </a:xfrm>
              <a:custGeom>
                <a:avLst/>
                <a:gdLst/>
                <a:ahLst/>
                <a:cxnLst/>
                <a:rect l="l" t="t" r="r" b="b"/>
                <a:pathLst>
                  <a:path w="857413" h="1518164" extrusionOk="0">
                    <a:moveTo>
                      <a:pt x="135" y="1509166"/>
                    </a:moveTo>
                    <a:cubicBezTo>
                      <a:pt x="492" y="1511577"/>
                      <a:pt x="1384" y="1513810"/>
                      <a:pt x="3169" y="1515328"/>
                    </a:cubicBezTo>
                    <a:cubicBezTo>
                      <a:pt x="6829" y="1518900"/>
                      <a:pt x="13969" y="1519703"/>
                      <a:pt x="26197" y="1514167"/>
                    </a:cubicBezTo>
                    <a:cubicBezTo>
                      <a:pt x="145261" y="1460678"/>
                      <a:pt x="251115" y="1366202"/>
                      <a:pt x="337245" y="1255742"/>
                    </a:cubicBezTo>
                    <a:cubicBezTo>
                      <a:pt x="339297" y="1253420"/>
                      <a:pt x="341082" y="1250920"/>
                      <a:pt x="342957" y="1248509"/>
                    </a:cubicBezTo>
                    <a:cubicBezTo>
                      <a:pt x="349651" y="1239847"/>
                      <a:pt x="356256" y="1231006"/>
                      <a:pt x="362682" y="1222077"/>
                    </a:cubicBezTo>
                    <a:cubicBezTo>
                      <a:pt x="363931" y="1220559"/>
                      <a:pt x="364913" y="1219041"/>
                      <a:pt x="365984" y="1217523"/>
                    </a:cubicBezTo>
                    <a:cubicBezTo>
                      <a:pt x="432032" y="1125815"/>
                      <a:pt x="484869" y="1025624"/>
                      <a:pt x="521285" y="929897"/>
                    </a:cubicBezTo>
                    <a:cubicBezTo>
                      <a:pt x="545205" y="867032"/>
                      <a:pt x="563502" y="801846"/>
                      <a:pt x="579478" y="735677"/>
                    </a:cubicBezTo>
                    <a:cubicBezTo>
                      <a:pt x="580371" y="731926"/>
                      <a:pt x="581352" y="728265"/>
                      <a:pt x="582245" y="724604"/>
                    </a:cubicBezTo>
                    <a:cubicBezTo>
                      <a:pt x="584476" y="714781"/>
                      <a:pt x="586797" y="704959"/>
                      <a:pt x="589028" y="695047"/>
                    </a:cubicBezTo>
                    <a:cubicBezTo>
                      <a:pt x="589653" y="692368"/>
                      <a:pt x="590278" y="689689"/>
                      <a:pt x="590902" y="686921"/>
                    </a:cubicBezTo>
                    <a:cubicBezTo>
                      <a:pt x="636243" y="487074"/>
                      <a:pt x="668642" y="282495"/>
                      <a:pt x="780476" y="111492"/>
                    </a:cubicBezTo>
                    <a:cubicBezTo>
                      <a:pt x="791990" y="93989"/>
                      <a:pt x="804218" y="76755"/>
                      <a:pt x="817427" y="60057"/>
                    </a:cubicBezTo>
                    <a:cubicBezTo>
                      <a:pt x="827245" y="47555"/>
                      <a:pt x="837777" y="35232"/>
                      <a:pt x="848666" y="23088"/>
                    </a:cubicBezTo>
                    <a:cubicBezTo>
                      <a:pt x="849558" y="22105"/>
                      <a:pt x="849469" y="21034"/>
                      <a:pt x="848934" y="20141"/>
                    </a:cubicBezTo>
                    <a:cubicBezTo>
                      <a:pt x="850183" y="19426"/>
                      <a:pt x="851433" y="18623"/>
                      <a:pt x="852772" y="17908"/>
                    </a:cubicBezTo>
                    <a:cubicBezTo>
                      <a:pt x="863928" y="11658"/>
                      <a:pt x="852861" y="-4862"/>
                      <a:pt x="841793" y="1388"/>
                    </a:cubicBezTo>
                    <a:cubicBezTo>
                      <a:pt x="590992" y="141138"/>
                      <a:pt x="417216" y="420280"/>
                      <a:pt x="313949" y="680938"/>
                    </a:cubicBezTo>
                    <a:cubicBezTo>
                      <a:pt x="287352" y="747910"/>
                      <a:pt x="267181" y="818098"/>
                      <a:pt x="248884" y="889267"/>
                    </a:cubicBezTo>
                    <a:cubicBezTo>
                      <a:pt x="248259" y="891589"/>
                      <a:pt x="247634" y="893821"/>
                      <a:pt x="247009" y="896143"/>
                    </a:cubicBezTo>
                    <a:cubicBezTo>
                      <a:pt x="241833" y="916324"/>
                      <a:pt x="236835" y="936505"/>
                      <a:pt x="231747" y="956776"/>
                    </a:cubicBezTo>
                    <a:cubicBezTo>
                      <a:pt x="231301" y="958651"/>
                      <a:pt x="230855" y="960526"/>
                      <a:pt x="230319" y="962401"/>
                    </a:cubicBezTo>
                    <a:cubicBezTo>
                      <a:pt x="182926" y="1153854"/>
                      <a:pt x="136871" y="1346289"/>
                      <a:pt x="3705" y="1496218"/>
                    </a:cubicBezTo>
                    <a:cubicBezTo>
                      <a:pt x="1117" y="1499344"/>
                      <a:pt x="-490" y="1504523"/>
                      <a:pt x="135" y="1509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10"/>
              <p:cNvSpPr/>
              <p:nvPr/>
            </p:nvSpPr>
            <p:spPr>
              <a:xfrm>
                <a:off x="4098957" y="146536"/>
                <a:ext cx="817292" cy="1455181"/>
              </a:xfrm>
              <a:custGeom>
                <a:avLst/>
                <a:gdLst/>
                <a:ahLst/>
                <a:cxnLst/>
                <a:rect l="l" t="t" r="r" b="b"/>
                <a:pathLst>
                  <a:path w="817292" h="1455181" extrusionOk="0">
                    <a:moveTo>
                      <a:pt x="387716" y="893951"/>
                    </a:moveTo>
                    <a:cubicBezTo>
                      <a:pt x="335860" y="896273"/>
                      <a:pt x="281862" y="906810"/>
                      <a:pt x="230184" y="902345"/>
                    </a:cubicBezTo>
                    <a:cubicBezTo>
                      <a:pt x="230630" y="900470"/>
                      <a:pt x="231077" y="898594"/>
                      <a:pt x="231612" y="896719"/>
                    </a:cubicBezTo>
                    <a:cubicBezTo>
                      <a:pt x="283736" y="896094"/>
                      <a:pt x="337556" y="883860"/>
                      <a:pt x="389055" y="890558"/>
                    </a:cubicBezTo>
                    <a:cubicBezTo>
                      <a:pt x="395571" y="873234"/>
                      <a:pt x="401640" y="855643"/>
                      <a:pt x="407441" y="838051"/>
                    </a:cubicBezTo>
                    <a:cubicBezTo>
                      <a:pt x="370491" y="832783"/>
                      <a:pt x="331040" y="839391"/>
                      <a:pt x="293733" y="837962"/>
                    </a:cubicBezTo>
                    <a:cubicBezTo>
                      <a:pt x="278113" y="837337"/>
                      <a:pt x="262494" y="836712"/>
                      <a:pt x="246875" y="836087"/>
                    </a:cubicBezTo>
                    <a:cubicBezTo>
                      <a:pt x="247410" y="833765"/>
                      <a:pt x="248035" y="831533"/>
                      <a:pt x="248749" y="829211"/>
                    </a:cubicBezTo>
                    <a:cubicBezTo>
                      <a:pt x="270348" y="830372"/>
                      <a:pt x="292037" y="831443"/>
                      <a:pt x="313725" y="831979"/>
                    </a:cubicBezTo>
                    <a:cubicBezTo>
                      <a:pt x="345678" y="832693"/>
                      <a:pt x="377720" y="826800"/>
                      <a:pt x="409137" y="833140"/>
                    </a:cubicBezTo>
                    <a:cubicBezTo>
                      <a:pt x="431986" y="763131"/>
                      <a:pt x="469651" y="602218"/>
                      <a:pt x="470900" y="596950"/>
                    </a:cubicBezTo>
                    <a:cubicBezTo>
                      <a:pt x="502942" y="453717"/>
                      <a:pt x="538822" y="306645"/>
                      <a:pt x="627094" y="186273"/>
                    </a:cubicBezTo>
                    <a:cubicBezTo>
                      <a:pt x="680021" y="114211"/>
                      <a:pt x="747764" y="56078"/>
                      <a:pt x="817293" y="0"/>
                    </a:cubicBezTo>
                    <a:cubicBezTo>
                      <a:pt x="804083" y="16788"/>
                      <a:pt x="791766" y="34022"/>
                      <a:pt x="780342" y="51435"/>
                    </a:cubicBezTo>
                    <a:cubicBezTo>
                      <a:pt x="724648" y="98494"/>
                      <a:pt x="671988" y="148411"/>
                      <a:pt x="629861" y="208865"/>
                    </a:cubicBezTo>
                    <a:cubicBezTo>
                      <a:pt x="552299" y="320219"/>
                      <a:pt x="518294" y="452378"/>
                      <a:pt x="488662" y="583644"/>
                    </a:cubicBezTo>
                    <a:lnTo>
                      <a:pt x="489287" y="583734"/>
                    </a:lnTo>
                    <a:cubicBezTo>
                      <a:pt x="523381" y="597485"/>
                      <a:pt x="557208" y="612041"/>
                      <a:pt x="590768" y="626864"/>
                    </a:cubicBezTo>
                    <a:cubicBezTo>
                      <a:pt x="590143" y="629543"/>
                      <a:pt x="589518" y="632222"/>
                      <a:pt x="588893" y="634990"/>
                    </a:cubicBezTo>
                    <a:cubicBezTo>
                      <a:pt x="554620" y="621060"/>
                      <a:pt x="520704" y="606504"/>
                      <a:pt x="486966" y="591235"/>
                    </a:cubicBezTo>
                    <a:cubicBezTo>
                      <a:pt x="485003" y="600164"/>
                      <a:pt x="482949" y="609005"/>
                      <a:pt x="480986" y="618024"/>
                    </a:cubicBezTo>
                    <a:cubicBezTo>
                      <a:pt x="515170" y="631686"/>
                      <a:pt x="548729" y="647760"/>
                      <a:pt x="582110" y="664547"/>
                    </a:cubicBezTo>
                    <a:cubicBezTo>
                      <a:pt x="581217" y="668298"/>
                      <a:pt x="580236" y="671959"/>
                      <a:pt x="579343" y="675620"/>
                    </a:cubicBezTo>
                    <a:cubicBezTo>
                      <a:pt x="544891" y="660350"/>
                      <a:pt x="511243" y="644009"/>
                      <a:pt x="479380" y="625257"/>
                    </a:cubicBezTo>
                    <a:cubicBezTo>
                      <a:pt x="475631" y="641866"/>
                      <a:pt x="471971" y="658475"/>
                      <a:pt x="468223" y="674995"/>
                    </a:cubicBezTo>
                    <a:cubicBezTo>
                      <a:pt x="433503" y="826264"/>
                      <a:pt x="385039" y="961727"/>
                      <a:pt x="302122" y="1091744"/>
                    </a:cubicBezTo>
                    <a:cubicBezTo>
                      <a:pt x="320687" y="1111300"/>
                      <a:pt x="340412" y="1129695"/>
                      <a:pt x="358620" y="1149787"/>
                    </a:cubicBezTo>
                    <a:cubicBezTo>
                      <a:pt x="360851" y="1152287"/>
                      <a:pt x="363261" y="1154787"/>
                      <a:pt x="365849" y="1157288"/>
                    </a:cubicBezTo>
                    <a:cubicBezTo>
                      <a:pt x="364778" y="1158806"/>
                      <a:pt x="363797" y="1160324"/>
                      <a:pt x="362547" y="1161842"/>
                    </a:cubicBezTo>
                    <a:cubicBezTo>
                      <a:pt x="356032" y="1156127"/>
                      <a:pt x="349605" y="1150590"/>
                      <a:pt x="344339" y="1145233"/>
                    </a:cubicBezTo>
                    <a:cubicBezTo>
                      <a:pt x="328720" y="1129427"/>
                      <a:pt x="314350" y="1112371"/>
                      <a:pt x="299088" y="1096476"/>
                    </a:cubicBezTo>
                    <a:cubicBezTo>
                      <a:pt x="295250" y="1102459"/>
                      <a:pt x="291412" y="1108442"/>
                      <a:pt x="287396" y="1114425"/>
                    </a:cubicBezTo>
                    <a:cubicBezTo>
                      <a:pt x="285878" y="1116568"/>
                      <a:pt x="284450" y="1118801"/>
                      <a:pt x="282933" y="1121122"/>
                    </a:cubicBezTo>
                    <a:cubicBezTo>
                      <a:pt x="303551" y="1142643"/>
                      <a:pt x="322651" y="1166128"/>
                      <a:pt x="342911" y="1188363"/>
                    </a:cubicBezTo>
                    <a:cubicBezTo>
                      <a:pt x="341037" y="1190774"/>
                      <a:pt x="339252" y="1193274"/>
                      <a:pt x="337199" y="1195596"/>
                    </a:cubicBezTo>
                    <a:cubicBezTo>
                      <a:pt x="316046" y="1174432"/>
                      <a:pt x="296589" y="1150769"/>
                      <a:pt x="278024" y="1128534"/>
                    </a:cubicBezTo>
                    <a:cubicBezTo>
                      <a:pt x="200195" y="1244977"/>
                      <a:pt x="118528" y="1373207"/>
                      <a:pt x="3035" y="1455182"/>
                    </a:cubicBezTo>
                    <a:cubicBezTo>
                      <a:pt x="1250" y="1453664"/>
                      <a:pt x="357" y="1451431"/>
                      <a:pt x="0" y="1449020"/>
                    </a:cubicBezTo>
                    <a:cubicBezTo>
                      <a:pt x="121563" y="1340346"/>
                      <a:pt x="216261" y="1203186"/>
                      <a:pt x="302926" y="1065758"/>
                    </a:cubicBezTo>
                    <a:cubicBezTo>
                      <a:pt x="337913" y="1010305"/>
                      <a:pt x="365225" y="952887"/>
                      <a:pt x="387716" y="8939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0"/>
              <p:cNvSpPr/>
              <p:nvPr/>
            </p:nvSpPr>
            <p:spPr>
              <a:xfrm>
                <a:off x="4374064" y="894688"/>
                <a:ext cx="41940" cy="46363"/>
              </a:xfrm>
              <a:custGeom>
                <a:avLst/>
                <a:gdLst/>
                <a:ahLst/>
                <a:cxnLst/>
                <a:rect l="l" t="t" r="r" b="b"/>
                <a:pathLst>
                  <a:path w="41940" h="46363" extrusionOk="0">
                    <a:moveTo>
                      <a:pt x="597" y="38642"/>
                    </a:moveTo>
                    <a:cubicBezTo>
                      <a:pt x="1578" y="43911"/>
                      <a:pt x="6487" y="47125"/>
                      <a:pt x="11039" y="45875"/>
                    </a:cubicBezTo>
                    <a:cubicBezTo>
                      <a:pt x="13360" y="46768"/>
                      <a:pt x="15948" y="46500"/>
                      <a:pt x="18001" y="44536"/>
                    </a:cubicBezTo>
                    <a:cubicBezTo>
                      <a:pt x="31478" y="50429"/>
                      <a:pt x="50578" y="16675"/>
                      <a:pt x="37637" y="4174"/>
                    </a:cubicBezTo>
                    <a:cubicBezTo>
                      <a:pt x="30318" y="-2881"/>
                      <a:pt x="18001" y="-113"/>
                      <a:pt x="11039" y="5960"/>
                    </a:cubicBezTo>
                    <a:cubicBezTo>
                      <a:pt x="2114" y="13818"/>
                      <a:pt x="-1546" y="27123"/>
                      <a:pt x="597" y="386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0"/>
              <p:cNvSpPr/>
              <p:nvPr/>
            </p:nvSpPr>
            <p:spPr>
              <a:xfrm>
                <a:off x="4397860" y="846063"/>
                <a:ext cx="29777" cy="27046"/>
              </a:xfrm>
              <a:custGeom>
                <a:avLst/>
                <a:gdLst/>
                <a:ahLst/>
                <a:cxnLst/>
                <a:rect l="l" t="t" r="r" b="b"/>
                <a:pathLst>
                  <a:path w="29777" h="27046" extrusionOk="0">
                    <a:moveTo>
                      <a:pt x="720" y="18241"/>
                    </a:moveTo>
                    <a:cubicBezTo>
                      <a:pt x="3755" y="27081"/>
                      <a:pt x="13483" y="29046"/>
                      <a:pt x="21159" y="25116"/>
                    </a:cubicBezTo>
                    <a:cubicBezTo>
                      <a:pt x="22141" y="24581"/>
                      <a:pt x="23122" y="24134"/>
                      <a:pt x="24104" y="23598"/>
                    </a:cubicBezTo>
                    <a:cubicBezTo>
                      <a:pt x="29102" y="21009"/>
                      <a:pt x="30888" y="13597"/>
                      <a:pt x="29102" y="8686"/>
                    </a:cubicBezTo>
                    <a:cubicBezTo>
                      <a:pt x="27228" y="3328"/>
                      <a:pt x="21695" y="-333"/>
                      <a:pt x="15982" y="24"/>
                    </a:cubicBezTo>
                    <a:cubicBezTo>
                      <a:pt x="14911" y="113"/>
                      <a:pt x="13751" y="203"/>
                      <a:pt x="12680" y="292"/>
                    </a:cubicBezTo>
                    <a:cubicBezTo>
                      <a:pt x="3844" y="828"/>
                      <a:pt x="-2136" y="9936"/>
                      <a:pt x="720" y="182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5" name="Google Shape;445;p10"/>
            <p:cNvGrpSpPr/>
            <p:nvPr/>
          </p:nvGrpSpPr>
          <p:grpSpPr>
            <a:xfrm>
              <a:off x="3310709" y="-34564"/>
              <a:ext cx="1723963" cy="1391012"/>
              <a:chOff x="3310709" y="-34564"/>
              <a:chExt cx="1723963" cy="1391012"/>
            </a:xfrm>
          </p:grpSpPr>
          <p:sp>
            <p:nvSpPr>
              <p:cNvPr id="446" name="Google Shape;446;p10"/>
              <p:cNvSpPr/>
              <p:nvPr/>
            </p:nvSpPr>
            <p:spPr>
              <a:xfrm>
                <a:off x="3310709" y="-34564"/>
                <a:ext cx="1723944" cy="1391012"/>
              </a:xfrm>
              <a:custGeom>
                <a:avLst/>
                <a:gdLst/>
                <a:ahLst/>
                <a:cxnLst/>
                <a:rect l="l" t="t" r="r" b="b"/>
                <a:pathLst>
                  <a:path w="1723944" h="1391012" extrusionOk="0">
                    <a:moveTo>
                      <a:pt x="1837" y="1384644"/>
                    </a:moveTo>
                    <a:cubicBezTo>
                      <a:pt x="4514" y="1389466"/>
                      <a:pt x="10048" y="1392592"/>
                      <a:pt x="16296" y="1390181"/>
                    </a:cubicBezTo>
                    <a:cubicBezTo>
                      <a:pt x="135360" y="1343121"/>
                      <a:pt x="249783" y="1287221"/>
                      <a:pt x="359207" y="1222749"/>
                    </a:cubicBezTo>
                    <a:cubicBezTo>
                      <a:pt x="362242" y="1220963"/>
                      <a:pt x="365365" y="1219177"/>
                      <a:pt x="368489" y="1217302"/>
                    </a:cubicBezTo>
                    <a:cubicBezTo>
                      <a:pt x="377147" y="1212123"/>
                      <a:pt x="385805" y="1206943"/>
                      <a:pt x="394462" y="1201586"/>
                    </a:cubicBezTo>
                    <a:cubicBezTo>
                      <a:pt x="397140" y="1200068"/>
                      <a:pt x="399728" y="1198371"/>
                      <a:pt x="402316" y="1196674"/>
                    </a:cubicBezTo>
                    <a:cubicBezTo>
                      <a:pt x="574486" y="1090590"/>
                      <a:pt x="733178" y="963252"/>
                      <a:pt x="875627" y="817252"/>
                    </a:cubicBezTo>
                    <a:cubicBezTo>
                      <a:pt x="877501" y="815377"/>
                      <a:pt x="879286" y="813501"/>
                      <a:pt x="881071" y="811626"/>
                    </a:cubicBezTo>
                    <a:cubicBezTo>
                      <a:pt x="883124" y="809572"/>
                      <a:pt x="885177" y="807429"/>
                      <a:pt x="887140" y="805286"/>
                    </a:cubicBezTo>
                    <a:cubicBezTo>
                      <a:pt x="899279" y="792695"/>
                      <a:pt x="911328" y="780104"/>
                      <a:pt x="923377" y="767335"/>
                    </a:cubicBezTo>
                    <a:cubicBezTo>
                      <a:pt x="925341" y="765281"/>
                      <a:pt x="927215" y="763227"/>
                      <a:pt x="929179" y="761173"/>
                    </a:cubicBezTo>
                    <a:cubicBezTo>
                      <a:pt x="1037532" y="645266"/>
                      <a:pt x="1139548" y="523465"/>
                      <a:pt x="1246920" y="406665"/>
                    </a:cubicBezTo>
                    <a:cubicBezTo>
                      <a:pt x="1370001" y="272987"/>
                      <a:pt x="1511378" y="106002"/>
                      <a:pt x="1688456" y="45191"/>
                    </a:cubicBezTo>
                    <a:cubicBezTo>
                      <a:pt x="1692473" y="44387"/>
                      <a:pt x="1696489" y="43316"/>
                      <a:pt x="1699881" y="41619"/>
                    </a:cubicBezTo>
                    <a:cubicBezTo>
                      <a:pt x="1702737" y="40280"/>
                      <a:pt x="1704522" y="38047"/>
                      <a:pt x="1705504" y="35636"/>
                    </a:cubicBezTo>
                    <a:cubicBezTo>
                      <a:pt x="1707825" y="34565"/>
                      <a:pt x="1709967" y="33047"/>
                      <a:pt x="1711573" y="30546"/>
                    </a:cubicBezTo>
                    <a:cubicBezTo>
                      <a:pt x="1711751" y="30278"/>
                      <a:pt x="1711662" y="30100"/>
                      <a:pt x="1711841" y="29832"/>
                    </a:cubicBezTo>
                    <a:cubicBezTo>
                      <a:pt x="1719427" y="28760"/>
                      <a:pt x="1723265" y="23135"/>
                      <a:pt x="1723890" y="16973"/>
                    </a:cubicBezTo>
                    <a:cubicBezTo>
                      <a:pt x="1724336" y="11347"/>
                      <a:pt x="1722016" y="5275"/>
                      <a:pt x="1717107" y="2239"/>
                    </a:cubicBezTo>
                    <a:cubicBezTo>
                      <a:pt x="1714786" y="721"/>
                      <a:pt x="1711751" y="-83"/>
                      <a:pt x="1708271" y="7"/>
                    </a:cubicBezTo>
                    <a:cubicBezTo>
                      <a:pt x="1663465" y="2061"/>
                      <a:pt x="1619553" y="8222"/>
                      <a:pt x="1576800" y="17598"/>
                    </a:cubicBezTo>
                    <a:cubicBezTo>
                      <a:pt x="1561360" y="21081"/>
                      <a:pt x="1546097" y="24831"/>
                      <a:pt x="1530925" y="29207"/>
                    </a:cubicBezTo>
                    <a:cubicBezTo>
                      <a:pt x="1439529" y="54835"/>
                      <a:pt x="1352507" y="95197"/>
                      <a:pt x="1269501" y="143953"/>
                    </a:cubicBezTo>
                    <a:cubicBezTo>
                      <a:pt x="1114290" y="235304"/>
                      <a:pt x="963987" y="346568"/>
                      <a:pt x="826894" y="463279"/>
                    </a:cubicBezTo>
                    <a:cubicBezTo>
                      <a:pt x="720326" y="554005"/>
                      <a:pt x="626699" y="660089"/>
                      <a:pt x="534501" y="766442"/>
                    </a:cubicBezTo>
                    <a:cubicBezTo>
                      <a:pt x="532269" y="768942"/>
                      <a:pt x="530127" y="771442"/>
                      <a:pt x="527985" y="773853"/>
                    </a:cubicBezTo>
                    <a:cubicBezTo>
                      <a:pt x="518524" y="784748"/>
                      <a:pt x="509153" y="795553"/>
                      <a:pt x="499781" y="806447"/>
                    </a:cubicBezTo>
                    <a:lnTo>
                      <a:pt x="499692" y="806447"/>
                    </a:lnTo>
                    <a:cubicBezTo>
                      <a:pt x="497461" y="809215"/>
                      <a:pt x="495050" y="811805"/>
                      <a:pt x="492819" y="814484"/>
                    </a:cubicBezTo>
                    <a:lnTo>
                      <a:pt x="492730" y="814484"/>
                    </a:lnTo>
                    <a:cubicBezTo>
                      <a:pt x="473094" y="837165"/>
                      <a:pt x="453548" y="859668"/>
                      <a:pt x="433734" y="881992"/>
                    </a:cubicBezTo>
                    <a:cubicBezTo>
                      <a:pt x="289857" y="1044512"/>
                      <a:pt x="146784" y="1207658"/>
                      <a:pt x="2997" y="1370267"/>
                    </a:cubicBezTo>
                    <a:cubicBezTo>
                      <a:pt x="1926" y="1371428"/>
                      <a:pt x="1212" y="1372768"/>
                      <a:pt x="677" y="1374107"/>
                    </a:cubicBezTo>
                    <a:lnTo>
                      <a:pt x="677" y="1374196"/>
                    </a:lnTo>
                    <a:cubicBezTo>
                      <a:pt x="-573" y="1377679"/>
                      <a:pt x="-38" y="1381429"/>
                      <a:pt x="1837" y="13846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0"/>
              <p:cNvSpPr/>
              <p:nvPr/>
            </p:nvSpPr>
            <p:spPr>
              <a:xfrm>
                <a:off x="3310709" y="-32414"/>
                <a:ext cx="1723963" cy="1382404"/>
              </a:xfrm>
              <a:custGeom>
                <a:avLst/>
                <a:gdLst/>
                <a:ahLst/>
                <a:cxnLst/>
                <a:rect l="l" t="t" r="r" b="b"/>
                <a:pathLst>
                  <a:path w="1723963" h="1382404" extrusionOk="0">
                    <a:moveTo>
                      <a:pt x="677" y="1371957"/>
                    </a:moveTo>
                    <a:lnTo>
                      <a:pt x="677" y="1371957"/>
                    </a:lnTo>
                    <a:cubicBezTo>
                      <a:pt x="142232" y="1295519"/>
                      <a:pt x="264598" y="1197382"/>
                      <a:pt x="380895" y="1084511"/>
                    </a:cubicBezTo>
                    <a:cubicBezTo>
                      <a:pt x="461491" y="1006376"/>
                      <a:pt x="539320" y="925562"/>
                      <a:pt x="618756" y="846356"/>
                    </a:cubicBezTo>
                    <a:cubicBezTo>
                      <a:pt x="577878" y="838587"/>
                      <a:pt x="531377" y="829836"/>
                      <a:pt x="492819" y="812334"/>
                    </a:cubicBezTo>
                    <a:cubicBezTo>
                      <a:pt x="495050" y="809655"/>
                      <a:pt x="497371" y="807065"/>
                      <a:pt x="499692" y="804297"/>
                    </a:cubicBezTo>
                    <a:lnTo>
                      <a:pt x="499781" y="804297"/>
                    </a:lnTo>
                    <a:cubicBezTo>
                      <a:pt x="541284" y="812512"/>
                      <a:pt x="583501" y="828943"/>
                      <a:pt x="623486" y="840819"/>
                    </a:cubicBezTo>
                    <a:cubicBezTo>
                      <a:pt x="623665" y="840819"/>
                      <a:pt x="623843" y="840998"/>
                      <a:pt x="623932" y="841087"/>
                    </a:cubicBezTo>
                    <a:cubicBezTo>
                      <a:pt x="633661" y="831354"/>
                      <a:pt x="643568" y="821710"/>
                      <a:pt x="653297" y="812066"/>
                    </a:cubicBezTo>
                    <a:cubicBezTo>
                      <a:pt x="611615" y="798493"/>
                      <a:pt x="569755" y="785098"/>
                      <a:pt x="527985" y="771704"/>
                    </a:cubicBezTo>
                    <a:cubicBezTo>
                      <a:pt x="530127" y="769203"/>
                      <a:pt x="532269" y="766703"/>
                      <a:pt x="534501" y="764292"/>
                    </a:cubicBezTo>
                    <a:cubicBezTo>
                      <a:pt x="576093" y="776526"/>
                      <a:pt x="617238" y="791706"/>
                      <a:pt x="656421" y="809119"/>
                    </a:cubicBezTo>
                    <a:cubicBezTo>
                      <a:pt x="676146" y="789742"/>
                      <a:pt x="695960" y="770364"/>
                      <a:pt x="716042" y="751344"/>
                    </a:cubicBezTo>
                    <a:cubicBezTo>
                      <a:pt x="835106" y="638205"/>
                      <a:pt x="958989" y="530334"/>
                      <a:pt x="1086086" y="426303"/>
                    </a:cubicBezTo>
                    <a:cubicBezTo>
                      <a:pt x="1214432" y="321290"/>
                      <a:pt x="1345902" y="218956"/>
                      <a:pt x="1482906" y="125462"/>
                    </a:cubicBezTo>
                    <a:cubicBezTo>
                      <a:pt x="1556361" y="75367"/>
                      <a:pt x="1633923" y="29647"/>
                      <a:pt x="1717107" y="0"/>
                    </a:cubicBezTo>
                    <a:cubicBezTo>
                      <a:pt x="1722016" y="3036"/>
                      <a:pt x="1724426" y="9108"/>
                      <a:pt x="1723890" y="14734"/>
                    </a:cubicBezTo>
                    <a:cubicBezTo>
                      <a:pt x="1603398" y="56793"/>
                      <a:pt x="1495312" y="134303"/>
                      <a:pt x="1392225" y="209223"/>
                    </a:cubicBezTo>
                    <a:cubicBezTo>
                      <a:pt x="1210505" y="341561"/>
                      <a:pt x="1035926" y="483453"/>
                      <a:pt x="868397" y="633204"/>
                    </a:cubicBezTo>
                    <a:cubicBezTo>
                      <a:pt x="889282" y="674817"/>
                      <a:pt x="908650" y="717054"/>
                      <a:pt x="929179" y="758845"/>
                    </a:cubicBezTo>
                    <a:cubicBezTo>
                      <a:pt x="927215" y="760899"/>
                      <a:pt x="925341" y="762953"/>
                      <a:pt x="923377" y="765006"/>
                    </a:cubicBezTo>
                    <a:cubicBezTo>
                      <a:pt x="901421" y="723751"/>
                      <a:pt x="881874" y="680710"/>
                      <a:pt x="862328" y="638651"/>
                    </a:cubicBezTo>
                    <a:cubicBezTo>
                      <a:pt x="847601" y="651778"/>
                      <a:pt x="833053" y="665083"/>
                      <a:pt x="818505" y="678388"/>
                    </a:cubicBezTo>
                    <a:cubicBezTo>
                      <a:pt x="841532" y="719554"/>
                      <a:pt x="866077" y="760542"/>
                      <a:pt x="887140" y="802958"/>
                    </a:cubicBezTo>
                    <a:cubicBezTo>
                      <a:pt x="885177" y="805101"/>
                      <a:pt x="883124" y="807244"/>
                      <a:pt x="881071" y="809298"/>
                    </a:cubicBezTo>
                    <a:cubicBezTo>
                      <a:pt x="856437" y="768400"/>
                      <a:pt x="835106" y="725359"/>
                      <a:pt x="812882" y="683478"/>
                    </a:cubicBezTo>
                    <a:cubicBezTo>
                      <a:pt x="748173" y="742504"/>
                      <a:pt x="684446" y="802690"/>
                      <a:pt x="622147" y="864215"/>
                    </a:cubicBezTo>
                    <a:cubicBezTo>
                      <a:pt x="537535" y="947529"/>
                      <a:pt x="453369" y="1038433"/>
                      <a:pt x="363759" y="1123444"/>
                    </a:cubicBezTo>
                    <a:cubicBezTo>
                      <a:pt x="376433" y="1147197"/>
                      <a:pt x="389642" y="1170682"/>
                      <a:pt x="402316" y="1194524"/>
                    </a:cubicBezTo>
                    <a:cubicBezTo>
                      <a:pt x="399728" y="1196221"/>
                      <a:pt x="397140" y="1197828"/>
                      <a:pt x="394462" y="1199436"/>
                    </a:cubicBezTo>
                    <a:cubicBezTo>
                      <a:pt x="382770" y="1175326"/>
                      <a:pt x="371792" y="1150948"/>
                      <a:pt x="360189" y="1126837"/>
                    </a:cubicBezTo>
                    <a:cubicBezTo>
                      <a:pt x="349746" y="1136660"/>
                      <a:pt x="339214" y="1146393"/>
                      <a:pt x="328593" y="1156127"/>
                    </a:cubicBezTo>
                    <a:cubicBezTo>
                      <a:pt x="342427" y="1175236"/>
                      <a:pt x="355637" y="1195060"/>
                      <a:pt x="368489" y="1215063"/>
                    </a:cubicBezTo>
                    <a:cubicBezTo>
                      <a:pt x="365365" y="1216938"/>
                      <a:pt x="362331" y="1218724"/>
                      <a:pt x="359207" y="1220510"/>
                    </a:cubicBezTo>
                    <a:cubicBezTo>
                      <a:pt x="345551" y="1201757"/>
                      <a:pt x="332877" y="1182201"/>
                      <a:pt x="322078" y="1162110"/>
                    </a:cubicBezTo>
                    <a:cubicBezTo>
                      <a:pt x="224524" y="1250514"/>
                      <a:pt x="120187" y="1329452"/>
                      <a:pt x="1837" y="1382405"/>
                    </a:cubicBezTo>
                    <a:cubicBezTo>
                      <a:pt x="-38" y="1379280"/>
                      <a:pt x="-573" y="1375529"/>
                      <a:pt x="677" y="1371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0"/>
              <p:cNvSpPr/>
              <p:nvPr/>
            </p:nvSpPr>
            <p:spPr>
              <a:xfrm>
                <a:off x="3839092" y="986723"/>
                <a:ext cx="55507" cy="44005"/>
              </a:xfrm>
              <a:custGeom>
                <a:avLst/>
                <a:gdLst/>
                <a:ahLst/>
                <a:cxnLst/>
                <a:rect l="l" t="t" r="r" b="b"/>
                <a:pathLst>
                  <a:path w="55507" h="44005" extrusionOk="0">
                    <a:moveTo>
                      <a:pt x="317" y="28046"/>
                    </a:moveTo>
                    <a:cubicBezTo>
                      <a:pt x="941" y="31708"/>
                      <a:pt x="3440" y="36083"/>
                      <a:pt x="7725" y="36440"/>
                    </a:cubicBezTo>
                    <a:cubicBezTo>
                      <a:pt x="8796" y="36530"/>
                      <a:pt x="9867" y="36530"/>
                      <a:pt x="10938" y="36530"/>
                    </a:cubicBezTo>
                    <a:cubicBezTo>
                      <a:pt x="12901" y="39119"/>
                      <a:pt x="15668" y="41084"/>
                      <a:pt x="19060" y="42066"/>
                    </a:cubicBezTo>
                    <a:cubicBezTo>
                      <a:pt x="21023" y="42602"/>
                      <a:pt x="23076" y="42780"/>
                      <a:pt x="25129" y="42691"/>
                    </a:cubicBezTo>
                    <a:cubicBezTo>
                      <a:pt x="41730" y="49210"/>
                      <a:pt x="57528" y="30190"/>
                      <a:pt x="55296" y="14205"/>
                    </a:cubicBezTo>
                    <a:cubicBezTo>
                      <a:pt x="54761" y="10187"/>
                      <a:pt x="52351" y="7865"/>
                      <a:pt x="48692" y="6704"/>
                    </a:cubicBezTo>
                    <a:cubicBezTo>
                      <a:pt x="45032" y="5544"/>
                      <a:pt x="41105" y="5008"/>
                      <a:pt x="37178" y="5276"/>
                    </a:cubicBezTo>
                    <a:cubicBezTo>
                      <a:pt x="34768" y="3222"/>
                      <a:pt x="31912" y="1615"/>
                      <a:pt x="28610" y="722"/>
                    </a:cubicBezTo>
                    <a:cubicBezTo>
                      <a:pt x="12366" y="-3565"/>
                      <a:pt x="-2361" y="11973"/>
                      <a:pt x="317" y="280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0"/>
              <p:cNvSpPr/>
              <p:nvPr/>
            </p:nvSpPr>
            <p:spPr>
              <a:xfrm>
                <a:off x="3783439" y="1014613"/>
                <a:ext cx="25680" cy="24985"/>
              </a:xfrm>
              <a:custGeom>
                <a:avLst/>
                <a:gdLst/>
                <a:ahLst/>
                <a:cxnLst/>
                <a:rect l="l" t="t" r="r" b="b"/>
                <a:pathLst>
                  <a:path w="25680" h="24985" extrusionOk="0">
                    <a:moveTo>
                      <a:pt x="543" y="18373"/>
                    </a:moveTo>
                    <a:cubicBezTo>
                      <a:pt x="2418" y="23909"/>
                      <a:pt x="8040" y="25874"/>
                      <a:pt x="13307" y="24624"/>
                    </a:cubicBezTo>
                    <a:cubicBezTo>
                      <a:pt x="16341" y="23909"/>
                      <a:pt x="18662" y="22123"/>
                      <a:pt x="21161" y="20427"/>
                    </a:cubicBezTo>
                    <a:cubicBezTo>
                      <a:pt x="26873" y="16408"/>
                      <a:pt x="26605" y="9800"/>
                      <a:pt x="23481" y="5335"/>
                    </a:cubicBezTo>
                    <a:cubicBezTo>
                      <a:pt x="23124" y="2299"/>
                      <a:pt x="20893" y="-469"/>
                      <a:pt x="17234" y="67"/>
                    </a:cubicBezTo>
                    <a:cubicBezTo>
                      <a:pt x="16252" y="246"/>
                      <a:pt x="15270" y="513"/>
                      <a:pt x="14378" y="781"/>
                    </a:cubicBezTo>
                    <a:cubicBezTo>
                      <a:pt x="12771" y="960"/>
                      <a:pt x="11075" y="1496"/>
                      <a:pt x="9380" y="2656"/>
                    </a:cubicBezTo>
                    <a:cubicBezTo>
                      <a:pt x="6969" y="4353"/>
                      <a:pt x="4292" y="5961"/>
                      <a:pt x="2596" y="8461"/>
                    </a:cubicBezTo>
                    <a:cubicBezTo>
                      <a:pt x="2775" y="8461"/>
                      <a:pt x="2864" y="8461"/>
                      <a:pt x="3042" y="8461"/>
                    </a:cubicBezTo>
                    <a:cubicBezTo>
                      <a:pt x="454" y="11050"/>
                      <a:pt x="-796" y="14533"/>
                      <a:pt x="543" y="18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0" name="Google Shape;450;p10"/>
          <p:cNvGrpSpPr/>
          <p:nvPr/>
        </p:nvGrpSpPr>
        <p:grpSpPr>
          <a:xfrm>
            <a:off x="4415102" y="4754967"/>
            <a:ext cx="313791" cy="436867"/>
            <a:chOff x="3594258" y="163138"/>
            <a:chExt cx="545060" cy="758845"/>
          </a:xfrm>
        </p:grpSpPr>
        <p:grpSp>
          <p:nvGrpSpPr>
            <p:cNvPr id="451" name="Google Shape;451;p10"/>
            <p:cNvGrpSpPr/>
            <p:nvPr/>
          </p:nvGrpSpPr>
          <p:grpSpPr>
            <a:xfrm>
              <a:off x="3617910" y="518450"/>
              <a:ext cx="260999" cy="403533"/>
              <a:chOff x="3617910" y="518450"/>
              <a:chExt cx="260999" cy="403533"/>
            </a:xfrm>
          </p:grpSpPr>
          <p:sp>
            <p:nvSpPr>
              <p:cNvPr id="452" name="Google Shape;452;p10"/>
              <p:cNvSpPr/>
              <p:nvPr/>
            </p:nvSpPr>
            <p:spPr>
              <a:xfrm>
                <a:off x="3617910" y="637040"/>
                <a:ext cx="86453" cy="130363"/>
              </a:xfrm>
              <a:custGeom>
                <a:avLst/>
                <a:gdLst/>
                <a:ahLst/>
                <a:cxnLst/>
                <a:rect l="l" t="t" r="r" b="b"/>
                <a:pathLst>
                  <a:path w="86453" h="130363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2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458" y="132252"/>
                      <a:pt x="88957" y="122965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959"/>
                      <a:pt x="54238" y="73138"/>
                      <a:pt x="54238" y="73227"/>
                    </a:cubicBezTo>
                    <a:close/>
                    <a:moveTo>
                      <a:pt x="38262" y="99659"/>
                    </a:moveTo>
                    <a:cubicBezTo>
                      <a:pt x="38351" y="99748"/>
                      <a:pt x="38440" y="99748"/>
                      <a:pt x="38618" y="99837"/>
                    </a:cubicBezTo>
                    <a:cubicBezTo>
                      <a:pt x="38529" y="99927"/>
                      <a:pt x="38440" y="100016"/>
                      <a:pt x="38351" y="100195"/>
                    </a:cubicBezTo>
                    <a:cubicBezTo>
                      <a:pt x="36655" y="102338"/>
                      <a:pt x="37012" y="104838"/>
                      <a:pt x="38262" y="106535"/>
                    </a:cubicBezTo>
                    <a:cubicBezTo>
                      <a:pt x="37190" y="106356"/>
                      <a:pt x="36119" y="106088"/>
                      <a:pt x="34959" y="105910"/>
                    </a:cubicBezTo>
                    <a:cubicBezTo>
                      <a:pt x="36030" y="103767"/>
                      <a:pt x="37101" y="101713"/>
                      <a:pt x="38262" y="99659"/>
                    </a:cubicBezTo>
                    <a:close/>
                    <a:moveTo>
                      <a:pt x="44331" y="107696"/>
                    </a:moveTo>
                    <a:cubicBezTo>
                      <a:pt x="44598" y="107517"/>
                      <a:pt x="44866" y="107249"/>
                      <a:pt x="45045" y="106981"/>
                    </a:cubicBezTo>
                    <a:cubicBezTo>
                      <a:pt x="48169" y="107071"/>
                      <a:pt x="51381" y="107071"/>
                      <a:pt x="54505" y="107160"/>
                    </a:cubicBezTo>
                    <a:cubicBezTo>
                      <a:pt x="55576" y="107517"/>
                      <a:pt x="56648" y="107517"/>
                      <a:pt x="57719" y="107249"/>
                    </a:cubicBezTo>
                    <a:cubicBezTo>
                      <a:pt x="57986" y="107249"/>
                      <a:pt x="58344" y="107249"/>
                      <a:pt x="58611" y="107249"/>
                    </a:cubicBezTo>
                    <a:cubicBezTo>
                      <a:pt x="61467" y="111803"/>
                      <a:pt x="68875" y="108946"/>
                      <a:pt x="67447" y="103499"/>
                    </a:cubicBezTo>
                    <a:cubicBezTo>
                      <a:pt x="66555" y="100016"/>
                      <a:pt x="65841" y="96444"/>
                      <a:pt x="65305" y="92962"/>
                    </a:cubicBezTo>
                    <a:cubicBezTo>
                      <a:pt x="66465" y="91086"/>
                      <a:pt x="67179" y="88854"/>
                      <a:pt x="67715" y="86264"/>
                    </a:cubicBezTo>
                    <a:cubicBezTo>
                      <a:pt x="68429" y="95105"/>
                      <a:pt x="69321" y="103856"/>
                      <a:pt x="70303" y="112696"/>
                    </a:cubicBezTo>
                    <a:cubicBezTo>
                      <a:pt x="61556" y="111000"/>
                      <a:pt x="52988" y="109303"/>
                      <a:pt x="44331" y="10769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160"/>
                    </a:moveTo>
                    <a:cubicBezTo>
                      <a:pt x="21482" y="112339"/>
                      <a:pt x="19340" y="112607"/>
                      <a:pt x="17198" y="112875"/>
                    </a:cubicBezTo>
                    <a:cubicBezTo>
                      <a:pt x="20500" y="108856"/>
                      <a:pt x="23624" y="104838"/>
                      <a:pt x="26748" y="100731"/>
                    </a:cubicBezTo>
                    <a:cubicBezTo>
                      <a:pt x="25677" y="102784"/>
                      <a:pt x="24516" y="104838"/>
                      <a:pt x="23445" y="106892"/>
                    </a:cubicBezTo>
                    <a:cubicBezTo>
                      <a:pt x="22553" y="108499"/>
                      <a:pt x="22642" y="110642"/>
                      <a:pt x="23624" y="1121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0"/>
              <p:cNvSpPr/>
              <p:nvPr/>
            </p:nvSpPr>
            <p:spPr>
              <a:xfrm>
                <a:off x="3782670" y="674425"/>
                <a:ext cx="96239" cy="108852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52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4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0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958"/>
                      <a:pt x="99223" y="92545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36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98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811"/>
                    </a:moveTo>
                    <a:cubicBezTo>
                      <a:pt x="27107" y="77811"/>
                      <a:pt x="27017" y="77722"/>
                      <a:pt x="26839" y="77722"/>
                    </a:cubicBezTo>
                    <a:cubicBezTo>
                      <a:pt x="27017" y="77543"/>
                      <a:pt x="27196" y="77365"/>
                      <a:pt x="27374" y="77186"/>
                    </a:cubicBezTo>
                    <a:cubicBezTo>
                      <a:pt x="27374" y="77365"/>
                      <a:pt x="27374" y="77543"/>
                      <a:pt x="27285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0"/>
              <p:cNvSpPr/>
              <p:nvPr/>
            </p:nvSpPr>
            <p:spPr>
              <a:xfrm>
                <a:off x="3667840" y="819893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1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735" y="73790"/>
                      <a:pt x="56431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0"/>
              <p:cNvSpPr/>
              <p:nvPr/>
            </p:nvSpPr>
            <p:spPr>
              <a:xfrm>
                <a:off x="3751388" y="518450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5" y="122165"/>
                    </a:cubicBezTo>
                    <a:cubicBezTo>
                      <a:pt x="72223" y="125469"/>
                      <a:pt x="77400" y="109842"/>
                      <a:pt x="68831" y="104663"/>
                    </a:cubicBezTo>
                    <a:cubicBezTo>
                      <a:pt x="69099" y="103948"/>
                      <a:pt x="69277" y="103145"/>
                      <a:pt x="69277" y="102252"/>
                    </a:cubicBezTo>
                    <a:cubicBezTo>
                      <a:pt x="70081" y="83321"/>
                      <a:pt x="74633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2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00"/>
                      <a:pt x="-1322" y="96090"/>
                      <a:pt x="4658" y="99216"/>
                    </a:cubicBezTo>
                    <a:close/>
                    <a:moveTo>
                      <a:pt x="48749" y="94840"/>
                    </a:moveTo>
                    <a:cubicBezTo>
                      <a:pt x="48838" y="95823"/>
                      <a:pt x="48928" y="96715"/>
                      <a:pt x="49106" y="97698"/>
                    </a:cubicBezTo>
                    <a:cubicBezTo>
                      <a:pt x="47767" y="97251"/>
                      <a:pt x="46429" y="96715"/>
                      <a:pt x="45090" y="96180"/>
                    </a:cubicBezTo>
                    <a:cubicBezTo>
                      <a:pt x="46339" y="96001"/>
                      <a:pt x="47589" y="95555"/>
                      <a:pt x="48749" y="948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6" name="Google Shape;456;p10"/>
            <p:cNvGrpSpPr/>
            <p:nvPr/>
          </p:nvGrpSpPr>
          <p:grpSpPr>
            <a:xfrm>
              <a:off x="3878351" y="317086"/>
              <a:ext cx="260967" cy="403549"/>
              <a:chOff x="3878351" y="317086"/>
              <a:chExt cx="260967" cy="403549"/>
            </a:xfrm>
          </p:grpSpPr>
          <p:sp>
            <p:nvSpPr>
              <p:cNvPr id="457" name="Google Shape;457;p10"/>
              <p:cNvSpPr/>
              <p:nvPr/>
            </p:nvSpPr>
            <p:spPr>
              <a:xfrm>
                <a:off x="3878351" y="435765"/>
                <a:ext cx="86389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389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0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868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7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67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8" y="107428"/>
                      <a:pt x="44866" y="107160"/>
                      <a:pt x="45045" y="106892"/>
                    </a:cubicBezTo>
                    <a:cubicBezTo>
                      <a:pt x="48168" y="106981"/>
                      <a:pt x="51382" y="106981"/>
                      <a:pt x="54506" y="107071"/>
                    </a:cubicBezTo>
                    <a:cubicBezTo>
                      <a:pt x="55487" y="107428"/>
                      <a:pt x="56648" y="107428"/>
                      <a:pt x="57719" y="107160"/>
                    </a:cubicBezTo>
                    <a:cubicBezTo>
                      <a:pt x="57986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7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6" y="90997"/>
                      <a:pt x="67179" y="88765"/>
                      <a:pt x="67715" y="86175"/>
                    </a:cubicBezTo>
                    <a:cubicBezTo>
                      <a:pt x="68429" y="95015"/>
                      <a:pt x="69321" y="103767"/>
                      <a:pt x="70303" y="112607"/>
                    </a:cubicBezTo>
                    <a:cubicBezTo>
                      <a:pt x="61556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216" y="36615"/>
                      <a:pt x="65305" y="38491"/>
                    </a:cubicBezTo>
                    <a:close/>
                    <a:moveTo>
                      <a:pt x="23535" y="112071"/>
                    </a:moveTo>
                    <a:cubicBezTo>
                      <a:pt x="21392" y="112250"/>
                      <a:pt x="19250" y="112518"/>
                      <a:pt x="17108" y="112786"/>
                    </a:cubicBezTo>
                    <a:cubicBezTo>
                      <a:pt x="20411" y="108767"/>
                      <a:pt x="23535" y="104749"/>
                      <a:pt x="26658" y="100641"/>
                    </a:cubicBezTo>
                    <a:cubicBezTo>
                      <a:pt x="25587" y="102695"/>
                      <a:pt x="24427" y="104749"/>
                      <a:pt x="23356" y="106803"/>
                    </a:cubicBezTo>
                    <a:cubicBezTo>
                      <a:pt x="22463" y="108410"/>
                      <a:pt x="22553" y="110553"/>
                      <a:pt x="23535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0"/>
              <p:cNvSpPr/>
              <p:nvPr/>
            </p:nvSpPr>
            <p:spPr>
              <a:xfrm>
                <a:off x="4043111" y="473150"/>
                <a:ext cx="96207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07" h="108844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9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4" y="91742"/>
                    </a:cubicBezTo>
                    <a:cubicBezTo>
                      <a:pt x="33087" y="100582"/>
                      <a:pt x="59684" y="106029"/>
                      <a:pt x="87085" y="108797"/>
                    </a:cubicBezTo>
                    <a:cubicBezTo>
                      <a:pt x="9868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726" y="60309"/>
                    </a:moveTo>
                    <a:cubicBezTo>
                      <a:pt x="42726" y="60309"/>
                      <a:pt x="42636" y="60398"/>
                      <a:pt x="42636" y="60398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lose/>
                    <a:moveTo>
                      <a:pt x="27285" y="77722"/>
                    </a:moveTo>
                    <a:cubicBezTo>
                      <a:pt x="27106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374" y="77097"/>
                    </a:cubicBezTo>
                    <a:cubicBezTo>
                      <a:pt x="27285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0"/>
              <p:cNvSpPr/>
              <p:nvPr/>
            </p:nvSpPr>
            <p:spPr>
              <a:xfrm>
                <a:off x="3928281" y="618529"/>
                <a:ext cx="88978" cy="102106"/>
              </a:xfrm>
              <a:custGeom>
                <a:avLst/>
                <a:gdLst/>
                <a:ahLst/>
                <a:cxnLst/>
                <a:rect l="l" t="t" r="r" b="b"/>
                <a:pathLst>
                  <a:path w="88978" h="102106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883"/>
                      <a:pt x="92757" y="89952"/>
                      <a:pt x="85885" y="84952"/>
                    </a:cubicBezTo>
                    <a:close/>
                    <a:moveTo>
                      <a:pt x="56432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646" y="73879"/>
                      <a:pt x="56432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0"/>
              <p:cNvSpPr/>
              <p:nvPr/>
            </p:nvSpPr>
            <p:spPr>
              <a:xfrm>
                <a:off x="4011806" y="317086"/>
                <a:ext cx="87544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544" h="122619" extrusionOk="0">
                    <a:moveTo>
                      <a:pt x="4592" y="99216"/>
                    </a:moveTo>
                    <a:cubicBezTo>
                      <a:pt x="22799" y="108681"/>
                      <a:pt x="41543" y="116361"/>
                      <a:pt x="61178" y="122165"/>
                    </a:cubicBezTo>
                    <a:cubicBezTo>
                      <a:pt x="72156" y="125469"/>
                      <a:pt x="77333" y="109842"/>
                      <a:pt x="68765" y="104663"/>
                    </a:cubicBezTo>
                    <a:cubicBezTo>
                      <a:pt x="69032" y="103949"/>
                      <a:pt x="69211" y="103145"/>
                      <a:pt x="69211" y="102252"/>
                    </a:cubicBezTo>
                    <a:cubicBezTo>
                      <a:pt x="70014" y="83321"/>
                      <a:pt x="74566" y="66533"/>
                      <a:pt x="80992" y="48942"/>
                    </a:cubicBezTo>
                    <a:cubicBezTo>
                      <a:pt x="86080" y="34833"/>
                      <a:pt x="89204" y="22063"/>
                      <a:pt x="86615" y="7061"/>
                    </a:cubicBezTo>
                    <a:cubicBezTo>
                      <a:pt x="85455" y="186"/>
                      <a:pt x="74923" y="-2493"/>
                      <a:pt x="70461" y="2775"/>
                    </a:cubicBezTo>
                    <a:cubicBezTo>
                      <a:pt x="47879" y="29832"/>
                      <a:pt x="25298" y="56978"/>
                      <a:pt x="2628" y="84035"/>
                    </a:cubicBezTo>
                    <a:cubicBezTo>
                      <a:pt x="-1031" y="88589"/>
                      <a:pt x="-1299" y="96180"/>
                      <a:pt x="4592" y="99216"/>
                    </a:cubicBezTo>
                    <a:close/>
                    <a:moveTo>
                      <a:pt x="48683" y="94930"/>
                    </a:moveTo>
                    <a:cubicBezTo>
                      <a:pt x="48772" y="95912"/>
                      <a:pt x="48861" y="96805"/>
                      <a:pt x="49040" y="97787"/>
                    </a:cubicBezTo>
                    <a:cubicBezTo>
                      <a:pt x="47701" y="97341"/>
                      <a:pt x="46362" y="96805"/>
                      <a:pt x="45023" y="96269"/>
                    </a:cubicBezTo>
                    <a:cubicBezTo>
                      <a:pt x="46362" y="96090"/>
                      <a:pt x="47612" y="95644"/>
                      <a:pt x="48683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1" name="Google Shape;461;p10"/>
            <p:cNvGrpSpPr/>
            <p:nvPr/>
          </p:nvGrpSpPr>
          <p:grpSpPr>
            <a:xfrm>
              <a:off x="3594258" y="163138"/>
              <a:ext cx="260999" cy="403622"/>
              <a:chOff x="3594258" y="163138"/>
              <a:chExt cx="260999" cy="403622"/>
            </a:xfrm>
          </p:grpSpPr>
          <p:sp>
            <p:nvSpPr>
              <p:cNvPr id="462" name="Google Shape;462;p10"/>
              <p:cNvSpPr/>
              <p:nvPr/>
            </p:nvSpPr>
            <p:spPr>
              <a:xfrm>
                <a:off x="3594258" y="281817"/>
                <a:ext cx="86428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428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8" y="119394"/>
                      <a:pt x="80568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957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8" y="73227"/>
                      <a:pt x="54059" y="73227"/>
                      <a:pt x="53970" y="73316"/>
                    </a:cubicBezTo>
                    <a:cubicBezTo>
                      <a:pt x="54059" y="73138"/>
                      <a:pt x="54148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8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76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9" y="107428"/>
                      <a:pt x="44866" y="107160"/>
                      <a:pt x="45045" y="106892"/>
                    </a:cubicBezTo>
                    <a:cubicBezTo>
                      <a:pt x="48169" y="106981"/>
                      <a:pt x="51382" y="106981"/>
                      <a:pt x="54506" y="107071"/>
                    </a:cubicBezTo>
                    <a:cubicBezTo>
                      <a:pt x="55577" y="107428"/>
                      <a:pt x="56648" y="107428"/>
                      <a:pt x="57719" y="107160"/>
                    </a:cubicBezTo>
                    <a:cubicBezTo>
                      <a:pt x="57987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6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5" y="90997"/>
                      <a:pt x="67180" y="88765"/>
                      <a:pt x="67715" y="86175"/>
                    </a:cubicBezTo>
                    <a:cubicBezTo>
                      <a:pt x="68429" y="95015"/>
                      <a:pt x="69322" y="103767"/>
                      <a:pt x="70303" y="112607"/>
                    </a:cubicBezTo>
                    <a:cubicBezTo>
                      <a:pt x="61557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071"/>
                    </a:moveTo>
                    <a:cubicBezTo>
                      <a:pt x="21482" y="112250"/>
                      <a:pt x="19340" y="112518"/>
                      <a:pt x="17198" y="112786"/>
                    </a:cubicBezTo>
                    <a:cubicBezTo>
                      <a:pt x="20500" y="108767"/>
                      <a:pt x="23624" y="104749"/>
                      <a:pt x="26748" y="100641"/>
                    </a:cubicBezTo>
                    <a:cubicBezTo>
                      <a:pt x="25677" y="102695"/>
                      <a:pt x="24517" y="104749"/>
                      <a:pt x="23445" y="106803"/>
                    </a:cubicBezTo>
                    <a:cubicBezTo>
                      <a:pt x="22553" y="108410"/>
                      <a:pt x="22642" y="110553"/>
                      <a:pt x="23624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0"/>
              <p:cNvSpPr/>
              <p:nvPr/>
            </p:nvSpPr>
            <p:spPr>
              <a:xfrm>
                <a:off x="3759018" y="319202"/>
                <a:ext cx="96239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44" extrusionOk="0">
                    <a:moveTo>
                      <a:pt x="88691" y="89777"/>
                    </a:moveTo>
                    <a:cubicBezTo>
                      <a:pt x="88780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28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09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722"/>
                    </a:moveTo>
                    <a:cubicBezTo>
                      <a:pt x="27107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285" y="77097"/>
                    </a:cubicBezTo>
                    <a:cubicBezTo>
                      <a:pt x="27374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0"/>
              <p:cNvSpPr/>
              <p:nvPr/>
            </p:nvSpPr>
            <p:spPr>
              <a:xfrm>
                <a:off x="3644188" y="464670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4" y="-238"/>
                      <a:pt x="68570" y="-2202"/>
                      <a:pt x="63929" y="2709"/>
                    </a:cubicBezTo>
                    <a:cubicBezTo>
                      <a:pt x="51344" y="16193"/>
                      <a:pt x="38760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1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2" y="71468"/>
                    </a:moveTo>
                    <a:cubicBezTo>
                      <a:pt x="56521" y="74147"/>
                      <a:pt x="56878" y="76736"/>
                      <a:pt x="57413" y="79237"/>
                    </a:cubicBezTo>
                    <a:cubicBezTo>
                      <a:pt x="55182" y="78880"/>
                      <a:pt x="53040" y="78522"/>
                      <a:pt x="50809" y="78165"/>
                    </a:cubicBezTo>
                    <a:cubicBezTo>
                      <a:pt x="52861" y="75933"/>
                      <a:pt x="54736" y="73790"/>
                      <a:pt x="56432" y="714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0"/>
              <p:cNvSpPr/>
              <p:nvPr/>
            </p:nvSpPr>
            <p:spPr>
              <a:xfrm>
                <a:off x="3727736" y="163138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4" y="122165"/>
                    </a:cubicBezTo>
                    <a:cubicBezTo>
                      <a:pt x="72223" y="125469"/>
                      <a:pt x="77399" y="109842"/>
                      <a:pt x="68831" y="104663"/>
                    </a:cubicBezTo>
                    <a:cubicBezTo>
                      <a:pt x="69099" y="103949"/>
                      <a:pt x="69277" y="103145"/>
                      <a:pt x="69277" y="102252"/>
                    </a:cubicBezTo>
                    <a:cubicBezTo>
                      <a:pt x="70081" y="83321"/>
                      <a:pt x="74632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1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89"/>
                      <a:pt x="-1322" y="96180"/>
                      <a:pt x="4658" y="99216"/>
                    </a:cubicBezTo>
                    <a:close/>
                    <a:moveTo>
                      <a:pt x="48749" y="94930"/>
                    </a:moveTo>
                    <a:cubicBezTo>
                      <a:pt x="48838" y="95912"/>
                      <a:pt x="48928" y="96805"/>
                      <a:pt x="49106" y="97787"/>
                    </a:cubicBezTo>
                    <a:cubicBezTo>
                      <a:pt x="47767" y="97341"/>
                      <a:pt x="46428" y="96805"/>
                      <a:pt x="45090" y="96269"/>
                    </a:cubicBezTo>
                    <a:cubicBezTo>
                      <a:pt x="46339" y="96090"/>
                      <a:pt x="47589" y="95644"/>
                      <a:pt x="48749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6" name="Google Shape;466;p10"/>
          <p:cNvGrpSpPr/>
          <p:nvPr/>
        </p:nvGrpSpPr>
        <p:grpSpPr>
          <a:xfrm>
            <a:off x="761028" y="-949157"/>
            <a:ext cx="593718" cy="1665253"/>
            <a:chOff x="2844040" y="-543246"/>
            <a:chExt cx="770462" cy="2160983"/>
          </a:xfrm>
        </p:grpSpPr>
        <p:grpSp>
          <p:nvGrpSpPr>
            <p:cNvPr id="467" name="Google Shape;467;p10"/>
            <p:cNvGrpSpPr/>
            <p:nvPr/>
          </p:nvGrpSpPr>
          <p:grpSpPr>
            <a:xfrm>
              <a:off x="2844040" y="-107906"/>
              <a:ext cx="581167" cy="1454274"/>
              <a:chOff x="2844040" y="-107906"/>
              <a:chExt cx="581167" cy="1454274"/>
            </a:xfrm>
          </p:grpSpPr>
          <p:sp>
            <p:nvSpPr>
              <p:cNvPr id="468" name="Google Shape;468;p10"/>
              <p:cNvSpPr/>
              <p:nvPr/>
            </p:nvSpPr>
            <p:spPr>
              <a:xfrm>
                <a:off x="3055064" y="874345"/>
                <a:ext cx="370143" cy="472023"/>
              </a:xfrm>
              <a:custGeom>
                <a:avLst/>
                <a:gdLst/>
                <a:ahLst/>
                <a:cxnLst/>
                <a:rect l="l" t="t" r="r" b="b"/>
                <a:pathLst>
                  <a:path w="370143" h="472023" extrusionOk="0">
                    <a:moveTo>
                      <a:pt x="21139" y="463768"/>
                    </a:moveTo>
                    <a:cubicBezTo>
                      <a:pt x="23460" y="466179"/>
                      <a:pt x="26227" y="467875"/>
                      <a:pt x="29261" y="469304"/>
                    </a:cubicBezTo>
                    <a:cubicBezTo>
                      <a:pt x="29707" y="469394"/>
                      <a:pt x="30064" y="469751"/>
                      <a:pt x="30511" y="469751"/>
                    </a:cubicBezTo>
                    <a:cubicBezTo>
                      <a:pt x="65052" y="483502"/>
                      <a:pt x="90400" y="431353"/>
                      <a:pt x="100039" y="407421"/>
                    </a:cubicBezTo>
                    <a:cubicBezTo>
                      <a:pt x="121014" y="354379"/>
                      <a:pt x="116551" y="294014"/>
                      <a:pt x="111374" y="236686"/>
                    </a:cubicBezTo>
                    <a:cubicBezTo>
                      <a:pt x="111910" y="232757"/>
                      <a:pt x="112713" y="228917"/>
                      <a:pt x="113159" y="224988"/>
                    </a:cubicBezTo>
                    <a:cubicBezTo>
                      <a:pt x="113873" y="220255"/>
                      <a:pt x="112088" y="216416"/>
                      <a:pt x="109410" y="213737"/>
                    </a:cubicBezTo>
                    <a:cubicBezTo>
                      <a:pt x="109143" y="211683"/>
                      <a:pt x="109054" y="209540"/>
                      <a:pt x="108786" y="207664"/>
                    </a:cubicBezTo>
                    <a:cubicBezTo>
                      <a:pt x="124048" y="220255"/>
                      <a:pt x="140114" y="232578"/>
                      <a:pt x="156893" y="243830"/>
                    </a:cubicBezTo>
                    <a:cubicBezTo>
                      <a:pt x="159035" y="245794"/>
                      <a:pt x="160999" y="247580"/>
                      <a:pt x="163141" y="249366"/>
                    </a:cubicBezTo>
                    <a:cubicBezTo>
                      <a:pt x="167782" y="253563"/>
                      <a:pt x="172513" y="257492"/>
                      <a:pt x="177332" y="261332"/>
                    </a:cubicBezTo>
                    <a:cubicBezTo>
                      <a:pt x="195451" y="276244"/>
                      <a:pt x="214372" y="289728"/>
                      <a:pt x="234097" y="300533"/>
                    </a:cubicBezTo>
                    <a:cubicBezTo>
                      <a:pt x="239095" y="303391"/>
                      <a:pt x="244272" y="306159"/>
                      <a:pt x="249628" y="308570"/>
                    </a:cubicBezTo>
                    <a:cubicBezTo>
                      <a:pt x="255964" y="311695"/>
                      <a:pt x="262480" y="314374"/>
                      <a:pt x="269085" y="316874"/>
                    </a:cubicBezTo>
                    <a:cubicBezTo>
                      <a:pt x="293005" y="325715"/>
                      <a:pt x="335668" y="336788"/>
                      <a:pt x="357088" y="322768"/>
                    </a:cubicBezTo>
                    <a:cubicBezTo>
                      <a:pt x="361819" y="319732"/>
                      <a:pt x="365478" y="315267"/>
                      <a:pt x="367888" y="309284"/>
                    </a:cubicBezTo>
                    <a:cubicBezTo>
                      <a:pt x="369495" y="304641"/>
                      <a:pt x="370298" y="299104"/>
                      <a:pt x="370120" y="292496"/>
                    </a:cubicBezTo>
                    <a:cubicBezTo>
                      <a:pt x="369316" y="271780"/>
                      <a:pt x="334061" y="234096"/>
                      <a:pt x="286132" y="192752"/>
                    </a:cubicBezTo>
                    <a:cubicBezTo>
                      <a:pt x="282473" y="189626"/>
                      <a:pt x="278903" y="186322"/>
                      <a:pt x="275243" y="183286"/>
                    </a:cubicBezTo>
                    <a:cubicBezTo>
                      <a:pt x="262926" y="172928"/>
                      <a:pt x="250074" y="162391"/>
                      <a:pt x="236775" y="151943"/>
                    </a:cubicBezTo>
                    <a:cubicBezTo>
                      <a:pt x="234454" y="150157"/>
                      <a:pt x="232223" y="148282"/>
                      <a:pt x="229902" y="146675"/>
                    </a:cubicBezTo>
                    <a:cubicBezTo>
                      <a:pt x="142613" y="77737"/>
                      <a:pt x="43542" y="11033"/>
                      <a:pt x="25959" y="1299"/>
                    </a:cubicBezTo>
                    <a:cubicBezTo>
                      <a:pt x="14981" y="-4862"/>
                      <a:pt x="5966" y="12551"/>
                      <a:pt x="16944" y="18801"/>
                    </a:cubicBezTo>
                    <a:cubicBezTo>
                      <a:pt x="37383" y="29964"/>
                      <a:pt x="53181" y="47912"/>
                      <a:pt x="68622" y="66486"/>
                    </a:cubicBezTo>
                    <a:cubicBezTo>
                      <a:pt x="60678" y="65057"/>
                      <a:pt x="52110" y="73183"/>
                      <a:pt x="58090" y="81220"/>
                    </a:cubicBezTo>
                    <a:cubicBezTo>
                      <a:pt x="58893" y="82292"/>
                      <a:pt x="59607" y="83363"/>
                      <a:pt x="60500" y="84524"/>
                    </a:cubicBezTo>
                    <a:cubicBezTo>
                      <a:pt x="60589" y="86131"/>
                      <a:pt x="60678" y="87649"/>
                      <a:pt x="60857" y="89078"/>
                    </a:cubicBezTo>
                    <a:cubicBezTo>
                      <a:pt x="60143" y="90239"/>
                      <a:pt x="59429" y="91400"/>
                      <a:pt x="58982" y="92650"/>
                    </a:cubicBezTo>
                    <a:cubicBezTo>
                      <a:pt x="58715" y="93007"/>
                      <a:pt x="58536" y="93454"/>
                      <a:pt x="58447" y="93900"/>
                    </a:cubicBezTo>
                    <a:cubicBezTo>
                      <a:pt x="57733" y="95954"/>
                      <a:pt x="57733" y="98365"/>
                      <a:pt x="58358" y="100865"/>
                    </a:cubicBezTo>
                    <a:cubicBezTo>
                      <a:pt x="58804" y="103008"/>
                      <a:pt x="59518" y="104884"/>
                      <a:pt x="60053" y="106938"/>
                    </a:cubicBezTo>
                    <a:lnTo>
                      <a:pt x="59697" y="106759"/>
                    </a:lnTo>
                    <a:cubicBezTo>
                      <a:pt x="56751" y="105330"/>
                      <a:pt x="53181" y="105062"/>
                      <a:pt x="49611" y="105866"/>
                    </a:cubicBezTo>
                    <a:cubicBezTo>
                      <a:pt x="50414" y="103187"/>
                      <a:pt x="51039" y="100597"/>
                      <a:pt x="51753" y="98008"/>
                    </a:cubicBezTo>
                    <a:cubicBezTo>
                      <a:pt x="55234" y="85685"/>
                      <a:pt x="35955" y="81488"/>
                      <a:pt x="32653" y="93632"/>
                    </a:cubicBezTo>
                    <a:cubicBezTo>
                      <a:pt x="31493" y="98097"/>
                      <a:pt x="30422" y="102383"/>
                      <a:pt x="29261" y="106670"/>
                    </a:cubicBezTo>
                    <a:cubicBezTo>
                      <a:pt x="29261" y="106848"/>
                      <a:pt x="29261" y="106848"/>
                      <a:pt x="29261" y="106848"/>
                    </a:cubicBezTo>
                    <a:cubicBezTo>
                      <a:pt x="8287" y="186948"/>
                      <a:pt x="-2335" y="268565"/>
                      <a:pt x="432" y="351522"/>
                    </a:cubicBezTo>
                    <a:cubicBezTo>
                      <a:pt x="522" y="353129"/>
                      <a:pt x="432" y="354647"/>
                      <a:pt x="522" y="356522"/>
                    </a:cubicBezTo>
                    <a:cubicBezTo>
                      <a:pt x="432" y="356969"/>
                      <a:pt x="254" y="357505"/>
                      <a:pt x="432" y="357951"/>
                    </a:cubicBezTo>
                    <a:cubicBezTo>
                      <a:pt x="700" y="385097"/>
                      <a:pt x="-1531" y="442604"/>
                      <a:pt x="21139" y="4637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0"/>
              <p:cNvSpPr/>
              <p:nvPr/>
            </p:nvSpPr>
            <p:spPr>
              <a:xfrm>
                <a:off x="2844040" y="542838"/>
                <a:ext cx="489030" cy="362295"/>
              </a:xfrm>
              <a:custGeom>
                <a:avLst/>
                <a:gdLst/>
                <a:ahLst/>
                <a:cxnLst/>
                <a:rect l="l" t="t" r="r" b="b"/>
                <a:pathLst>
                  <a:path w="489030" h="362295" extrusionOk="0">
                    <a:moveTo>
                      <a:pt x="23935" y="352541"/>
                    </a:moveTo>
                    <a:cubicBezTo>
                      <a:pt x="26345" y="354327"/>
                      <a:pt x="29112" y="355756"/>
                      <a:pt x="31879" y="356827"/>
                    </a:cubicBezTo>
                    <a:cubicBezTo>
                      <a:pt x="31879" y="356827"/>
                      <a:pt x="31879" y="356827"/>
                      <a:pt x="31879" y="357006"/>
                    </a:cubicBezTo>
                    <a:cubicBezTo>
                      <a:pt x="37502" y="359506"/>
                      <a:pt x="43928" y="361113"/>
                      <a:pt x="50354" y="361828"/>
                    </a:cubicBezTo>
                    <a:cubicBezTo>
                      <a:pt x="77398" y="364775"/>
                      <a:pt x="108904" y="353523"/>
                      <a:pt x="125773" y="336200"/>
                    </a:cubicBezTo>
                    <a:cubicBezTo>
                      <a:pt x="128004" y="333878"/>
                      <a:pt x="130057" y="331556"/>
                      <a:pt x="132110" y="328966"/>
                    </a:cubicBezTo>
                    <a:cubicBezTo>
                      <a:pt x="134877" y="325484"/>
                      <a:pt x="137733" y="321912"/>
                      <a:pt x="140321" y="317983"/>
                    </a:cubicBezTo>
                    <a:cubicBezTo>
                      <a:pt x="150229" y="303428"/>
                      <a:pt x="158797" y="286015"/>
                      <a:pt x="166473" y="267173"/>
                    </a:cubicBezTo>
                    <a:cubicBezTo>
                      <a:pt x="167990" y="263512"/>
                      <a:pt x="169507" y="259583"/>
                      <a:pt x="170935" y="255743"/>
                    </a:cubicBezTo>
                    <a:cubicBezTo>
                      <a:pt x="187090" y="212255"/>
                      <a:pt x="198336" y="163678"/>
                      <a:pt x="208511" y="127245"/>
                    </a:cubicBezTo>
                    <a:cubicBezTo>
                      <a:pt x="236179" y="184841"/>
                      <a:pt x="268222" y="241188"/>
                      <a:pt x="315793" y="284139"/>
                    </a:cubicBezTo>
                    <a:cubicBezTo>
                      <a:pt x="316954" y="285479"/>
                      <a:pt x="318471" y="286640"/>
                      <a:pt x="319721" y="287890"/>
                    </a:cubicBezTo>
                    <a:cubicBezTo>
                      <a:pt x="321684" y="289497"/>
                      <a:pt x="323648" y="291283"/>
                      <a:pt x="325969" y="293248"/>
                    </a:cubicBezTo>
                    <a:cubicBezTo>
                      <a:pt x="362116" y="322984"/>
                      <a:pt x="433429" y="366471"/>
                      <a:pt x="474307" y="328074"/>
                    </a:cubicBezTo>
                    <a:cubicBezTo>
                      <a:pt x="478681" y="324055"/>
                      <a:pt x="481894" y="319769"/>
                      <a:pt x="484125" y="315304"/>
                    </a:cubicBezTo>
                    <a:cubicBezTo>
                      <a:pt x="486446" y="310929"/>
                      <a:pt x="487874" y="306285"/>
                      <a:pt x="488409" y="301374"/>
                    </a:cubicBezTo>
                    <a:cubicBezTo>
                      <a:pt x="493854" y="266459"/>
                      <a:pt x="462348" y="223239"/>
                      <a:pt x="440034" y="200825"/>
                    </a:cubicBezTo>
                    <a:cubicBezTo>
                      <a:pt x="439856" y="200558"/>
                      <a:pt x="439499" y="200200"/>
                      <a:pt x="439409" y="200111"/>
                    </a:cubicBezTo>
                    <a:cubicBezTo>
                      <a:pt x="438874" y="199665"/>
                      <a:pt x="438606" y="199218"/>
                      <a:pt x="438071" y="198772"/>
                    </a:cubicBezTo>
                    <a:cubicBezTo>
                      <a:pt x="421380" y="182520"/>
                      <a:pt x="403351" y="169304"/>
                      <a:pt x="384965" y="157338"/>
                    </a:cubicBezTo>
                    <a:lnTo>
                      <a:pt x="384786" y="157338"/>
                    </a:lnTo>
                    <a:cubicBezTo>
                      <a:pt x="380859" y="154838"/>
                      <a:pt x="377289" y="152337"/>
                      <a:pt x="373362" y="150105"/>
                    </a:cubicBezTo>
                    <a:cubicBezTo>
                      <a:pt x="308029" y="110278"/>
                      <a:pt x="238411" y="83400"/>
                      <a:pt x="198425" y="4730"/>
                    </a:cubicBezTo>
                    <a:cubicBezTo>
                      <a:pt x="193160" y="-5361"/>
                      <a:pt x="179593" y="2408"/>
                      <a:pt x="181021" y="12052"/>
                    </a:cubicBezTo>
                    <a:cubicBezTo>
                      <a:pt x="132914" y="86347"/>
                      <a:pt x="71953" y="150730"/>
                      <a:pt x="23132" y="223685"/>
                    </a:cubicBezTo>
                    <a:cubicBezTo>
                      <a:pt x="22686" y="224311"/>
                      <a:pt x="22418" y="224846"/>
                      <a:pt x="21972" y="225471"/>
                    </a:cubicBezTo>
                    <a:cubicBezTo>
                      <a:pt x="19830" y="228865"/>
                      <a:pt x="17598" y="232615"/>
                      <a:pt x="15635" y="236634"/>
                    </a:cubicBezTo>
                    <a:cubicBezTo>
                      <a:pt x="-1681" y="271638"/>
                      <a:pt x="-11498" y="328609"/>
                      <a:pt x="23935" y="3525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0"/>
              <p:cNvSpPr/>
              <p:nvPr/>
            </p:nvSpPr>
            <p:spPr>
              <a:xfrm>
                <a:off x="2851352" y="211507"/>
                <a:ext cx="449408" cy="370054"/>
              </a:xfrm>
              <a:custGeom>
                <a:avLst/>
                <a:gdLst/>
                <a:ahLst/>
                <a:cxnLst/>
                <a:rect l="l" t="t" r="r" b="b"/>
                <a:pathLst>
                  <a:path w="449408" h="370054" extrusionOk="0">
                    <a:moveTo>
                      <a:pt x="112" y="220243"/>
                    </a:moveTo>
                    <a:cubicBezTo>
                      <a:pt x="826" y="234709"/>
                      <a:pt x="4753" y="248014"/>
                      <a:pt x="13143" y="258551"/>
                    </a:cubicBezTo>
                    <a:cubicBezTo>
                      <a:pt x="34206" y="284983"/>
                      <a:pt x="68480" y="284894"/>
                      <a:pt x="99450" y="274178"/>
                    </a:cubicBezTo>
                    <a:cubicBezTo>
                      <a:pt x="101146" y="273642"/>
                      <a:pt x="102842" y="273017"/>
                      <a:pt x="104538" y="272303"/>
                    </a:cubicBezTo>
                    <a:cubicBezTo>
                      <a:pt x="121050" y="265963"/>
                      <a:pt x="136401" y="256765"/>
                      <a:pt x="147736" y="247389"/>
                    </a:cubicBezTo>
                    <a:cubicBezTo>
                      <a:pt x="186740" y="214974"/>
                      <a:pt x="219228" y="162735"/>
                      <a:pt x="228779" y="110675"/>
                    </a:cubicBezTo>
                    <a:cubicBezTo>
                      <a:pt x="231367" y="189703"/>
                      <a:pt x="253859" y="261855"/>
                      <a:pt x="305358" y="321148"/>
                    </a:cubicBezTo>
                    <a:cubicBezTo>
                      <a:pt x="309196" y="325524"/>
                      <a:pt x="313569" y="329988"/>
                      <a:pt x="318300" y="334453"/>
                    </a:cubicBezTo>
                    <a:cubicBezTo>
                      <a:pt x="320620" y="336686"/>
                      <a:pt x="323119" y="338740"/>
                      <a:pt x="325708" y="340972"/>
                    </a:cubicBezTo>
                    <a:cubicBezTo>
                      <a:pt x="353465" y="364100"/>
                      <a:pt x="392112" y="381423"/>
                      <a:pt x="423797" y="360974"/>
                    </a:cubicBezTo>
                    <a:cubicBezTo>
                      <a:pt x="434418" y="354099"/>
                      <a:pt x="441291" y="346062"/>
                      <a:pt x="445039" y="337043"/>
                    </a:cubicBezTo>
                    <a:cubicBezTo>
                      <a:pt x="446646" y="334007"/>
                      <a:pt x="447538" y="330971"/>
                      <a:pt x="447985" y="327756"/>
                    </a:cubicBezTo>
                    <a:cubicBezTo>
                      <a:pt x="454232" y="300521"/>
                      <a:pt x="438881" y="268284"/>
                      <a:pt x="422190" y="244263"/>
                    </a:cubicBezTo>
                    <a:cubicBezTo>
                      <a:pt x="420673" y="241942"/>
                      <a:pt x="418977" y="239888"/>
                      <a:pt x="417460" y="237745"/>
                    </a:cubicBezTo>
                    <a:cubicBezTo>
                      <a:pt x="416121" y="235959"/>
                      <a:pt x="414782" y="234084"/>
                      <a:pt x="413444" y="232476"/>
                    </a:cubicBezTo>
                    <a:cubicBezTo>
                      <a:pt x="400859" y="216581"/>
                      <a:pt x="387471" y="201401"/>
                      <a:pt x="373904" y="186756"/>
                    </a:cubicBezTo>
                    <a:cubicBezTo>
                      <a:pt x="372209" y="184792"/>
                      <a:pt x="370424" y="182827"/>
                      <a:pt x="368728" y="180863"/>
                    </a:cubicBezTo>
                    <a:cubicBezTo>
                      <a:pt x="325975" y="133893"/>
                      <a:pt x="283669" y="88351"/>
                      <a:pt x="263855" y="24415"/>
                    </a:cubicBezTo>
                    <a:cubicBezTo>
                      <a:pt x="260106" y="12359"/>
                      <a:pt x="241363" y="18521"/>
                      <a:pt x="245112" y="30576"/>
                    </a:cubicBezTo>
                    <a:cubicBezTo>
                      <a:pt x="245290" y="31380"/>
                      <a:pt x="245647" y="32005"/>
                      <a:pt x="245826" y="32541"/>
                    </a:cubicBezTo>
                    <a:cubicBezTo>
                      <a:pt x="241899" y="29147"/>
                      <a:pt x="237168" y="26736"/>
                      <a:pt x="231902" y="25575"/>
                    </a:cubicBezTo>
                    <a:cubicBezTo>
                      <a:pt x="237257" y="23522"/>
                      <a:pt x="242345" y="21557"/>
                      <a:pt x="247343" y="19414"/>
                    </a:cubicBezTo>
                    <a:cubicBezTo>
                      <a:pt x="258857" y="14592"/>
                      <a:pt x="252698" y="-4160"/>
                      <a:pt x="241006" y="840"/>
                    </a:cubicBezTo>
                    <a:cubicBezTo>
                      <a:pt x="182992" y="25397"/>
                      <a:pt x="103288" y="45846"/>
                      <a:pt x="53931" y="91834"/>
                    </a:cubicBezTo>
                    <a:cubicBezTo>
                      <a:pt x="53753" y="91834"/>
                      <a:pt x="53753" y="91834"/>
                      <a:pt x="53753" y="91834"/>
                    </a:cubicBezTo>
                    <a:cubicBezTo>
                      <a:pt x="52682" y="92816"/>
                      <a:pt x="51789" y="93709"/>
                      <a:pt x="50897" y="94691"/>
                    </a:cubicBezTo>
                    <a:cubicBezTo>
                      <a:pt x="43578" y="101656"/>
                      <a:pt x="37062" y="109425"/>
                      <a:pt x="31350" y="117908"/>
                    </a:cubicBezTo>
                    <a:cubicBezTo>
                      <a:pt x="26709" y="124963"/>
                      <a:pt x="21800" y="133535"/>
                      <a:pt x="17427" y="143179"/>
                    </a:cubicBezTo>
                    <a:cubicBezTo>
                      <a:pt x="16713" y="144608"/>
                      <a:pt x="15999" y="146216"/>
                      <a:pt x="15463" y="147644"/>
                    </a:cubicBezTo>
                    <a:cubicBezTo>
                      <a:pt x="7430" y="166039"/>
                      <a:pt x="1183" y="187292"/>
                      <a:pt x="22" y="207473"/>
                    </a:cubicBezTo>
                    <a:cubicBezTo>
                      <a:pt x="22" y="211938"/>
                      <a:pt x="-67" y="216135"/>
                      <a:pt x="112" y="2202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0"/>
              <p:cNvSpPr/>
              <p:nvPr/>
            </p:nvSpPr>
            <p:spPr>
              <a:xfrm>
                <a:off x="2967250" y="-107906"/>
                <a:ext cx="376796" cy="394349"/>
              </a:xfrm>
              <a:custGeom>
                <a:avLst/>
                <a:gdLst/>
                <a:ahLst/>
                <a:cxnLst/>
                <a:rect l="l" t="t" r="r" b="b"/>
                <a:pathLst>
                  <a:path w="376796" h="394349" extrusionOk="0">
                    <a:moveTo>
                      <a:pt x="2921" y="208633"/>
                    </a:moveTo>
                    <a:cubicBezTo>
                      <a:pt x="5955" y="216045"/>
                      <a:pt x="9883" y="221938"/>
                      <a:pt x="14881" y="226135"/>
                    </a:cubicBezTo>
                    <a:cubicBezTo>
                      <a:pt x="14881" y="226135"/>
                      <a:pt x="14881" y="226135"/>
                      <a:pt x="14881" y="226314"/>
                    </a:cubicBezTo>
                    <a:cubicBezTo>
                      <a:pt x="18362" y="229618"/>
                      <a:pt x="22289" y="231940"/>
                      <a:pt x="26395" y="233547"/>
                    </a:cubicBezTo>
                    <a:cubicBezTo>
                      <a:pt x="38265" y="238280"/>
                      <a:pt x="52367" y="237655"/>
                      <a:pt x="66023" y="234261"/>
                    </a:cubicBezTo>
                    <a:cubicBezTo>
                      <a:pt x="70218" y="233279"/>
                      <a:pt x="74413" y="232118"/>
                      <a:pt x="78429" y="230600"/>
                    </a:cubicBezTo>
                    <a:cubicBezTo>
                      <a:pt x="87087" y="227475"/>
                      <a:pt x="95387" y="223456"/>
                      <a:pt x="102349" y="219259"/>
                    </a:cubicBezTo>
                    <a:cubicBezTo>
                      <a:pt x="106276" y="216848"/>
                      <a:pt x="110293" y="214259"/>
                      <a:pt x="114220" y="211580"/>
                    </a:cubicBezTo>
                    <a:cubicBezTo>
                      <a:pt x="120021" y="208008"/>
                      <a:pt x="125644" y="203722"/>
                      <a:pt x="130999" y="199525"/>
                    </a:cubicBezTo>
                    <a:cubicBezTo>
                      <a:pt x="145369" y="188184"/>
                      <a:pt x="158489" y="175415"/>
                      <a:pt x="170539" y="161752"/>
                    </a:cubicBezTo>
                    <a:cubicBezTo>
                      <a:pt x="174555" y="223367"/>
                      <a:pt x="184284" y="285964"/>
                      <a:pt x="222484" y="336328"/>
                    </a:cubicBezTo>
                    <a:cubicBezTo>
                      <a:pt x="224358" y="338739"/>
                      <a:pt x="226233" y="340971"/>
                      <a:pt x="228196" y="343382"/>
                    </a:cubicBezTo>
                    <a:cubicBezTo>
                      <a:pt x="231677" y="347490"/>
                      <a:pt x="235426" y="351508"/>
                      <a:pt x="239531" y="355526"/>
                    </a:cubicBezTo>
                    <a:cubicBezTo>
                      <a:pt x="265593" y="381244"/>
                      <a:pt x="302812" y="402675"/>
                      <a:pt x="338067" y="391156"/>
                    </a:cubicBezTo>
                    <a:cubicBezTo>
                      <a:pt x="340834" y="390263"/>
                      <a:pt x="343422" y="389102"/>
                      <a:pt x="345921" y="388031"/>
                    </a:cubicBezTo>
                    <a:cubicBezTo>
                      <a:pt x="351723" y="385173"/>
                      <a:pt x="356453" y="381780"/>
                      <a:pt x="360470" y="377851"/>
                    </a:cubicBezTo>
                    <a:cubicBezTo>
                      <a:pt x="375107" y="363117"/>
                      <a:pt x="378499" y="341150"/>
                      <a:pt x="376089" y="319272"/>
                    </a:cubicBezTo>
                    <a:cubicBezTo>
                      <a:pt x="375821" y="316414"/>
                      <a:pt x="375286" y="313468"/>
                      <a:pt x="374661" y="310699"/>
                    </a:cubicBezTo>
                    <a:cubicBezTo>
                      <a:pt x="373947" y="306770"/>
                      <a:pt x="373144" y="302931"/>
                      <a:pt x="372162" y="299180"/>
                    </a:cubicBezTo>
                    <a:cubicBezTo>
                      <a:pt x="365646" y="274623"/>
                      <a:pt x="357078" y="251228"/>
                      <a:pt x="347349" y="228100"/>
                    </a:cubicBezTo>
                    <a:cubicBezTo>
                      <a:pt x="346100" y="225332"/>
                      <a:pt x="344850" y="222742"/>
                      <a:pt x="343779" y="219974"/>
                    </a:cubicBezTo>
                    <a:cubicBezTo>
                      <a:pt x="315307" y="154430"/>
                      <a:pt x="279874" y="91922"/>
                      <a:pt x="266575" y="19324"/>
                    </a:cubicBezTo>
                    <a:cubicBezTo>
                      <a:pt x="265861" y="14770"/>
                      <a:pt x="262737" y="12091"/>
                      <a:pt x="259256" y="11019"/>
                    </a:cubicBezTo>
                    <a:cubicBezTo>
                      <a:pt x="259703" y="4411"/>
                      <a:pt x="254615" y="-2554"/>
                      <a:pt x="247118" y="929"/>
                    </a:cubicBezTo>
                    <a:cubicBezTo>
                      <a:pt x="195886" y="24592"/>
                      <a:pt x="130375" y="44505"/>
                      <a:pt x="81018" y="77456"/>
                    </a:cubicBezTo>
                    <a:cubicBezTo>
                      <a:pt x="78251" y="79153"/>
                      <a:pt x="75395" y="81206"/>
                      <a:pt x="72806" y="83260"/>
                    </a:cubicBezTo>
                    <a:cubicBezTo>
                      <a:pt x="67808" y="86654"/>
                      <a:pt x="62988" y="90583"/>
                      <a:pt x="58436" y="94422"/>
                    </a:cubicBezTo>
                    <a:cubicBezTo>
                      <a:pt x="32642" y="116747"/>
                      <a:pt x="-11806" y="171664"/>
                      <a:pt x="2921" y="2086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0"/>
              <p:cNvSpPr/>
              <p:nvPr/>
            </p:nvSpPr>
            <p:spPr>
              <a:xfrm>
                <a:off x="3179589" y="-15597"/>
                <a:ext cx="163838" cy="295810"/>
              </a:xfrm>
              <a:custGeom>
                <a:avLst/>
                <a:gdLst/>
                <a:ahLst/>
                <a:cxnLst/>
                <a:rect l="l" t="t" r="r" b="b"/>
                <a:pathLst>
                  <a:path w="163838" h="295810" extrusionOk="0">
                    <a:moveTo>
                      <a:pt x="28620" y="225445"/>
                    </a:moveTo>
                    <a:cubicBezTo>
                      <a:pt x="24604" y="233482"/>
                      <a:pt x="18981" y="242144"/>
                      <a:pt x="15857" y="251163"/>
                    </a:cubicBezTo>
                    <a:cubicBezTo>
                      <a:pt x="19338" y="255270"/>
                      <a:pt x="23086" y="259289"/>
                      <a:pt x="27192" y="263307"/>
                    </a:cubicBezTo>
                    <a:cubicBezTo>
                      <a:pt x="35403" y="252681"/>
                      <a:pt x="39152" y="235893"/>
                      <a:pt x="43704" y="223927"/>
                    </a:cubicBezTo>
                    <a:cubicBezTo>
                      <a:pt x="46203" y="217498"/>
                      <a:pt x="49595" y="210890"/>
                      <a:pt x="51469" y="204014"/>
                    </a:cubicBezTo>
                    <a:cubicBezTo>
                      <a:pt x="73158" y="239822"/>
                      <a:pt x="101094" y="271790"/>
                      <a:pt x="133671" y="295811"/>
                    </a:cubicBezTo>
                    <a:cubicBezTo>
                      <a:pt x="139473" y="292954"/>
                      <a:pt x="144203" y="289560"/>
                      <a:pt x="148220" y="285631"/>
                    </a:cubicBezTo>
                    <a:cubicBezTo>
                      <a:pt x="127602" y="267236"/>
                      <a:pt x="109127" y="248216"/>
                      <a:pt x="92883" y="228303"/>
                    </a:cubicBezTo>
                    <a:cubicBezTo>
                      <a:pt x="115731" y="231785"/>
                      <a:pt x="140811" y="230356"/>
                      <a:pt x="163839" y="227052"/>
                    </a:cubicBezTo>
                    <a:cubicBezTo>
                      <a:pt x="163571" y="224195"/>
                      <a:pt x="163036" y="221248"/>
                      <a:pt x="162411" y="218480"/>
                    </a:cubicBezTo>
                    <a:cubicBezTo>
                      <a:pt x="136349" y="215801"/>
                      <a:pt x="108591" y="213747"/>
                      <a:pt x="83422" y="216605"/>
                    </a:cubicBezTo>
                    <a:cubicBezTo>
                      <a:pt x="65214" y="192852"/>
                      <a:pt x="50219" y="167402"/>
                      <a:pt x="37902" y="139988"/>
                    </a:cubicBezTo>
                    <a:cubicBezTo>
                      <a:pt x="70480" y="140345"/>
                      <a:pt x="102968" y="139363"/>
                      <a:pt x="135189" y="135791"/>
                    </a:cubicBezTo>
                    <a:cubicBezTo>
                      <a:pt x="133939" y="133023"/>
                      <a:pt x="132689" y="130433"/>
                      <a:pt x="131618" y="127665"/>
                    </a:cubicBezTo>
                    <a:cubicBezTo>
                      <a:pt x="98863" y="129094"/>
                      <a:pt x="66017" y="129719"/>
                      <a:pt x="32904" y="128290"/>
                    </a:cubicBezTo>
                    <a:cubicBezTo>
                      <a:pt x="17374" y="90250"/>
                      <a:pt x="7199" y="48280"/>
                      <a:pt x="2648" y="685"/>
                    </a:cubicBezTo>
                    <a:cubicBezTo>
                      <a:pt x="2648" y="-119"/>
                      <a:pt x="1219" y="-297"/>
                      <a:pt x="1219" y="596"/>
                    </a:cubicBezTo>
                    <a:cubicBezTo>
                      <a:pt x="-4850" y="64532"/>
                      <a:pt x="12019" y="134094"/>
                      <a:pt x="45489" y="193745"/>
                    </a:cubicBezTo>
                    <a:cubicBezTo>
                      <a:pt x="38617" y="203567"/>
                      <a:pt x="33886" y="214819"/>
                      <a:pt x="28620" y="2254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0"/>
              <p:cNvSpPr/>
              <p:nvPr/>
            </p:nvSpPr>
            <p:spPr>
              <a:xfrm>
                <a:off x="2982041" y="-46077"/>
                <a:ext cx="204337" cy="172521"/>
              </a:xfrm>
              <a:custGeom>
                <a:avLst/>
                <a:gdLst/>
                <a:ahLst/>
                <a:cxnLst/>
                <a:rect l="l" t="t" r="r" b="b"/>
                <a:pathLst>
                  <a:path w="204337" h="172521" extrusionOk="0">
                    <a:moveTo>
                      <a:pt x="0" y="164306"/>
                    </a:moveTo>
                    <a:cubicBezTo>
                      <a:pt x="0" y="164306"/>
                      <a:pt x="0" y="164306"/>
                      <a:pt x="0" y="164485"/>
                    </a:cubicBezTo>
                    <a:cubicBezTo>
                      <a:pt x="3481" y="167789"/>
                      <a:pt x="7408" y="170111"/>
                      <a:pt x="11514" y="171718"/>
                    </a:cubicBezTo>
                    <a:cubicBezTo>
                      <a:pt x="27669" y="149304"/>
                      <a:pt x="44180" y="128588"/>
                      <a:pt x="61228" y="109478"/>
                    </a:cubicBezTo>
                    <a:cubicBezTo>
                      <a:pt x="55426" y="128230"/>
                      <a:pt x="49268" y="151983"/>
                      <a:pt x="51142" y="172522"/>
                    </a:cubicBezTo>
                    <a:cubicBezTo>
                      <a:pt x="55337" y="171539"/>
                      <a:pt x="59532" y="170378"/>
                      <a:pt x="63549" y="168860"/>
                    </a:cubicBezTo>
                    <a:cubicBezTo>
                      <a:pt x="63549" y="162878"/>
                      <a:pt x="63191" y="156805"/>
                      <a:pt x="63370" y="150912"/>
                    </a:cubicBezTo>
                    <a:cubicBezTo>
                      <a:pt x="63816" y="135910"/>
                      <a:pt x="65423" y="120551"/>
                      <a:pt x="67476" y="105728"/>
                    </a:cubicBezTo>
                    <a:cubicBezTo>
                      <a:pt x="67565" y="104656"/>
                      <a:pt x="67208" y="104031"/>
                      <a:pt x="66583" y="103584"/>
                    </a:cubicBezTo>
                    <a:cubicBezTo>
                      <a:pt x="75955" y="93494"/>
                      <a:pt x="85505" y="83850"/>
                      <a:pt x="95412" y="74652"/>
                    </a:cubicBezTo>
                    <a:cubicBezTo>
                      <a:pt x="94966" y="86350"/>
                      <a:pt x="95501" y="98048"/>
                      <a:pt x="95858" y="109746"/>
                    </a:cubicBezTo>
                    <a:cubicBezTo>
                      <a:pt x="96394" y="123051"/>
                      <a:pt x="96483" y="136803"/>
                      <a:pt x="99339" y="149840"/>
                    </a:cubicBezTo>
                    <a:cubicBezTo>
                      <a:pt x="105141" y="146268"/>
                      <a:pt x="110763" y="141982"/>
                      <a:pt x="116119" y="137785"/>
                    </a:cubicBezTo>
                    <a:cubicBezTo>
                      <a:pt x="115583" y="128052"/>
                      <a:pt x="114155" y="118408"/>
                      <a:pt x="112906" y="108853"/>
                    </a:cubicBezTo>
                    <a:cubicBezTo>
                      <a:pt x="111031" y="94655"/>
                      <a:pt x="109335" y="79742"/>
                      <a:pt x="105319" y="65990"/>
                    </a:cubicBezTo>
                    <a:cubicBezTo>
                      <a:pt x="134059" y="41077"/>
                      <a:pt x="165922" y="19377"/>
                      <a:pt x="204212" y="804"/>
                    </a:cubicBezTo>
                    <a:cubicBezTo>
                      <a:pt x="204479" y="625"/>
                      <a:pt x="204301" y="0"/>
                      <a:pt x="203855" y="0"/>
                    </a:cubicBezTo>
                    <a:cubicBezTo>
                      <a:pt x="176811" y="8662"/>
                      <a:pt x="149589" y="21074"/>
                      <a:pt x="123705" y="36969"/>
                    </a:cubicBezTo>
                    <a:cubicBezTo>
                      <a:pt x="104605" y="29914"/>
                      <a:pt x="85505" y="21967"/>
                      <a:pt x="66137" y="15716"/>
                    </a:cubicBezTo>
                    <a:cubicBezTo>
                      <a:pt x="63370" y="17413"/>
                      <a:pt x="60514" y="19467"/>
                      <a:pt x="57926" y="21521"/>
                    </a:cubicBezTo>
                    <a:cubicBezTo>
                      <a:pt x="76758" y="30093"/>
                      <a:pt x="98000" y="35808"/>
                      <a:pt x="118350" y="40184"/>
                    </a:cubicBezTo>
                    <a:cubicBezTo>
                      <a:pt x="69171" y="71438"/>
                      <a:pt x="25527" y="114121"/>
                      <a:pt x="0" y="164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0"/>
              <p:cNvSpPr/>
              <p:nvPr/>
            </p:nvSpPr>
            <p:spPr>
              <a:xfrm>
                <a:off x="3083438" y="290232"/>
                <a:ext cx="215899" cy="262247"/>
              </a:xfrm>
              <a:custGeom>
                <a:avLst/>
                <a:gdLst/>
                <a:ahLst/>
                <a:cxnLst/>
                <a:rect l="l" t="t" r="r" b="b"/>
                <a:pathLst>
                  <a:path w="215899" h="262247" extrusionOk="0">
                    <a:moveTo>
                      <a:pt x="96746" y="170718"/>
                    </a:moveTo>
                    <a:cubicBezTo>
                      <a:pt x="99780" y="199204"/>
                      <a:pt x="94247" y="227779"/>
                      <a:pt x="86303" y="255729"/>
                    </a:cubicBezTo>
                    <a:cubicBezTo>
                      <a:pt x="88624" y="257961"/>
                      <a:pt x="91123" y="260015"/>
                      <a:pt x="93711" y="262247"/>
                    </a:cubicBezTo>
                    <a:cubicBezTo>
                      <a:pt x="103083" y="236441"/>
                      <a:pt x="108617" y="207955"/>
                      <a:pt x="108349" y="182148"/>
                    </a:cubicBezTo>
                    <a:cubicBezTo>
                      <a:pt x="139498" y="211795"/>
                      <a:pt x="175200" y="237155"/>
                      <a:pt x="212954" y="258318"/>
                    </a:cubicBezTo>
                    <a:cubicBezTo>
                      <a:pt x="214560" y="255282"/>
                      <a:pt x="215453" y="252246"/>
                      <a:pt x="215899" y="249032"/>
                    </a:cubicBezTo>
                    <a:cubicBezTo>
                      <a:pt x="176360" y="226261"/>
                      <a:pt x="139320" y="198311"/>
                      <a:pt x="107099" y="165718"/>
                    </a:cubicBezTo>
                    <a:cubicBezTo>
                      <a:pt x="106385" y="163842"/>
                      <a:pt x="105046" y="162681"/>
                      <a:pt x="103261" y="162324"/>
                    </a:cubicBezTo>
                    <a:cubicBezTo>
                      <a:pt x="103083" y="162056"/>
                      <a:pt x="102904" y="161878"/>
                      <a:pt x="102726" y="161699"/>
                    </a:cubicBezTo>
                    <a:cubicBezTo>
                      <a:pt x="131019" y="165360"/>
                      <a:pt x="161097" y="167950"/>
                      <a:pt x="190016" y="165628"/>
                    </a:cubicBezTo>
                    <a:cubicBezTo>
                      <a:pt x="188498" y="163307"/>
                      <a:pt x="186802" y="161253"/>
                      <a:pt x="185285" y="159110"/>
                    </a:cubicBezTo>
                    <a:cubicBezTo>
                      <a:pt x="155742" y="159288"/>
                      <a:pt x="126646" y="159467"/>
                      <a:pt x="96746" y="155448"/>
                    </a:cubicBezTo>
                    <a:cubicBezTo>
                      <a:pt x="82555" y="140268"/>
                      <a:pt x="69613" y="124284"/>
                      <a:pt x="57742" y="107496"/>
                    </a:cubicBezTo>
                    <a:cubicBezTo>
                      <a:pt x="85678" y="109818"/>
                      <a:pt x="113793" y="109550"/>
                      <a:pt x="141730" y="108121"/>
                    </a:cubicBezTo>
                    <a:cubicBezTo>
                      <a:pt x="140034" y="106157"/>
                      <a:pt x="138249" y="104192"/>
                      <a:pt x="136553" y="102227"/>
                    </a:cubicBezTo>
                    <a:cubicBezTo>
                      <a:pt x="108706" y="101602"/>
                      <a:pt x="80948" y="100709"/>
                      <a:pt x="53190" y="100977"/>
                    </a:cubicBezTo>
                    <a:cubicBezTo>
                      <a:pt x="32394" y="70438"/>
                      <a:pt x="15704" y="37130"/>
                      <a:pt x="4280" y="1411"/>
                    </a:cubicBezTo>
                    <a:cubicBezTo>
                      <a:pt x="3387" y="-1178"/>
                      <a:pt x="-630" y="72"/>
                      <a:pt x="85" y="2929"/>
                    </a:cubicBezTo>
                    <a:cubicBezTo>
                      <a:pt x="16061" y="68384"/>
                      <a:pt x="51048" y="124284"/>
                      <a:pt x="96746" y="1707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0"/>
              <p:cNvSpPr/>
              <p:nvPr/>
            </p:nvSpPr>
            <p:spPr>
              <a:xfrm>
                <a:off x="2851371" y="270384"/>
                <a:ext cx="212699" cy="161366"/>
              </a:xfrm>
              <a:custGeom>
                <a:avLst/>
                <a:gdLst/>
                <a:ahLst/>
                <a:cxnLst/>
                <a:rect l="l" t="t" r="r" b="b"/>
                <a:pathLst>
                  <a:path w="212699" h="161366" extrusionOk="0">
                    <a:moveTo>
                      <a:pt x="93" y="161366"/>
                    </a:moveTo>
                    <a:cubicBezTo>
                      <a:pt x="21960" y="133774"/>
                      <a:pt x="45880" y="111003"/>
                      <a:pt x="81403" y="90375"/>
                    </a:cubicBezTo>
                    <a:cubicBezTo>
                      <a:pt x="86133" y="87607"/>
                      <a:pt x="91042" y="84839"/>
                      <a:pt x="95773" y="81892"/>
                    </a:cubicBezTo>
                    <a:cubicBezTo>
                      <a:pt x="96040" y="81713"/>
                      <a:pt x="96397" y="81535"/>
                      <a:pt x="96844" y="81356"/>
                    </a:cubicBezTo>
                    <a:cubicBezTo>
                      <a:pt x="136918" y="57246"/>
                      <a:pt x="176368" y="30636"/>
                      <a:pt x="212426" y="989"/>
                    </a:cubicBezTo>
                    <a:cubicBezTo>
                      <a:pt x="213051" y="453"/>
                      <a:pt x="212516" y="-261"/>
                      <a:pt x="211712" y="96"/>
                    </a:cubicBezTo>
                    <a:cubicBezTo>
                      <a:pt x="186454" y="13848"/>
                      <a:pt x="161195" y="29296"/>
                      <a:pt x="136115" y="45638"/>
                    </a:cubicBezTo>
                    <a:cubicBezTo>
                      <a:pt x="121924" y="41976"/>
                      <a:pt x="107286" y="39297"/>
                      <a:pt x="92916" y="36708"/>
                    </a:cubicBezTo>
                    <a:cubicBezTo>
                      <a:pt x="80064" y="34386"/>
                      <a:pt x="66854" y="34118"/>
                      <a:pt x="54091" y="33047"/>
                    </a:cubicBezTo>
                    <a:cubicBezTo>
                      <a:pt x="53913" y="33047"/>
                      <a:pt x="53913" y="33047"/>
                      <a:pt x="53913" y="33047"/>
                    </a:cubicBezTo>
                    <a:cubicBezTo>
                      <a:pt x="52842" y="34029"/>
                      <a:pt x="51949" y="34922"/>
                      <a:pt x="51057" y="35904"/>
                    </a:cubicBezTo>
                    <a:cubicBezTo>
                      <a:pt x="66676" y="40101"/>
                      <a:pt x="81938" y="45459"/>
                      <a:pt x="98093" y="48406"/>
                    </a:cubicBezTo>
                    <a:cubicBezTo>
                      <a:pt x="106483" y="50013"/>
                      <a:pt x="115587" y="52513"/>
                      <a:pt x="124423" y="53138"/>
                    </a:cubicBezTo>
                    <a:cubicBezTo>
                      <a:pt x="105858" y="65283"/>
                      <a:pt x="87829" y="78052"/>
                      <a:pt x="70157" y="90911"/>
                    </a:cubicBezTo>
                    <a:cubicBezTo>
                      <a:pt x="52574" y="89036"/>
                      <a:pt x="35169" y="86446"/>
                      <a:pt x="17587" y="84392"/>
                    </a:cubicBezTo>
                    <a:cubicBezTo>
                      <a:pt x="16872" y="85821"/>
                      <a:pt x="16158" y="87428"/>
                      <a:pt x="15623" y="88857"/>
                    </a:cubicBezTo>
                    <a:cubicBezTo>
                      <a:pt x="33206" y="91268"/>
                      <a:pt x="51146" y="91893"/>
                      <a:pt x="68461" y="92072"/>
                    </a:cubicBezTo>
                    <a:cubicBezTo>
                      <a:pt x="59536" y="98501"/>
                      <a:pt x="50432" y="105109"/>
                      <a:pt x="41863" y="111717"/>
                    </a:cubicBezTo>
                    <a:cubicBezTo>
                      <a:pt x="27226" y="122701"/>
                      <a:pt x="13035" y="134934"/>
                      <a:pt x="271" y="148686"/>
                    </a:cubicBezTo>
                    <a:cubicBezTo>
                      <a:pt x="4" y="153062"/>
                      <a:pt x="-86" y="157259"/>
                      <a:pt x="93" y="1613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10"/>
              <p:cNvSpPr/>
              <p:nvPr/>
            </p:nvSpPr>
            <p:spPr>
              <a:xfrm>
                <a:off x="2938322" y="351718"/>
                <a:ext cx="17657" cy="133966"/>
              </a:xfrm>
              <a:custGeom>
                <a:avLst/>
                <a:gdLst/>
                <a:ahLst/>
                <a:cxnLst/>
                <a:rect l="l" t="t" r="r" b="b"/>
                <a:pathLst>
                  <a:path w="17657" h="133966" extrusionOk="0">
                    <a:moveTo>
                      <a:pt x="12570" y="133967"/>
                    </a:moveTo>
                    <a:cubicBezTo>
                      <a:pt x="14266" y="133431"/>
                      <a:pt x="15961" y="132806"/>
                      <a:pt x="17657" y="132092"/>
                    </a:cubicBezTo>
                    <a:cubicBezTo>
                      <a:pt x="15872" y="88247"/>
                      <a:pt x="12748" y="44581"/>
                      <a:pt x="10785" y="736"/>
                    </a:cubicBezTo>
                    <a:cubicBezTo>
                      <a:pt x="10785" y="111"/>
                      <a:pt x="10428" y="-68"/>
                      <a:pt x="9981" y="22"/>
                    </a:cubicBezTo>
                    <a:cubicBezTo>
                      <a:pt x="9535" y="200"/>
                      <a:pt x="9178" y="379"/>
                      <a:pt x="8910" y="557"/>
                    </a:cubicBezTo>
                    <a:cubicBezTo>
                      <a:pt x="-3853" y="42795"/>
                      <a:pt x="-3139" y="92444"/>
                      <a:pt x="12570" y="1339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0"/>
              <p:cNvSpPr/>
              <p:nvPr/>
            </p:nvSpPr>
            <p:spPr>
              <a:xfrm>
                <a:off x="2859586" y="636601"/>
                <a:ext cx="158403" cy="268154"/>
              </a:xfrm>
              <a:custGeom>
                <a:avLst/>
                <a:gdLst/>
                <a:ahLst/>
                <a:cxnLst/>
                <a:rect l="l" t="t" r="r" b="b"/>
                <a:pathLst>
                  <a:path w="158403" h="268154" extrusionOk="0">
                    <a:moveTo>
                      <a:pt x="56140" y="139388"/>
                    </a:moveTo>
                    <a:cubicBezTo>
                      <a:pt x="36951" y="178500"/>
                      <a:pt x="23117" y="219845"/>
                      <a:pt x="16244" y="263154"/>
                    </a:cubicBezTo>
                    <a:cubicBezTo>
                      <a:pt x="16244" y="263154"/>
                      <a:pt x="16244" y="263154"/>
                      <a:pt x="16244" y="263332"/>
                    </a:cubicBezTo>
                    <a:cubicBezTo>
                      <a:pt x="21867" y="265833"/>
                      <a:pt x="28293" y="267440"/>
                      <a:pt x="34719" y="268154"/>
                    </a:cubicBezTo>
                    <a:cubicBezTo>
                      <a:pt x="42841" y="234221"/>
                      <a:pt x="52481" y="201271"/>
                      <a:pt x="64262" y="169392"/>
                    </a:cubicBezTo>
                    <a:cubicBezTo>
                      <a:pt x="68814" y="184215"/>
                      <a:pt x="77382" y="197342"/>
                      <a:pt x="88985" y="209308"/>
                    </a:cubicBezTo>
                    <a:cubicBezTo>
                      <a:pt x="97464" y="218148"/>
                      <a:pt x="106747" y="226988"/>
                      <a:pt x="116475" y="235204"/>
                    </a:cubicBezTo>
                    <a:cubicBezTo>
                      <a:pt x="119242" y="231721"/>
                      <a:pt x="122098" y="228149"/>
                      <a:pt x="124687" y="224220"/>
                    </a:cubicBezTo>
                    <a:cubicBezTo>
                      <a:pt x="118171" y="219220"/>
                      <a:pt x="111567" y="213773"/>
                      <a:pt x="105408" y="207879"/>
                    </a:cubicBezTo>
                    <a:cubicBezTo>
                      <a:pt x="88985" y="192252"/>
                      <a:pt x="80060" y="174928"/>
                      <a:pt x="69082" y="156623"/>
                    </a:cubicBezTo>
                    <a:cubicBezTo>
                      <a:pt x="76311" y="138495"/>
                      <a:pt x="84166" y="120725"/>
                      <a:pt x="93002" y="103402"/>
                    </a:cubicBezTo>
                    <a:cubicBezTo>
                      <a:pt x="103266" y="131977"/>
                      <a:pt x="124776" y="157248"/>
                      <a:pt x="150749" y="173410"/>
                    </a:cubicBezTo>
                    <a:cubicBezTo>
                      <a:pt x="152266" y="169749"/>
                      <a:pt x="153783" y="165820"/>
                      <a:pt x="155211" y="161980"/>
                    </a:cubicBezTo>
                    <a:cubicBezTo>
                      <a:pt x="132809" y="143049"/>
                      <a:pt x="113798" y="122333"/>
                      <a:pt x="95412" y="98669"/>
                    </a:cubicBezTo>
                    <a:cubicBezTo>
                      <a:pt x="112370" y="65718"/>
                      <a:pt x="132898" y="34197"/>
                      <a:pt x="157710" y="4282"/>
                    </a:cubicBezTo>
                    <a:cubicBezTo>
                      <a:pt x="159942" y="1692"/>
                      <a:pt x="156282" y="-1612"/>
                      <a:pt x="153873" y="889"/>
                    </a:cubicBezTo>
                    <a:cubicBezTo>
                      <a:pt x="116475" y="40447"/>
                      <a:pt x="83719" y="85006"/>
                      <a:pt x="59086" y="133316"/>
                    </a:cubicBezTo>
                    <a:cubicBezTo>
                      <a:pt x="41860" y="131887"/>
                      <a:pt x="24098" y="131709"/>
                      <a:pt x="6337" y="131709"/>
                    </a:cubicBezTo>
                    <a:cubicBezTo>
                      <a:pt x="4195" y="135102"/>
                      <a:pt x="1963" y="138852"/>
                      <a:pt x="0" y="142871"/>
                    </a:cubicBezTo>
                    <a:cubicBezTo>
                      <a:pt x="19189" y="143674"/>
                      <a:pt x="38289" y="142692"/>
                      <a:pt x="56140" y="1393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0"/>
              <p:cNvSpPr/>
              <p:nvPr/>
            </p:nvSpPr>
            <p:spPr>
              <a:xfrm>
                <a:off x="3050149" y="623080"/>
                <a:ext cx="282389" cy="235151"/>
              </a:xfrm>
              <a:custGeom>
                <a:avLst/>
                <a:gdLst/>
                <a:ahLst/>
                <a:cxnLst/>
                <a:rect l="l" t="t" r="r" b="b"/>
                <a:pathLst>
                  <a:path w="282389" h="235151" extrusionOk="0">
                    <a:moveTo>
                      <a:pt x="128071" y="130138"/>
                    </a:moveTo>
                    <a:cubicBezTo>
                      <a:pt x="121912" y="146837"/>
                      <a:pt x="117093" y="163446"/>
                      <a:pt x="113790" y="180948"/>
                    </a:cubicBezTo>
                    <a:cubicBezTo>
                      <a:pt x="112273" y="188449"/>
                      <a:pt x="110667" y="196218"/>
                      <a:pt x="109685" y="203987"/>
                    </a:cubicBezTo>
                    <a:cubicBezTo>
                      <a:pt x="110845" y="205326"/>
                      <a:pt x="112362" y="206487"/>
                      <a:pt x="113612" y="207737"/>
                    </a:cubicBezTo>
                    <a:cubicBezTo>
                      <a:pt x="115575" y="209344"/>
                      <a:pt x="117539" y="211130"/>
                      <a:pt x="119860" y="213095"/>
                    </a:cubicBezTo>
                    <a:cubicBezTo>
                      <a:pt x="121555" y="203272"/>
                      <a:pt x="121912" y="192825"/>
                      <a:pt x="123340" y="183181"/>
                    </a:cubicBezTo>
                    <a:cubicBezTo>
                      <a:pt x="125750" y="166214"/>
                      <a:pt x="128517" y="149426"/>
                      <a:pt x="131105" y="132549"/>
                    </a:cubicBezTo>
                    <a:cubicBezTo>
                      <a:pt x="134676" y="135496"/>
                      <a:pt x="138514" y="138443"/>
                      <a:pt x="142084" y="141300"/>
                    </a:cubicBezTo>
                    <a:cubicBezTo>
                      <a:pt x="185193" y="175501"/>
                      <a:pt x="230623" y="207112"/>
                      <a:pt x="278106" y="235151"/>
                    </a:cubicBezTo>
                    <a:cubicBezTo>
                      <a:pt x="280426" y="230776"/>
                      <a:pt x="281854" y="226132"/>
                      <a:pt x="282390" y="221221"/>
                    </a:cubicBezTo>
                    <a:cubicBezTo>
                      <a:pt x="242404" y="196575"/>
                      <a:pt x="202687" y="170143"/>
                      <a:pt x="164397" y="142104"/>
                    </a:cubicBezTo>
                    <a:cubicBezTo>
                      <a:pt x="187424" y="134603"/>
                      <a:pt x="210630" y="127370"/>
                      <a:pt x="234014" y="120673"/>
                    </a:cubicBezTo>
                    <a:cubicBezTo>
                      <a:pt x="233836" y="120405"/>
                      <a:pt x="233479" y="120048"/>
                      <a:pt x="233390" y="119958"/>
                    </a:cubicBezTo>
                    <a:cubicBezTo>
                      <a:pt x="208667" y="125941"/>
                      <a:pt x="184033" y="132460"/>
                      <a:pt x="159399" y="138443"/>
                    </a:cubicBezTo>
                    <a:cubicBezTo>
                      <a:pt x="142709" y="126120"/>
                      <a:pt x="126464" y="113261"/>
                      <a:pt x="110220" y="100224"/>
                    </a:cubicBezTo>
                    <a:cubicBezTo>
                      <a:pt x="125750" y="94062"/>
                      <a:pt x="141370" y="88169"/>
                      <a:pt x="157257" y="83257"/>
                    </a:cubicBezTo>
                    <a:cubicBezTo>
                      <a:pt x="164397" y="81114"/>
                      <a:pt x="171627" y="79239"/>
                      <a:pt x="178767" y="77096"/>
                    </a:cubicBezTo>
                    <a:cubicBezTo>
                      <a:pt x="174839" y="74595"/>
                      <a:pt x="171269" y="72095"/>
                      <a:pt x="167342" y="69863"/>
                    </a:cubicBezTo>
                    <a:cubicBezTo>
                      <a:pt x="145297" y="75399"/>
                      <a:pt x="122894" y="85400"/>
                      <a:pt x="103616" y="93348"/>
                    </a:cubicBezTo>
                    <a:cubicBezTo>
                      <a:pt x="103348" y="93526"/>
                      <a:pt x="102991" y="93705"/>
                      <a:pt x="102723" y="94062"/>
                    </a:cubicBezTo>
                    <a:cubicBezTo>
                      <a:pt x="66932" y="64594"/>
                      <a:pt x="32570" y="33519"/>
                      <a:pt x="1242" y="211"/>
                    </a:cubicBezTo>
                    <a:cubicBezTo>
                      <a:pt x="617" y="-414"/>
                      <a:pt x="-275" y="479"/>
                      <a:pt x="82" y="1193"/>
                    </a:cubicBezTo>
                    <a:cubicBezTo>
                      <a:pt x="30071" y="51289"/>
                      <a:pt x="81659" y="93259"/>
                      <a:pt x="128071" y="130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0"/>
              <p:cNvSpPr/>
              <p:nvPr/>
            </p:nvSpPr>
            <p:spPr>
              <a:xfrm>
                <a:off x="3113422" y="966727"/>
                <a:ext cx="309530" cy="230296"/>
              </a:xfrm>
              <a:custGeom>
                <a:avLst/>
                <a:gdLst/>
                <a:ahLst/>
                <a:cxnLst/>
                <a:rect l="l" t="t" r="r" b="b"/>
                <a:pathLst>
                  <a:path w="309530" h="230296" extrusionOk="0">
                    <a:moveTo>
                      <a:pt x="101749" y="102156"/>
                    </a:moveTo>
                    <a:cubicBezTo>
                      <a:pt x="100499" y="119569"/>
                      <a:pt x="101660" y="138857"/>
                      <a:pt x="104784" y="156895"/>
                    </a:cubicBezTo>
                    <a:cubicBezTo>
                      <a:pt x="109425" y="161092"/>
                      <a:pt x="114155" y="165021"/>
                      <a:pt x="118975" y="168860"/>
                    </a:cubicBezTo>
                    <a:cubicBezTo>
                      <a:pt x="119510" y="148858"/>
                      <a:pt x="116119" y="126980"/>
                      <a:pt x="109157" y="108317"/>
                    </a:cubicBezTo>
                    <a:cubicBezTo>
                      <a:pt x="128525" y="124480"/>
                      <a:pt x="148518" y="139928"/>
                      <a:pt x="169135" y="154573"/>
                    </a:cubicBezTo>
                    <a:cubicBezTo>
                      <a:pt x="168332" y="172075"/>
                      <a:pt x="170385" y="191185"/>
                      <a:pt x="175740" y="208062"/>
                    </a:cubicBezTo>
                    <a:cubicBezTo>
                      <a:pt x="180738" y="210919"/>
                      <a:pt x="185915" y="213687"/>
                      <a:pt x="191270" y="216098"/>
                    </a:cubicBezTo>
                    <a:cubicBezTo>
                      <a:pt x="187968" y="197882"/>
                      <a:pt x="182880" y="178594"/>
                      <a:pt x="177168" y="160199"/>
                    </a:cubicBezTo>
                    <a:cubicBezTo>
                      <a:pt x="215993" y="186988"/>
                      <a:pt x="256693" y="210651"/>
                      <a:pt x="298731" y="230297"/>
                    </a:cubicBezTo>
                    <a:cubicBezTo>
                      <a:pt x="303461" y="227261"/>
                      <a:pt x="307121" y="222796"/>
                      <a:pt x="309531" y="216813"/>
                    </a:cubicBezTo>
                    <a:cubicBezTo>
                      <a:pt x="253122" y="188149"/>
                      <a:pt x="197964" y="155198"/>
                      <a:pt x="145572" y="118586"/>
                    </a:cubicBezTo>
                    <a:cubicBezTo>
                      <a:pt x="173062" y="115550"/>
                      <a:pt x="200731" y="108585"/>
                      <a:pt x="227775" y="100280"/>
                    </a:cubicBezTo>
                    <a:cubicBezTo>
                      <a:pt x="224115" y="97155"/>
                      <a:pt x="220545" y="93851"/>
                      <a:pt x="216886" y="90815"/>
                    </a:cubicBezTo>
                    <a:cubicBezTo>
                      <a:pt x="189842" y="96351"/>
                      <a:pt x="163334" y="103584"/>
                      <a:pt x="138521" y="113943"/>
                    </a:cubicBezTo>
                    <a:cubicBezTo>
                      <a:pt x="124151" y="103674"/>
                      <a:pt x="110049" y="93047"/>
                      <a:pt x="96304" y="82510"/>
                    </a:cubicBezTo>
                    <a:cubicBezTo>
                      <a:pt x="112727" y="78671"/>
                      <a:pt x="129239" y="75456"/>
                      <a:pt x="145661" y="70634"/>
                    </a:cubicBezTo>
                    <a:cubicBezTo>
                      <a:pt x="156818" y="67330"/>
                      <a:pt x="167439" y="63044"/>
                      <a:pt x="178418" y="59472"/>
                    </a:cubicBezTo>
                    <a:cubicBezTo>
                      <a:pt x="176097" y="57686"/>
                      <a:pt x="173866" y="55811"/>
                      <a:pt x="171545" y="54203"/>
                    </a:cubicBezTo>
                    <a:cubicBezTo>
                      <a:pt x="166101" y="55721"/>
                      <a:pt x="160745" y="57775"/>
                      <a:pt x="155122" y="59472"/>
                    </a:cubicBezTo>
                    <a:cubicBezTo>
                      <a:pt x="133791" y="66258"/>
                      <a:pt x="112459" y="73313"/>
                      <a:pt x="90325" y="77778"/>
                    </a:cubicBezTo>
                    <a:cubicBezTo>
                      <a:pt x="58818" y="53132"/>
                      <a:pt x="28561" y="27236"/>
                      <a:pt x="536" y="0"/>
                    </a:cubicBezTo>
                    <a:cubicBezTo>
                      <a:pt x="268" y="357"/>
                      <a:pt x="89" y="804"/>
                      <a:pt x="0" y="1250"/>
                    </a:cubicBezTo>
                    <a:cubicBezTo>
                      <a:pt x="30614" y="36790"/>
                      <a:pt x="64798" y="70723"/>
                      <a:pt x="101749" y="1021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0"/>
              <p:cNvSpPr/>
              <p:nvPr/>
            </p:nvSpPr>
            <p:spPr>
              <a:xfrm>
                <a:off x="3055331" y="1039615"/>
                <a:ext cx="81700" cy="304481"/>
              </a:xfrm>
              <a:custGeom>
                <a:avLst/>
                <a:gdLst/>
                <a:ahLst/>
                <a:cxnLst/>
                <a:rect l="l" t="t" r="r" b="b"/>
                <a:pathLst>
                  <a:path w="81700" h="304481" extrusionOk="0">
                    <a:moveTo>
                      <a:pt x="4628" y="195539"/>
                    </a:moveTo>
                    <a:cubicBezTo>
                      <a:pt x="24532" y="191700"/>
                      <a:pt x="44435" y="186520"/>
                      <a:pt x="61572" y="175716"/>
                    </a:cubicBezTo>
                    <a:cubicBezTo>
                      <a:pt x="59073" y="188306"/>
                      <a:pt x="56306" y="200897"/>
                      <a:pt x="52825" y="213309"/>
                    </a:cubicBezTo>
                    <a:cubicBezTo>
                      <a:pt x="37295" y="219917"/>
                      <a:pt x="21408" y="226168"/>
                      <a:pt x="5343" y="231347"/>
                    </a:cubicBezTo>
                    <a:cubicBezTo>
                      <a:pt x="3914" y="231705"/>
                      <a:pt x="4718" y="233758"/>
                      <a:pt x="6056" y="233491"/>
                    </a:cubicBezTo>
                    <a:cubicBezTo>
                      <a:pt x="21586" y="229651"/>
                      <a:pt x="36402" y="224472"/>
                      <a:pt x="51219" y="218667"/>
                    </a:cubicBezTo>
                    <a:cubicBezTo>
                      <a:pt x="43543" y="245367"/>
                      <a:pt x="33725" y="271978"/>
                      <a:pt x="20783" y="298499"/>
                    </a:cubicBezTo>
                    <a:cubicBezTo>
                      <a:pt x="23104" y="300910"/>
                      <a:pt x="25871" y="302606"/>
                      <a:pt x="28905" y="304035"/>
                    </a:cubicBezTo>
                    <a:cubicBezTo>
                      <a:pt x="29351" y="304124"/>
                      <a:pt x="29708" y="304482"/>
                      <a:pt x="30155" y="304482"/>
                    </a:cubicBezTo>
                    <a:cubicBezTo>
                      <a:pt x="88348" y="215006"/>
                      <a:pt x="83885" y="103206"/>
                      <a:pt x="79155" y="694"/>
                    </a:cubicBezTo>
                    <a:cubicBezTo>
                      <a:pt x="79066" y="-289"/>
                      <a:pt x="77727" y="-199"/>
                      <a:pt x="77548" y="783"/>
                    </a:cubicBezTo>
                    <a:cubicBezTo>
                      <a:pt x="76209" y="58915"/>
                      <a:pt x="73086" y="114279"/>
                      <a:pt x="62911" y="168393"/>
                    </a:cubicBezTo>
                    <a:cubicBezTo>
                      <a:pt x="42115" y="173126"/>
                      <a:pt x="22301" y="181877"/>
                      <a:pt x="2397" y="188842"/>
                    </a:cubicBezTo>
                    <a:cubicBezTo>
                      <a:pt x="969" y="189199"/>
                      <a:pt x="255" y="190092"/>
                      <a:pt x="166" y="190985"/>
                    </a:cubicBezTo>
                    <a:cubicBezTo>
                      <a:pt x="76" y="191432"/>
                      <a:pt x="-102" y="191967"/>
                      <a:pt x="76" y="192414"/>
                    </a:cubicBezTo>
                    <a:cubicBezTo>
                      <a:pt x="433" y="194289"/>
                      <a:pt x="2308" y="195986"/>
                      <a:pt x="4628" y="1955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1" name="Google Shape;481;p10"/>
            <p:cNvSpPr/>
            <p:nvPr/>
          </p:nvSpPr>
          <p:spPr>
            <a:xfrm>
              <a:off x="3016831" y="-543246"/>
              <a:ext cx="597671" cy="2160983"/>
            </a:xfrm>
            <a:custGeom>
              <a:avLst/>
              <a:gdLst/>
              <a:ahLst/>
              <a:cxnLst/>
              <a:rect l="l" t="t" r="r" b="b"/>
              <a:pathLst>
                <a:path w="597671" h="2160983" extrusionOk="0">
                  <a:moveTo>
                    <a:pt x="126759" y="570303"/>
                  </a:moveTo>
                  <a:cubicBezTo>
                    <a:pt x="210568" y="362777"/>
                    <a:pt x="311245" y="150429"/>
                    <a:pt x="478774" y="2911"/>
                  </a:cubicBezTo>
                  <a:cubicBezTo>
                    <a:pt x="483415" y="-1197"/>
                    <a:pt x="490466" y="-929"/>
                    <a:pt x="494839" y="3536"/>
                  </a:cubicBezTo>
                  <a:cubicBezTo>
                    <a:pt x="499034" y="7822"/>
                    <a:pt x="499034" y="14430"/>
                    <a:pt x="494929" y="18806"/>
                  </a:cubicBezTo>
                  <a:cubicBezTo>
                    <a:pt x="373276" y="149268"/>
                    <a:pt x="278133" y="308485"/>
                    <a:pt x="186648" y="534942"/>
                  </a:cubicBezTo>
                  <a:cubicBezTo>
                    <a:pt x="85434" y="785419"/>
                    <a:pt x="42504" y="990445"/>
                    <a:pt x="51697" y="1180112"/>
                  </a:cubicBezTo>
                  <a:cubicBezTo>
                    <a:pt x="69547" y="1548818"/>
                    <a:pt x="269207" y="1897165"/>
                    <a:pt x="585699" y="2111835"/>
                  </a:cubicBezTo>
                  <a:cubicBezTo>
                    <a:pt x="599623" y="2121301"/>
                    <a:pt x="600426" y="2138624"/>
                    <a:pt x="593107" y="2149965"/>
                  </a:cubicBezTo>
                  <a:cubicBezTo>
                    <a:pt x="588734" y="2156841"/>
                    <a:pt x="582129" y="2160591"/>
                    <a:pt x="574989" y="2160949"/>
                  </a:cubicBezTo>
                  <a:cubicBezTo>
                    <a:pt x="570258" y="2161216"/>
                    <a:pt x="565350" y="2159966"/>
                    <a:pt x="560619" y="2157020"/>
                  </a:cubicBezTo>
                  <a:cubicBezTo>
                    <a:pt x="237879" y="1958870"/>
                    <a:pt x="23761" y="1594538"/>
                    <a:pt x="1715" y="1206186"/>
                  </a:cubicBezTo>
                  <a:cubicBezTo>
                    <a:pt x="-9174" y="1013573"/>
                    <a:pt x="31704" y="805511"/>
                    <a:pt x="126759" y="5703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" name="Google Shape;482;p10"/>
          <p:cNvGrpSpPr/>
          <p:nvPr/>
        </p:nvGrpSpPr>
        <p:grpSpPr>
          <a:xfrm>
            <a:off x="-550214" y="-638670"/>
            <a:ext cx="1565307" cy="1494526"/>
            <a:chOff x="1107903" y="-140329"/>
            <a:chExt cx="2031283" cy="1939431"/>
          </a:xfrm>
        </p:grpSpPr>
        <p:sp>
          <p:nvSpPr>
            <p:cNvPr id="483" name="Google Shape;483;p10"/>
            <p:cNvSpPr/>
            <p:nvPr/>
          </p:nvSpPr>
          <p:spPr>
            <a:xfrm>
              <a:off x="1353738" y="109782"/>
              <a:ext cx="1209943" cy="1689320"/>
            </a:xfrm>
            <a:custGeom>
              <a:avLst/>
              <a:gdLst/>
              <a:ahLst/>
              <a:cxnLst/>
              <a:rect l="l" t="t" r="r" b="b"/>
              <a:pathLst>
                <a:path w="1209943" h="1689320" extrusionOk="0">
                  <a:moveTo>
                    <a:pt x="1177396" y="1677048"/>
                  </a:moveTo>
                  <a:cubicBezTo>
                    <a:pt x="1187927" y="1667761"/>
                    <a:pt x="1194443" y="1655438"/>
                    <a:pt x="1198816" y="1642133"/>
                  </a:cubicBezTo>
                  <a:cubicBezTo>
                    <a:pt x="1201851" y="1632757"/>
                    <a:pt x="1203725" y="1622666"/>
                    <a:pt x="1205154" y="1612933"/>
                  </a:cubicBezTo>
                  <a:cubicBezTo>
                    <a:pt x="1217381" y="1525332"/>
                    <a:pt x="1205064" y="1430946"/>
                    <a:pt x="1181055" y="1343077"/>
                  </a:cubicBezTo>
                  <a:cubicBezTo>
                    <a:pt x="1179984" y="1338880"/>
                    <a:pt x="1178913" y="1334684"/>
                    <a:pt x="1177663" y="1330576"/>
                  </a:cubicBezTo>
                  <a:cubicBezTo>
                    <a:pt x="1170969" y="1307002"/>
                    <a:pt x="1163472" y="1284052"/>
                    <a:pt x="1155439" y="1261817"/>
                  </a:cubicBezTo>
                  <a:cubicBezTo>
                    <a:pt x="1143122" y="1227527"/>
                    <a:pt x="1129377" y="1193684"/>
                    <a:pt x="1114561" y="1160287"/>
                  </a:cubicBezTo>
                  <a:cubicBezTo>
                    <a:pt x="1113580" y="1157965"/>
                    <a:pt x="1112598" y="1155554"/>
                    <a:pt x="1111527" y="1153322"/>
                  </a:cubicBezTo>
                  <a:cubicBezTo>
                    <a:pt x="1052977" y="1022948"/>
                    <a:pt x="977111" y="899093"/>
                    <a:pt x="892231" y="782918"/>
                  </a:cubicBezTo>
                  <a:cubicBezTo>
                    <a:pt x="889732" y="779436"/>
                    <a:pt x="887322" y="776042"/>
                    <a:pt x="884645" y="772649"/>
                  </a:cubicBezTo>
                  <a:cubicBezTo>
                    <a:pt x="837073" y="707998"/>
                    <a:pt x="786734" y="645758"/>
                    <a:pt x="735235" y="586197"/>
                  </a:cubicBezTo>
                  <a:cubicBezTo>
                    <a:pt x="728362" y="578160"/>
                    <a:pt x="721311" y="570213"/>
                    <a:pt x="714082" y="562176"/>
                  </a:cubicBezTo>
                  <a:cubicBezTo>
                    <a:pt x="712029" y="559676"/>
                    <a:pt x="709887" y="557176"/>
                    <a:pt x="707566" y="554675"/>
                  </a:cubicBezTo>
                  <a:cubicBezTo>
                    <a:pt x="615100" y="450377"/>
                    <a:pt x="515404" y="352418"/>
                    <a:pt x="411156" y="260085"/>
                  </a:cubicBezTo>
                  <a:cubicBezTo>
                    <a:pt x="353856" y="209364"/>
                    <a:pt x="295127" y="160340"/>
                    <a:pt x="235327" y="112656"/>
                  </a:cubicBezTo>
                  <a:cubicBezTo>
                    <a:pt x="220333" y="100690"/>
                    <a:pt x="198912" y="82206"/>
                    <a:pt x="174546" y="63542"/>
                  </a:cubicBezTo>
                  <a:cubicBezTo>
                    <a:pt x="174456" y="63542"/>
                    <a:pt x="174456" y="63453"/>
                    <a:pt x="174367" y="63364"/>
                  </a:cubicBezTo>
                  <a:cubicBezTo>
                    <a:pt x="145895" y="41754"/>
                    <a:pt x="113586" y="19787"/>
                    <a:pt x="83329" y="8357"/>
                  </a:cubicBezTo>
                  <a:cubicBezTo>
                    <a:pt x="63693" y="767"/>
                    <a:pt x="44950" y="-2269"/>
                    <a:pt x="28616" y="1838"/>
                  </a:cubicBezTo>
                  <a:cubicBezTo>
                    <a:pt x="-52872" y="22287"/>
                    <a:pt x="62265" y="109888"/>
                    <a:pt x="94664" y="134712"/>
                  </a:cubicBezTo>
                  <a:cubicBezTo>
                    <a:pt x="241486" y="246601"/>
                    <a:pt x="365994" y="380368"/>
                    <a:pt x="469439" y="530119"/>
                  </a:cubicBezTo>
                  <a:cubicBezTo>
                    <a:pt x="470420" y="531369"/>
                    <a:pt x="471313" y="532798"/>
                    <a:pt x="472295" y="534226"/>
                  </a:cubicBezTo>
                  <a:cubicBezTo>
                    <a:pt x="520581" y="604324"/>
                    <a:pt x="564136" y="677994"/>
                    <a:pt x="603229" y="754432"/>
                  </a:cubicBezTo>
                  <a:cubicBezTo>
                    <a:pt x="603765" y="755325"/>
                    <a:pt x="604211" y="756129"/>
                    <a:pt x="604657" y="757022"/>
                  </a:cubicBezTo>
                  <a:cubicBezTo>
                    <a:pt x="605818" y="759344"/>
                    <a:pt x="607067" y="761576"/>
                    <a:pt x="608138" y="763987"/>
                  </a:cubicBezTo>
                  <a:cubicBezTo>
                    <a:pt x="660262" y="866589"/>
                    <a:pt x="707388" y="972406"/>
                    <a:pt x="755585" y="1077598"/>
                  </a:cubicBezTo>
                  <a:cubicBezTo>
                    <a:pt x="756834" y="1080455"/>
                    <a:pt x="758173" y="1083492"/>
                    <a:pt x="759601" y="1086438"/>
                  </a:cubicBezTo>
                  <a:cubicBezTo>
                    <a:pt x="784146" y="1140106"/>
                    <a:pt x="809047" y="1193773"/>
                    <a:pt x="834931" y="1246726"/>
                  </a:cubicBezTo>
                  <a:cubicBezTo>
                    <a:pt x="837430" y="1251638"/>
                    <a:pt x="839750" y="1256638"/>
                    <a:pt x="842249" y="1261549"/>
                  </a:cubicBezTo>
                  <a:cubicBezTo>
                    <a:pt x="891428" y="1360937"/>
                    <a:pt x="944623" y="1458003"/>
                    <a:pt x="1007100" y="1549978"/>
                  </a:cubicBezTo>
                  <a:cubicBezTo>
                    <a:pt x="1033876" y="1589805"/>
                    <a:pt x="1115275" y="1731430"/>
                    <a:pt x="1177396" y="16770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107903" y="-140329"/>
              <a:ext cx="2031283" cy="1845471"/>
            </a:xfrm>
            <a:custGeom>
              <a:avLst/>
              <a:gdLst/>
              <a:ahLst/>
              <a:cxnLst/>
              <a:rect l="l" t="t" r="r" b="b"/>
              <a:pathLst>
                <a:path w="2031283" h="1845471" extrusionOk="0">
                  <a:moveTo>
                    <a:pt x="2030421" y="1695703"/>
                  </a:moveTo>
                  <a:cubicBezTo>
                    <a:pt x="2017747" y="1566580"/>
                    <a:pt x="1941079" y="1440671"/>
                    <a:pt x="1877530" y="1329675"/>
                  </a:cubicBezTo>
                  <a:cubicBezTo>
                    <a:pt x="1876638" y="1328068"/>
                    <a:pt x="1875745" y="1326550"/>
                    <a:pt x="1874763" y="1324942"/>
                  </a:cubicBezTo>
                  <a:cubicBezTo>
                    <a:pt x="1872175" y="1320299"/>
                    <a:pt x="1869587" y="1315834"/>
                    <a:pt x="1866909" y="1311191"/>
                  </a:cubicBezTo>
                  <a:cubicBezTo>
                    <a:pt x="1815321" y="1222787"/>
                    <a:pt x="1758020" y="1137687"/>
                    <a:pt x="1695543" y="1056516"/>
                  </a:cubicBezTo>
                  <a:cubicBezTo>
                    <a:pt x="1692954" y="1053033"/>
                    <a:pt x="1690366" y="1049729"/>
                    <a:pt x="1687599" y="1046336"/>
                  </a:cubicBezTo>
                  <a:cubicBezTo>
                    <a:pt x="1673587" y="1028209"/>
                    <a:pt x="1659306" y="1010349"/>
                    <a:pt x="1644847" y="992579"/>
                  </a:cubicBezTo>
                  <a:cubicBezTo>
                    <a:pt x="1570231" y="901764"/>
                    <a:pt x="1489100" y="816307"/>
                    <a:pt x="1402167" y="737280"/>
                  </a:cubicBezTo>
                  <a:cubicBezTo>
                    <a:pt x="1399757" y="734869"/>
                    <a:pt x="1397169" y="732725"/>
                    <a:pt x="1394670" y="730404"/>
                  </a:cubicBezTo>
                  <a:cubicBezTo>
                    <a:pt x="1281497" y="628069"/>
                    <a:pt x="1158684" y="536451"/>
                    <a:pt x="1028196" y="457512"/>
                  </a:cubicBezTo>
                  <a:cubicBezTo>
                    <a:pt x="881374" y="368751"/>
                    <a:pt x="734820" y="280615"/>
                    <a:pt x="581751" y="201498"/>
                  </a:cubicBezTo>
                  <a:cubicBezTo>
                    <a:pt x="405565" y="110415"/>
                    <a:pt x="222596" y="13260"/>
                    <a:pt x="21329" y="45"/>
                  </a:cubicBezTo>
                  <a:cubicBezTo>
                    <a:pt x="-1876" y="-1474"/>
                    <a:pt x="-9017" y="36299"/>
                    <a:pt x="14457" y="41300"/>
                  </a:cubicBezTo>
                  <a:cubicBezTo>
                    <a:pt x="67652" y="52640"/>
                    <a:pt x="119776" y="67017"/>
                    <a:pt x="170829" y="83984"/>
                  </a:cubicBezTo>
                  <a:cubicBezTo>
                    <a:pt x="181985" y="87555"/>
                    <a:pt x="193053" y="91395"/>
                    <a:pt x="204120" y="95324"/>
                  </a:cubicBezTo>
                  <a:cubicBezTo>
                    <a:pt x="225363" y="102915"/>
                    <a:pt x="246516" y="110862"/>
                    <a:pt x="267490" y="119167"/>
                  </a:cubicBezTo>
                  <a:cubicBezTo>
                    <a:pt x="267758" y="119881"/>
                    <a:pt x="268383" y="120685"/>
                    <a:pt x="268918" y="121310"/>
                  </a:cubicBezTo>
                  <a:lnTo>
                    <a:pt x="268561" y="121578"/>
                  </a:lnTo>
                  <a:cubicBezTo>
                    <a:pt x="281860" y="133454"/>
                    <a:pt x="294802" y="145598"/>
                    <a:pt x="307297" y="158189"/>
                  </a:cubicBezTo>
                  <a:cubicBezTo>
                    <a:pt x="323898" y="178995"/>
                    <a:pt x="341660" y="199177"/>
                    <a:pt x="360849" y="218018"/>
                  </a:cubicBezTo>
                  <a:cubicBezTo>
                    <a:pt x="367275" y="224358"/>
                    <a:pt x="374951" y="221679"/>
                    <a:pt x="378343" y="216054"/>
                  </a:cubicBezTo>
                  <a:cubicBezTo>
                    <a:pt x="379592" y="217482"/>
                    <a:pt x="380663" y="218822"/>
                    <a:pt x="381913" y="220161"/>
                  </a:cubicBezTo>
                  <a:cubicBezTo>
                    <a:pt x="379503" y="221858"/>
                    <a:pt x="378253" y="225341"/>
                    <a:pt x="380842" y="227484"/>
                  </a:cubicBezTo>
                  <a:cubicBezTo>
                    <a:pt x="388518" y="233824"/>
                    <a:pt x="396283" y="240164"/>
                    <a:pt x="403958" y="246504"/>
                  </a:cubicBezTo>
                  <a:cubicBezTo>
                    <a:pt x="405565" y="248379"/>
                    <a:pt x="407082" y="250165"/>
                    <a:pt x="408778" y="251951"/>
                  </a:cubicBezTo>
                  <a:cubicBezTo>
                    <a:pt x="410295" y="253558"/>
                    <a:pt x="412259" y="254630"/>
                    <a:pt x="414222" y="254987"/>
                  </a:cubicBezTo>
                  <a:cubicBezTo>
                    <a:pt x="657884" y="455369"/>
                    <a:pt x="907168" y="650483"/>
                    <a:pt x="1123072" y="880869"/>
                  </a:cubicBezTo>
                  <a:cubicBezTo>
                    <a:pt x="1126375" y="884262"/>
                    <a:pt x="1129498" y="887656"/>
                    <a:pt x="1132622" y="891138"/>
                  </a:cubicBezTo>
                  <a:cubicBezTo>
                    <a:pt x="1148509" y="908194"/>
                    <a:pt x="1164307" y="925517"/>
                    <a:pt x="1179748" y="943020"/>
                  </a:cubicBezTo>
                  <a:cubicBezTo>
                    <a:pt x="1262753" y="1036781"/>
                    <a:pt x="1336745" y="1136615"/>
                    <a:pt x="1406005" y="1240021"/>
                  </a:cubicBezTo>
                  <a:cubicBezTo>
                    <a:pt x="1411896" y="1248504"/>
                    <a:pt x="1417608" y="1257077"/>
                    <a:pt x="1423231" y="1265828"/>
                  </a:cubicBezTo>
                  <a:cubicBezTo>
                    <a:pt x="1454827" y="1313512"/>
                    <a:pt x="1485441" y="1362001"/>
                    <a:pt x="1515519" y="1410935"/>
                  </a:cubicBezTo>
                  <a:cubicBezTo>
                    <a:pt x="1534708" y="1442011"/>
                    <a:pt x="1553719" y="1473264"/>
                    <a:pt x="1572909" y="1504340"/>
                  </a:cubicBezTo>
                  <a:cubicBezTo>
                    <a:pt x="1576836" y="1510769"/>
                    <a:pt x="1580852" y="1517199"/>
                    <a:pt x="1584780" y="1523628"/>
                  </a:cubicBezTo>
                  <a:cubicBezTo>
                    <a:pt x="1611109" y="1566580"/>
                    <a:pt x="1637617" y="1609353"/>
                    <a:pt x="1664840" y="1651769"/>
                  </a:cubicBezTo>
                  <a:cubicBezTo>
                    <a:pt x="1702862" y="1710883"/>
                    <a:pt x="1740973" y="1777856"/>
                    <a:pt x="1801486" y="1817057"/>
                  </a:cubicBezTo>
                  <a:cubicBezTo>
                    <a:pt x="1904217" y="1883851"/>
                    <a:pt x="2043541" y="1828666"/>
                    <a:pt x="2030421" y="1695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814095" y="42302"/>
              <a:ext cx="1272598" cy="826578"/>
            </a:xfrm>
            <a:custGeom>
              <a:avLst/>
              <a:gdLst/>
              <a:ahLst/>
              <a:cxnLst/>
              <a:rect l="l" t="t" r="r" b="b"/>
              <a:pathLst>
                <a:path w="1272598" h="826578" extrusionOk="0">
                  <a:moveTo>
                    <a:pt x="1230602" y="798338"/>
                  </a:moveTo>
                  <a:cubicBezTo>
                    <a:pt x="1300309" y="743510"/>
                    <a:pt x="1269695" y="642069"/>
                    <a:pt x="1235601" y="575364"/>
                  </a:cubicBezTo>
                  <a:cubicBezTo>
                    <a:pt x="1200613" y="506694"/>
                    <a:pt x="1148043" y="449723"/>
                    <a:pt x="1089136" y="400878"/>
                  </a:cubicBezTo>
                  <a:cubicBezTo>
                    <a:pt x="1084138" y="396591"/>
                    <a:pt x="1079050" y="392573"/>
                    <a:pt x="1073963" y="388555"/>
                  </a:cubicBezTo>
                  <a:cubicBezTo>
                    <a:pt x="1063966" y="380607"/>
                    <a:pt x="1053792" y="372749"/>
                    <a:pt x="1043528" y="365159"/>
                  </a:cubicBezTo>
                  <a:cubicBezTo>
                    <a:pt x="1020857" y="348460"/>
                    <a:pt x="997830" y="332208"/>
                    <a:pt x="974267" y="316403"/>
                  </a:cubicBezTo>
                  <a:cubicBezTo>
                    <a:pt x="971500" y="314438"/>
                    <a:pt x="968733" y="312563"/>
                    <a:pt x="965877" y="310866"/>
                  </a:cubicBezTo>
                  <a:cubicBezTo>
                    <a:pt x="895635" y="263628"/>
                    <a:pt x="822001" y="220498"/>
                    <a:pt x="747653" y="182190"/>
                  </a:cubicBezTo>
                  <a:cubicBezTo>
                    <a:pt x="721055" y="168438"/>
                    <a:pt x="693922" y="155401"/>
                    <a:pt x="666432" y="142988"/>
                  </a:cubicBezTo>
                  <a:cubicBezTo>
                    <a:pt x="663755" y="141738"/>
                    <a:pt x="661077" y="140488"/>
                    <a:pt x="658221" y="139327"/>
                  </a:cubicBezTo>
                  <a:cubicBezTo>
                    <a:pt x="546030" y="89410"/>
                    <a:pt x="427501" y="51012"/>
                    <a:pt x="306385" y="27349"/>
                  </a:cubicBezTo>
                  <a:cubicBezTo>
                    <a:pt x="285856" y="23330"/>
                    <a:pt x="265239" y="19669"/>
                    <a:pt x="244621" y="16633"/>
                  </a:cubicBezTo>
                  <a:cubicBezTo>
                    <a:pt x="171434" y="5382"/>
                    <a:pt x="97532" y="-423"/>
                    <a:pt x="23987" y="24"/>
                  </a:cubicBezTo>
                  <a:cubicBezTo>
                    <a:pt x="-34563" y="381"/>
                    <a:pt x="30056" y="56013"/>
                    <a:pt x="49424" y="66550"/>
                  </a:cubicBezTo>
                  <a:cubicBezTo>
                    <a:pt x="181251" y="138345"/>
                    <a:pt x="315488" y="204692"/>
                    <a:pt x="440889" y="286756"/>
                  </a:cubicBezTo>
                  <a:cubicBezTo>
                    <a:pt x="445709" y="289882"/>
                    <a:pt x="450529" y="293007"/>
                    <a:pt x="455259" y="296222"/>
                  </a:cubicBezTo>
                  <a:cubicBezTo>
                    <a:pt x="472039" y="307384"/>
                    <a:pt x="488640" y="318903"/>
                    <a:pt x="505152" y="330780"/>
                  </a:cubicBezTo>
                  <a:cubicBezTo>
                    <a:pt x="553348" y="365605"/>
                    <a:pt x="600117" y="402217"/>
                    <a:pt x="645815" y="440258"/>
                  </a:cubicBezTo>
                  <a:cubicBezTo>
                    <a:pt x="649831" y="443562"/>
                    <a:pt x="653848" y="446776"/>
                    <a:pt x="657864" y="450170"/>
                  </a:cubicBezTo>
                  <a:cubicBezTo>
                    <a:pt x="743458" y="521964"/>
                    <a:pt x="825482" y="598134"/>
                    <a:pt x="905810" y="675644"/>
                  </a:cubicBezTo>
                  <a:cubicBezTo>
                    <a:pt x="946509" y="714845"/>
                    <a:pt x="1004435" y="771817"/>
                    <a:pt x="1066644" y="803428"/>
                  </a:cubicBezTo>
                  <a:lnTo>
                    <a:pt x="1066733" y="803428"/>
                  </a:lnTo>
                  <a:cubicBezTo>
                    <a:pt x="1069857" y="805125"/>
                    <a:pt x="1072981" y="806553"/>
                    <a:pt x="1076105" y="808071"/>
                  </a:cubicBezTo>
                  <a:cubicBezTo>
                    <a:pt x="1127693" y="831824"/>
                    <a:pt x="1181781" y="836825"/>
                    <a:pt x="1230602" y="79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436888" y="118229"/>
              <a:ext cx="1097904" cy="1544650"/>
            </a:xfrm>
            <a:custGeom>
              <a:avLst/>
              <a:gdLst/>
              <a:ahLst/>
              <a:cxnLst/>
              <a:rect l="l" t="t" r="r" b="b"/>
              <a:pathLst>
                <a:path w="1097904" h="1544650" extrusionOk="0">
                  <a:moveTo>
                    <a:pt x="1051582" y="1544122"/>
                  </a:moveTo>
                  <a:cubicBezTo>
                    <a:pt x="972950" y="1382048"/>
                    <a:pt x="898245" y="1218456"/>
                    <a:pt x="817382" y="1058168"/>
                  </a:cubicBezTo>
                  <a:cubicBezTo>
                    <a:pt x="808456" y="1124248"/>
                    <a:pt x="781413" y="1188988"/>
                    <a:pt x="758831" y="1253103"/>
                  </a:cubicBezTo>
                  <a:cubicBezTo>
                    <a:pt x="756332" y="1248192"/>
                    <a:pt x="754012" y="1243191"/>
                    <a:pt x="751513" y="1238280"/>
                  </a:cubicBezTo>
                  <a:cubicBezTo>
                    <a:pt x="768114" y="1174343"/>
                    <a:pt x="795961" y="1111746"/>
                    <a:pt x="812562" y="1048702"/>
                  </a:cubicBezTo>
                  <a:cubicBezTo>
                    <a:pt x="793105" y="1010216"/>
                    <a:pt x="773469" y="971818"/>
                    <a:pt x="753030" y="933867"/>
                  </a:cubicBezTo>
                  <a:cubicBezTo>
                    <a:pt x="747853" y="956459"/>
                    <a:pt x="730628" y="977622"/>
                    <a:pt x="718846" y="996642"/>
                  </a:cubicBezTo>
                  <a:cubicBezTo>
                    <a:pt x="702423" y="1022985"/>
                    <a:pt x="686715" y="1049238"/>
                    <a:pt x="676272" y="1078081"/>
                  </a:cubicBezTo>
                  <a:cubicBezTo>
                    <a:pt x="674755" y="1075045"/>
                    <a:pt x="673505" y="1072098"/>
                    <a:pt x="672256" y="1069241"/>
                  </a:cubicBezTo>
                  <a:cubicBezTo>
                    <a:pt x="677432" y="1047988"/>
                    <a:pt x="686715" y="1028611"/>
                    <a:pt x="698229" y="1008965"/>
                  </a:cubicBezTo>
                  <a:cubicBezTo>
                    <a:pt x="713491" y="982712"/>
                    <a:pt x="728307" y="948244"/>
                    <a:pt x="748567" y="925384"/>
                  </a:cubicBezTo>
                  <a:cubicBezTo>
                    <a:pt x="694569" y="825103"/>
                    <a:pt x="637090" y="726609"/>
                    <a:pt x="573095" y="631418"/>
                  </a:cubicBezTo>
                  <a:cubicBezTo>
                    <a:pt x="560511" y="673477"/>
                    <a:pt x="545338" y="716250"/>
                    <a:pt x="524809" y="755630"/>
                  </a:cubicBezTo>
                  <a:cubicBezTo>
                    <a:pt x="523738" y="753308"/>
                    <a:pt x="522489" y="751076"/>
                    <a:pt x="521328" y="748665"/>
                  </a:cubicBezTo>
                  <a:cubicBezTo>
                    <a:pt x="520971" y="747772"/>
                    <a:pt x="520436" y="746968"/>
                    <a:pt x="519900" y="746075"/>
                  </a:cubicBezTo>
                  <a:cubicBezTo>
                    <a:pt x="536591" y="704820"/>
                    <a:pt x="553103" y="663833"/>
                    <a:pt x="565687" y="620703"/>
                  </a:cubicBezTo>
                  <a:cubicBezTo>
                    <a:pt x="520882" y="554623"/>
                    <a:pt x="472953" y="491044"/>
                    <a:pt x="422614" y="429518"/>
                  </a:cubicBezTo>
                  <a:cubicBezTo>
                    <a:pt x="412261" y="462111"/>
                    <a:pt x="400747" y="493990"/>
                    <a:pt x="388966" y="525869"/>
                  </a:cubicBezTo>
                  <a:cubicBezTo>
                    <a:pt x="388073" y="524441"/>
                    <a:pt x="387181" y="523101"/>
                    <a:pt x="386110" y="521762"/>
                  </a:cubicBezTo>
                  <a:cubicBezTo>
                    <a:pt x="396106" y="488186"/>
                    <a:pt x="405567" y="454432"/>
                    <a:pt x="415563" y="420945"/>
                  </a:cubicBezTo>
                  <a:cubicBezTo>
                    <a:pt x="356121" y="348794"/>
                    <a:pt x="292929" y="279767"/>
                    <a:pt x="226436" y="213509"/>
                  </a:cubicBezTo>
                  <a:cubicBezTo>
                    <a:pt x="154051" y="141446"/>
                    <a:pt x="74973" y="72241"/>
                    <a:pt x="0" y="0"/>
                  </a:cubicBezTo>
                  <a:cubicBezTo>
                    <a:pt x="30257" y="11430"/>
                    <a:pt x="62567" y="33397"/>
                    <a:pt x="91038" y="55007"/>
                  </a:cubicBezTo>
                  <a:cubicBezTo>
                    <a:pt x="91128" y="55096"/>
                    <a:pt x="91128" y="55185"/>
                    <a:pt x="91217" y="55185"/>
                  </a:cubicBezTo>
                  <a:cubicBezTo>
                    <a:pt x="145572" y="108139"/>
                    <a:pt x="200017" y="160824"/>
                    <a:pt x="252765" y="215295"/>
                  </a:cubicBezTo>
                  <a:cubicBezTo>
                    <a:pt x="358173" y="323880"/>
                    <a:pt x="454746" y="439341"/>
                    <a:pt x="541946" y="562838"/>
                  </a:cubicBezTo>
                  <a:cubicBezTo>
                    <a:pt x="542124" y="562660"/>
                    <a:pt x="542303" y="562392"/>
                    <a:pt x="542571" y="562302"/>
                  </a:cubicBezTo>
                  <a:cubicBezTo>
                    <a:pt x="568900" y="557123"/>
                    <a:pt x="596748" y="549622"/>
                    <a:pt x="624327" y="546408"/>
                  </a:cubicBezTo>
                  <a:cubicBezTo>
                    <a:pt x="626647" y="548908"/>
                    <a:pt x="628789" y="551408"/>
                    <a:pt x="630842" y="553909"/>
                  </a:cubicBezTo>
                  <a:cubicBezTo>
                    <a:pt x="602460" y="560159"/>
                    <a:pt x="573988" y="571232"/>
                    <a:pt x="545784" y="568464"/>
                  </a:cubicBezTo>
                  <a:cubicBezTo>
                    <a:pt x="554888" y="581412"/>
                    <a:pt x="563902" y="594271"/>
                    <a:pt x="572828" y="607397"/>
                  </a:cubicBezTo>
                  <a:cubicBezTo>
                    <a:pt x="610582" y="663208"/>
                    <a:pt x="646551" y="720269"/>
                    <a:pt x="681270" y="778312"/>
                  </a:cubicBezTo>
                  <a:cubicBezTo>
                    <a:pt x="717240" y="765096"/>
                    <a:pt x="760349" y="763131"/>
                    <a:pt x="801495" y="764381"/>
                  </a:cubicBezTo>
                  <a:cubicBezTo>
                    <a:pt x="804172" y="767685"/>
                    <a:pt x="806582" y="771168"/>
                    <a:pt x="809081" y="774650"/>
                  </a:cubicBezTo>
                  <a:cubicBezTo>
                    <a:pt x="796675" y="775633"/>
                    <a:pt x="784179" y="776526"/>
                    <a:pt x="771773" y="777508"/>
                  </a:cubicBezTo>
                  <a:cubicBezTo>
                    <a:pt x="743480" y="779830"/>
                    <a:pt x="715008" y="785813"/>
                    <a:pt x="686626" y="787152"/>
                  </a:cubicBezTo>
                  <a:cubicBezTo>
                    <a:pt x="759545" y="909578"/>
                    <a:pt x="826129" y="1036112"/>
                    <a:pt x="887802" y="1165056"/>
                  </a:cubicBezTo>
                  <a:cubicBezTo>
                    <a:pt x="932340" y="1153091"/>
                    <a:pt x="981072" y="1146304"/>
                    <a:pt x="1028376" y="1145054"/>
                  </a:cubicBezTo>
                  <a:cubicBezTo>
                    <a:pt x="1029447" y="1147286"/>
                    <a:pt x="1030429" y="1149608"/>
                    <a:pt x="1031411" y="1152019"/>
                  </a:cubicBezTo>
                  <a:cubicBezTo>
                    <a:pt x="984285" y="1157645"/>
                    <a:pt x="937695" y="1164342"/>
                    <a:pt x="890748" y="1171396"/>
                  </a:cubicBezTo>
                  <a:cubicBezTo>
                    <a:pt x="914489" y="1221313"/>
                    <a:pt x="937695" y="1271320"/>
                    <a:pt x="959919" y="1321862"/>
                  </a:cubicBezTo>
                  <a:cubicBezTo>
                    <a:pt x="1004814" y="1317486"/>
                    <a:pt x="1049619" y="1320879"/>
                    <a:pt x="1094513" y="1322398"/>
                  </a:cubicBezTo>
                  <a:cubicBezTo>
                    <a:pt x="1095763" y="1326505"/>
                    <a:pt x="1096923" y="1330702"/>
                    <a:pt x="1097905" y="1334899"/>
                  </a:cubicBezTo>
                  <a:cubicBezTo>
                    <a:pt x="1053457" y="1334452"/>
                    <a:pt x="1009098" y="1331149"/>
                    <a:pt x="964650" y="1332577"/>
                  </a:cubicBezTo>
                  <a:cubicBezTo>
                    <a:pt x="995442" y="1402586"/>
                    <a:pt x="1024985" y="1472952"/>
                    <a:pt x="1053367" y="1543407"/>
                  </a:cubicBezTo>
                  <a:cubicBezTo>
                    <a:pt x="1053814" y="1544300"/>
                    <a:pt x="1052207" y="1545282"/>
                    <a:pt x="1051582" y="1544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459395" y="-13407"/>
              <a:ext cx="1523360" cy="1683174"/>
            </a:xfrm>
            <a:custGeom>
              <a:avLst/>
              <a:gdLst/>
              <a:ahLst/>
              <a:cxnLst/>
              <a:rect l="l" t="t" r="r" b="b"/>
              <a:pathLst>
                <a:path w="1523360" h="1683174" extrusionOk="0">
                  <a:moveTo>
                    <a:pt x="1439016" y="1681294"/>
                  </a:moveTo>
                  <a:cubicBezTo>
                    <a:pt x="1425628" y="1574584"/>
                    <a:pt x="1424378" y="1461713"/>
                    <a:pt x="1431786" y="1354021"/>
                  </a:cubicBezTo>
                  <a:cubicBezTo>
                    <a:pt x="1381358" y="1257402"/>
                    <a:pt x="1328252" y="1162658"/>
                    <a:pt x="1266400" y="1071397"/>
                  </a:cubicBezTo>
                  <a:cubicBezTo>
                    <a:pt x="1240784" y="1180071"/>
                    <a:pt x="1238999" y="1286513"/>
                    <a:pt x="1233287" y="1396884"/>
                  </a:cubicBezTo>
                  <a:cubicBezTo>
                    <a:pt x="1229360" y="1390454"/>
                    <a:pt x="1225343" y="1384025"/>
                    <a:pt x="1221416" y="1377595"/>
                  </a:cubicBezTo>
                  <a:cubicBezTo>
                    <a:pt x="1219542" y="1271154"/>
                    <a:pt x="1227843" y="1160158"/>
                    <a:pt x="1257653" y="1058806"/>
                  </a:cubicBezTo>
                  <a:cubicBezTo>
                    <a:pt x="1194105" y="966115"/>
                    <a:pt x="1124309" y="877801"/>
                    <a:pt x="1049425" y="794219"/>
                  </a:cubicBezTo>
                  <a:cubicBezTo>
                    <a:pt x="1065937" y="905572"/>
                    <a:pt x="1076291" y="1024694"/>
                    <a:pt x="1071739" y="1138994"/>
                  </a:cubicBezTo>
                  <a:cubicBezTo>
                    <a:pt x="1066116" y="1130332"/>
                    <a:pt x="1060404" y="1121671"/>
                    <a:pt x="1054513" y="1113187"/>
                  </a:cubicBezTo>
                  <a:cubicBezTo>
                    <a:pt x="1048533" y="1004334"/>
                    <a:pt x="1046748" y="894410"/>
                    <a:pt x="1042017" y="786093"/>
                  </a:cubicBezTo>
                  <a:cubicBezTo>
                    <a:pt x="1000158" y="739659"/>
                    <a:pt x="956691" y="694653"/>
                    <a:pt x="911618" y="651255"/>
                  </a:cubicBezTo>
                  <a:cubicBezTo>
                    <a:pt x="862975" y="604284"/>
                    <a:pt x="812904" y="558743"/>
                    <a:pt x="761940" y="514095"/>
                  </a:cubicBezTo>
                  <a:cubicBezTo>
                    <a:pt x="774614" y="595355"/>
                    <a:pt x="779434" y="681258"/>
                    <a:pt x="781130" y="764394"/>
                  </a:cubicBezTo>
                  <a:cubicBezTo>
                    <a:pt x="778006" y="760911"/>
                    <a:pt x="774793" y="757429"/>
                    <a:pt x="771580" y="754125"/>
                  </a:cubicBezTo>
                  <a:cubicBezTo>
                    <a:pt x="760691" y="672329"/>
                    <a:pt x="752837" y="587765"/>
                    <a:pt x="753461" y="506594"/>
                  </a:cubicBezTo>
                  <a:cubicBezTo>
                    <a:pt x="660459" y="425334"/>
                    <a:pt x="564601" y="347109"/>
                    <a:pt x="468386" y="270403"/>
                  </a:cubicBezTo>
                  <a:cubicBezTo>
                    <a:pt x="329776" y="159854"/>
                    <a:pt x="181705" y="59931"/>
                    <a:pt x="6768" y="18854"/>
                  </a:cubicBezTo>
                  <a:cubicBezTo>
                    <a:pt x="-5459" y="16086"/>
                    <a:pt x="342" y="-2488"/>
                    <a:pt x="12570" y="280"/>
                  </a:cubicBezTo>
                  <a:cubicBezTo>
                    <a:pt x="188756" y="40732"/>
                    <a:pt x="339326" y="142798"/>
                    <a:pt x="478472" y="254330"/>
                  </a:cubicBezTo>
                  <a:cubicBezTo>
                    <a:pt x="628864" y="374792"/>
                    <a:pt x="777649" y="499718"/>
                    <a:pt x="916527" y="633306"/>
                  </a:cubicBezTo>
                  <a:cubicBezTo>
                    <a:pt x="922061" y="638753"/>
                    <a:pt x="927684" y="644290"/>
                    <a:pt x="933218" y="649737"/>
                  </a:cubicBezTo>
                  <a:cubicBezTo>
                    <a:pt x="961957" y="633663"/>
                    <a:pt x="995963" y="625269"/>
                    <a:pt x="1026041" y="612321"/>
                  </a:cubicBezTo>
                  <a:cubicBezTo>
                    <a:pt x="1032021" y="609732"/>
                    <a:pt x="1037644" y="606696"/>
                    <a:pt x="1043178" y="603659"/>
                  </a:cubicBezTo>
                  <a:cubicBezTo>
                    <a:pt x="1045677" y="605981"/>
                    <a:pt x="1048176" y="608124"/>
                    <a:pt x="1050675" y="610535"/>
                  </a:cubicBezTo>
                  <a:cubicBezTo>
                    <a:pt x="1037822" y="618126"/>
                    <a:pt x="1025059" y="626251"/>
                    <a:pt x="1011582" y="631520"/>
                  </a:cubicBezTo>
                  <a:cubicBezTo>
                    <a:pt x="989090" y="640450"/>
                    <a:pt x="966063" y="651790"/>
                    <a:pt x="942321" y="658488"/>
                  </a:cubicBezTo>
                  <a:cubicBezTo>
                    <a:pt x="1033628" y="748499"/>
                    <a:pt x="1121810" y="846815"/>
                    <a:pt x="1202316" y="951471"/>
                  </a:cubicBezTo>
                  <a:cubicBezTo>
                    <a:pt x="1240427" y="930129"/>
                    <a:pt x="1293444" y="920038"/>
                    <a:pt x="1336107" y="919592"/>
                  </a:cubicBezTo>
                  <a:cubicBezTo>
                    <a:pt x="1338874" y="922896"/>
                    <a:pt x="1341373" y="926289"/>
                    <a:pt x="1344050" y="929772"/>
                  </a:cubicBezTo>
                  <a:cubicBezTo>
                    <a:pt x="1316917" y="936826"/>
                    <a:pt x="1288892" y="939951"/>
                    <a:pt x="1261491" y="946024"/>
                  </a:cubicBezTo>
                  <a:cubicBezTo>
                    <a:pt x="1243462" y="950042"/>
                    <a:pt x="1225701" y="955489"/>
                    <a:pt x="1207671" y="958347"/>
                  </a:cubicBezTo>
                  <a:cubicBezTo>
                    <a:pt x="1259081" y="1025676"/>
                    <a:pt x="1307457" y="1095685"/>
                    <a:pt x="1351369" y="1167926"/>
                  </a:cubicBezTo>
                  <a:cubicBezTo>
                    <a:pt x="1405903" y="1167658"/>
                    <a:pt x="1461061" y="1174713"/>
                    <a:pt x="1515506" y="1184536"/>
                  </a:cubicBezTo>
                  <a:cubicBezTo>
                    <a:pt x="1518183" y="1189179"/>
                    <a:pt x="1520772" y="1193644"/>
                    <a:pt x="1523360" y="1198287"/>
                  </a:cubicBezTo>
                  <a:cubicBezTo>
                    <a:pt x="1468470" y="1192840"/>
                    <a:pt x="1413490" y="1188286"/>
                    <a:pt x="1358956" y="1180607"/>
                  </a:cubicBezTo>
                  <a:cubicBezTo>
                    <a:pt x="1425360" y="1291513"/>
                    <a:pt x="1481501" y="1407331"/>
                    <a:pt x="1523003" y="1526543"/>
                  </a:cubicBezTo>
                  <a:cubicBezTo>
                    <a:pt x="1523717" y="1528329"/>
                    <a:pt x="1520683" y="1529400"/>
                    <a:pt x="1519790" y="1527704"/>
                  </a:cubicBezTo>
                  <a:cubicBezTo>
                    <a:pt x="1492836" y="1473679"/>
                    <a:pt x="1465881" y="1420101"/>
                    <a:pt x="1438391" y="1366880"/>
                  </a:cubicBezTo>
                  <a:cubicBezTo>
                    <a:pt x="1442586" y="1471179"/>
                    <a:pt x="1445531" y="1576817"/>
                    <a:pt x="1443925" y="1680937"/>
                  </a:cubicBezTo>
                  <a:cubicBezTo>
                    <a:pt x="1443925" y="1683527"/>
                    <a:pt x="1439373" y="1684152"/>
                    <a:pt x="1439016" y="16812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2058716" y="59025"/>
              <a:ext cx="920782" cy="791348"/>
            </a:xfrm>
            <a:custGeom>
              <a:avLst/>
              <a:gdLst/>
              <a:ahLst/>
              <a:cxnLst/>
              <a:rect l="l" t="t" r="r" b="b"/>
              <a:pathLst>
                <a:path w="920782" h="791348" extrusionOk="0">
                  <a:moveTo>
                    <a:pt x="831394" y="791349"/>
                  </a:moveTo>
                  <a:cubicBezTo>
                    <a:pt x="828270" y="789920"/>
                    <a:pt x="825147" y="788402"/>
                    <a:pt x="822023" y="786705"/>
                  </a:cubicBezTo>
                  <a:lnTo>
                    <a:pt x="821934" y="786705"/>
                  </a:lnTo>
                  <a:cubicBezTo>
                    <a:pt x="803815" y="699552"/>
                    <a:pt x="791320" y="611326"/>
                    <a:pt x="779271" y="523280"/>
                  </a:cubicBezTo>
                  <a:cubicBezTo>
                    <a:pt x="662616" y="421571"/>
                    <a:pt x="545516" y="322362"/>
                    <a:pt x="418241" y="234404"/>
                  </a:cubicBezTo>
                  <a:cubicBezTo>
                    <a:pt x="421811" y="299680"/>
                    <a:pt x="415474" y="367725"/>
                    <a:pt x="413243" y="433536"/>
                  </a:cubicBezTo>
                  <a:cubicBezTo>
                    <a:pt x="409226" y="430143"/>
                    <a:pt x="405210" y="426839"/>
                    <a:pt x="401193" y="423624"/>
                  </a:cubicBezTo>
                  <a:cubicBezTo>
                    <a:pt x="398427" y="359420"/>
                    <a:pt x="397534" y="290661"/>
                    <a:pt x="410476" y="229136"/>
                  </a:cubicBezTo>
                  <a:cubicBezTo>
                    <a:pt x="368705" y="200561"/>
                    <a:pt x="325864" y="173147"/>
                    <a:pt x="281505" y="147340"/>
                  </a:cubicBezTo>
                  <a:cubicBezTo>
                    <a:pt x="260619" y="135106"/>
                    <a:pt x="239645" y="123230"/>
                    <a:pt x="218403" y="111621"/>
                  </a:cubicBezTo>
                  <a:cubicBezTo>
                    <a:pt x="218313" y="111443"/>
                    <a:pt x="218135" y="111443"/>
                    <a:pt x="217867" y="111264"/>
                  </a:cubicBezTo>
                  <a:cubicBezTo>
                    <a:pt x="146465" y="71705"/>
                    <a:pt x="73723" y="34826"/>
                    <a:pt x="0" y="0"/>
                  </a:cubicBezTo>
                  <a:cubicBezTo>
                    <a:pt x="20617" y="3036"/>
                    <a:pt x="41235" y="6697"/>
                    <a:pt x="61763" y="10716"/>
                  </a:cubicBezTo>
                  <a:cubicBezTo>
                    <a:pt x="142091" y="50185"/>
                    <a:pt x="221348" y="92244"/>
                    <a:pt x="298463" y="137964"/>
                  </a:cubicBezTo>
                  <a:cubicBezTo>
                    <a:pt x="310869" y="145375"/>
                    <a:pt x="323186" y="152787"/>
                    <a:pt x="335414" y="160466"/>
                  </a:cubicBezTo>
                  <a:cubicBezTo>
                    <a:pt x="359869" y="145465"/>
                    <a:pt x="386467" y="133410"/>
                    <a:pt x="413510" y="122783"/>
                  </a:cubicBezTo>
                  <a:cubicBezTo>
                    <a:pt x="416277" y="123944"/>
                    <a:pt x="419044" y="125194"/>
                    <a:pt x="421722" y="126444"/>
                  </a:cubicBezTo>
                  <a:cubicBezTo>
                    <a:pt x="395124" y="138767"/>
                    <a:pt x="369241" y="152340"/>
                    <a:pt x="342643" y="165021"/>
                  </a:cubicBezTo>
                  <a:cubicBezTo>
                    <a:pt x="437430" y="224135"/>
                    <a:pt x="528469" y="289768"/>
                    <a:pt x="615580" y="360224"/>
                  </a:cubicBezTo>
                  <a:cubicBezTo>
                    <a:pt x="648604" y="334060"/>
                    <a:pt x="683948" y="313075"/>
                    <a:pt x="721167" y="294412"/>
                  </a:cubicBezTo>
                  <a:cubicBezTo>
                    <a:pt x="723933" y="296108"/>
                    <a:pt x="726700" y="297984"/>
                    <a:pt x="729556" y="299948"/>
                  </a:cubicBezTo>
                  <a:cubicBezTo>
                    <a:pt x="691981" y="319951"/>
                    <a:pt x="655208" y="341561"/>
                    <a:pt x="617901" y="362099"/>
                  </a:cubicBezTo>
                  <a:cubicBezTo>
                    <a:pt x="650121" y="388263"/>
                    <a:pt x="681895" y="415141"/>
                    <a:pt x="713134" y="442466"/>
                  </a:cubicBezTo>
                  <a:cubicBezTo>
                    <a:pt x="744551" y="416391"/>
                    <a:pt x="779003" y="394603"/>
                    <a:pt x="816489" y="377815"/>
                  </a:cubicBezTo>
                  <a:cubicBezTo>
                    <a:pt x="820506" y="376029"/>
                    <a:pt x="824790" y="374065"/>
                    <a:pt x="829252" y="372011"/>
                  </a:cubicBezTo>
                  <a:cubicBezTo>
                    <a:pt x="834429" y="376029"/>
                    <a:pt x="839427" y="380137"/>
                    <a:pt x="844425" y="384334"/>
                  </a:cubicBezTo>
                  <a:cubicBezTo>
                    <a:pt x="831752" y="389245"/>
                    <a:pt x="819345" y="394603"/>
                    <a:pt x="807296" y="400675"/>
                  </a:cubicBezTo>
                  <a:cubicBezTo>
                    <a:pt x="799710" y="404426"/>
                    <a:pt x="732770" y="440144"/>
                    <a:pt x="724469" y="452557"/>
                  </a:cubicBezTo>
                  <a:cubicBezTo>
                    <a:pt x="792301" y="512743"/>
                    <a:pt x="857546" y="575697"/>
                    <a:pt x="920112" y="640616"/>
                  </a:cubicBezTo>
                  <a:cubicBezTo>
                    <a:pt x="922165" y="642670"/>
                    <a:pt x="919041" y="645527"/>
                    <a:pt x="916899" y="643652"/>
                  </a:cubicBezTo>
                  <a:cubicBezTo>
                    <a:pt x="871915" y="604629"/>
                    <a:pt x="827289" y="565339"/>
                    <a:pt x="782662" y="526494"/>
                  </a:cubicBezTo>
                  <a:cubicBezTo>
                    <a:pt x="796675" y="615077"/>
                    <a:pt x="814615" y="703124"/>
                    <a:pt x="831394" y="791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2254983" y="170087"/>
              <a:ext cx="22671" cy="168436"/>
            </a:xfrm>
            <a:custGeom>
              <a:avLst/>
              <a:gdLst/>
              <a:ahLst/>
              <a:cxnLst/>
              <a:rect l="l" t="t" r="r" b="b"/>
              <a:pathLst>
                <a:path w="22671" h="168436" extrusionOk="0">
                  <a:moveTo>
                    <a:pt x="14370" y="168437"/>
                  </a:moveTo>
                  <a:cubicBezTo>
                    <a:pt x="9640" y="165222"/>
                    <a:pt x="4910" y="162008"/>
                    <a:pt x="1" y="158971"/>
                  </a:cubicBezTo>
                  <a:cubicBezTo>
                    <a:pt x="-88" y="105929"/>
                    <a:pt x="8212" y="52262"/>
                    <a:pt x="19637" y="1005"/>
                  </a:cubicBezTo>
                  <a:cubicBezTo>
                    <a:pt x="19904" y="23"/>
                    <a:pt x="20797" y="-156"/>
                    <a:pt x="21600" y="112"/>
                  </a:cubicBezTo>
                  <a:cubicBezTo>
                    <a:pt x="21779" y="202"/>
                    <a:pt x="22046" y="202"/>
                    <a:pt x="22136" y="470"/>
                  </a:cubicBezTo>
                  <a:cubicBezTo>
                    <a:pt x="22403" y="648"/>
                    <a:pt x="22671" y="1095"/>
                    <a:pt x="22671" y="1541"/>
                  </a:cubicBezTo>
                  <a:cubicBezTo>
                    <a:pt x="17316" y="57173"/>
                    <a:pt x="16691" y="112894"/>
                    <a:pt x="14370" y="168437"/>
                  </a:cubicBezTo>
                  <a:close/>
                </a:path>
              </a:pathLst>
            </a:custGeom>
            <a:solidFill>
              <a:srgbClr val="2459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10"/>
          <p:cNvGrpSpPr/>
          <p:nvPr/>
        </p:nvGrpSpPr>
        <p:grpSpPr>
          <a:xfrm>
            <a:off x="-274178" y="-407773"/>
            <a:ext cx="1024035" cy="1224613"/>
            <a:chOff x="1466111" y="159302"/>
            <a:chExt cx="1328880" cy="1589168"/>
          </a:xfrm>
        </p:grpSpPr>
        <p:sp>
          <p:nvSpPr>
            <p:cNvPr id="491" name="Google Shape;491;p10"/>
            <p:cNvSpPr/>
            <p:nvPr/>
          </p:nvSpPr>
          <p:spPr>
            <a:xfrm>
              <a:off x="1743005" y="216541"/>
              <a:ext cx="1051986" cy="1531929"/>
            </a:xfrm>
            <a:custGeom>
              <a:avLst/>
              <a:gdLst/>
              <a:ahLst/>
              <a:cxnLst/>
              <a:rect l="l" t="t" r="r" b="b"/>
              <a:pathLst>
                <a:path w="1051986" h="1531929" extrusionOk="0">
                  <a:moveTo>
                    <a:pt x="803748" y="1371425"/>
                  </a:moveTo>
                  <a:cubicBezTo>
                    <a:pt x="841948" y="1433129"/>
                    <a:pt x="924240" y="1544214"/>
                    <a:pt x="1011351" y="1530820"/>
                  </a:cubicBezTo>
                  <a:cubicBezTo>
                    <a:pt x="1040894" y="1526266"/>
                    <a:pt x="1045892" y="1501441"/>
                    <a:pt x="1049016" y="1474742"/>
                  </a:cubicBezTo>
                  <a:cubicBezTo>
                    <a:pt x="1056335" y="1410805"/>
                    <a:pt x="1049551" y="1345618"/>
                    <a:pt x="1035003" y="1283111"/>
                  </a:cubicBezTo>
                  <a:cubicBezTo>
                    <a:pt x="974936" y="1025042"/>
                    <a:pt x="795537" y="792692"/>
                    <a:pt x="631310" y="591060"/>
                  </a:cubicBezTo>
                  <a:cubicBezTo>
                    <a:pt x="532061" y="469169"/>
                    <a:pt x="426385" y="352816"/>
                    <a:pt x="319727" y="237355"/>
                  </a:cubicBezTo>
                  <a:cubicBezTo>
                    <a:pt x="235740" y="146540"/>
                    <a:pt x="148182" y="30007"/>
                    <a:pt x="16980" y="14291"/>
                  </a:cubicBezTo>
                  <a:cubicBezTo>
                    <a:pt x="12607" y="9737"/>
                    <a:pt x="8412" y="5183"/>
                    <a:pt x="4038" y="718"/>
                  </a:cubicBezTo>
                  <a:cubicBezTo>
                    <a:pt x="1896" y="-1425"/>
                    <a:pt x="-1406" y="1700"/>
                    <a:pt x="647" y="3933"/>
                  </a:cubicBezTo>
                  <a:cubicBezTo>
                    <a:pt x="3592" y="7237"/>
                    <a:pt x="6448" y="10541"/>
                    <a:pt x="9304" y="13845"/>
                  </a:cubicBezTo>
                  <a:cubicBezTo>
                    <a:pt x="-2566" y="14916"/>
                    <a:pt x="-2477" y="34294"/>
                    <a:pt x="10732" y="35544"/>
                  </a:cubicBezTo>
                  <a:cubicBezTo>
                    <a:pt x="17605" y="36169"/>
                    <a:pt x="24299" y="37240"/>
                    <a:pt x="30993" y="38491"/>
                  </a:cubicBezTo>
                  <a:cubicBezTo>
                    <a:pt x="34831" y="42955"/>
                    <a:pt x="38579" y="47510"/>
                    <a:pt x="42417" y="51974"/>
                  </a:cubicBezTo>
                  <a:cubicBezTo>
                    <a:pt x="87312" y="447917"/>
                    <a:pt x="177457" y="837340"/>
                    <a:pt x="316603" y="1210869"/>
                  </a:cubicBezTo>
                  <a:cubicBezTo>
                    <a:pt x="331955" y="1252124"/>
                    <a:pt x="352483" y="1366782"/>
                    <a:pt x="408713" y="1372140"/>
                  </a:cubicBezTo>
                  <a:cubicBezTo>
                    <a:pt x="460390" y="1377051"/>
                    <a:pt x="457445" y="1294630"/>
                    <a:pt x="457981" y="1263376"/>
                  </a:cubicBezTo>
                  <a:cubicBezTo>
                    <a:pt x="459855" y="1166757"/>
                    <a:pt x="435935" y="1071209"/>
                    <a:pt x="411480" y="978519"/>
                  </a:cubicBezTo>
                  <a:cubicBezTo>
                    <a:pt x="386399" y="883418"/>
                    <a:pt x="357214" y="789388"/>
                    <a:pt x="325350" y="696430"/>
                  </a:cubicBezTo>
                  <a:cubicBezTo>
                    <a:pt x="257161" y="497744"/>
                    <a:pt x="176386" y="304149"/>
                    <a:pt x="91864" y="111893"/>
                  </a:cubicBezTo>
                  <a:cubicBezTo>
                    <a:pt x="229849" y="284950"/>
                    <a:pt x="344004" y="474527"/>
                    <a:pt x="446556" y="671427"/>
                  </a:cubicBezTo>
                  <a:cubicBezTo>
                    <a:pt x="566780" y="902706"/>
                    <a:pt x="666387" y="1149522"/>
                    <a:pt x="803748" y="1371425"/>
                  </a:cubicBezTo>
                  <a:close/>
                  <a:moveTo>
                    <a:pt x="411926" y="1059690"/>
                  </a:moveTo>
                  <a:cubicBezTo>
                    <a:pt x="421476" y="1101213"/>
                    <a:pt x="429687" y="1143004"/>
                    <a:pt x="434150" y="1185420"/>
                  </a:cubicBezTo>
                  <a:cubicBezTo>
                    <a:pt x="436560" y="1207923"/>
                    <a:pt x="438077" y="1230336"/>
                    <a:pt x="437988" y="1253018"/>
                  </a:cubicBezTo>
                  <a:cubicBezTo>
                    <a:pt x="437899" y="1265340"/>
                    <a:pt x="441201" y="1323919"/>
                    <a:pt x="431383" y="1330438"/>
                  </a:cubicBezTo>
                  <a:cubicBezTo>
                    <a:pt x="423618" y="1329545"/>
                    <a:pt x="415942" y="1328652"/>
                    <a:pt x="408177" y="1327759"/>
                  </a:cubicBezTo>
                  <a:cubicBezTo>
                    <a:pt x="391665" y="1332492"/>
                    <a:pt x="382026" y="1327580"/>
                    <a:pt x="379438" y="1313114"/>
                  </a:cubicBezTo>
                  <a:cubicBezTo>
                    <a:pt x="373725" y="1306596"/>
                    <a:pt x="368370" y="1284629"/>
                    <a:pt x="365693" y="1277842"/>
                  </a:cubicBezTo>
                  <a:cubicBezTo>
                    <a:pt x="357660" y="1256857"/>
                    <a:pt x="349716" y="1235872"/>
                    <a:pt x="341951" y="1214798"/>
                  </a:cubicBezTo>
                  <a:cubicBezTo>
                    <a:pt x="327224" y="1174793"/>
                    <a:pt x="312944" y="1134699"/>
                    <a:pt x="299288" y="1094337"/>
                  </a:cubicBezTo>
                  <a:cubicBezTo>
                    <a:pt x="245647" y="936014"/>
                    <a:pt x="200039" y="774922"/>
                    <a:pt x="162641" y="612044"/>
                  </a:cubicBezTo>
                  <a:cubicBezTo>
                    <a:pt x="123102" y="439523"/>
                    <a:pt x="93202" y="264858"/>
                    <a:pt x="72853" y="89033"/>
                  </a:cubicBezTo>
                  <a:cubicBezTo>
                    <a:pt x="75530" y="92247"/>
                    <a:pt x="78208" y="95551"/>
                    <a:pt x="80796" y="98855"/>
                  </a:cubicBezTo>
                  <a:cubicBezTo>
                    <a:pt x="203876" y="414073"/>
                    <a:pt x="335882" y="728845"/>
                    <a:pt x="411926" y="1059690"/>
                  </a:cubicBezTo>
                  <a:close/>
                  <a:moveTo>
                    <a:pt x="71157" y="73406"/>
                  </a:moveTo>
                  <a:cubicBezTo>
                    <a:pt x="70264" y="65369"/>
                    <a:pt x="69282" y="57332"/>
                    <a:pt x="68390" y="49296"/>
                  </a:cubicBezTo>
                  <a:cubicBezTo>
                    <a:pt x="164694" y="85014"/>
                    <a:pt x="236097" y="179401"/>
                    <a:pt x="303662" y="252446"/>
                  </a:cubicBezTo>
                  <a:cubicBezTo>
                    <a:pt x="386935" y="342457"/>
                    <a:pt x="469494" y="433093"/>
                    <a:pt x="549019" y="526498"/>
                  </a:cubicBezTo>
                  <a:cubicBezTo>
                    <a:pt x="710032" y="715629"/>
                    <a:pt x="871313" y="921280"/>
                    <a:pt x="968866" y="1151755"/>
                  </a:cubicBezTo>
                  <a:cubicBezTo>
                    <a:pt x="992340" y="1207119"/>
                    <a:pt x="1011529" y="1264358"/>
                    <a:pt x="1022418" y="1323562"/>
                  </a:cubicBezTo>
                  <a:cubicBezTo>
                    <a:pt x="1030719" y="1368568"/>
                    <a:pt x="1062047" y="1540732"/>
                    <a:pt x="965564" y="1506710"/>
                  </a:cubicBezTo>
                  <a:cubicBezTo>
                    <a:pt x="857210" y="1468580"/>
                    <a:pt x="801784" y="1344190"/>
                    <a:pt x="752159" y="1249981"/>
                  </a:cubicBezTo>
                  <a:cubicBezTo>
                    <a:pt x="643627" y="1043884"/>
                    <a:pt x="546520" y="831983"/>
                    <a:pt x="436917" y="626511"/>
                  </a:cubicBezTo>
                  <a:cubicBezTo>
                    <a:pt x="332758" y="431397"/>
                    <a:pt x="217354" y="239766"/>
                    <a:pt x="71157" y="7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466111" y="159302"/>
              <a:ext cx="1023195" cy="787297"/>
            </a:xfrm>
            <a:custGeom>
              <a:avLst/>
              <a:gdLst/>
              <a:ahLst/>
              <a:cxnLst/>
              <a:rect l="l" t="t" r="r" b="b"/>
              <a:pathLst>
                <a:path w="1023195" h="787297" extrusionOk="0">
                  <a:moveTo>
                    <a:pt x="1019860" y="755187"/>
                  </a:moveTo>
                  <a:cubicBezTo>
                    <a:pt x="1030035" y="729827"/>
                    <a:pt x="1014594" y="698751"/>
                    <a:pt x="1004776" y="675981"/>
                  </a:cubicBezTo>
                  <a:cubicBezTo>
                    <a:pt x="989425" y="640530"/>
                    <a:pt x="969700" y="607133"/>
                    <a:pt x="947119" y="575879"/>
                  </a:cubicBezTo>
                  <a:cubicBezTo>
                    <a:pt x="842335" y="431039"/>
                    <a:pt x="684892" y="322187"/>
                    <a:pt x="545836" y="213066"/>
                  </a:cubicBezTo>
                  <a:cubicBezTo>
                    <a:pt x="407939" y="104927"/>
                    <a:pt x="226755" y="-31697"/>
                    <a:pt x="40573" y="10898"/>
                  </a:cubicBezTo>
                  <a:cubicBezTo>
                    <a:pt x="35039" y="7326"/>
                    <a:pt x="29506" y="3665"/>
                    <a:pt x="23883" y="271"/>
                  </a:cubicBezTo>
                  <a:cubicBezTo>
                    <a:pt x="21919" y="-890"/>
                    <a:pt x="20134" y="1968"/>
                    <a:pt x="22008" y="3307"/>
                  </a:cubicBezTo>
                  <a:cubicBezTo>
                    <a:pt x="26382" y="6254"/>
                    <a:pt x="30577" y="9380"/>
                    <a:pt x="34861" y="12416"/>
                  </a:cubicBezTo>
                  <a:cubicBezTo>
                    <a:pt x="25132" y="14827"/>
                    <a:pt x="15493" y="17595"/>
                    <a:pt x="5764" y="20988"/>
                  </a:cubicBezTo>
                  <a:cubicBezTo>
                    <a:pt x="-3786" y="24381"/>
                    <a:pt x="-751" y="38937"/>
                    <a:pt x="9602" y="36615"/>
                  </a:cubicBezTo>
                  <a:cubicBezTo>
                    <a:pt x="25846" y="33043"/>
                    <a:pt x="41822" y="30454"/>
                    <a:pt x="57709" y="28757"/>
                  </a:cubicBezTo>
                  <a:cubicBezTo>
                    <a:pt x="200961" y="135288"/>
                    <a:pt x="315830" y="277538"/>
                    <a:pt x="441588" y="402822"/>
                  </a:cubicBezTo>
                  <a:cubicBezTo>
                    <a:pt x="512277" y="473277"/>
                    <a:pt x="584750" y="541946"/>
                    <a:pt x="658830" y="608830"/>
                  </a:cubicBezTo>
                  <a:cubicBezTo>
                    <a:pt x="720861" y="664819"/>
                    <a:pt x="784231" y="729380"/>
                    <a:pt x="861346" y="764385"/>
                  </a:cubicBezTo>
                  <a:cubicBezTo>
                    <a:pt x="898386" y="781262"/>
                    <a:pt x="997814" y="810373"/>
                    <a:pt x="1019860" y="755187"/>
                  </a:cubicBezTo>
                  <a:close/>
                  <a:moveTo>
                    <a:pt x="892942" y="761438"/>
                  </a:moveTo>
                  <a:cubicBezTo>
                    <a:pt x="852689" y="748579"/>
                    <a:pt x="816541" y="724023"/>
                    <a:pt x="783428" y="698305"/>
                  </a:cubicBezTo>
                  <a:cubicBezTo>
                    <a:pt x="648209" y="593113"/>
                    <a:pt x="524415" y="468187"/>
                    <a:pt x="404369" y="346297"/>
                  </a:cubicBezTo>
                  <a:cubicBezTo>
                    <a:pt x="295570" y="235747"/>
                    <a:pt x="193821" y="116536"/>
                    <a:pt x="66099" y="27864"/>
                  </a:cubicBezTo>
                  <a:cubicBezTo>
                    <a:pt x="217651" y="15005"/>
                    <a:pt x="349836" y="87157"/>
                    <a:pt x="472023" y="179044"/>
                  </a:cubicBezTo>
                  <a:cubicBezTo>
                    <a:pt x="603047" y="277627"/>
                    <a:pt x="740051" y="377819"/>
                    <a:pt x="856080" y="494083"/>
                  </a:cubicBezTo>
                  <a:cubicBezTo>
                    <a:pt x="909454" y="547572"/>
                    <a:pt x="957383" y="607490"/>
                    <a:pt x="988711" y="676606"/>
                  </a:cubicBezTo>
                  <a:cubicBezTo>
                    <a:pt x="993977" y="688215"/>
                    <a:pt x="1003437" y="701163"/>
                    <a:pt x="1003527" y="713753"/>
                  </a:cubicBezTo>
                  <a:cubicBezTo>
                    <a:pt x="1003616" y="722772"/>
                    <a:pt x="985230" y="763313"/>
                    <a:pt x="975412" y="769117"/>
                  </a:cubicBezTo>
                  <a:cubicBezTo>
                    <a:pt x="957383" y="779833"/>
                    <a:pt x="910792" y="767153"/>
                    <a:pt x="892942" y="7614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10"/>
          <p:cNvSpPr/>
          <p:nvPr/>
        </p:nvSpPr>
        <p:spPr>
          <a:xfrm rot="-1427153">
            <a:off x="8224371" y="4323681"/>
            <a:ext cx="1254862" cy="1035232"/>
          </a:xfrm>
          <a:custGeom>
            <a:avLst/>
            <a:gdLst/>
            <a:ahLst/>
            <a:cxnLst/>
            <a:rect l="l" t="t" r="r" b="b"/>
            <a:pathLst>
              <a:path w="2176821" h="1795827" extrusionOk="0">
                <a:moveTo>
                  <a:pt x="1684124" y="1376074"/>
                </a:moveTo>
                <a:cubicBezTo>
                  <a:pt x="1698583" y="1330086"/>
                  <a:pt x="1677876" y="1280526"/>
                  <a:pt x="1652082" y="1239807"/>
                </a:cubicBezTo>
                <a:cubicBezTo>
                  <a:pt x="1589872" y="1141134"/>
                  <a:pt x="1494996" y="1063356"/>
                  <a:pt x="1386018" y="1021744"/>
                </a:cubicBezTo>
                <a:cubicBezTo>
                  <a:pt x="1522040" y="1055319"/>
                  <a:pt x="1699743" y="1092646"/>
                  <a:pt x="1836479" y="1054159"/>
                </a:cubicBezTo>
                <a:cubicBezTo>
                  <a:pt x="1862362" y="1046836"/>
                  <a:pt x="1890388" y="1035852"/>
                  <a:pt x="1901991" y="1011653"/>
                </a:cubicBezTo>
                <a:cubicBezTo>
                  <a:pt x="1924215" y="965308"/>
                  <a:pt x="1871645" y="919588"/>
                  <a:pt x="1826661" y="894763"/>
                </a:cubicBezTo>
                <a:cubicBezTo>
                  <a:pt x="1778197" y="868064"/>
                  <a:pt x="1729732" y="841275"/>
                  <a:pt x="1681268" y="814575"/>
                </a:cubicBezTo>
                <a:cubicBezTo>
                  <a:pt x="1826750" y="788411"/>
                  <a:pt x="1991690" y="748674"/>
                  <a:pt x="2060951" y="618033"/>
                </a:cubicBezTo>
                <a:cubicBezTo>
                  <a:pt x="2068627" y="603566"/>
                  <a:pt x="2074964" y="586779"/>
                  <a:pt x="2070501" y="570973"/>
                </a:cubicBezTo>
                <a:cubicBezTo>
                  <a:pt x="2065681" y="553739"/>
                  <a:pt x="2049437" y="542487"/>
                  <a:pt x="2033550" y="534272"/>
                </a:cubicBezTo>
                <a:cubicBezTo>
                  <a:pt x="1959292" y="495874"/>
                  <a:pt x="1866914" y="496500"/>
                  <a:pt x="1791942" y="532932"/>
                </a:cubicBezTo>
                <a:cubicBezTo>
                  <a:pt x="1933230" y="447476"/>
                  <a:pt x="2073000" y="349785"/>
                  <a:pt x="2149044" y="204588"/>
                </a:cubicBezTo>
                <a:cubicBezTo>
                  <a:pt x="2166181" y="171816"/>
                  <a:pt x="2180015" y="135472"/>
                  <a:pt x="2176177" y="98682"/>
                </a:cubicBezTo>
                <a:cubicBezTo>
                  <a:pt x="2172339" y="61891"/>
                  <a:pt x="2146456" y="25369"/>
                  <a:pt x="2109951" y="19743"/>
                </a:cubicBezTo>
                <a:cubicBezTo>
                  <a:pt x="2087102" y="16261"/>
                  <a:pt x="2064253" y="24833"/>
                  <a:pt x="2042922" y="33763"/>
                </a:cubicBezTo>
                <a:cubicBezTo>
                  <a:pt x="1856382" y="111630"/>
                  <a:pt x="1684481" y="224412"/>
                  <a:pt x="1538641" y="364429"/>
                </a:cubicBezTo>
                <a:cubicBezTo>
                  <a:pt x="1609865" y="282723"/>
                  <a:pt x="1659490" y="182353"/>
                  <a:pt x="1681178" y="76179"/>
                </a:cubicBezTo>
                <a:cubicBezTo>
                  <a:pt x="1684570" y="59570"/>
                  <a:pt x="1687158" y="41621"/>
                  <a:pt x="1680197" y="26173"/>
                </a:cubicBezTo>
                <a:cubicBezTo>
                  <a:pt x="1658597" y="-21869"/>
                  <a:pt x="1585588" y="4563"/>
                  <a:pt x="1545781" y="38942"/>
                </a:cubicBezTo>
                <a:cubicBezTo>
                  <a:pt x="1408777" y="157171"/>
                  <a:pt x="1291409" y="297992"/>
                  <a:pt x="1199568" y="453994"/>
                </a:cubicBezTo>
                <a:cubicBezTo>
                  <a:pt x="1241070" y="364072"/>
                  <a:pt x="1272666" y="269596"/>
                  <a:pt x="1293551" y="172888"/>
                </a:cubicBezTo>
                <a:cubicBezTo>
                  <a:pt x="1303458" y="126989"/>
                  <a:pt x="1307296" y="70375"/>
                  <a:pt x="1269899" y="41978"/>
                </a:cubicBezTo>
                <a:cubicBezTo>
                  <a:pt x="1214116" y="-348"/>
                  <a:pt x="1148515" y="52783"/>
                  <a:pt x="1109065" y="91806"/>
                </a:cubicBezTo>
                <a:cubicBezTo>
                  <a:pt x="970187" y="229234"/>
                  <a:pt x="868795" y="401309"/>
                  <a:pt x="797838" y="583385"/>
                </a:cubicBezTo>
                <a:cubicBezTo>
                  <a:pt x="824704" y="511412"/>
                  <a:pt x="852015" y="436581"/>
                  <a:pt x="845589" y="360054"/>
                </a:cubicBezTo>
                <a:cubicBezTo>
                  <a:pt x="839163" y="283526"/>
                  <a:pt x="788735" y="204945"/>
                  <a:pt x="713048" y="192354"/>
                </a:cubicBezTo>
                <a:cubicBezTo>
                  <a:pt x="636201" y="179585"/>
                  <a:pt x="565066" y="236467"/>
                  <a:pt x="518297" y="298707"/>
                </a:cubicBezTo>
                <a:cubicBezTo>
                  <a:pt x="390129" y="469442"/>
                  <a:pt x="363621" y="693399"/>
                  <a:pt x="341397" y="905836"/>
                </a:cubicBezTo>
                <a:cubicBezTo>
                  <a:pt x="343450" y="851276"/>
                  <a:pt x="341129" y="796537"/>
                  <a:pt x="334346" y="742423"/>
                </a:cubicBezTo>
                <a:cubicBezTo>
                  <a:pt x="331222" y="717420"/>
                  <a:pt x="326492" y="691167"/>
                  <a:pt x="310337" y="671878"/>
                </a:cubicBezTo>
                <a:cubicBezTo>
                  <a:pt x="279544" y="635088"/>
                  <a:pt x="218049" y="639910"/>
                  <a:pt x="180652" y="669914"/>
                </a:cubicBezTo>
                <a:cubicBezTo>
                  <a:pt x="143255" y="699918"/>
                  <a:pt x="124690" y="747067"/>
                  <a:pt x="109963" y="792697"/>
                </a:cubicBezTo>
                <a:cubicBezTo>
                  <a:pt x="66854" y="934411"/>
                  <a:pt x="41238" y="1078626"/>
                  <a:pt x="28029" y="1226055"/>
                </a:cubicBezTo>
                <a:cubicBezTo>
                  <a:pt x="16069" y="1359286"/>
                  <a:pt x="-5977" y="1501090"/>
                  <a:pt x="1520" y="1633428"/>
                </a:cubicBezTo>
                <a:cubicBezTo>
                  <a:pt x="2056" y="1642268"/>
                  <a:pt x="2770" y="1651733"/>
                  <a:pt x="8304" y="1658609"/>
                </a:cubicBezTo>
                <a:cubicBezTo>
                  <a:pt x="13748" y="1665395"/>
                  <a:pt x="22674" y="1668253"/>
                  <a:pt x="31063" y="1670664"/>
                </a:cubicBezTo>
                <a:cubicBezTo>
                  <a:pt x="138078" y="1701739"/>
                  <a:pt x="245182" y="1732815"/>
                  <a:pt x="353268" y="1759872"/>
                </a:cubicBezTo>
                <a:cubicBezTo>
                  <a:pt x="455998" y="1785589"/>
                  <a:pt x="563013" y="1807735"/>
                  <a:pt x="667172" y="1788626"/>
                </a:cubicBezTo>
                <a:cubicBezTo>
                  <a:pt x="694305" y="1783624"/>
                  <a:pt x="723044" y="1774427"/>
                  <a:pt x="739110" y="1751924"/>
                </a:cubicBezTo>
                <a:cubicBezTo>
                  <a:pt x="766243" y="1713705"/>
                  <a:pt x="743037" y="1660484"/>
                  <a:pt x="714476" y="1623337"/>
                </a:cubicBezTo>
                <a:cubicBezTo>
                  <a:pt x="701891" y="1606995"/>
                  <a:pt x="688325" y="1591458"/>
                  <a:pt x="673866" y="1576724"/>
                </a:cubicBezTo>
                <a:cubicBezTo>
                  <a:pt x="735272" y="1626105"/>
                  <a:pt x="799445" y="1671736"/>
                  <a:pt x="871205" y="1703704"/>
                </a:cubicBezTo>
                <a:cubicBezTo>
                  <a:pt x="973310" y="1749156"/>
                  <a:pt x="1094606" y="1763980"/>
                  <a:pt x="1196087" y="1717099"/>
                </a:cubicBezTo>
                <a:cubicBezTo>
                  <a:pt x="1230271" y="1701293"/>
                  <a:pt x="1262402" y="1677540"/>
                  <a:pt x="1281324" y="1645482"/>
                </a:cubicBezTo>
                <a:cubicBezTo>
                  <a:pt x="1284447" y="1640125"/>
                  <a:pt x="1287304" y="1634588"/>
                  <a:pt x="1289624" y="1628695"/>
                </a:cubicBezTo>
                <a:cubicBezTo>
                  <a:pt x="1311134" y="1575831"/>
                  <a:pt x="1293373" y="1513413"/>
                  <a:pt x="1259010" y="1467781"/>
                </a:cubicBezTo>
                <a:cubicBezTo>
                  <a:pt x="1242498" y="1445815"/>
                  <a:pt x="1222595" y="1426973"/>
                  <a:pt x="1201174" y="1409828"/>
                </a:cubicBezTo>
                <a:cubicBezTo>
                  <a:pt x="1228575" y="1424919"/>
                  <a:pt x="1256690" y="1438403"/>
                  <a:pt x="1285875" y="1449744"/>
                </a:cubicBezTo>
                <a:cubicBezTo>
                  <a:pt x="1379770" y="1486177"/>
                  <a:pt x="1486160" y="1498500"/>
                  <a:pt x="1581215" y="1465460"/>
                </a:cubicBezTo>
                <a:cubicBezTo>
                  <a:pt x="1625752" y="1450011"/>
                  <a:pt x="1670022" y="1421079"/>
                  <a:pt x="1684124" y="13760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4" name="Google Shape;494;p10"/>
          <p:cNvGrpSpPr/>
          <p:nvPr/>
        </p:nvGrpSpPr>
        <p:grpSpPr>
          <a:xfrm rot="-1415337">
            <a:off x="8282745" y="4202330"/>
            <a:ext cx="850621" cy="1147557"/>
            <a:chOff x="201286" y="5189621"/>
            <a:chExt cx="1476128" cy="1991417"/>
          </a:xfrm>
        </p:grpSpPr>
        <p:sp>
          <p:nvSpPr>
            <p:cNvPr id="495" name="Google Shape;495;p10"/>
            <p:cNvSpPr/>
            <p:nvPr/>
          </p:nvSpPr>
          <p:spPr>
            <a:xfrm>
              <a:off x="201286" y="5189621"/>
              <a:ext cx="1476128" cy="1991417"/>
            </a:xfrm>
            <a:custGeom>
              <a:avLst/>
              <a:gdLst/>
              <a:ahLst/>
              <a:cxnLst/>
              <a:rect l="l" t="t" r="r" b="b"/>
              <a:pathLst>
                <a:path w="1476128" h="1991417" extrusionOk="0">
                  <a:moveTo>
                    <a:pt x="1358861" y="432688"/>
                  </a:moveTo>
                  <a:cubicBezTo>
                    <a:pt x="1316466" y="450816"/>
                    <a:pt x="1281925" y="488142"/>
                    <a:pt x="1248812" y="519038"/>
                  </a:cubicBezTo>
                  <a:cubicBezTo>
                    <a:pt x="1234621" y="532165"/>
                    <a:pt x="1220608" y="545470"/>
                    <a:pt x="1206774" y="558775"/>
                  </a:cubicBezTo>
                  <a:cubicBezTo>
                    <a:pt x="1202490" y="562973"/>
                    <a:pt x="1198384" y="566902"/>
                    <a:pt x="1194100" y="571188"/>
                  </a:cubicBezTo>
                  <a:cubicBezTo>
                    <a:pt x="1176606" y="588065"/>
                    <a:pt x="1159470" y="605299"/>
                    <a:pt x="1142422" y="622712"/>
                  </a:cubicBezTo>
                  <a:cubicBezTo>
                    <a:pt x="1140191" y="624855"/>
                    <a:pt x="1137960" y="627266"/>
                    <a:pt x="1135550" y="629766"/>
                  </a:cubicBezTo>
                  <a:cubicBezTo>
                    <a:pt x="1126000" y="639500"/>
                    <a:pt x="1116271" y="649501"/>
                    <a:pt x="1106721" y="659502"/>
                  </a:cubicBezTo>
                  <a:cubicBezTo>
                    <a:pt x="1023090" y="747103"/>
                    <a:pt x="943209" y="838364"/>
                    <a:pt x="863684" y="929536"/>
                  </a:cubicBezTo>
                  <a:cubicBezTo>
                    <a:pt x="859043" y="934804"/>
                    <a:pt x="854312" y="940162"/>
                    <a:pt x="849671" y="945520"/>
                  </a:cubicBezTo>
                  <a:cubicBezTo>
                    <a:pt x="845923" y="949985"/>
                    <a:pt x="842174" y="954360"/>
                    <a:pt x="838247" y="958647"/>
                  </a:cubicBezTo>
                  <a:cubicBezTo>
                    <a:pt x="827090" y="971684"/>
                    <a:pt x="815844" y="984543"/>
                    <a:pt x="804509" y="997312"/>
                  </a:cubicBezTo>
                  <a:cubicBezTo>
                    <a:pt x="801832" y="1000527"/>
                    <a:pt x="799154" y="1003563"/>
                    <a:pt x="796298" y="1006599"/>
                  </a:cubicBezTo>
                  <a:cubicBezTo>
                    <a:pt x="728019" y="1084555"/>
                    <a:pt x="659205" y="1161887"/>
                    <a:pt x="587624" y="1236717"/>
                  </a:cubicBezTo>
                  <a:cubicBezTo>
                    <a:pt x="541747" y="1284759"/>
                    <a:pt x="494711" y="1331729"/>
                    <a:pt x="446068" y="1376735"/>
                  </a:cubicBezTo>
                  <a:cubicBezTo>
                    <a:pt x="440088" y="1382360"/>
                    <a:pt x="434019" y="1387629"/>
                    <a:pt x="428039" y="1393076"/>
                  </a:cubicBezTo>
                  <a:cubicBezTo>
                    <a:pt x="514793" y="1275115"/>
                    <a:pt x="594228" y="1151707"/>
                    <a:pt x="666613" y="1025530"/>
                  </a:cubicBezTo>
                  <a:cubicBezTo>
                    <a:pt x="669826" y="1020083"/>
                    <a:pt x="673039" y="1014458"/>
                    <a:pt x="676074" y="1008921"/>
                  </a:cubicBezTo>
                  <a:cubicBezTo>
                    <a:pt x="677769" y="1006064"/>
                    <a:pt x="679376" y="1003295"/>
                    <a:pt x="680893" y="1000527"/>
                  </a:cubicBezTo>
                  <a:cubicBezTo>
                    <a:pt x="767291" y="847829"/>
                    <a:pt x="842799" y="689060"/>
                    <a:pt x="906793" y="525735"/>
                  </a:cubicBezTo>
                  <a:cubicBezTo>
                    <a:pt x="921163" y="489213"/>
                    <a:pt x="935176" y="452334"/>
                    <a:pt x="947761" y="415008"/>
                  </a:cubicBezTo>
                  <a:cubicBezTo>
                    <a:pt x="950081" y="407775"/>
                    <a:pt x="952491" y="400542"/>
                    <a:pt x="954812" y="393219"/>
                  </a:cubicBezTo>
                  <a:cubicBezTo>
                    <a:pt x="957936" y="383843"/>
                    <a:pt x="960881" y="374466"/>
                    <a:pt x="963559" y="365001"/>
                  </a:cubicBezTo>
                  <a:cubicBezTo>
                    <a:pt x="965344" y="359375"/>
                    <a:pt x="967039" y="353839"/>
                    <a:pt x="968557" y="348124"/>
                  </a:cubicBezTo>
                  <a:cubicBezTo>
                    <a:pt x="999795" y="238289"/>
                    <a:pt x="1014522" y="125507"/>
                    <a:pt x="987925" y="10671"/>
                  </a:cubicBezTo>
                  <a:cubicBezTo>
                    <a:pt x="986140" y="2813"/>
                    <a:pt x="978999" y="-759"/>
                    <a:pt x="971413" y="134"/>
                  </a:cubicBezTo>
                  <a:cubicBezTo>
                    <a:pt x="920360" y="6117"/>
                    <a:pt x="884659" y="47015"/>
                    <a:pt x="854848" y="89431"/>
                  </a:cubicBezTo>
                  <a:cubicBezTo>
                    <a:pt x="854848" y="89431"/>
                    <a:pt x="854670" y="89431"/>
                    <a:pt x="854759" y="89610"/>
                  </a:cubicBezTo>
                  <a:cubicBezTo>
                    <a:pt x="852884" y="92199"/>
                    <a:pt x="851189" y="94700"/>
                    <a:pt x="849314" y="97379"/>
                  </a:cubicBezTo>
                  <a:cubicBezTo>
                    <a:pt x="841103" y="109166"/>
                    <a:pt x="833338" y="120953"/>
                    <a:pt x="825841" y="131936"/>
                  </a:cubicBezTo>
                  <a:cubicBezTo>
                    <a:pt x="784516" y="192033"/>
                    <a:pt x="748994" y="256148"/>
                    <a:pt x="717844" y="322049"/>
                  </a:cubicBezTo>
                  <a:cubicBezTo>
                    <a:pt x="681250" y="399381"/>
                    <a:pt x="650369" y="479301"/>
                    <a:pt x="622432" y="560115"/>
                  </a:cubicBezTo>
                  <a:cubicBezTo>
                    <a:pt x="621004" y="563955"/>
                    <a:pt x="619666" y="567794"/>
                    <a:pt x="618595" y="571634"/>
                  </a:cubicBezTo>
                  <a:cubicBezTo>
                    <a:pt x="614132" y="584403"/>
                    <a:pt x="609759" y="597173"/>
                    <a:pt x="605653" y="609942"/>
                  </a:cubicBezTo>
                  <a:cubicBezTo>
                    <a:pt x="605117" y="611014"/>
                    <a:pt x="604760" y="612086"/>
                    <a:pt x="604493" y="613068"/>
                  </a:cubicBezTo>
                  <a:cubicBezTo>
                    <a:pt x="589052" y="659770"/>
                    <a:pt x="574414" y="706740"/>
                    <a:pt x="559687" y="753711"/>
                  </a:cubicBezTo>
                  <a:cubicBezTo>
                    <a:pt x="549959" y="785054"/>
                    <a:pt x="539695" y="815950"/>
                    <a:pt x="528895" y="846401"/>
                  </a:cubicBezTo>
                  <a:cubicBezTo>
                    <a:pt x="527645" y="849883"/>
                    <a:pt x="526485" y="853366"/>
                    <a:pt x="525146" y="856848"/>
                  </a:cubicBezTo>
                  <a:cubicBezTo>
                    <a:pt x="463562" y="1028388"/>
                    <a:pt x="384662" y="1187872"/>
                    <a:pt x="292909" y="1348785"/>
                  </a:cubicBezTo>
                  <a:cubicBezTo>
                    <a:pt x="329592" y="1237075"/>
                    <a:pt x="386090" y="1151617"/>
                    <a:pt x="408314" y="1039639"/>
                  </a:cubicBezTo>
                  <a:cubicBezTo>
                    <a:pt x="416436" y="998384"/>
                    <a:pt x="422862" y="956504"/>
                    <a:pt x="427057" y="913999"/>
                  </a:cubicBezTo>
                  <a:cubicBezTo>
                    <a:pt x="427771" y="908373"/>
                    <a:pt x="428307" y="902568"/>
                    <a:pt x="428753" y="896853"/>
                  </a:cubicBezTo>
                  <a:cubicBezTo>
                    <a:pt x="430359" y="877387"/>
                    <a:pt x="431698" y="857830"/>
                    <a:pt x="432412" y="838274"/>
                  </a:cubicBezTo>
                  <a:cubicBezTo>
                    <a:pt x="432501" y="833721"/>
                    <a:pt x="432591" y="828898"/>
                    <a:pt x="432680" y="824344"/>
                  </a:cubicBezTo>
                  <a:cubicBezTo>
                    <a:pt x="433394" y="796484"/>
                    <a:pt x="433037" y="768802"/>
                    <a:pt x="431520" y="741119"/>
                  </a:cubicBezTo>
                  <a:cubicBezTo>
                    <a:pt x="428664" y="689774"/>
                    <a:pt x="421791" y="638696"/>
                    <a:pt x="410456" y="588511"/>
                  </a:cubicBezTo>
                  <a:cubicBezTo>
                    <a:pt x="405011" y="564758"/>
                    <a:pt x="389392" y="460192"/>
                    <a:pt x="355922" y="465460"/>
                  </a:cubicBezTo>
                  <a:cubicBezTo>
                    <a:pt x="301478" y="474033"/>
                    <a:pt x="266669" y="533504"/>
                    <a:pt x="244623" y="578510"/>
                  </a:cubicBezTo>
                  <a:cubicBezTo>
                    <a:pt x="237037" y="593958"/>
                    <a:pt x="230432" y="609764"/>
                    <a:pt x="224541" y="625748"/>
                  </a:cubicBezTo>
                  <a:cubicBezTo>
                    <a:pt x="223381" y="628784"/>
                    <a:pt x="222221" y="631909"/>
                    <a:pt x="221239" y="634856"/>
                  </a:cubicBezTo>
                  <a:cubicBezTo>
                    <a:pt x="214099" y="654323"/>
                    <a:pt x="207851" y="673879"/>
                    <a:pt x="201692" y="693614"/>
                  </a:cubicBezTo>
                  <a:cubicBezTo>
                    <a:pt x="200175" y="697811"/>
                    <a:pt x="198926" y="701829"/>
                    <a:pt x="197587" y="706026"/>
                  </a:cubicBezTo>
                  <a:cubicBezTo>
                    <a:pt x="194998" y="714420"/>
                    <a:pt x="192232" y="722635"/>
                    <a:pt x="189465" y="730940"/>
                  </a:cubicBezTo>
                  <a:cubicBezTo>
                    <a:pt x="159922" y="820147"/>
                    <a:pt x="135734" y="910962"/>
                    <a:pt x="115563" y="1002760"/>
                  </a:cubicBezTo>
                  <a:cubicBezTo>
                    <a:pt x="114492" y="1007403"/>
                    <a:pt x="113510" y="1012046"/>
                    <a:pt x="112439" y="1016779"/>
                  </a:cubicBezTo>
                  <a:cubicBezTo>
                    <a:pt x="108690" y="1034281"/>
                    <a:pt x="105120" y="1051873"/>
                    <a:pt x="101639" y="1069464"/>
                  </a:cubicBezTo>
                  <a:cubicBezTo>
                    <a:pt x="100479" y="1074733"/>
                    <a:pt x="99497" y="1079912"/>
                    <a:pt x="98516" y="1085091"/>
                  </a:cubicBezTo>
                  <a:cubicBezTo>
                    <a:pt x="95659" y="1099200"/>
                    <a:pt x="92982" y="1113398"/>
                    <a:pt x="90483" y="1127507"/>
                  </a:cubicBezTo>
                  <a:cubicBezTo>
                    <a:pt x="58084" y="1307262"/>
                    <a:pt x="33182" y="1494160"/>
                    <a:pt x="21312" y="1680166"/>
                  </a:cubicBezTo>
                  <a:cubicBezTo>
                    <a:pt x="19705" y="1705437"/>
                    <a:pt x="18277" y="1730797"/>
                    <a:pt x="17384" y="1756068"/>
                  </a:cubicBezTo>
                  <a:cubicBezTo>
                    <a:pt x="17117" y="1760265"/>
                    <a:pt x="16938" y="1764462"/>
                    <a:pt x="16849" y="1768748"/>
                  </a:cubicBezTo>
                  <a:cubicBezTo>
                    <a:pt x="16046" y="1787233"/>
                    <a:pt x="15421" y="1805896"/>
                    <a:pt x="14975" y="1824469"/>
                  </a:cubicBezTo>
                  <a:cubicBezTo>
                    <a:pt x="10958" y="1828845"/>
                    <a:pt x="6763" y="1833488"/>
                    <a:pt x="2658" y="1837864"/>
                  </a:cubicBezTo>
                  <a:cubicBezTo>
                    <a:pt x="-3233" y="1844383"/>
                    <a:pt x="1587" y="1853044"/>
                    <a:pt x="8191" y="1853759"/>
                  </a:cubicBezTo>
                  <a:cubicBezTo>
                    <a:pt x="10244" y="1854026"/>
                    <a:pt x="12386" y="1853580"/>
                    <a:pt x="14528" y="1852062"/>
                  </a:cubicBezTo>
                  <a:cubicBezTo>
                    <a:pt x="13814" y="1893496"/>
                    <a:pt x="13636" y="1934929"/>
                    <a:pt x="14439" y="1976006"/>
                  </a:cubicBezTo>
                  <a:cubicBezTo>
                    <a:pt x="14975" y="1995652"/>
                    <a:pt x="42286" y="1996901"/>
                    <a:pt x="44874" y="1977524"/>
                  </a:cubicBezTo>
                  <a:cubicBezTo>
                    <a:pt x="52372" y="1921178"/>
                    <a:pt x="58084" y="1864563"/>
                    <a:pt x="62904" y="1807860"/>
                  </a:cubicBezTo>
                  <a:cubicBezTo>
                    <a:pt x="112885" y="1761158"/>
                    <a:pt x="160993" y="1712402"/>
                    <a:pt x="207405" y="1661949"/>
                  </a:cubicBezTo>
                  <a:cubicBezTo>
                    <a:pt x="211778" y="1664360"/>
                    <a:pt x="217044" y="1664985"/>
                    <a:pt x="222935" y="1662306"/>
                  </a:cubicBezTo>
                  <a:cubicBezTo>
                    <a:pt x="455618" y="1551221"/>
                    <a:pt x="675538" y="1413347"/>
                    <a:pt x="880910" y="1257345"/>
                  </a:cubicBezTo>
                  <a:cubicBezTo>
                    <a:pt x="985336" y="1178050"/>
                    <a:pt x="1096635" y="1092860"/>
                    <a:pt x="1195974" y="997670"/>
                  </a:cubicBezTo>
                  <a:cubicBezTo>
                    <a:pt x="1198741" y="994902"/>
                    <a:pt x="1201508" y="992312"/>
                    <a:pt x="1204096" y="989633"/>
                  </a:cubicBezTo>
                  <a:cubicBezTo>
                    <a:pt x="1211058" y="983025"/>
                    <a:pt x="1217930" y="976149"/>
                    <a:pt x="1224803" y="969273"/>
                  </a:cubicBezTo>
                  <a:cubicBezTo>
                    <a:pt x="1231229" y="962933"/>
                    <a:pt x="1237655" y="956325"/>
                    <a:pt x="1243992" y="949717"/>
                  </a:cubicBezTo>
                  <a:cubicBezTo>
                    <a:pt x="1300401" y="891227"/>
                    <a:pt x="1351453" y="828809"/>
                    <a:pt x="1393313" y="761926"/>
                  </a:cubicBezTo>
                  <a:cubicBezTo>
                    <a:pt x="1406612" y="740673"/>
                    <a:pt x="1419821" y="717367"/>
                    <a:pt x="1431603" y="692721"/>
                  </a:cubicBezTo>
                  <a:cubicBezTo>
                    <a:pt x="1434548" y="686738"/>
                    <a:pt x="1437404" y="680398"/>
                    <a:pt x="1440171" y="674147"/>
                  </a:cubicBezTo>
                  <a:cubicBezTo>
                    <a:pt x="1464002" y="619765"/>
                    <a:pt x="1480157" y="560740"/>
                    <a:pt x="1475248" y="504930"/>
                  </a:cubicBezTo>
                  <a:cubicBezTo>
                    <a:pt x="1469535" y="439564"/>
                    <a:pt x="1421249" y="406167"/>
                    <a:pt x="1358861" y="4326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218581" y="5674730"/>
              <a:ext cx="415206" cy="1270869"/>
            </a:xfrm>
            <a:custGeom>
              <a:avLst/>
              <a:gdLst/>
              <a:ahLst/>
              <a:cxnLst/>
              <a:rect l="l" t="t" r="r" b="b"/>
              <a:pathLst>
                <a:path w="415206" h="1270869" extrusionOk="0">
                  <a:moveTo>
                    <a:pt x="142895" y="918861"/>
                  </a:moveTo>
                  <a:cubicBezTo>
                    <a:pt x="93091" y="1036554"/>
                    <a:pt x="41324" y="1152730"/>
                    <a:pt x="0" y="1270869"/>
                  </a:cubicBezTo>
                  <a:cubicBezTo>
                    <a:pt x="982" y="1245598"/>
                    <a:pt x="2410" y="1220238"/>
                    <a:pt x="3927" y="1194967"/>
                  </a:cubicBezTo>
                  <a:cubicBezTo>
                    <a:pt x="36326" y="1115225"/>
                    <a:pt x="71849" y="1037001"/>
                    <a:pt x="104873" y="961188"/>
                  </a:cubicBezTo>
                  <a:cubicBezTo>
                    <a:pt x="152445" y="852692"/>
                    <a:pt x="195911" y="743393"/>
                    <a:pt x="227685" y="630164"/>
                  </a:cubicBezTo>
                  <a:cubicBezTo>
                    <a:pt x="178864" y="624807"/>
                    <a:pt x="129864" y="611233"/>
                    <a:pt x="81131" y="599893"/>
                  </a:cubicBezTo>
                  <a:cubicBezTo>
                    <a:pt x="82113" y="594624"/>
                    <a:pt x="83095" y="589534"/>
                    <a:pt x="84255" y="584266"/>
                  </a:cubicBezTo>
                  <a:cubicBezTo>
                    <a:pt x="134058" y="592481"/>
                    <a:pt x="185111" y="602571"/>
                    <a:pt x="229202" y="622396"/>
                  </a:cubicBezTo>
                  <a:cubicBezTo>
                    <a:pt x="229381" y="622485"/>
                    <a:pt x="229470" y="622842"/>
                    <a:pt x="229738" y="622842"/>
                  </a:cubicBezTo>
                  <a:cubicBezTo>
                    <a:pt x="232773" y="611769"/>
                    <a:pt x="235807" y="600518"/>
                    <a:pt x="238663" y="589356"/>
                  </a:cubicBezTo>
                  <a:cubicBezTo>
                    <a:pt x="207157" y="575872"/>
                    <a:pt x="178507" y="556851"/>
                    <a:pt x="145572" y="545957"/>
                  </a:cubicBezTo>
                  <a:cubicBezTo>
                    <a:pt x="129417" y="540510"/>
                    <a:pt x="111567" y="537295"/>
                    <a:pt x="95055" y="531491"/>
                  </a:cubicBezTo>
                  <a:cubicBezTo>
                    <a:pt x="96126" y="526848"/>
                    <a:pt x="97108" y="522204"/>
                    <a:pt x="98179" y="517472"/>
                  </a:cubicBezTo>
                  <a:cubicBezTo>
                    <a:pt x="148250" y="530330"/>
                    <a:pt x="200017" y="547922"/>
                    <a:pt x="241252" y="578372"/>
                  </a:cubicBezTo>
                  <a:cubicBezTo>
                    <a:pt x="249284" y="545065"/>
                    <a:pt x="256603" y="511667"/>
                    <a:pt x="262137" y="477645"/>
                  </a:cubicBezTo>
                  <a:cubicBezTo>
                    <a:pt x="274811" y="401207"/>
                    <a:pt x="282844" y="324233"/>
                    <a:pt x="292215" y="247349"/>
                  </a:cubicBezTo>
                  <a:cubicBezTo>
                    <a:pt x="254997" y="239223"/>
                    <a:pt x="217153" y="231007"/>
                    <a:pt x="180113" y="220827"/>
                  </a:cubicBezTo>
                  <a:cubicBezTo>
                    <a:pt x="181452" y="216720"/>
                    <a:pt x="182701" y="212612"/>
                    <a:pt x="184219" y="208415"/>
                  </a:cubicBezTo>
                  <a:cubicBezTo>
                    <a:pt x="220723" y="217613"/>
                    <a:pt x="257139" y="228775"/>
                    <a:pt x="293286" y="238508"/>
                  </a:cubicBezTo>
                  <a:cubicBezTo>
                    <a:pt x="295161" y="223685"/>
                    <a:pt x="296946" y="208951"/>
                    <a:pt x="298909" y="194128"/>
                  </a:cubicBezTo>
                  <a:cubicBezTo>
                    <a:pt x="265172" y="183769"/>
                    <a:pt x="235004" y="165642"/>
                    <a:pt x="203676" y="149658"/>
                  </a:cubicBezTo>
                  <a:cubicBezTo>
                    <a:pt x="204658" y="146711"/>
                    <a:pt x="205818" y="143496"/>
                    <a:pt x="206978" y="140549"/>
                  </a:cubicBezTo>
                  <a:cubicBezTo>
                    <a:pt x="238663" y="151890"/>
                    <a:pt x="268563" y="168142"/>
                    <a:pt x="301051" y="177875"/>
                  </a:cubicBezTo>
                  <a:cubicBezTo>
                    <a:pt x="309263" y="119029"/>
                    <a:pt x="319438" y="60272"/>
                    <a:pt x="334343" y="2050"/>
                  </a:cubicBezTo>
                  <a:cubicBezTo>
                    <a:pt x="335325" y="-1790"/>
                    <a:pt x="340948" y="264"/>
                    <a:pt x="340323" y="4104"/>
                  </a:cubicBezTo>
                  <a:cubicBezTo>
                    <a:pt x="314618" y="141085"/>
                    <a:pt x="306585" y="280567"/>
                    <a:pt x="287931" y="418620"/>
                  </a:cubicBezTo>
                  <a:cubicBezTo>
                    <a:pt x="305782" y="403350"/>
                    <a:pt x="327381" y="392010"/>
                    <a:pt x="347106" y="379776"/>
                  </a:cubicBezTo>
                  <a:cubicBezTo>
                    <a:pt x="369509" y="365756"/>
                    <a:pt x="392179" y="352183"/>
                    <a:pt x="415206" y="338967"/>
                  </a:cubicBezTo>
                  <a:cubicBezTo>
                    <a:pt x="415117" y="343522"/>
                    <a:pt x="415028" y="348343"/>
                    <a:pt x="414939" y="352898"/>
                  </a:cubicBezTo>
                  <a:cubicBezTo>
                    <a:pt x="393964" y="365042"/>
                    <a:pt x="373168" y="377186"/>
                    <a:pt x="352372" y="389688"/>
                  </a:cubicBezTo>
                  <a:cubicBezTo>
                    <a:pt x="330683" y="402725"/>
                    <a:pt x="309887" y="418620"/>
                    <a:pt x="286592" y="428442"/>
                  </a:cubicBezTo>
                  <a:cubicBezTo>
                    <a:pt x="284718" y="442105"/>
                    <a:pt x="282754" y="455857"/>
                    <a:pt x="280523" y="469519"/>
                  </a:cubicBezTo>
                  <a:cubicBezTo>
                    <a:pt x="321937" y="447016"/>
                    <a:pt x="367277" y="430228"/>
                    <a:pt x="411190" y="411476"/>
                  </a:cubicBezTo>
                  <a:cubicBezTo>
                    <a:pt x="410744" y="417191"/>
                    <a:pt x="410208" y="422995"/>
                    <a:pt x="409494" y="428621"/>
                  </a:cubicBezTo>
                  <a:cubicBezTo>
                    <a:pt x="367634" y="448445"/>
                    <a:pt x="323365" y="467108"/>
                    <a:pt x="279631" y="474966"/>
                  </a:cubicBezTo>
                  <a:cubicBezTo>
                    <a:pt x="277399" y="489700"/>
                    <a:pt x="274989" y="504256"/>
                    <a:pt x="272223" y="518811"/>
                  </a:cubicBezTo>
                  <a:cubicBezTo>
                    <a:pt x="246785" y="657668"/>
                    <a:pt x="197785" y="789470"/>
                    <a:pt x="142895" y="9188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201286" y="5191377"/>
              <a:ext cx="1448086" cy="1852092"/>
            </a:xfrm>
            <a:custGeom>
              <a:avLst/>
              <a:gdLst/>
              <a:ahLst/>
              <a:cxnLst/>
              <a:rect l="l" t="t" r="r" b="b"/>
              <a:pathLst>
                <a:path w="1448086" h="1852092" extrusionOk="0">
                  <a:moveTo>
                    <a:pt x="1447936" y="442363"/>
                  </a:moveTo>
                  <a:cubicBezTo>
                    <a:pt x="1419107" y="532821"/>
                    <a:pt x="1378229" y="616581"/>
                    <a:pt x="1328515" y="694894"/>
                  </a:cubicBezTo>
                  <a:cubicBezTo>
                    <a:pt x="1358861" y="685608"/>
                    <a:pt x="1390814" y="681857"/>
                    <a:pt x="1422053" y="675963"/>
                  </a:cubicBezTo>
                  <a:cubicBezTo>
                    <a:pt x="1428033" y="674803"/>
                    <a:pt x="1434013" y="673642"/>
                    <a:pt x="1440082" y="672391"/>
                  </a:cubicBezTo>
                  <a:cubicBezTo>
                    <a:pt x="1437315" y="678642"/>
                    <a:pt x="1434459" y="684983"/>
                    <a:pt x="1431514" y="690965"/>
                  </a:cubicBezTo>
                  <a:cubicBezTo>
                    <a:pt x="1395277" y="697484"/>
                    <a:pt x="1358594" y="701502"/>
                    <a:pt x="1324677" y="700788"/>
                  </a:cubicBezTo>
                  <a:cubicBezTo>
                    <a:pt x="1262379" y="797407"/>
                    <a:pt x="1186781" y="885454"/>
                    <a:pt x="1103508" y="966893"/>
                  </a:cubicBezTo>
                  <a:cubicBezTo>
                    <a:pt x="1149919" y="961446"/>
                    <a:pt x="1196956" y="953230"/>
                    <a:pt x="1243903" y="947962"/>
                  </a:cubicBezTo>
                  <a:cubicBezTo>
                    <a:pt x="1237566" y="954570"/>
                    <a:pt x="1231140" y="961178"/>
                    <a:pt x="1224714" y="967518"/>
                  </a:cubicBezTo>
                  <a:cubicBezTo>
                    <a:pt x="1183211" y="971179"/>
                    <a:pt x="1141083" y="971983"/>
                    <a:pt x="1100741" y="973144"/>
                  </a:cubicBezTo>
                  <a:cubicBezTo>
                    <a:pt x="1099670" y="973233"/>
                    <a:pt x="1098956" y="972519"/>
                    <a:pt x="1098599" y="971625"/>
                  </a:cubicBezTo>
                  <a:cubicBezTo>
                    <a:pt x="1088156" y="981716"/>
                    <a:pt x="1077714" y="991806"/>
                    <a:pt x="1067092" y="1001718"/>
                  </a:cubicBezTo>
                  <a:cubicBezTo>
                    <a:pt x="1111451" y="992967"/>
                    <a:pt x="1159648" y="987431"/>
                    <a:pt x="1204007" y="987877"/>
                  </a:cubicBezTo>
                  <a:cubicBezTo>
                    <a:pt x="1201419" y="990556"/>
                    <a:pt x="1198652" y="993236"/>
                    <a:pt x="1195885" y="995914"/>
                  </a:cubicBezTo>
                  <a:cubicBezTo>
                    <a:pt x="1152776" y="1003951"/>
                    <a:pt x="1105471" y="1007433"/>
                    <a:pt x="1061648" y="1006898"/>
                  </a:cubicBezTo>
                  <a:cubicBezTo>
                    <a:pt x="1000688" y="1063333"/>
                    <a:pt x="936693" y="1116555"/>
                    <a:pt x="871449" y="1167096"/>
                  </a:cubicBezTo>
                  <a:cubicBezTo>
                    <a:pt x="870646" y="1168793"/>
                    <a:pt x="869129" y="1169775"/>
                    <a:pt x="867611" y="1170221"/>
                  </a:cubicBezTo>
                  <a:cubicBezTo>
                    <a:pt x="822092" y="1205404"/>
                    <a:pt x="776216" y="1239427"/>
                    <a:pt x="730518" y="1272467"/>
                  </a:cubicBezTo>
                  <a:cubicBezTo>
                    <a:pt x="553886" y="1399625"/>
                    <a:pt x="371809" y="1519819"/>
                    <a:pt x="203477" y="1658229"/>
                  </a:cubicBezTo>
                  <a:cubicBezTo>
                    <a:pt x="131718" y="1717076"/>
                    <a:pt x="63796" y="1780477"/>
                    <a:pt x="8191" y="1852093"/>
                  </a:cubicBezTo>
                  <a:cubicBezTo>
                    <a:pt x="1587" y="1851378"/>
                    <a:pt x="-3233" y="1842716"/>
                    <a:pt x="2658" y="1836198"/>
                  </a:cubicBezTo>
                  <a:cubicBezTo>
                    <a:pt x="6674" y="1831822"/>
                    <a:pt x="10869" y="1827179"/>
                    <a:pt x="14975" y="1822803"/>
                  </a:cubicBezTo>
                  <a:cubicBezTo>
                    <a:pt x="15421" y="1804229"/>
                    <a:pt x="16046" y="1785567"/>
                    <a:pt x="16849" y="1767082"/>
                  </a:cubicBezTo>
                  <a:cubicBezTo>
                    <a:pt x="149836" y="1583398"/>
                    <a:pt x="286572" y="1402393"/>
                    <a:pt x="414383" y="1214959"/>
                  </a:cubicBezTo>
                  <a:cubicBezTo>
                    <a:pt x="454636" y="1155934"/>
                    <a:pt x="493640" y="1096195"/>
                    <a:pt x="531126" y="1035919"/>
                  </a:cubicBezTo>
                  <a:cubicBezTo>
                    <a:pt x="530769" y="1034491"/>
                    <a:pt x="531216" y="1032972"/>
                    <a:pt x="532733" y="1032347"/>
                  </a:cubicBezTo>
                  <a:cubicBezTo>
                    <a:pt x="533001" y="1032258"/>
                    <a:pt x="533179" y="1032258"/>
                    <a:pt x="533447" y="1032079"/>
                  </a:cubicBezTo>
                  <a:cubicBezTo>
                    <a:pt x="552815" y="1000915"/>
                    <a:pt x="571558" y="969572"/>
                    <a:pt x="590034" y="937961"/>
                  </a:cubicBezTo>
                  <a:cubicBezTo>
                    <a:pt x="575396" y="917511"/>
                    <a:pt x="560669" y="899116"/>
                    <a:pt x="542462" y="881079"/>
                  </a:cubicBezTo>
                  <a:cubicBezTo>
                    <a:pt x="535053" y="873667"/>
                    <a:pt x="533447" y="868577"/>
                    <a:pt x="528449" y="860004"/>
                  </a:cubicBezTo>
                  <a:cubicBezTo>
                    <a:pt x="527467" y="858218"/>
                    <a:pt x="526307" y="856611"/>
                    <a:pt x="525146" y="855272"/>
                  </a:cubicBezTo>
                  <a:cubicBezTo>
                    <a:pt x="526485" y="851789"/>
                    <a:pt x="527735" y="848306"/>
                    <a:pt x="528895" y="844824"/>
                  </a:cubicBezTo>
                  <a:cubicBezTo>
                    <a:pt x="537017" y="854647"/>
                    <a:pt x="543533" y="866076"/>
                    <a:pt x="553707" y="876167"/>
                  </a:cubicBezTo>
                  <a:cubicBezTo>
                    <a:pt x="570755" y="893044"/>
                    <a:pt x="585660" y="909475"/>
                    <a:pt x="594050" y="930906"/>
                  </a:cubicBezTo>
                  <a:cubicBezTo>
                    <a:pt x="633143" y="863844"/>
                    <a:pt x="670451" y="796157"/>
                    <a:pt x="705349" y="727220"/>
                  </a:cubicBezTo>
                  <a:cubicBezTo>
                    <a:pt x="676788" y="697663"/>
                    <a:pt x="652779" y="663105"/>
                    <a:pt x="625646" y="632565"/>
                  </a:cubicBezTo>
                  <a:cubicBezTo>
                    <a:pt x="618952" y="625064"/>
                    <a:pt x="611633" y="618277"/>
                    <a:pt x="604493" y="611402"/>
                  </a:cubicBezTo>
                  <a:cubicBezTo>
                    <a:pt x="604760" y="610419"/>
                    <a:pt x="605117" y="609259"/>
                    <a:pt x="605653" y="608276"/>
                  </a:cubicBezTo>
                  <a:cubicBezTo>
                    <a:pt x="622432" y="624618"/>
                    <a:pt x="641086" y="639352"/>
                    <a:pt x="656349" y="656676"/>
                  </a:cubicBezTo>
                  <a:cubicBezTo>
                    <a:pt x="674646" y="677035"/>
                    <a:pt x="692853" y="699359"/>
                    <a:pt x="707669" y="722755"/>
                  </a:cubicBezTo>
                  <a:cubicBezTo>
                    <a:pt x="712846" y="712397"/>
                    <a:pt x="717755" y="702038"/>
                    <a:pt x="722753" y="691769"/>
                  </a:cubicBezTo>
                  <a:cubicBezTo>
                    <a:pt x="692853" y="667659"/>
                    <a:pt x="672771" y="634083"/>
                    <a:pt x="648851" y="604258"/>
                  </a:cubicBezTo>
                  <a:cubicBezTo>
                    <a:pt x="639480" y="592382"/>
                    <a:pt x="628948" y="581309"/>
                    <a:pt x="618505" y="570057"/>
                  </a:cubicBezTo>
                  <a:cubicBezTo>
                    <a:pt x="619666" y="566128"/>
                    <a:pt x="620915" y="562378"/>
                    <a:pt x="622343" y="558538"/>
                  </a:cubicBezTo>
                  <a:cubicBezTo>
                    <a:pt x="636445" y="572022"/>
                    <a:pt x="650726" y="585416"/>
                    <a:pt x="662686" y="600686"/>
                  </a:cubicBezTo>
                  <a:cubicBezTo>
                    <a:pt x="684285" y="628011"/>
                    <a:pt x="704367" y="655068"/>
                    <a:pt x="728822" y="679446"/>
                  </a:cubicBezTo>
                  <a:cubicBezTo>
                    <a:pt x="806741" y="519605"/>
                    <a:pt x="872252" y="354048"/>
                    <a:pt x="920985" y="181527"/>
                  </a:cubicBezTo>
                  <a:cubicBezTo>
                    <a:pt x="894209" y="156613"/>
                    <a:pt x="871806" y="125627"/>
                    <a:pt x="849314" y="95891"/>
                  </a:cubicBezTo>
                  <a:cubicBezTo>
                    <a:pt x="851189" y="93212"/>
                    <a:pt x="852884" y="90623"/>
                    <a:pt x="854759" y="88122"/>
                  </a:cubicBezTo>
                  <a:cubicBezTo>
                    <a:pt x="879393" y="112589"/>
                    <a:pt x="904741" y="137414"/>
                    <a:pt x="925537" y="164918"/>
                  </a:cubicBezTo>
                  <a:cubicBezTo>
                    <a:pt x="940174" y="111071"/>
                    <a:pt x="953651" y="56779"/>
                    <a:pt x="964987" y="1683"/>
                  </a:cubicBezTo>
                  <a:cubicBezTo>
                    <a:pt x="965611" y="-1086"/>
                    <a:pt x="970074" y="-192"/>
                    <a:pt x="969806" y="2576"/>
                  </a:cubicBezTo>
                  <a:cubicBezTo>
                    <a:pt x="952759" y="133396"/>
                    <a:pt x="921163" y="260822"/>
                    <a:pt x="878500" y="384856"/>
                  </a:cubicBezTo>
                  <a:cubicBezTo>
                    <a:pt x="894120" y="375390"/>
                    <a:pt x="911881" y="369229"/>
                    <a:pt x="928393" y="362532"/>
                  </a:cubicBezTo>
                  <a:cubicBezTo>
                    <a:pt x="941424" y="357173"/>
                    <a:pt x="954901" y="351280"/>
                    <a:pt x="968735" y="346726"/>
                  </a:cubicBezTo>
                  <a:cubicBezTo>
                    <a:pt x="967218" y="352441"/>
                    <a:pt x="965611" y="357977"/>
                    <a:pt x="963737" y="363603"/>
                  </a:cubicBezTo>
                  <a:cubicBezTo>
                    <a:pt x="955079" y="366461"/>
                    <a:pt x="946511" y="369140"/>
                    <a:pt x="937943" y="372086"/>
                  </a:cubicBezTo>
                  <a:cubicBezTo>
                    <a:pt x="917861" y="379141"/>
                    <a:pt x="896529" y="389678"/>
                    <a:pt x="875019" y="394589"/>
                  </a:cubicBezTo>
                  <a:cubicBezTo>
                    <a:pt x="870646" y="407358"/>
                    <a:pt x="866005" y="420128"/>
                    <a:pt x="861364" y="432808"/>
                  </a:cubicBezTo>
                  <a:cubicBezTo>
                    <a:pt x="892245" y="419860"/>
                    <a:pt x="923395" y="404858"/>
                    <a:pt x="955079" y="391821"/>
                  </a:cubicBezTo>
                  <a:cubicBezTo>
                    <a:pt x="952759" y="399054"/>
                    <a:pt x="950349" y="406287"/>
                    <a:pt x="948029" y="413609"/>
                  </a:cubicBezTo>
                  <a:cubicBezTo>
                    <a:pt x="918307" y="422628"/>
                    <a:pt x="888229" y="430218"/>
                    <a:pt x="859221" y="438791"/>
                  </a:cubicBezTo>
                  <a:cubicBezTo>
                    <a:pt x="783802" y="642388"/>
                    <a:pt x="680447" y="836877"/>
                    <a:pt x="566292" y="1021542"/>
                  </a:cubicBezTo>
                  <a:cubicBezTo>
                    <a:pt x="601369" y="1012345"/>
                    <a:pt x="640640" y="1009041"/>
                    <a:pt x="676163" y="1007523"/>
                  </a:cubicBezTo>
                  <a:cubicBezTo>
                    <a:pt x="673128" y="1013059"/>
                    <a:pt x="669915" y="1018685"/>
                    <a:pt x="666702" y="1024132"/>
                  </a:cubicBezTo>
                  <a:cubicBezTo>
                    <a:pt x="647780" y="1026364"/>
                    <a:pt x="629037" y="1028329"/>
                    <a:pt x="610294" y="1030651"/>
                  </a:cubicBezTo>
                  <a:cubicBezTo>
                    <a:pt x="592176" y="1032972"/>
                    <a:pt x="574057" y="1036544"/>
                    <a:pt x="555939" y="1038152"/>
                  </a:cubicBezTo>
                  <a:cubicBezTo>
                    <a:pt x="535589" y="1070923"/>
                    <a:pt x="514793" y="1103517"/>
                    <a:pt x="493818" y="1135664"/>
                  </a:cubicBezTo>
                  <a:cubicBezTo>
                    <a:pt x="368864" y="1327384"/>
                    <a:pt x="232663" y="1511336"/>
                    <a:pt x="97623" y="1695913"/>
                  </a:cubicBezTo>
                  <a:cubicBezTo>
                    <a:pt x="73614" y="1728774"/>
                    <a:pt x="49337" y="1761456"/>
                    <a:pt x="25774" y="1794407"/>
                  </a:cubicBezTo>
                  <a:cubicBezTo>
                    <a:pt x="52193" y="1764850"/>
                    <a:pt x="80308" y="1736632"/>
                    <a:pt x="109315" y="1710200"/>
                  </a:cubicBezTo>
                  <a:cubicBezTo>
                    <a:pt x="258457" y="1573397"/>
                    <a:pt x="429021" y="1460972"/>
                    <a:pt x="594585" y="1345333"/>
                  </a:cubicBezTo>
                  <a:cubicBezTo>
                    <a:pt x="670897" y="1292023"/>
                    <a:pt x="746584" y="1237373"/>
                    <a:pt x="820307" y="1180670"/>
                  </a:cubicBezTo>
                  <a:cubicBezTo>
                    <a:pt x="819414" y="1179955"/>
                    <a:pt x="818879" y="1178884"/>
                    <a:pt x="818700" y="1177544"/>
                  </a:cubicBezTo>
                  <a:cubicBezTo>
                    <a:pt x="815041" y="1119501"/>
                    <a:pt x="801921" y="1062976"/>
                    <a:pt x="796387" y="1005201"/>
                  </a:cubicBezTo>
                  <a:cubicBezTo>
                    <a:pt x="799243" y="1002165"/>
                    <a:pt x="801921" y="999129"/>
                    <a:pt x="804598" y="995914"/>
                  </a:cubicBezTo>
                  <a:cubicBezTo>
                    <a:pt x="818700" y="1053600"/>
                    <a:pt x="829768" y="1117001"/>
                    <a:pt x="827090" y="1175401"/>
                  </a:cubicBezTo>
                  <a:cubicBezTo>
                    <a:pt x="837622" y="1167275"/>
                    <a:pt x="848422" y="1159238"/>
                    <a:pt x="858775" y="1150934"/>
                  </a:cubicBezTo>
                  <a:cubicBezTo>
                    <a:pt x="856187" y="1084765"/>
                    <a:pt x="848243" y="1021989"/>
                    <a:pt x="838336" y="957249"/>
                  </a:cubicBezTo>
                  <a:cubicBezTo>
                    <a:pt x="842263" y="953052"/>
                    <a:pt x="846012" y="948676"/>
                    <a:pt x="849761" y="944122"/>
                  </a:cubicBezTo>
                  <a:cubicBezTo>
                    <a:pt x="872342" y="1004040"/>
                    <a:pt x="880285" y="1073692"/>
                    <a:pt x="875376" y="1137718"/>
                  </a:cubicBezTo>
                  <a:cubicBezTo>
                    <a:pt x="988907" y="1046814"/>
                    <a:pt x="1096100" y="949569"/>
                    <a:pt x="1190440" y="841163"/>
                  </a:cubicBezTo>
                  <a:cubicBezTo>
                    <a:pt x="1173482" y="769993"/>
                    <a:pt x="1155007" y="698913"/>
                    <a:pt x="1135728" y="628368"/>
                  </a:cubicBezTo>
                  <a:cubicBezTo>
                    <a:pt x="1138049" y="625868"/>
                    <a:pt x="1140280" y="623546"/>
                    <a:pt x="1142601" y="621314"/>
                  </a:cubicBezTo>
                  <a:cubicBezTo>
                    <a:pt x="1166164" y="690340"/>
                    <a:pt x="1184014" y="759635"/>
                    <a:pt x="1199009" y="831161"/>
                  </a:cubicBezTo>
                  <a:cubicBezTo>
                    <a:pt x="1211772" y="816249"/>
                    <a:pt x="1224267" y="801068"/>
                    <a:pt x="1236495" y="785888"/>
                  </a:cubicBezTo>
                  <a:cubicBezTo>
                    <a:pt x="1228284" y="712932"/>
                    <a:pt x="1205078" y="642477"/>
                    <a:pt x="1194278" y="569789"/>
                  </a:cubicBezTo>
                  <a:cubicBezTo>
                    <a:pt x="1198473" y="565503"/>
                    <a:pt x="1202668" y="561485"/>
                    <a:pt x="1206952" y="557377"/>
                  </a:cubicBezTo>
                  <a:cubicBezTo>
                    <a:pt x="1214003" y="596132"/>
                    <a:pt x="1219537" y="635423"/>
                    <a:pt x="1227481" y="674177"/>
                  </a:cubicBezTo>
                  <a:cubicBezTo>
                    <a:pt x="1234175" y="707843"/>
                    <a:pt x="1244260" y="740436"/>
                    <a:pt x="1245599" y="774101"/>
                  </a:cubicBezTo>
                  <a:cubicBezTo>
                    <a:pt x="1324410" y="673642"/>
                    <a:pt x="1392064" y="563985"/>
                    <a:pt x="1443920" y="441380"/>
                  </a:cubicBezTo>
                  <a:cubicBezTo>
                    <a:pt x="1444812" y="438345"/>
                    <a:pt x="1448918" y="439505"/>
                    <a:pt x="1447936" y="4423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" name="Google Shape;498;p10"/>
          <p:cNvGrpSpPr/>
          <p:nvPr/>
        </p:nvGrpSpPr>
        <p:grpSpPr>
          <a:xfrm rot="-1415432">
            <a:off x="7899384" y="3880431"/>
            <a:ext cx="701977" cy="1710865"/>
            <a:chOff x="-447306" y="3705217"/>
            <a:chExt cx="1511186" cy="3683077"/>
          </a:xfrm>
        </p:grpSpPr>
        <p:grpSp>
          <p:nvGrpSpPr>
            <p:cNvPr id="499" name="Google Shape;499;p10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0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0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0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0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0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0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0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0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0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0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10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4" name="Google Shape;514;p10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515" name="Google Shape;515;p10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10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10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10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10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10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0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0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0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0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0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10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10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10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10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30" name="Google Shape;530;p10"/>
          <p:cNvGrpSpPr/>
          <p:nvPr/>
        </p:nvGrpSpPr>
        <p:grpSpPr>
          <a:xfrm rot="2237966">
            <a:off x="-66621" y="2262647"/>
            <a:ext cx="481613" cy="485865"/>
            <a:chOff x="1152825" y="6165169"/>
            <a:chExt cx="835762" cy="843141"/>
          </a:xfrm>
        </p:grpSpPr>
        <p:sp>
          <p:nvSpPr>
            <p:cNvPr id="531" name="Google Shape;531;p10"/>
            <p:cNvSpPr/>
            <p:nvPr/>
          </p:nvSpPr>
          <p:spPr>
            <a:xfrm>
              <a:off x="1152825" y="6165169"/>
              <a:ext cx="835762" cy="843141"/>
            </a:xfrm>
            <a:custGeom>
              <a:avLst/>
              <a:gdLst/>
              <a:ahLst/>
              <a:cxnLst/>
              <a:rect l="l" t="t" r="r" b="b"/>
              <a:pathLst>
                <a:path w="835762" h="843141" extrusionOk="0">
                  <a:moveTo>
                    <a:pt x="332617" y="818561"/>
                  </a:moveTo>
                  <a:cubicBezTo>
                    <a:pt x="259340" y="743730"/>
                    <a:pt x="138313" y="729353"/>
                    <a:pt x="69945" y="649968"/>
                  </a:cubicBezTo>
                  <a:cubicBezTo>
                    <a:pt x="34154" y="608356"/>
                    <a:pt x="17464" y="553795"/>
                    <a:pt x="6307" y="499950"/>
                  </a:cubicBezTo>
                  <a:cubicBezTo>
                    <a:pt x="952" y="474232"/>
                    <a:pt x="-3243" y="447264"/>
                    <a:pt x="3451" y="421904"/>
                  </a:cubicBezTo>
                  <a:cubicBezTo>
                    <a:pt x="10234" y="396544"/>
                    <a:pt x="30763" y="373059"/>
                    <a:pt x="57003" y="370916"/>
                  </a:cubicBezTo>
                  <a:cubicBezTo>
                    <a:pt x="85029" y="368683"/>
                    <a:pt x="108859" y="390114"/>
                    <a:pt x="127603" y="411099"/>
                  </a:cubicBezTo>
                  <a:cubicBezTo>
                    <a:pt x="146346" y="432084"/>
                    <a:pt x="166338" y="455658"/>
                    <a:pt x="194185" y="459944"/>
                  </a:cubicBezTo>
                  <a:cubicBezTo>
                    <a:pt x="221943" y="464231"/>
                    <a:pt x="253628" y="433334"/>
                    <a:pt x="238366" y="409760"/>
                  </a:cubicBezTo>
                  <a:cubicBezTo>
                    <a:pt x="234082" y="403152"/>
                    <a:pt x="227120" y="398776"/>
                    <a:pt x="220426" y="394579"/>
                  </a:cubicBezTo>
                  <a:cubicBezTo>
                    <a:pt x="194453" y="378327"/>
                    <a:pt x="168480" y="362164"/>
                    <a:pt x="142508" y="345913"/>
                  </a:cubicBezTo>
                  <a:cubicBezTo>
                    <a:pt x="127067" y="336268"/>
                    <a:pt x="110644" y="325463"/>
                    <a:pt x="104397" y="308318"/>
                  </a:cubicBezTo>
                  <a:cubicBezTo>
                    <a:pt x="96899" y="287780"/>
                    <a:pt x="106985" y="264652"/>
                    <a:pt x="121444" y="248222"/>
                  </a:cubicBezTo>
                  <a:cubicBezTo>
                    <a:pt x="135903" y="231791"/>
                    <a:pt x="154468" y="219468"/>
                    <a:pt x="169105" y="203305"/>
                  </a:cubicBezTo>
                  <a:cubicBezTo>
                    <a:pt x="192579" y="177320"/>
                    <a:pt x="216766" y="137047"/>
                    <a:pt x="250236" y="147316"/>
                  </a:cubicBezTo>
                  <a:cubicBezTo>
                    <a:pt x="280850" y="156692"/>
                    <a:pt x="289865" y="204912"/>
                    <a:pt x="321818" y="207502"/>
                  </a:cubicBezTo>
                  <a:cubicBezTo>
                    <a:pt x="326459" y="207859"/>
                    <a:pt x="331278" y="207055"/>
                    <a:pt x="335027" y="204377"/>
                  </a:cubicBezTo>
                  <a:cubicBezTo>
                    <a:pt x="346273" y="196251"/>
                    <a:pt x="340382" y="177766"/>
                    <a:pt x="330029" y="168480"/>
                  </a:cubicBezTo>
                  <a:cubicBezTo>
                    <a:pt x="319676" y="159193"/>
                    <a:pt x="305752" y="153210"/>
                    <a:pt x="299237" y="140976"/>
                  </a:cubicBezTo>
                  <a:cubicBezTo>
                    <a:pt x="289597" y="122670"/>
                    <a:pt x="302360" y="99275"/>
                    <a:pt x="320122" y="88737"/>
                  </a:cubicBezTo>
                  <a:cubicBezTo>
                    <a:pt x="337883" y="78200"/>
                    <a:pt x="359304" y="76236"/>
                    <a:pt x="379475" y="71503"/>
                  </a:cubicBezTo>
                  <a:cubicBezTo>
                    <a:pt x="407947" y="64716"/>
                    <a:pt x="434902" y="51769"/>
                    <a:pt x="457929" y="33641"/>
                  </a:cubicBezTo>
                  <a:cubicBezTo>
                    <a:pt x="474619" y="20515"/>
                    <a:pt x="490596" y="4173"/>
                    <a:pt x="511481" y="691"/>
                  </a:cubicBezTo>
                  <a:cubicBezTo>
                    <a:pt x="542630" y="-4489"/>
                    <a:pt x="569942" y="20425"/>
                    <a:pt x="591630" y="43375"/>
                  </a:cubicBezTo>
                  <a:cubicBezTo>
                    <a:pt x="611712" y="64627"/>
                    <a:pt x="632330" y="86505"/>
                    <a:pt x="643308" y="113651"/>
                  </a:cubicBezTo>
                  <a:cubicBezTo>
                    <a:pt x="654286" y="140797"/>
                    <a:pt x="653661" y="174641"/>
                    <a:pt x="634026" y="196340"/>
                  </a:cubicBezTo>
                  <a:cubicBezTo>
                    <a:pt x="621709" y="209913"/>
                    <a:pt x="603858" y="216968"/>
                    <a:pt x="589220" y="228130"/>
                  </a:cubicBezTo>
                  <a:cubicBezTo>
                    <a:pt x="574583" y="239203"/>
                    <a:pt x="562623" y="258401"/>
                    <a:pt x="569585" y="275368"/>
                  </a:cubicBezTo>
                  <a:cubicBezTo>
                    <a:pt x="574583" y="287423"/>
                    <a:pt x="587793" y="294209"/>
                    <a:pt x="600734" y="296352"/>
                  </a:cubicBezTo>
                  <a:cubicBezTo>
                    <a:pt x="634650" y="301978"/>
                    <a:pt x="671066" y="279118"/>
                    <a:pt x="680616" y="246078"/>
                  </a:cubicBezTo>
                  <a:cubicBezTo>
                    <a:pt x="698556" y="245185"/>
                    <a:pt x="712658" y="262241"/>
                    <a:pt x="717924" y="279386"/>
                  </a:cubicBezTo>
                  <a:cubicBezTo>
                    <a:pt x="723190" y="296531"/>
                    <a:pt x="722833" y="315194"/>
                    <a:pt x="728813" y="332161"/>
                  </a:cubicBezTo>
                  <a:cubicBezTo>
                    <a:pt x="739969" y="363772"/>
                    <a:pt x="772279" y="389221"/>
                    <a:pt x="768620" y="422440"/>
                  </a:cubicBezTo>
                  <a:cubicBezTo>
                    <a:pt x="765407" y="451908"/>
                    <a:pt x="734346" y="470481"/>
                    <a:pt x="705161" y="475214"/>
                  </a:cubicBezTo>
                  <a:cubicBezTo>
                    <a:pt x="675975" y="479947"/>
                    <a:pt x="645629" y="475571"/>
                    <a:pt x="616800" y="482269"/>
                  </a:cubicBezTo>
                  <a:cubicBezTo>
                    <a:pt x="587971" y="488876"/>
                    <a:pt x="559053" y="512540"/>
                    <a:pt x="561731" y="542008"/>
                  </a:cubicBezTo>
                  <a:cubicBezTo>
                    <a:pt x="563873" y="565226"/>
                    <a:pt x="584936" y="582638"/>
                    <a:pt x="607160" y="589782"/>
                  </a:cubicBezTo>
                  <a:cubicBezTo>
                    <a:pt x="643665" y="601480"/>
                    <a:pt x="686417" y="590943"/>
                    <a:pt x="713283" y="563618"/>
                  </a:cubicBezTo>
                  <a:cubicBezTo>
                    <a:pt x="724707" y="551920"/>
                    <a:pt x="733365" y="537633"/>
                    <a:pt x="745682" y="526828"/>
                  </a:cubicBezTo>
                  <a:cubicBezTo>
                    <a:pt x="757998" y="516023"/>
                    <a:pt x="776028" y="509236"/>
                    <a:pt x="790754" y="516380"/>
                  </a:cubicBezTo>
                  <a:cubicBezTo>
                    <a:pt x="818512" y="529775"/>
                    <a:pt x="807891" y="571387"/>
                    <a:pt x="816459" y="601033"/>
                  </a:cubicBezTo>
                  <a:cubicBezTo>
                    <a:pt x="821101" y="617197"/>
                    <a:pt x="832614" y="631127"/>
                    <a:pt x="835203" y="647825"/>
                  </a:cubicBezTo>
                  <a:cubicBezTo>
                    <a:pt x="839130" y="673185"/>
                    <a:pt x="821725" y="696581"/>
                    <a:pt x="803785" y="714887"/>
                  </a:cubicBezTo>
                  <a:cubicBezTo>
                    <a:pt x="679634" y="841510"/>
                    <a:pt x="473905" y="879550"/>
                    <a:pt x="312714" y="80570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2" name="Google Shape;532;p10"/>
            <p:cNvGrpSpPr/>
            <p:nvPr/>
          </p:nvGrpSpPr>
          <p:grpSpPr>
            <a:xfrm>
              <a:off x="1452002" y="6794239"/>
              <a:ext cx="312502" cy="68696"/>
              <a:chOff x="1452002" y="6794239"/>
              <a:chExt cx="312502" cy="68696"/>
            </a:xfrm>
          </p:grpSpPr>
          <p:sp>
            <p:nvSpPr>
              <p:cNvPr id="533" name="Google Shape;533;p10"/>
              <p:cNvSpPr/>
              <p:nvPr/>
            </p:nvSpPr>
            <p:spPr>
              <a:xfrm>
                <a:off x="1452002" y="6821035"/>
                <a:ext cx="54582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54582" h="41900" extrusionOk="0">
                    <a:moveTo>
                      <a:pt x="2469" y="5532"/>
                    </a:moveTo>
                    <a:cubicBezTo>
                      <a:pt x="-476" y="7318"/>
                      <a:pt x="-566" y="12319"/>
                      <a:pt x="1041" y="15533"/>
                    </a:cubicBezTo>
                    <a:cubicBezTo>
                      <a:pt x="1398" y="16158"/>
                      <a:pt x="1755" y="16784"/>
                      <a:pt x="2112" y="17409"/>
                    </a:cubicBezTo>
                    <a:cubicBezTo>
                      <a:pt x="1398" y="23213"/>
                      <a:pt x="3451" y="29999"/>
                      <a:pt x="8360" y="34554"/>
                    </a:cubicBezTo>
                    <a:cubicBezTo>
                      <a:pt x="14340" y="40090"/>
                      <a:pt x="21391" y="40179"/>
                      <a:pt x="26746" y="37143"/>
                    </a:cubicBezTo>
                    <a:cubicBezTo>
                      <a:pt x="27639" y="37411"/>
                      <a:pt x="28531" y="37590"/>
                      <a:pt x="29424" y="37769"/>
                    </a:cubicBezTo>
                    <a:cubicBezTo>
                      <a:pt x="31744" y="40894"/>
                      <a:pt x="35582" y="42947"/>
                      <a:pt x="39688" y="41340"/>
                    </a:cubicBezTo>
                    <a:cubicBezTo>
                      <a:pt x="50934" y="36786"/>
                      <a:pt x="56200" y="25177"/>
                      <a:pt x="54147" y="12229"/>
                    </a:cubicBezTo>
                    <a:cubicBezTo>
                      <a:pt x="53611" y="9104"/>
                      <a:pt x="50934" y="6425"/>
                      <a:pt x="48167" y="5175"/>
                    </a:cubicBezTo>
                    <a:cubicBezTo>
                      <a:pt x="40491" y="1603"/>
                      <a:pt x="32101" y="-1522"/>
                      <a:pt x="24425" y="800"/>
                    </a:cubicBezTo>
                    <a:cubicBezTo>
                      <a:pt x="22730" y="1335"/>
                      <a:pt x="21123" y="2139"/>
                      <a:pt x="19606" y="3121"/>
                    </a:cubicBezTo>
                    <a:cubicBezTo>
                      <a:pt x="13536" y="1335"/>
                      <a:pt x="7646" y="2317"/>
                      <a:pt x="2469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0"/>
              <p:cNvSpPr/>
              <p:nvPr/>
            </p:nvSpPr>
            <p:spPr>
              <a:xfrm>
                <a:off x="1534924" y="6812266"/>
                <a:ext cx="44680" cy="28615"/>
              </a:xfrm>
              <a:custGeom>
                <a:avLst/>
                <a:gdLst/>
                <a:ahLst/>
                <a:cxnLst/>
                <a:rect l="l" t="t" r="r" b="b"/>
                <a:pathLst>
                  <a:path w="44680" h="28615" extrusionOk="0">
                    <a:moveTo>
                      <a:pt x="5141" y="21802"/>
                    </a:moveTo>
                    <a:cubicBezTo>
                      <a:pt x="6480" y="25642"/>
                      <a:pt x="9961" y="28946"/>
                      <a:pt x="14780" y="28589"/>
                    </a:cubicBezTo>
                    <a:cubicBezTo>
                      <a:pt x="19868" y="28231"/>
                      <a:pt x="25937" y="28410"/>
                      <a:pt x="31382" y="27606"/>
                    </a:cubicBezTo>
                    <a:cubicBezTo>
                      <a:pt x="37629" y="27160"/>
                      <a:pt x="44412" y="25285"/>
                      <a:pt x="44502" y="17873"/>
                    </a:cubicBezTo>
                    <a:cubicBezTo>
                      <a:pt x="44502" y="17784"/>
                      <a:pt x="44502" y="17694"/>
                      <a:pt x="44502" y="17694"/>
                    </a:cubicBezTo>
                    <a:cubicBezTo>
                      <a:pt x="45126" y="14123"/>
                      <a:pt x="44145" y="10104"/>
                      <a:pt x="41110" y="6711"/>
                    </a:cubicBezTo>
                    <a:cubicBezTo>
                      <a:pt x="36290" y="1353"/>
                      <a:pt x="29061" y="-165"/>
                      <a:pt x="22902" y="14"/>
                    </a:cubicBezTo>
                    <a:cubicBezTo>
                      <a:pt x="16476" y="281"/>
                      <a:pt x="7372" y="-165"/>
                      <a:pt x="2820" y="4300"/>
                    </a:cubicBezTo>
                    <a:cubicBezTo>
                      <a:pt x="-2088" y="9211"/>
                      <a:pt x="-125" y="16980"/>
                      <a:pt x="5141" y="21802"/>
                    </a:cubicBezTo>
                    <a:close/>
                    <a:moveTo>
                      <a:pt x="16208" y="9836"/>
                    </a:moveTo>
                    <a:cubicBezTo>
                      <a:pt x="16030" y="9836"/>
                      <a:pt x="15762" y="9836"/>
                      <a:pt x="15584" y="9836"/>
                    </a:cubicBezTo>
                    <a:cubicBezTo>
                      <a:pt x="16030" y="9836"/>
                      <a:pt x="15673" y="9747"/>
                      <a:pt x="14602" y="9390"/>
                    </a:cubicBezTo>
                    <a:cubicBezTo>
                      <a:pt x="15316" y="8854"/>
                      <a:pt x="15851" y="8944"/>
                      <a:pt x="16208" y="98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0"/>
              <p:cNvSpPr/>
              <p:nvPr/>
            </p:nvSpPr>
            <p:spPr>
              <a:xfrm>
                <a:off x="1646875" y="6794239"/>
                <a:ext cx="33505" cy="31541"/>
              </a:xfrm>
              <a:custGeom>
                <a:avLst/>
                <a:gdLst/>
                <a:ahLst/>
                <a:cxnLst/>
                <a:rect l="l" t="t" r="r" b="b"/>
                <a:pathLst>
                  <a:path w="33505" h="31541" extrusionOk="0">
                    <a:moveTo>
                      <a:pt x="3597" y="8307"/>
                    </a:moveTo>
                    <a:cubicBezTo>
                      <a:pt x="2526" y="10183"/>
                      <a:pt x="2080" y="12415"/>
                      <a:pt x="2080" y="14737"/>
                    </a:cubicBezTo>
                    <a:cubicBezTo>
                      <a:pt x="-2026" y="18755"/>
                      <a:pt x="-63" y="28757"/>
                      <a:pt x="8060" y="30364"/>
                    </a:cubicBezTo>
                    <a:cubicBezTo>
                      <a:pt x="10469" y="30810"/>
                      <a:pt x="12879" y="30900"/>
                      <a:pt x="15111" y="30721"/>
                    </a:cubicBezTo>
                    <a:cubicBezTo>
                      <a:pt x="17342" y="31346"/>
                      <a:pt x="19663" y="31614"/>
                      <a:pt x="21805" y="31525"/>
                    </a:cubicBezTo>
                    <a:cubicBezTo>
                      <a:pt x="34032" y="30632"/>
                      <a:pt x="37513" y="15898"/>
                      <a:pt x="28231" y="6254"/>
                    </a:cubicBezTo>
                    <a:cubicBezTo>
                      <a:pt x="23322" y="1164"/>
                      <a:pt x="16182" y="-1426"/>
                      <a:pt x="10202" y="807"/>
                    </a:cubicBezTo>
                    <a:cubicBezTo>
                      <a:pt x="7703" y="1699"/>
                      <a:pt x="6185" y="3664"/>
                      <a:pt x="5471" y="5897"/>
                    </a:cubicBezTo>
                    <a:cubicBezTo>
                      <a:pt x="4757" y="6522"/>
                      <a:pt x="4132" y="7325"/>
                      <a:pt x="3597" y="83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0"/>
              <p:cNvSpPr/>
              <p:nvPr/>
            </p:nvSpPr>
            <p:spPr>
              <a:xfrm>
                <a:off x="1730528" y="6809333"/>
                <a:ext cx="33976" cy="29647"/>
              </a:xfrm>
              <a:custGeom>
                <a:avLst/>
                <a:gdLst/>
                <a:ahLst/>
                <a:cxnLst/>
                <a:rect l="l" t="t" r="r" b="b"/>
                <a:pathLst>
                  <a:path w="33976" h="29647" extrusionOk="0">
                    <a:moveTo>
                      <a:pt x="10357" y="29647"/>
                    </a:moveTo>
                    <a:cubicBezTo>
                      <a:pt x="16158" y="29468"/>
                      <a:pt x="21870" y="29379"/>
                      <a:pt x="27672" y="29200"/>
                    </a:cubicBezTo>
                    <a:cubicBezTo>
                      <a:pt x="32135" y="29111"/>
                      <a:pt x="34812" y="24110"/>
                      <a:pt x="33741" y="19735"/>
                    </a:cubicBezTo>
                    <a:cubicBezTo>
                      <a:pt x="32759" y="15806"/>
                      <a:pt x="29725" y="13216"/>
                      <a:pt x="26333" y="12412"/>
                    </a:cubicBezTo>
                    <a:cubicBezTo>
                      <a:pt x="26422" y="12323"/>
                      <a:pt x="26422" y="12144"/>
                      <a:pt x="26512" y="12055"/>
                    </a:cubicBezTo>
                    <a:cubicBezTo>
                      <a:pt x="28743" y="6430"/>
                      <a:pt x="21960" y="-893"/>
                      <a:pt x="16337" y="89"/>
                    </a:cubicBezTo>
                    <a:cubicBezTo>
                      <a:pt x="6697" y="1607"/>
                      <a:pt x="-175" y="9465"/>
                      <a:pt x="3" y="19824"/>
                    </a:cubicBezTo>
                    <a:cubicBezTo>
                      <a:pt x="3" y="25539"/>
                      <a:pt x="5002" y="29736"/>
                      <a:pt x="10357" y="296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10"/>
            <p:cNvGrpSpPr/>
            <p:nvPr/>
          </p:nvGrpSpPr>
          <p:grpSpPr>
            <a:xfrm>
              <a:off x="1518694" y="6262403"/>
              <a:ext cx="229194" cy="159063"/>
              <a:chOff x="1518694" y="6262403"/>
              <a:chExt cx="229194" cy="159063"/>
            </a:xfrm>
          </p:grpSpPr>
          <p:sp>
            <p:nvSpPr>
              <p:cNvPr id="538" name="Google Shape;538;p10"/>
              <p:cNvSpPr/>
              <p:nvPr/>
            </p:nvSpPr>
            <p:spPr>
              <a:xfrm>
                <a:off x="1634836" y="6262403"/>
                <a:ext cx="33012" cy="30236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0236" extrusionOk="0">
                    <a:moveTo>
                      <a:pt x="31255" y="9987"/>
                    </a:moveTo>
                    <a:cubicBezTo>
                      <a:pt x="34021" y="5969"/>
                      <a:pt x="30630" y="-1175"/>
                      <a:pt x="23846" y="165"/>
                    </a:cubicBezTo>
                    <a:cubicBezTo>
                      <a:pt x="21437" y="611"/>
                      <a:pt x="18848" y="1326"/>
                      <a:pt x="16349" y="2219"/>
                    </a:cubicBezTo>
                    <a:cubicBezTo>
                      <a:pt x="10726" y="1862"/>
                      <a:pt x="5193" y="4094"/>
                      <a:pt x="1890" y="7844"/>
                    </a:cubicBezTo>
                    <a:cubicBezTo>
                      <a:pt x="-252" y="10345"/>
                      <a:pt x="-430" y="13113"/>
                      <a:pt x="641" y="15702"/>
                    </a:cubicBezTo>
                    <a:cubicBezTo>
                      <a:pt x="194" y="18560"/>
                      <a:pt x="2158" y="21239"/>
                      <a:pt x="4836" y="22668"/>
                    </a:cubicBezTo>
                    <a:cubicBezTo>
                      <a:pt x="9744" y="30526"/>
                      <a:pt x="22954" y="33026"/>
                      <a:pt x="29559" y="26508"/>
                    </a:cubicBezTo>
                    <a:cubicBezTo>
                      <a:pt x="32593" y="23561"/>
                      <a:pt x="33397" y="19721"/>
                      <a:pt x="32772" y="15971"/>
                    </a:cubicBezTo>
                    <a:cubicBezTo>
                      <a:pt x="33397" y="14095"/>
                      <a:pt x="32772" y="11595"/>
                      <a:pt x="31255" y="99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0"/>
              <p:cNvSpPr/>
              <p:nvPr/>
            </p:nvSpPr>
            <p:spPr>
              <a:xfrm>
                <a:off x="1583713" y="6315197"/>
                <a:ext cx="35076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1225" extrusionOk="0">
                    <a:moveTo>
                      <a:pt x="28826" y="1842"/>
                    </a:moveTo>
                    <a:cubicBezTo>
                      <a:pt x="23203" y="-1462"/>
                      <a:pt x="16777" y="324"/>
                      <a:pt x="11421" y="2199"/>
                    </a:cubicBezTo>
                    <a:cubicBezTo>
                      <a:pt x="6334" y="4074"/>
                      <a:pt x="1693" y="7200"/>
                      <a:pt x="354" y="12201"/>
                    </a:cubicBezTo>
                    <a:cubicBezTo>
                      <a:pt x="-539" y="15594"/>
                      <a:pt x="265" y="19523"/>
                      <a:pt x="2675" y="22648"/>
                    </a:cubicBezTo>
                    <a:cubicBezTo>
                      <a:pt x="2585" y="23273"/>
                      <a:pt x="2496" y="23898"/>
                      <a:pt x="2407" y="24612"/>
                    </a:cubicBezTo>
                    <a:cubicBezTo>
                      <a:pt x="1961" y="30328"/>
                      <a:pt x="9815" y="32828"/>
                      <a:pt x="14188" y="30149"/>
                    </a:cubicBezTo>
                    <a:cubicBezTo>
                      <a:pt x="18740" y="27292"/>
                      <a:pt x="24899" y="26934"/>
                      <a:pt x="29272" y="23809"/>
                    </a:cubicBezTo>
                    <a:cubicBezTo>
                      <a:pt x="32842" y="21220"/>
                      <a:pt x="34984" y="17201"/>
                      <a:pt x="35073" y="12915"/>
                    </a:cubicBezTo>
                    <a:cubicBezTo>
                      <a:pt x="35163" y="8628"/>
                      <a:pt x="33021" y="4253"/>
                      <a:pt x="28826" y="18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0"/>
              <p:cNvSpPr/>
              <p:nvPr/>
            </p:nvSpPr>
            <p:spPr>
              <a:xfrm>
                <a:off x="1704808" y="6275028"/>
                <a:ext cx="43080" cy="35699"/>
              </a:xfrm>
              <a:custGeom>
                <a:avLst/>
                <a:gdLst/>
                <a:ahLst/>
                <a:cxnLst/>
                <a:rect l="l" t="t" r="r" b="b"/>
                <a:pathLst>
                  <a:path w="43080" h="35699" extrusionOk="0">
                    <a:moveTo>
                      <a:pt x="42682" y="17276"/>
                    </a:moveTo>
                    <a:cubicBezTo>
                      <a:pt x="43931" y="14864"/>
                      <a:pt x="42057" y="11560"/>
                      <a:pt x="39647" y="10042"/>
                    </a:cubicBezTo>
                    <a:cubicBezTo>
                      <a:pt x="39201" y="9774"/>
                      <a:pt x="38665" y="9507"/>
                      <a:pt x="38219" y="9239"/>
                    </a:cubicBezTo>
                    <a:cubicBezTo>
                      <a:pt x="36345" y="5042"/>
                      <a:pt x="32328" y="1380"/>
                      <a:pt x="27241" y="309"/>
                    </a:cubicBezTo>
                    <a:cubicBezTo>
                      <a:pt x="21082" y="-941"/>
                      <a:pt x="16352" y="1737"/>
                      <a:pt x="13942" y="5935"/>
                    </a:cubicBezTo>
                    <a:cubicBezTo>
                      <a:pt x="13228" y="6113"/>
                      <a:pt x="12603" y="6292"/>
                      <a:pt x="11889" y="6560"/>
                    </a:cubicBezTo>
                    <a:cubicBezTo>
                      <a:pt x="9122" y="5399"/>
                      <a:pt x="5731" y="5578"/>
                      <a:pt x="3678" y="8256"/>
                    </a:cubicBezTo>
                    <a:cubicBezTo>
                      <a:pt x="-2034" y="15757"/>
                      <a:pt x="-874" y="25580"/>
                      <a:pt x="5642" y="33349"/>
                    </a:cubicBezTo>
                    <a:cubicBezTo>
                      <a:pt x="7159" y="35224"/>
                      <a:pt x="10104" y="35849"/>
                      <a:pt x="12425" y="35671"/>
                    </a:cubicBezTo>
                    <a:cubicBezTo>
                      <a:pt x="18940" y="34956"/>
                      <a:pt x="25724" y="33706"/>
                      <a:pt x="30008" y="29152"/>
                    </a:cubicBezTo>
                    <a:cubicBezTo>
                      <a:pt x="30989" y="28080"/>
                      <a:pt x="31704" y="26919"/>
                      <a:pt x="32239" y="25669"/>
                    </a:cubicBezTo>
                    <a:cubicBezTo>
                      <a:pt x="37059" y="24509"/>
                      <a:pt x="40540" y="21472"/>
                      <a:pt x="42682" y="17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0"/>
              <p:cNvSpPr/>
              <p:nvPr/>
            </p:nvSpPr>
            <p:spPr>
              <a:xfrm>
                <a:off x="1661836" y="6319460"/>
                <a:ext cx="34459" cy="26854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26854" extrusionOk="0">
                    <a:moveTo>
                      <a:pt x="25676" y="1954"/>
                    </a:moveTo>
                    <a:cubicBezTo>
                      <a:pt x="23266" y="-10"/>
                      <a:pt x="19607" y="-903"/>
                      <a:pt x="16572" y="1240"/>
                    </a:cubicBezTo>
                    <a:cubicBezTo>
                      <a:pt x="13359" y="3562"/>
                      <a:pt x="9164" y="5795"/>
                      <a:pt x="5862" y="8473"/>
                    </a:cubicBezTo>
                    <a:cubicBezTo>
                      <a:pt x="1934" y="11242"/>
                      <a:pt x="-1904" y="15260"/>
                      <a:pt x="1042" y="20171"/>
                    </a:cubicBezTo>
                    <a:cubicBezTo>
                      <a:pt x="1042" y="20261"/>
                      <a:pt x="1131" y="20261"/>
                      <a:pt x="1131" y="20261"/>
                    </a:cubicBezTo>
                    <a:cubicBezTo>
                      <a:pt x="2113" y="22850"/>
                      <a:pt x="4344" y="25172"/>
                      <a:pt x="7736" y="26243"/>
                    </a:cubicBezTo>
                    <a:cubicBezTo>
                      <a:pt x="13002" y="27851"/>
                      <a:pt x="18536" y="26065"/>
                      <a:pt x="22552" y="23475"/>
                    </a:cubicBezTo>
                    <a:cubicBezTo>
                      <a:pt x="26747" y="20707"/>
                      <a:pt x="32995" y="17403"/>
                      <a:pt x="34244" y="12581"/>
                    </a:cubicBezTo>
                    <a:cubicBezTo>
                      <a:pt x="35494" y="7491"/>
                      <a:pt x="31120" y="3115"/>
                      <a:pt x="25676" y="1954"/>
                    </a:cubicBezTo>
                    <a:close/>
                    <a:moveTo>
                      <a:pt x="23087" y="14277"/>
                    </a:moveTo>
                    <a:cubicBezTo>
                      <a:pt x="23177" y="14189"/>
                      <a:pt x="23355" y="14099"/>
                      <a:pt x="23445" y="14010"/>
                    </a:cubicBezTo>
                    <a:cubicBezTo>
                      <a:pt x="23177" y="14189"/>
                      <a:pt x="23445" y="14099"/>
                      <a:pt x="24248" y="13920"/>
                    </a:cubicBezTo>
                    <a:cubicBezTo>
                      <a:pt x="24069" y="14635"/>
                      <a:pt x="23623" y="14724"/>
                      <a:pt x="23087" y="142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0"/>
              <p:cNvSpPr/>
              <p:nvPr/>
            </p:nvSpPr>
            <p:spPr>
              <a:xfrm>
                <a:off x="1565689" y="6272213"/>
                <a:ext cx="34639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34639" h="28513" extrusionOk="0">
                    <a:moveTo>
                      <a:pt x="31230" y="24020"/>
                    </a:moveTo>
                    <a:cubicBezTo>
                      <a:pt x="36586" y="18572"/>
                      <a:pt x="35247" y="9821"/>
                      <a:pt x="29892" y="4553"/>
                    </a:cubicBezTo>
                    <a:cubicBezTo>
                      <a:pt x="28999" y="2767"/>
                      <a:pt x="27125" y="1338"/>
                      <a:pt x="24447" y="981"/>
                    </a:cubicBezTo>
                    <a:cubicBezTo>
                      <a:pt x="22305" y="177"/>
                      <a:pt x="19895" y="-180"/>
                      <a:pt x="17218" y="88"/>
                    </a:cubicBezTo>
                    <a:cubicBezTo>
                      <a:pt x="14897" y="356"/>
                      <a:pt x="12576" y="1071"/>
                      <a:pt x="10702" y="2231"/>
                    </a:cubicBezTo>
                    <a:cubicBezTo>
                      <a:pt x="3562" y="4285"/>
                      <a:pt x="-1883" y="8750"/>
                      <a:pt x="617" y="16787"/>
                    </a:cubicBezTo>
                    <a:cubicBezTo>
                      <a:pt x="4365" y="28663"/>
                      <a:pt x="23108" y="32324"/>
                      <a:pt x="31230" y="240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0"/>
              <p:cNvSpPr/>
              <p:nvPr/>
            </p:nvSpPr>
            <p:spPr>
              <a:xfrm>
                <a:off x="1518694" y="6344080"/>
                <a:ext cx="27627" cy="24467"/>
              </a:xfrm>
              <a:custGeom>
                <a:avLst/>
                <a:gdLst/>
                <a:ahLst/>
                <a:cxnLst/>
                <a:rect l="l" t="t" r="r" b="b"/>
                <a:pathLst>
                  <a:path w="27627" h="24467" extrusionOk="0">
                    <a:moveTo>
                      <a:pt x="19407" y="1712"/>
                    </a:moveTo>
                    <a:cubicBezTo>
                      <a:pt x="18068" y="1177"/>
                      <a:pt x="16640" y="819"/>
                      <a:pt x="15212" y="641"/>
                    </a:cubicBezTo>
                    <a:cubicBezTo>
                      <a:pt x="13963" y="105"/>
                      <a:pt x="12535" y="-163"/>
                      <a:pt x="10839" y="105"/>
                    </a:cubicBezTo>
                    <a:cubicBezTo>
                      <a:pt x="8161" y="552"/>
                      <a:pt x="5841" y="1712"/>
                      <a:pt x="4234" y="3320"/>
                    </a:cubicBezTo>
                    <a:cubicBezTo>
                      <a:pt x="1824" y="5195"/>
                      <a:pt x="396" y="7785"/>
                      <a:pt x="39" y="10820"/>
                    </a:cubicBezTo>
                    <a:cubicBezTo>
                      <a:pt x="-139" y="11981"/>
                      <a:pt x="307" y="13232"/>
                      <a:pt x="1021" y="14214"/>
                    </a:cubicBezTo>
                    <a:cubicBezTo>
                      <a:pt x="1289" y="15196"/>
                      <a:pt x="1646" y="16268"/>
                      <a:pt x="2092" y="17250"/>
                    </a:cubicBezTo>
                    <a:cubicBezTo>
                      <a:pt x="6109" y="25019"/>
                      <a:pt x="16908" y="26626"/>
                      <a:pt x="23245" y="21536"/>
                    </a:cubicBezTo>
                    <a:cubicBezTo>
                      <a:pt x="30118" y="16179"/>
                      <a:pt x="28957" y="5552"/>
                      <a:pt x="19407" y="1712"/>
                    </a:cubicBezTo>
                    <a:close/>
                    <a:moveTo>
                      <a:pt x="14855" y="12071"/>
                    </a:moveTo>
                    <a:cubicBezTo>
                      <a:pt x="14855" y="12071"/>
                      <a:pt x="14855" y="12071"/>
                      <a:pt x="14855" y="12071"/>
                    </a:cubicBezTo>
                    <a:cubicBezTo>
                      <a:pt x="14766" y="11981"/>
                      <a:pt x="14855" y="11981"/>
                      <a:pt x="14855" y="11892"/>
                    </a:cubicBezTo>
                    <a:cubicBezTo>
                      <a:pt x="14945" y="11803"/>
                      <a:pt x="14945" y="11714"/>
                      <a:pt x="14945" y="11714"/>
                    </a:cubicBezTo>
                    <a:cubicBezTo>
                      <a:pt x="14945" y="11803"/>
                      <a:pt x="14945" y="11803"/>
                      <a:pt x="14855" y="11892"/>
                    </a:cubicBezTo>
                    <a:cubicBezTo>
                      <a:pt x="14945" y="11981"/>
                      <a:pt x="14855" y="12071"/>
                      <a:pt x="14855" y="12071"/>
                    </a:cubicBezTo>
                    <a:close/>
                    <a:moveTo>
                      <a:pt x="14766" y="12249"/>
                    </a:moveTo>
                    <a:cubicBezTo>
                      <a:pt x="14766" y="12249"/>
                      <a:pt x="14766" y="12249"/>
                      <a:pt x="14766" y="12249"/>
                    </a:cubicBezTo>
                    <a:cubicBezTo>
                      <a:pt x="14766" y="12428"/>
                      <a:pt x="14677" y="12428"/>
                      <a:pt x="14766" y="12249"/>
                    </a:cubicBezTo>
                    <a:close/>
                    <a:moveTo>
                      <a:pt x="13963" y="13142"/>
                    </a:moveTo>
                    <a:cubicBezTo>
                      <a:pt x="14052" y="13142"/>
                      <a:pt x="14052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052" y="13142"/>
                      <a:pt x="13963" y="13142"/>
                    </a:cubicBezTo>
                    <a:close/>
                    <a:moveTo>
                      <a:pt x="14766" y="12964"/>
                    </a:moveTo>
                    <a:cubicBezTo>
                      <a:pt x="14766" y="12964"/>
                      <a:pt x="14766" y="12964"/>
                      <a:pt x="14766" y="12964"/>
                    </a:cubicBezTo>
                    <a:cubicBezTo>
                      <a:pt x="14855" y="12964"/>
                      <a:pt x="15034" y="12964"/>
                      <a:pt x="15123" y="12964"/>
                    </a:cubicBezTo>
                    <a:cubicBezTo>
                      <a:pt x="15034" y="13053"/>
                      <a:pt x="14855" y="12964"/>
                      <a:pt x="14766" y="129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0"/>
              <p:cNvSpPr/>
              <p:nvPr/>
            </p:nvSpPr>
            <p:spPr>
              <a:xfrm>
                <a:off x="1601092" y="6373020"/>
                <a:ext cx="25480" cy="25171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25171" extrusionOk="0">
                    <a:moveTo>
                      <a:pt x="25460" y="13314"/>
                    </a:moveTo>
                    <a:cubicBezTo>
                      <a:pt x="25370" y="11617"/>
                      <a:pt x="24835" y="9920"/>
                      <a:pt x="23942" y="8492"/>
                    </a:cubicBezTo>
                    <a:cubicBezTo>
                      <a:pt x="25103" y="4205"/>
                      <a:pt x="19837" y="-1688"/>
                      <a:pt x="13767" y="455"/>
                    </a:cubicBezTo>
                    <a:cubicBezTo>
                      <a:pt x="11982" y="1080"/>
                      <a:pt x="10376" y="1973"/>
                      <a:pt x="8948" y="3045"/>
                    </a:cubicBezTo>
                    <a:cubicBezTo>
                      <a:pt x="7163" y="3491"/>
                      <a:pt x="5556" y="4205"/>
                      <a:pt x="4217" y="5188"/>
                    </a:cubicBezTo>
                    <a:cubicBezTo>
                      <a:pt x="-3548" y="10635"/>
                      <a:pt x="22" y="21886"/>
                      <a:pt x="9929" y="24565"/>
                    </a:cubicBezTo>
                    <a:cubicBezTo>
                      <a:pt x="15195" y="25994"/>
                      <a:pt x="20997" y="24922"/>
                      <a:pt x="24121" y="21082"/>
                    </a:cubicBezTo>
                    <a:cubicBezTo>
                      <a:pt x="25460" y="19475"/>
                      <a:pt x="25727" y="17600"/>
                      <a:pt x="25281" y="15814"/>
                    </a:cubicBezTo>
                    <a:cubicBezTo>
                      <a:pt x="25370" y="15010"/>
                      <a:pt x="25460" y="14117"/>
                      <a:pt x="25460" y="133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0"/>
              <p:cNvSpPr/>
              <p:nvPr/>
            </p:nvSpPr>
            <p:spPr>
              <a:xfrm>
                <a:off x="1538336" y="6396866"/>
                <a:ext cx="2685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6855" h="24600" extrusionOk="0">
                    <a:moveTo>
                      <a:pt x="13511" y="1254"/>
                    </a:moveTo>
                    <a:cubicBezTo>
                      <a:pt x="9762" y="3665"/>
                      <a:pt x="5924" y="6076"/>
                      <a:pt x="2176" y="8398"/>
                    </a:cubicBezTo>
                    <a:cubicBezTo>
                      <a:pt x="-770" y="10273"/>
                      <a:pt x="-591" y="14649"/>
                      <a:pt x="1908" y="17149"/>
                    </a:cubicBezTo>
                    <a:cubicBezTo>
                      <a:pt x="4139" y="19382"/>
                      <a:pt x="7174" y="19917"/>
                      <a:pt x="9762" y="19114"/>
                    </a:cubicBezTo>
                    <a:cubicBezTo>
                      <a:pt x="9762" y="19203"/>
                      <a:pt x="9762" y="19292"/>
                      <a:pt x="9762" y="19382"/>
                    </a:cubicBezTo>
                    <a:cubicBezTo>
                      <a:pt x="10476" y="24025"/>
                      <a:pt x="17884" y="26168"/>
                      <a:pt x="21365" y="23310"/>
                    </a:cubicBezTo>
                    <a:cubicBezTo>
                      <a:pt x="27167" y="18488"/>
                      <a:pt x="28684" y="10541"/>
                      <a:pt x="24400" y="3665"/>
                    </a:cubicBezTo>
                    <a:cubicBezTo>
                      <a:pt x="21990" y="-264"/>
                      <a:pt x="16992" y="-978"/>
                      <a:pt x="13511" y="12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0"/>
              <p:cNvSpPr/>
              <p:nvPr/>
            </p:nvSpPr>
            <p:spPr>
              <a:xfrm>
                <a:off x="1522959" y="6301151"/>
                <a:ext cx="19077" cy="20284"/>
              </a:xfrm>
              <a:custGeom>
                <a:avLst/>
                <a:gdLst/>
                <a:ahLst/>
                <a:cxnLst/>
                <a:rect l="l" t="t" r="r" b="b"/>
                <a:pathLst>
                  <a:path w="19077" h="20284" extrusionOk="0">
                    <a:moveTo>
                      <a:pt x="11305" y="20263"/>
                    </a:moveTo>
                    <a:cubicBezTo>
                      <a:pt x="16124" y="19996"/>
                      <a:pt x="19248" y="15798"/>
                      <a:pt x="19070" y="11691"/>
                    </a:cubicBezTo>
                    <a:cubicBezTo>
                      <a:pt x="18980" y="10620"/>
                      <a:pt x="18802" y="9637"/>
                      <a:pt x="18445" y="8744"/>
                    </a:cubicBezTo>
                    <a:cubicBezTo>
                      <a:pt x="19070" y="7137"/>
                      <a:pt x="18980" y="5172"/>
                      <a:pt x="17999" y="3654"/>
                    </a:cubicBezTo>
                    <a:cubicBezTo>
                      <a:pt x="15946" y="440"/>
                      <a:pt x="12108" y="-721"/>
                      <a:pt x="8538" y="440"/>
                    </a:cubicBezTo>
                    <a:cubicBezTo>
                      <a:pt x="5146" y="1511"/>
                      <a:pt x="2647" y="4279"/>
                      <a:pt x="1755" y="7404"/>
                    </a:cubicBezTo>
                    <a:cubicBezTo>
                      <a:pt x="1665" y="7673"/>
                      <a:pt x="1665" y="7851"/>
                      <a:pt x="1576" y="8119"/>
                    </a:cubicBezTo>
                    <a:cubicBezTo>
                      <a:pt x="1130" y="9101"/>
                      <a:pt x="684" y="10173"/>
                      <a:pt x="327" y="11155"/>
                    </a:cubicBezTo>
                    <a:cubicBezTo>
                      <a:pt x="-923" y="14102"/>
                      <a:pt x="1576" y="18210"/>
                      <a:pt x="5057" y="19192"/>
                    </a:cubicBezTo>
                    <a:cubicBezTo>
                      <a:pt x="5592" y="19371"/>
                      <a:pt x="6128" y="19460"/>
                      <a:pt x="6664" y="19549"/>
                    </a:cubicBezTo>
                    <a:cubicBezTo>
                      <a:pt x="8181" y="20174"/>
                      <a:pt x="9877" y="20353"/>
                      <a:pt x="11305" y="20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7" name="Google Shape;547;p10"/>
          <p:cNvGrpSpPr/>
          <p:nvPr/>
        </p:nvGrpSpPr>
        <p:grpSpPr>
          <a:xfrm>
            <a:off x="535782" y="3747342"/>
            <a:ext cx="699226" cy="1704160"/>
            <a:chOff x="-447306" y="3705217"/>
            <a:chExt cx="1511186" cy="3683077"/>
          </a:xfrm>
        </p:grpSpPr>
        <p:grpSp>
          <p:nvGrpSpPr>
            <p:cNvPr id="548" name="Google Shape;548;p10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549" name="Google Shape;549;p10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0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0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0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0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0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10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10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0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0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10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10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0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0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3" name="Google Shape;563;p10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564" name="Google Shape;564;p10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0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0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0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10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0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0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0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0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0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10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4974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"/>
          <p:cNvSpPr txBox="1">
            <a:spLocks noGrp="1"/>
          </p:cNvSpPr>
          <p:nvPr>
            <p:ph type="subTitle" idx="1"/>
          </p:nvPr>
        </p:nvSpPr>
        <p:spPr>
          <a:xfrm>
            <a:off x="713225" y="1127225"/>
            <a:ext cx="7717500" cy="34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verpass ExtraBold"/>
              <a:buNone/>
              <a:defRPr sz="3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432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"/>
          <p:cNvSpPr txBox="1">
            <a:spLocks noGrp="1"/>
          </p:cNvSpPr>
          <p:nvPr>
            <p:ph type="title"/>
          </p:nvPr>
        </p:nvSpPr>
        <p:spPr>
          <a:xfrm>
            <a:off x="1097550" y="1982850"/>
            <a:ext cx="69489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4598B"/>
                </a:solidFill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8"/>
          <p:cNvSpPr txBox="1">
            <a:spLocks noGrp="1"/>
          </p:cNvSpPr>
          <p:nvPr>
            <p:ph type="title" idx="2"/>
          </p:nvPr>
        </p:nvSpPr>
        <p:spPr>
          <a:xfrm>
            <a:off x="2271900" y="2694375"/>
            <a:ext cx="46002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09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C1F4F6-316B-48B9-BA11-760119F6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9000EC-7065-4B2D-93CA-D4BF7D39E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30F112-F348-43F4-B148-D280738C0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F8F1B6-3ECD-46C9-9CB2-924CBA31E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8EFF94-5E5F-4DD9-8DC2-295FC916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8907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1C417D-F0BB-4F07-BEC3-755D7AD5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B89CCB7-3FCF-4F4C-BB02-B6569F5FA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8AD9D6-80AA-41C1-AB2A-BB1918E0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95C301-1F08-44FD-98F3-5C46B586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2D7FEA-8069-4A59-8973-E9095B01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7212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2AA63C-6498-436D-844B-3F2A2DB7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FC13E7-744A-47A2-84CE-C5426FE19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DF0BD6-3192-47A2-A157-7FA98ADC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B4DF0A-D736-4994-B12E-5438F11B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DAE6E1-6AD6-4124-8F91-C059E6A2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9108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06199E-F054-44FD-B814-29DE4978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C0535E-CF8A-4C29-9702-8E84F050A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9B0CB9C-2DD3-471E-85F9-6B0456E69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A5D4DB0-3301-42D8-8231-1C657B59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BA5276F-C365-45B0-8F77-00CA246C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1ECF9B-CA0E-403A-909A-A33CA8BB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781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62D98C-39D8-4583-86AF-0665FAEA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65F85F-3232-4579-8CC5-475763C2D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4DC2397-88B9-4755-844E-B8B75684C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BF7B747-5734-4FCC-8B9D-F1B939AF5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2AD54AD-4ED5-4155-BE87-2D5B22BD0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A548D53-0B9C-41E0-9A1F-BEB2B4EF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7639D30-DB91-404F-BE54-0D841CE0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BB863F3-C310-46E2-A121-9CED5B455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2740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06F53E-EB8A-4A4E-8DE9-8ADC093D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9DA8BAF-2657-4B39-9741-A31C771A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F02D6B-0E8B-4F21-9498-1066F69A1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A9A68D1-3A61-477C-A696-7DB195E9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990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BFC0B0-11ED-49CF-A3A7-9C9AD6A4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D755EA7-8BEF-423B-B132-BEBAC614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71E88D7-AF2A-4337-97C6-67D48601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2962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CAC9E8-220D-43DA-A983-A8738FF0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168897-720E-4B80-9203-C804C51C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77BBB34-AA6F-43FB-87C0-4D1530177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A6842D-A0D9-4416-ACA8-92185BBD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0D6AD44-D164-4478-B6C6-DE721D7F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0BA9173-D537-4321-8286-FD4B2E19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561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F4FA92-D3C8-479B-984E-0E88BD52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907676-85DC-4B76-BD6D-D6FD99B05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315AEE-6D47-4E6D-BCE5-736997D6A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6295D38-BB84-410A-904A-F298219B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117FFE-2F97-4FD5-983A-20D60D3C9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B3D8D0-4423-437C-9991-16A0F90B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2065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2A04F2-E874-4512-9C8A-31194432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FF7A997-1DFE-469C-BF59-D86942477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CA6EBF-12A3-4CB0-935C-47821E488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1E7E759-EEBB-484A-9ABB-E15A0FEB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266D6C-E166-4EA5-AD1D-CCA6D563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43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2BC8A28-CB9F-4B68-8F62-E28481560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32476F8-046C-45F2-9B46-1808C6E4F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A0A2E7-72AB-4723-9C22-04C295268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5216E8C-0DF7-4C28-84C4-7A17B71A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3CDE96-873F-4DE6-8926-48796858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129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0"/>
          <p:cNvSpPr txBox="1">
            <a:spLocks noGrp="1"/>
          </p:cNvSpPr>
          <p:nvPr>
            <p:ph type="subTitle" idx="1"/>
          </p:nvPr>
        </p:nvSpPr>
        <p:spPr>
          <a:xfrm>
            <a:off x="2359950" y="1529638"/>
            <a:ext cx="4424100" cy="1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arlow SemiBold"/>
              <a:buNone/>
              <a:defRPr sz="2500" i="0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3" name="Google Shape;413;p10"/>
          <p:cNvSpPr txBox="1">
            <a:spLocks noGrp="1"/>
          </p:cNvSpPr>
          <p:nvPr>
            <p:ph type="title"/>
          </p:nvPr>
        </p:nvSpPr>
        <p:spPr>
          <a:xfrm>
            <a:off x="2359950" y="3153962"/>
            <a:ext cx="44241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14" name="Google Shape;414;p10"/>
          <p:cNvGrpSpPr/>
          <p:nvPr/>
        </p:nvGrpSpPr>
        <p:grpSpPr>
          <a:xfrm>
            <a:off x="86711" y="4194187"/>
            <a:ext cx="407169" cy="997639"/>
            <a:chOff x="314106" y="5043288"/>
            <a:chExt cx="743960" cy="1822837"/>
          </a:xfrm>
        </p:grpSpPr>
        <p:sp>
          <p:nvSpPr>
            <p:cNvPr id="415" name="Google Shape;415;p10"/>
            <p:cNvSpPr/>
            <p:nvPr/>
          </p:nvSpPr>
          <p:spPr>
            <a:xfrm>
              <a:off x="714156" y="5274581"/>
              <a:ext cx="321092" cy="1591544"/>
            </a:xfrm>
            <a:custGeom>
              <a:avLst/>
              <a:gdLst/>
              <a:ahLst/>
              <a:cxnLst/>
              <a:rect l="l" t="t" r="r" b="b"/>
              <a:pathLst>
                <a:path w="321092" h="1591544" extrusionOk="0">
                  <a:moveTo>
                    <a:pt x="321093" y="1591544"/>
                  </a:moveTo>
                  <a:lnTo>
                    <a:pt x="300029" y="1591544"/>
                  </a:lnTo>
                  <a:cubicBezTo>
                    <a:pt x="232643" y="1481977"/>
                    <a:pt x="180519" y="1354640"/>
                    <a:pt x="140265" y="1222570"/>
                  </a:cubicBezTo>
                  <a:cubicBezTo>
                    <a:pt x="137499" y="1213283"/>
                    <a:pt x="134732" y="1204085"/>
                    <a:pt x="132054" y="1194798"/>
                  </a:cubicBezTo>
                  <a:cubicBezTo>
                    <a:pt x="115275" y="1137291"/>
                    <a:pt x="100726" y="1079159"/>
                    <a:pt x="88141" y="1021384"/>
                  </a:cubicBezTo>
                  <a:cubicBezTo>
                    <a:pt x="84750" y="1006114"/>
                    <a:pt x="81537" y="990844"/>
                    <a:pt x="78413" y="975664"/>
                  </a:cubicBezTo>
                  <a:cubicBezTo>
                    <a:pt x="69220" y="930390"/>
                    <a:pt x="61098" y="885563"/>
                    <a:pt x="54136" y="841718"/>
                  </a:cubicBezTo>
                  <a:cubicBezTo>
                    <a:pt x="53065" y="835736"/>
                    <a:pt x="52172" y="829842"/>
                    <a:pt x="51280" y="824038"/>
                  </a:cubicBezTo>
                  <a:cubicBezTo>
                    <a:pt x="51101" y="823145"/>
                    <a:pt x="51012" y="822341"/>
                    <a:pt x="50923" y="821537"/>
                  </a:cubicBezTo>
                  <a:cubicBezTo>
                    <a:pt x="49406" y="812072"/>
                    <a:pt x="47978" y="802785"/>
                    <a:pt x="46639" y="793498"/>
                  </a:cubicBezTo>
                  <a:cubicBezTo>
                    <a:pt x="44943" y="782068"/>
                    <a:pt x="43247" y="770727"/>
                    <a:pt x="41730" y="759565"/>
                  </a:cubicBezTo>
                  <a:cubicBezTo>
                    <a:pt x="40480" y="750636"/>
                    <a:pt x="39320" y="741885"/>
                    <a:pt x="38160" y="733134"/>
                  </a:cubicBezTo>
                  <a:cubicBezTo>
                    <a:pt x="34054" y="701612"/>
                    <a:pt x="30395" y="670893"/>
                    <a:pt x="27181" y="641247"/>
                  </a:cubicBezTo>
                  <a:cubicBezTo>
                    <a:pt x="25843" y="629013"/>
                    <a:pt x="24593" y="616780"/>
                    <a:pt x="23433" y="604725"/>
                  </a:cubicBezTo>
                  <a:cubicBezTo>
                    <a:pt x="21826" y="589098"/>
                    <a:pt x="20398" y="573560"/>
                    <a:pt x="18970" y="558290"/>
                  </a:cubicBezTo>
                  <a:cubicBezTo>
                    <a:pt x="18435" y="551593"/>
                    <a:pt x="17810" y="544896"/>
                    <a:pt x="17274" y="538288"/>
                  </a:cubicBezTo>
                  <a:cubicBezTo>
                    <a:pt x="15936" y="522036"/>
                    <a:pt x="14597" y="506051"/>
                    <a:pt x="13436" y="490335"/>
                  </a:cubicBezTo>
                  <a:cubicBezTo>
                    <a:pt x="5761" y="386572"/>
                    <a:pt x="2191" y="292543"/>
                    <a:pt x="763" y="215658"/>
                  </a:cubicBezTo>
                  <a:cubicBezTo>
                    <a:pt x="584" y="205299"/>
                    <a:pt x="405" y="195209"/>
                    <a:pt x="316" y="185565"/>
                  </a:cubicBezTo>
                  <a:cubicBezTo>
                    <a:pt x="-933" y="77248"/>
                    <a:pt x="1923" y="9918"/>
                    <a:pt x="1923" y="8579"/>
                  </a:cubicBezTo>
                  <a:cubicBezTo>
                    <a:pt x="2101" y="3667"/>
                    <a:pt x="6386" y="-173"/>
                    <a:pt x="11205" y="6"/>
                  </a:cubicBezTo>
                  <a:cubicBezTo>
                    <a:pt x="16203" y="274"/>
                    <a:pt x="19952" y="4381"/>
                    <a:pt x="19774" y="9382"/>
                  </a:cubicBezTo>
                  <a:cubicBezTo>
                    <a:pt x="19684" y="10811"/>
                    <a:pt x="18970" y="29653"/>
                    <a:pt x="18435" y="62603"/>
                  </a:cubicBezTo>
                  <a:cubicBezTo>
                    <a:pt x="18167" y="80194"/>
                    <a:pt x="17988" y="101894"/>
                    <a:pt x="17988" y="127075"/>
                  </a:cubicBezTo>
                  <a:cubicBezTo>
                    <a:pt x="17988" y="154936"/>
                    <a:pt x="18345" y="187172"/>
                    <a:pt x="19149" y="222981"/>
                  </a:cubicBezTo>
                  <a:cubicBezTo>
                    <a:pt x="19238" y="229678"/>
                    <a:pt x="19416" y="236464"/>
                    <a:pt x="19595" y="243429"/>
                  </a:cubicBezTo>
                  <a:cubicBezTo>
                    <a:pt x="21202" y="306294"/>
                    <a:pt x="24236" y="379161"/>
                    <a:pt x="29681" y="458635"/>
                  </a:cubicBezTo>
                  <a:cubicBezTo>
                    <a:pt x="30662" y="472387"/>
                    <a:pt x="31644" y="486406"/>
                    <a:pt x="32804" y="500515"/>
                  </a:cubicBezTo>
                  <a:cubicBezTo>
                    <a:pt x="32894" y="502390"/>
                    <a:pt x="33072" y="504266"/>
                    <a:pt x="33251" y="506051"/>
                  </a:cubicBezTo>
                  <a:cubicBezTo>
                    <a:pt x="33786" y="513195"/>
                    <a:pt x="34322" y="520428"/>
                    <a:pt x="34947" y="527662"/>
                  </a:cubicBezTo>
                  <a:lnTo>
                    <a:pt x="34947" y="527751"/>
                  </a:lnTo>
                  <a:cubicBezTo>
                    <a:pt x="39141" y="577489"/>
                    <a:pt x="44229" y="629192"/>
                    <a:pt x="50477" y="682234"/>
                  </a:cubicBezTo>
                  <a:cubicBezTo>
                    <a:pt x="51726" y="691967"/>
                    <a:pt x="52886" y="701701"/>
                    <a:pt x="54136" y="711523"/>
                  </a:cubicBezTo>
                  <a:cubicBezTo>
                    <a:pt x="59580" y="755011"/>
                    <a:pt x="65917" y="799213"/>
                    <a:pt x="73058" y="843772"/>
                  </a:cubicBezTo>
                  <a:cubicBezTo>
                    <a:pt x="74218" y="850559"/>
                    <a:pt x="75289" y="857345"/>
                    <a:pt x="76539" y="864221"/>
                  </a:cubicBezTo>
                  <a:cubicBezTo>
                    <a:pt x="80644" y="889135"/>
                    <a:pt x="85107" y="914227"/>
                    <a:pt x="89927" y="939320"/>
                  </a:cubicBezTo>
                  <a:cubicBezTo>
                    <a:pt x="92961" y="955215"/>
                    <a:pt x="96085" y="971199"/>
                    <a:pt x="99387" y="987093"/>
                  </a:cubicBezTo>
                  <a:cubicBezTo>
                    <a:pt x="112151" y="1048977"/>
                    <a:pt x="126967" y="1110681"/>
                    <a:pt x="144014" y="1171224"/>
                  </a:cubicBezTo>
                  <a:cubicBezTo>
                    <a:pt x="146692" y="1180868"/>
                    <a:pt x="149459" y="1190423"/>
                    <a:pt x="152315" y="1199978"/>
                  </a:cubicBezTo>
                  <a:cubicBezTo>
                    <a:pt x="194264" y="1342585"/>
                    <a:pt x="249244" y="1477691"/>
                    <a:pt x="321093" y="15915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314106" y="5520437"/>
              <a:ext cx="430979" cy="362619"/>
            </a:xfrm>
            <a:custGeom>
              <a:avLst/>
              <a:gdLst/>
              <a:ahLst/>
              <a:cxnLst/>
              <a:rect l="l" t="t" r="r" b="b"/>
              <a:pathLst>
                <a:path w="430979" h="362619" extrusionOk="0">
                  <a:moveTo>
                    <a:pt x="430980" y="331008"/>
                  </a:moveTo>
                  <a:cubicBezTo>
                    <a:pt x="430980" y="331008"/>
                    <a:pt x="192406" y="-60023"/>
                    <a:pt x="29518" y="7932"/>
                  </a:cubicBezTo>
                  <a:cubicBezTo>
                    <a:pt x="-133369" y="75887"/>
                    <a:pt x="430980" y="362619"/>
                    <a:pt x="430980" y="362619"/>
                  </a:cubicBezTo>
                  <a:lnTo>
                    <a:pt x="430980" y="331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734554" y="5550706"/>
              <a:ext cx="263124" cy="262251"/>
            </a:xfrm>
            <a:custGeom>
              <a:avLst/>
              <a:gdLst/>
              <a:ahLst/>
              <a:cxnLst/>
              <a:rect l="l" t="t" r="r" b="b"/>
              <a:pathLst>
                <a:path w="263124" h="262251" extrusionOk="0">
                  <a:moveTo>
                    <a:pt x="3213" y="241088"/>
                  </a:moveTo>
                  <a:cubicBezTo>
                    <a:pt x="-1785" y="236713"/>
                    <a:pt x="186004" y="-26713"/>
                    <a:pt x="253747" y="2219"/>
                  </a:cubicBezTo>
                  <a:cubicBezTo>
                    <a:pt x="321490" y="31152"/>
                    <a:pt x="0" y="262252"/>
                    <a:pt x="0" y="262252"/>
                  </a:cubicBezTo>
                  <a:lnTo>
                    <a:pt x="3213" y="2410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461923" y="5275899"/>
              <a:ext cx="256833" cy="215947"/>
            </a:xfrm>
            <a:custGeom>
              <a:avLst/>
              <a:gdLst/>
              <a:ahLst/>
              <a:cxnLst/>
              <a:rect l="l" t="t" r="r" b="b"/>
              <a:pathLst>
                <a:path w="256833" h="215947" extrusionOk="0">
                  <a:moveTo>
                    <a:pt x="256833" y="190320"/>
                  </a:moveTo>
                  <a:cubicBezTo>
                    <a:pt x="256833" y="190320"/>
                    <a:pt x="86002" y="-57926"/>
                    <a:pt x="11297" y="12619"/>
                  </a:cubicBezTo>
                  <a:cubicBezTo>
                    <a:pt x="-63408" y="83163"/>
                    <a:pt x="256833" y="215948"/>
                    <a:pt x="256833" y="215948"/>
                  </a:cubicBezTo>
                  <a:lnTo>
                    <a:pt x="256833" y="1903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718756" y="5043288"/>
              <a:ext cx="214427" cy="375067"/>
            </a:xfrm>
            <a:custGeom>
              <a:avLst/>
              <a:gdLst/>
              <a:ahLst/>
              <a:cxnLst/>
              <a:rect l="l" t="t" r="r" b="b"/>
              <a:pathLst>
                <a:path w="214427" h="375067" extrusionOk="0">
                  <a:moveTo>
                    <a:pt x="0" y="340599"/>
                  </a:moveTo>
                  <a:cubicBezTo>
                    <a:pt x="0" y="340599"/>
                    <a:pt x="95947" y="-15963"/>
                    <a:pt x="194215" y="557"/>
                  </a:cubicBezTo>
                  <a:cubicBezTo>
                    <a:pt x="292572" y="17077"/>
                    <a:pt x="0" y="375068"/>
                    <a:pt x="0" y="375068"/>
                  </a:cubicBezTo>
                  <a:lnTo>
                    <a:pt x="0" y="3405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718756" y="5389724"/>
              <a:ext cx="185138" cy="135609"/>
            </a:xfrm>
            <a:custGeom>
              <a:avLst/>
              <a:gdLst/>
              <a:ahLst/>
              <a:cxnLst/>
              <a:rect l="l" t="t" r="r" b="b"/>
              <a:pathLst>
                <a:path w="185138" h="135609" extrusionOk="0">
                  <a:moveTo>
                    <a:pt x="0" y="123018"/>
                  </a:moveTo>
                  <a:cubicBezTo>
                    <a:pt x="0" y="123018"/>
                    <a:pt x="133969" y="-22178"/>
                    <a:pt x="179131" y="2914"/>
                  </a:cubicBezTo>
                  <a:cubicBezTo>
                    <a:pt x="224294" y="28007"/>
                    <a:pt x="0" y="135609"/>
                    <a:pt x="0" y="135609"/>
                  </a:cubicBezTo>
                  <a:lnTo>
                    <a:pt x="0" y="1230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752762" y="5812900"/>
              <a:ext cx="305304" cy="176597"/>
            </a:xfrm>
            <a:custGeom>
              <a:avLst/>
              <a:gdLst/>
              <a:ahLst/>
              <a:cxnLst/>
              <a:rect l="l" t="t" r="r" b="b"/>
              <a:pathLst>
                <a:path w="305304" h="176597" extrusionOk="0">
                  <a:moveTo>
                    <a:pt x="0" y="153917"/>
                  </a:moveTo>
                  <a:cubicBezTo>
                    <a:pt x="0" y="153917"/>
                    <a:pt x="243215" y="-57003"/>
                    <a:pt x="299266" y="14971"/>
                  </a:cubicBezTo>
                  <a:cubicBezTo>
                    <a:pt x="355317" y="86944"/>
                    <a:pt x="2678" y="176598"/>
                    <a:pt x="2678" y="176598"/>
                  </a:cubicBezTo>
                  <a:lnTo>
                    <a:pt x="0" y="1539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36120" y="6065043"/>
              <a:ext cx="233242" cy="278890"/>
            </a:xfrm>
            <a:custGeom>
              <a:avLst/>
              <a:gdLst/>
              <a:ahLst/>
              <a:cxnLst/>
              <a:rect l="l" t="t" r="r" b="b"/>
              <a:pathLst>
                <a:path w="233242" h="278890" extrusionOk="0">
                  <a:moveTo>
                    <a:pt x="229583" y="0"/>
                  </a:moveTo>
                  <a:cubicBezTo>
                    <a:pt x="229583" y="0"/>
                    <a:pt x="-72896" y="188149"/>
                    <a:pt x="16535" y="266551"/>
                  </a:cubicBezTo>
                  <a:cubicBezTo>
                    <a:pt x="105878" y="344954"/>
                    <a:pt x="233242" y="24110"/>
                    <a:pt x="233242" y="24110"/>
                  </a:cubicBezTo>
                  <a:lnTo>
                    <a:pt x="229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40874" y="5883162"/>
              <a:ext cx="219742" cy="152949"/>
            </a:xfrm>
            <a:custGeom>
              <a:avLst/>
              <a:gdLst/>
              <a:ahLst/>
              <a:cxnLst/>
              <a:rect l="l" t="t" r="r" b="b"/>
              <a:pathLst>
                <a:path w="219742" h="152949" extrusionOk="0">
                  <a:moveTo>
                    <a:pt x="219742" y="133394"/>
                  </a:moveTo>
                  <a:cubicBezTo>
                    <a:pt x="219742" y="133394"/>
                    <a:pt x="73456" y="-29752"/>
                    <a:pt x="9640" y="4806"/>
                  </a:cubicBezTo>
                  <a:cubicBezTo>
                    <a:pt x="-54176" y="39274"/>
                    <a:pt x="219742" y="152950"/>
                    <a:pt x="219742" y="152950"/>
                  </a:cubicBezTo>
                  <a:lnTo>
                    <a:pt x="219742" y="1333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10"/>
          <p:cNvGrpSpPr/>
          <p:nvPr/>
        </p:nvGrpSpPr>
        <p:grpSpPr>
          <a:xfrm>
            <a:off x="6908569" y="1501156"/>
            <a:ext cx="368370" cy="220136"/>
            <a:chOff x="9352904" y="2076709"/>
            <a:chExt cx="478030" cy="285668"/>
          </a:xfrm>
        </p:grpSpPr>
        <p:sp>
          <p:nvSpPr>
            <p:cNvPr id="425" name="Google Shape;425;p10"/>
            <p:cNvSpPr/>
            <p:nvPr/>
          </p:nvSpPr>
          <p:spPr>
            <a:xfrm>
              <a:off x="9631786" y="2094984"/>
              <a:ext cx="67476" cy="60963"/>
            </a:xfrm>
            <a:custGeom>
              <a:avLst/>
              <a:gdLst/>
              <a:ahLst/>
              <a:cxnLst/>
              <a:rect l="l" t="t" r="r" b="b"/>
              <a:pathLst>
                <a:path w="67476" h="60963" extrusionOk="0">
                  <a:moveTo>
                    <a:pt x="62193" y="25370"/>
                  </a:moveTo>
                  <a:cubicBezTo>
                    <a:pt x="70404" y="18762"/>
                    <a:pt x="69511" y="2688"/>
                    <a:pt x="56212" y="1706"/>
                  </a:cubicBezTo>
                  <a:cubicBezTo>
                    <a:pt x="51483" y="1349"/>
                    <a:pt x="46127" y="1438"/>
                    <a:pt x="40772" y="1974"/>
                  </a:cubicBezTo>
                  <a:cubicBezTo>
                    <a:pt x="30686" y="-1687"/>
                    <a:pt x="18816" y="-169"/>
                    <a:pt x="9890" y="5814"/>
                  </a:cubicBezTo>
                  <a:cubicBezTo>
                    <a:pt x="4089" y="9653"/>
                    <a:pt x="1589" y="15100"/>
                    <a:pt x="1589" y="20905"/>
                  </a:cubicBezTo>
                  <a:cubicBezTo>
                    <a:pt x="-1445" y="26352"/>
                    <a:pt x="162" y="32781"/>
                    <a:pt x="3910" y="36978"/>
                  </a:cubicBezTo>
                  <a:cubicBezTo>
                    <a:pt x="6856" y="55373"/>
                    <a:pt x="29347" y="67161"/>
                    <a:pt x="46395" y="57517"/>
                  </a:cubicBezTo>
                  <a:cubicBezTo>
                    <a:pt x="54160" y="53141"/>
                    <a:pt x="58712" y="45908"/>
                    <a:pt x="60319" y="38139"/>
                  </a:cubicBezTo>
                  <a:cubicBezTo>
                    <a:pt x="62817" y="34746"/>
                    <a:pt x="63710" y="29567"/>
                    <a:pt x="62193" y="253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9493995" y="2173328"/>
              <a:ext cx="72321" cy="58554"/>
            </a:xfrm>
            <a:custGeom>
              <a:avLst/>
              <a:gdLst/>
              <a:ahLst/>
              <a:cxnLst/>
              <a:rect l="l" t="t" r="r" b="b"/>
              <a:pathLst>
                <a:path w="72321" h="58554" extrusionOk="0">
                  <a:moveTo>
                    <a:pt x="67174" y="8730"/>
                  </a:moveTo>
                  <a:cubicBezTo>
                    <a:pt x="59320" y="-825"/>
                    <a:pt x="46110" y="-557"/>
                    <a:pt x="34954" y="515"/>
                  </a:cubicBezTo>
                  <a:cubicBezTo>
                    <a:pt x="24154" y="1586"/>
                    <a:pt x="13265" y="5426"/>
                    <a:pt x="6928" y="14802"/>
                  </a:cubicBezTo>
                  <a:cubicBezTo>
                    <a:pt x="2644" y="21053"/>
                    <a:pt x="1216" y="29447"/>
                    <a:pt x="3179" y="36859"/>
                  </a:cubicBezTo>
                  <a:cubicBezTo>
                    <a:pt x="2555" y="38109"/>
                    <a:pt x="1752" y="39359"/>
                    <a:pt x="1216" y="40698"/>
                  </a:cubicBezTo>
                  <a:cubicBezTo>
                    <a:pt x="-3961" y="51950"/>
                    <a:pt x="8446" y="61058"/>
                    <a:pt x="18621" y="57933"/>
                  </a:cubicBezTo>
                  <a:cubicBezTo>
                    <a:pt x="29152" y="54629"/>
                    <a:pt x="40666" y="57129"/>
                    <a:pt x="51197" y="53021"/>
                  </a:cubicBezTo>
                  <a:cubicBezTo>
                    <a:pt x="59677" y="49717"/>
                    <a:pt x="66817" y="42663"/>
                    <a:pt x="70298" y="34180"/>
                  </a:cubicBezTo>
                  <a:cubicBezTo>
                    <a:pt x="73600" y="25696"/>
                    <a:pt x="73065" y="15784"/>
                    <a:pt x="67174" y="8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0"/>
            <p:cNvSpPr/>
            <p:nvPr/>
          </p:nvSpPr>
          <p:spPr>
            <a:xfrm>
              <a:off x="9745260" y="2157570"/>
              <a:ext cx="85674" cy="67574"/>
            </a:xfrm>
            <a:custGeom>
              <a:avLst/>
              <a:gdLst/>
              <a:ahLst/>
              <a:cxnLst/>
              <a:rect l="l" t="t" r="r" b="b"/>
              <a:pathLst>
                <a:path w="85674" h="67574" extrusionOk="0">
                  <a:moveTo>
                    <a:pt x="82955" y="45116"/>
                  </a:moveTo>
                  <a:cubicBezTo>
                    <a:pt x="86971" y="41008"/>
                    <a:pt x="86168" y="33239"/>
                    <a:pt x="82955" y="29042"/>
                  </a:cubicBezTo>
                  <a:cubicBezTo>
                    <a:pt x="82330" y="28149"/>
                    <a:pt x="81616" y="27435"/>
                    <a:pt x="80903" y="26631"/>
                  </a:cubicBezTo>
                  <a:cubicBezTo>
                    <a:pt x="80634" y="17344"/>
                    <a:pt x="76082" y="7790"/>
                    <a:pt x="67515" y="3057"/>
                  </a:cubicBezTo>
                  <a:cubicBezTo>
                    <a:pt x="57161" y="-2747"/>
                    <a:pt x="46362" y="289"/>
                    <a:pt x="38774" y="7343"/>
                  </a:cubicBezTo>
                  <a:cubicBezTo>
                    <a:pt x="37347" y="7343"/>
                    <a:pt x="35919" y="7432"/>
                    <a:pt x="34490" y="7522"/>
                  </a:cubicBezTo>
                  <a:cubicBezTo>
                    <a:pt x="30296" y="3682"/>
                    <a:pt x="23959" y="2253"/>
                    <a:pt x="18068" y="6629"/>
                  </a:cubicBezTo>
                  <a:cubicBezTo>
                    <a:pt x="1823" y="18773"/>
                    <a:pt x="-3621" y="39044"/>
                    <a:pt x="2359" y="57975"/>
                  </a:cubicBezTo>
                  <a:cubicBezTo>
                    <a:pt x="3788" y="62529"/>
                    <a:pt x="8606" y="65386"/>
                    <a:pt x="13069" y="66101"/>
                  </a:cubicBezTo>
                  <a:cubicBezTo>
                    <a:pt x="25654" y="68065"/>
                    <a:pt x="39131" y="69137"/>
                    <a:pt x="50377" y="62171"/>
                  </a:cubicBezTo>
                  <a:cubicBezTo>
                    <a:pt x="52877" y="60564"/>
                    <a:pt x="55198" y="58600"/>
                    <a:pt x="57161" y="56367"/>
                  </a:cubicBezTo>
                  <a:cubicBezTo>
                    <a:pt x="67068" y="56724"/>
                    <a:pt x="75814" y="52438"/>
                    <a:pt x="82955" y="45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0"/>
            <p:cNvSpPr/>
            <p:nvPr/>
          </p:nvSpPr>
          <p:spPr>
            <a:xfrm>
              <a:off x="9636166" y="2222758"/>
              <a:ext cx="69948" cy="51068"/>
            </a:xfrm>
            <a:custGeom>
              <a:avLst/>
              <a:gdLst/>
              <a:ahLst/>
              <a:cxnLst/>
              <a:rect l="l" t="t" r="r" b="b"/>
              <a:pathLst>
                <a:path w="69948" h="51068" extrusionOk="0">
                  <a:moveTo>
                    <a:pt x="59509" y="7074"/>
                  </a:moveTo>
                  <a:cubicBezTo>
                    <a:pt x="56562" y="1805"/>
                    <a:pt x="50494" y="-1767"/>
                    <a:pt x="43264" y="912"/>
                  </a:cubicBezTo>
                  <a:cubicBezTo>
                    <a:pt x="35588" y="3859"/>
                    <a:pt x="26216" y="6270"/>
                    <a:pt x="18006" y="9931"/>
                  </a:cubicBezTo>
                  <a:cubicBezTo>
                    <a:pt x="8544" y="13414"/>
                    <a:pt x="-1363" y="19486"/>
                    <a:pt x="155" y="30827"/>
                  </a:cubicBezTo>
                  <a:cubicBezTo>
                    <a:pt x="155" y="30916"/>
                    <a:pt x="244" y="31005"/>
                    <a:pt x="244" y="31094"/>
                  </a:cubicBezTo>
                  <a:cubicBezTo>
                    <a:pt x="66" y="36899"/>
                    <a:pt x="2476" y="42703"/>
                    <a:pt x="7920" y="46543"/>
                  </a:cubicBezTo>
                  <a:cubicBezTo>
                    <a:pt x="16399" y="52615"/>
                    <a:pt x="27913" y="51811"/>
                    <a:pt x="37283" y="48597"/>
                  </a:cubicBezTo>
                  <a:cubicBezTo>
                    <a:pt x="47102" y="45293"/>
                    <a:pt x="61114" y="41899"/>
                    <a:pt x="67006" y="32880"/>
                  </a:cubicBezTo>
                  <a:cubicBezTo>
                    <a:pt x="73431" y="23236"/>
                    <a:pt x="68611" y="12164"/>
                    <a:pt x="59509" y="7074"/>
                  </a:cubicBezTo>
                  <a:close/>
                  <a:moveTo>
                    <a:pt x="45227" y="30469"/>
                  </a:moveTo>
                  <a:cubicBezTo>
                    <a:pt x="45495" y="30380"/>
                    <a:pt x="45853" y="30291"/>
                    <a:pt x="46121" y="30202"/>
                  </a:cubicBezTo>
                  <a:cubicBezTo>
                    <a:pt x="45495" y="30291"/>
                    <a:pt x="46031" y="30380"/>
                    <a:pt x="47727" y="30469"/>
                  </a:cubicBezTo>
                  <a:cubicBezTo>
                    <a:pt x="46834" y="31720"/>
                    <a:pt x="46031" y="31720"/>
                    <a:pt x="45227" y="30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0"/>
            <p:cNvSpPr/>
            <p:nvPr/>
          </p:nvSpPr>
          <p:spPr>
            <a:xfrm>
              <a:off x="9497428" y="2076709"/>
              <a:ext cx="65911" cy="59626"/>
            </a:xfrm>
            <a:custGeom>
              <a:avLst/>
              <a:gdLst/>
              <a:ahLst/>
              <a:cxnLst/>
              <a:rect l="l" t="t" r="r" b="b"/>
              <a:pathLst>
                <a:path w="65911" h="59626" extrusionOk="0">
                  <a:moveTo>
                    <a:pt x="50889" y="55521"/>
                  </a:moveTo>
                  <a:cubicBezTo>
                    <a:pt x="64990" y="47395"/>
                    <a:pt x="69185" y="29179"/>
                    <a:pt x="63383" y="15873"/>
                  </a:cubicBezTo>
                  <a:cubicBezTo>
                    <a:pt x="63027" y="11855"/>
                    <a:pt x="60796" y="8015"/>
                    <a:pt x="55976" y="5961"/>
                  </a:cubicBezTo>
                  <a:cubicBezTo>
                    <a:pt x="52673" y="3193"/>
                    <a:pt x="48479" y="1229"/>
                    <a:pt x="43391" y="425"/>
                  </a:cubicBezTo>
                  <a:cubicBezTo>
                    <a:pt x="38839" y="-379"/>
                    <a:pt x="34199" y="-22"/>
                    <a:pt x="29736" y="1318"/>
                  </a:cubicBezTo>
                  <a:cubicBezTo>
                    <a:pt x="15098" y="1764"/>
                    <a:pt x="1532" y="7926"/>
                    <a:pt x="103" y="25250"/>
                  </a:cubicBezTo>
                  <a:cubicBezTo>
                    <a:pt x="-2039" y="50878"/>
                    <a:pt x="29647" y="67844"/>
                    <a:pt x="50889" y="55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0"/>
            <p:cNvSpPr/>
            <p:nvPr/>
          </p:nvSpPr>
          <p:spPr>
            <a:xfrm>
              <a:off x="9358475" y="2193181"/>
              <a:ext cx="52021" cy="52200"/>
            </a:xfrm>
            <a:custGeom>
              <a:avLst/>
              <a:gdLst/>
              <a:ahLst/>
              <a:cxnLst/>
              <a:rect l="l" t="t" r="r" b="b"/>
              <a:pathLst>
                <a:path w="52021" h="52200" extrusionOk="0">
                  <a:moveTo>
                    <a:pt x="43823" y="7808"/>
                  </a:moveTo>
                  <a:cubicBezTo>
                    <a:pt x="41770" y="6022"/>
                    <a:pt x="39449" y="4594"/>
                    <a:pt x="36951" y="3522"/>
                  </a:cubicBezTo>
                  <a:cubicBezTo>
                    <a:pt x="35165" y="1736"/>
                    <a:pt x="32578" y="486"/>
                    <a:pt x="29364" y="129"/>
                  </a:cubicBezTo>
                  <a:cubicBezTo>
                    <a:pt x="24009" y="-407"/>
                    <a:pt x="19011" y="754"/>
                    <a:pt x="14638" y="3165"/>
                  </a:cubicBezTo>
                  <a:cubicBezTo>
                    <a:pt x="8836" y="5576"/>
                    <a:pt x="4195" y="10130"/>
                    <a:pt x="1160" y="16113"/>
                  </a:cubicBezTo>
                  <a:cubicBezTo>
                    <a:pt x="0" y="18435"/>
                    <a:pt x="-179" y="21024"/>
                    <a:pt x="356" y="23525"/>
                  </a:cubicBezTo>
                  <a:cubicBezTo>
                    <a:pt x="0" y="25668"/>
                    <a:pt x="-89" y="27900"/>
                    <a:pt x="89" y="30222"/>
                  </a:cubicBezTo>
                  <a:cubicBezTo>
                    <a:pt x="1517" y="47903"/>
                    <a:pt x="20171" y="56743"/>
                    <a:pt x="35701" y="49867"/>
                  </a:cubicBezTo>
                  <a:cubicBezTo>
                    <a:pt x="52392" y="42455"/>
                    <a:pt x="58283" y="20488"/>
                    <a:pt x="43823" y="7808"/>
                  </a:cubicBezTo>
                  <a:close/>
                  <a:moveTo>
                    <a:pt x="27490" y="26203"/>
                  </a:moveTo>
                  <a:cubicBezTo>
                    <a:pt x="27400" y="26203"/>
                    <a:pt x="27400" y="26203"/>
                    <a:pt x="27311" y="26203"/>
                  </a:cubicBezTo>
                  <a:cubicBezTo>
                    <a:pt x="27400" y="26025"/>
                    <a:pt x="27490" y="25935"/>
                    <a:pt x="27579" y="25935"/>
                  </a:cubicBezTo>
                  <a:cubicBezTo>
                    <a:pt x="27758" y="25757"/>
                    <a:pt x="27847" y="25668"/>
                    <a:pt x="27847" y="25668"/>
                  </a:cubicBezTo>
                  <a:cubicBezTo>
                    <a:pt x="27758" y="25757"/>
                    <a:pt x="27758" y="25846"/>
                    <a:pt x="27668" y="25935"/>
                  </a:cubicBezTo>
                  <a:cubicBezTo>
                    <a:pt x="27579" y="26114"/>
                    <a:pt x="27490" y="26203"/>
                    <a:pt x="27490" y="26203"/>
                  </a:cubicBezTo>
                  <a:close/>
                  <a:moveTo>
                    <a:pt x="27132" y="26561"/>
                  </a:moveTo>
                  <a:cubicBezTo>
                    <a:pt x="27222" y="26561"/>
                    <a:pt x="27222" y="26561"/>
                    <a:pt x="27311" y="26561"/>
                  </a:cubicBezTo>
                  <a:cubicBezTo>
                    <a:pt x="27044" y="26829"/>
                    <a:pt x="26955" y="26918"/>
                    <a:pt x="27132" y="26561"/>
                  </a:cubicBezTo>
                  <a:close/>
                  <a:moveTo>
                    <a:pt x="24990" y="27811"/>
                  </a:moveTo>
                  <a:cubicBezTo>
                    <a:pt x="25169" y="27811"/>
                    <a:pt x="25258" y="27722"/>
                    <a:pt x="25348" y="27632"/>
                  </a:cubicBezTo>
                  <a:cubicBezTo>
                    <a:pt x="25348" y="27632"/>
                    <a:pt x="25348" y="27632"/>
                    <a:pt x="25348" y="27632"/>
                  </a:cubicBezTo>
                  <a:cubicBezTo>
                    <a:pt x="25348" y="27632"/>
                    <a:pt x="25348" y="27632"/>
                    <a:pt x="25348" y="27632"/>
                  </a:cubicBezTo>
                  <a:cubicBezTo>
                    <a:pt x="25348" y="27811"/>
                    <a:pt x="25169" y="27811"/>
                    <a:pt x="24990" y="27811"/>
                  </a:cubicBezTo>
                  <a:close/>
                  <a:moveTo>
                    <a:pt x="26597" y="27989"/>
                  </a:moveTo>
                  <a:cubicBezTo>
                    <a:pt x="26597" y="27989"/>
                    <a:pt x="26597" y="27989"/>
                    <a:pt x="26597" y="27989"/>
                  </a:cubicBezTo>
                  <a:cubicBezTo>
                    <a:pt x="26776" y="28079"/>
                    <a:pt x="27044" y="28168"/>
                    <a:pt x="27311" y="28257"/>
                  </a:cubicBezTo>
                  <a:cubicBezTo>
                    <a:pt x="27044" y="28168"/>
                    <a:pt x="26776" y="28079"/>
                    <a:pt x="26597" y="27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9485534" y="2296372"/>
              <a:ext cx="51348" cy="51085"/>
            </a:xfrm>
            <a:custGeom>
              <a:avLst/>
              <a:gdLst/>
              <a:ahLst/>
              <a:cxnLst/>
              <a:rect l="l" t="t" r="r" b="b"/>
              <a:pathLst>
                <a:path w="51348" h="51085" extrusionOk="0">
                  <a:moveTo>
                    <a:pt x="48324" y="31954"/>
                  </a:moveTo>
                  <a:cubicBezTo>
                    <a:pt x="49573" y="28561"/>
                    <a:pt x="49752" y="24900"/>
                    <a:pt x="49217" y="21417"/>
                  </a:cubicBezTo>
                  <a:cubicBezTo>
                    <a:pt x="54661" y="13381"/>
                    <a:pt x="49395" y="-1175"/>
                    <a:pt x="36632" y="76"/>
                  </a:cubicBezTo>
                  <a:cubicBezTo>
                    <a:pt x="32883" y="433"/>
                    <a:pt x="29224" y="1326"/>
                    <a:pt x="25743" y="2754"/>
                  </a:cubicBezTo>
                  <a:cubicBezTo>
                    <a:pt x="22173" y="2754"/>
                    <a:pt x="18602" y="3380"/>
                    <a:pt x="15300" y="4630"/>
                  </a:cubicBezTo>
                  <a:cubicBezTo>
                    <a:pt x="-3264" y="11595"/>
                    <a:pt x="-5228" y="35883"/>
                    <a:pt x="11016" y="46510"/>
                  </a:cubicBezTo>
                  <a:cubicBezTo>
                    <a:pt x="19584" y="52136"/>
                    <a:pt x="31187" y="52939"/>
                    <a:pt x="39755" y="46867"/>
                  </a:cubicBezTo>
                  <a:cubicBezTo>
                    <a:pt x="43415" y="44277"/>
                    <a:pt x="45289" y="40706"/>
                    <a:pt x="45914" y="36777"/>
                  </a:cubicBezTo>
                  <a:cubicBezTo>
                    <a:pt x="46807" y="35258"/>
                    <a:pt x="47699" y="33651"/>
                    <a:pt x="48324" y="31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0"/>
            <p:cNvSpPr/>
            <p:nvPr/>
          </p:nvSpPr>
          <p:spPr>
            <a:xfrm>
              <a:off x="9352904" y="2312258"/>
              <a:ext cx="53206" cy="50119"/>
            </a:xfrm>
            <a:custGeom>
              <a:avLst/>
              <a:gdLst/>
              <a:ahLst/>
              <a:cxnLst/>
              <a:rect l="l" t="t" r="r" b="b"/>
              <a:pathLst>
                <a:path w="53206" h="50119" extrusionOk="0">
                  <a:moveTo>
                    <a:pt x="34489" y="799"/>
                  </a:moveTo>
                  <a:cubicBezTo>
                    <a:pt x="25742" y="3656"/>
                    <a:pt x="16906" y="6424"/>
                    <a:pt x="8159" y="9282"/>
                  </a:cubicBezTo>
                  <a:cubicBezTo>
                    <a:pt x="1287" y="11514"/>
                    <a:pt x="-1659" y="20355"/>
                    <a:pt x="930" y="26606"/>
                  </a:cubicBezTo>
                  <a:cubicBezTo>
                    <a:pt x="3250" y="32231"/>
                    <a:pt x="8427" y="34821"/>
                    <a:pt x="13960" y="34553"/>
                  </a:cubicBezTo>
                  <a:cubicBezTo>
                    <a:pt x="13871" y="34731"/>
                    <a:pt x="13871" y="34999"/>
                    <a:pt x="13782" y="35178"/>
                  </a:cubicBezTo>
                  <a:cubicBezTo>
                    <a:pt x="11550" y="44911"/>
                    <a:pt x="23511" y="53037"/>
                    <a:pt x="32079" y="49108"/>
                  </a:cubicBezTo>
                  <a:cubicBezTo>
                    <a:pt x="46449" y="42411"/>
                    <a:pt x="55285" y="27230"/>
                    <a:pt x="52785" y="11336"/>
                  </a:cubicBezTo>
                  <a:cubicBezTo>
                    <a:pt x="51269" y="2317"/>
                    <a:pt x="42700" y="-1880"/>
                    <a:pt x="34489" y="7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0"/>
            <p:cNvSpPr/>
            <p:nvPr/>
          </p:nvSpPr>
          <p:spPr>
            <a:xfrm>
              <a:off x="9398075" y="2108981"/>
              <a:ext cx="41149" cy="41475"/>
            </a:xfrm>
            <a:custGeom>
              <a:avLst/>
              <a:gdLst/>
              <a:ahLst/>
              <a:cxnLst/>
              <a:rect l="l" t="t" r="r" b="b"/>
              <a:pathLst>
                <a:path w="41149" h="41475" extrusionOk="0">
                  <a:moveTo>
                    <a:pt x="15826" y="41109"/>
                  </a:moveTo>
                  <a:cubicBezTo>
                    <a:pt x="24841" y="43163"/>
                    <a:pt x="33945" y="36287"/>
                    <a:pt x="36711" y="27982"/>
                  </a:cubicBezTo>
                  <a:cubicBezTo>
                    <a:pt x="37426" y="25929"/>
                    <a:pt x="37693" y="23785"/>
                    <a:pt x="37872" y="21732"/>
                  </a:cubicBezTo>
                  <a:cubicBezTo>
                    <a:pt x="40282" y="18785"/>
                    <a:pt x="41621" y="14945"/>
                    <a:pt x="40997" y="11373"/>
                  </a:cubicBezTo>
                  <a:cubicBezTo>
                    <a:pt x="39658" y="3783"/>
                    <a:pt x="33498" y="-414"/>
                    <a:pt x="26002" y="32"/>
                  </a:cubicBezTo>
                  <a:cubicBezTo>
                    <a:pt x="18950" y="390"/>
                    <a:pt x="12256" y="4765"/>
                    <a:pt x="8240" y="10480"/>
                  </a:cubicBezTo>
                  <a:cubicBezTo>
                    <a:pt x="7883" y="10927"/>
                    <a:pt x="7704" y="11373"/>
                    <a:pt x="7437" y="11820"/>
                  </a:cubicBezTo>
                  <a:cubicBezTo>
                    <a:pt x="5830" y="13605"/>
                    <a:pt x="4312" y="15481"/>
                    <a:pt x="2707" y="17267"/>
                  </a:cubicBezTo>
                  <a:cubicBezTo>
                    <a:pt x="-1845" y="22535"/>
                    <a:pt x="-417" y="32001"/>
                    <a:pt x="5206" y="35930"/>
                  </a:cubicBezTo>
                  <a:cubicBezTo>
                    <a:pt x="6098" y="36555"/>
                    <a:pt x="6901" y="37001"/>
                    <a:pt x="7793" y="37358"/>
                  </a:cubicBezTo>
                  <a:cubicBezTo>
                    <a:pt x="10114" y="39234"/>
                    <a:pt x="13060" y="40484"/>
                    <a:pt x="15826" y="41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10"/>
          <p:cNvGrpSpPr/>
          <p:nvPr/>
        </p:nvGrpSpPr>
        <p:grpSpPr>
          <a:xfrm>
            <a:off x="7930493" y="-250504"/>
            <a:ext cx="1612239" cy="1279888"/>
            <a:chOff x="2942485" y="-56344"/>
            <a:chExt cx="2092187" cy="1660898"/>
          </a:xfrm>
        </p:grpSpPr>
        <p:grpSp>
          <p:nvGrpSpPr>
            <p:cNvPr id="435" name="Google Shape;435;p10"/>
            <p:cNvGrpSpPr/>
            <p:nvPr/>
          </p:nvGrpSpPr>
          <p:grpSpPr>
            <a:xfrm>
              <a:off x="2942485" y="-56344"/>
              <a:ext cx="1873186" cy="790648"/>
              <a:chOff x="2942485" y="-56344"/>
              <a:chExt cx="1873186" cy="790648"/>
            </a:xfrm>
          </p:grpSpPr>
          <p:sp>
            <p:nvSpPr>
              <p:cNvPr id="436" name="Google Shape;436;p10"/>
              <p:cNvSpPr/>
              <p:nvPr/>
            </p:nvSpPr>
            <p:spPr>
              <a:xfrm>
                <a:off x="2942524" y="-56344"/>
                <a:ext cx="1873147" cy="790648"/>
              </a:xfrm>
              <a:custGeom>
                <a:avLst/>
                <a:gdLst/>
                <a:ahLst/>
                <a:cxnLst/>
                <a:rect l="l" t="t" r="r" b="b"/>
                <a:pathLst>
                  <a:path w="1873147" h="790648" extrusionOk="0">
                    <a:moveTo>
                      <a:pt x="1852" y="785900"/>
                    </a:moveTo>
                    <a:cubicBezTo>
                      <a:pt x="2834" y="786704"/>
                      <a:pt x="4173" y="787240"/>
                      <a:pt x="5601" y="787329"/>
                    </a:cubicBezTo>
                    <a:cubicBezTo>
                      <a:pt x="7565" y="789472"/>
                      <a:pt x="10331" y="790812"/>
                      <a:pt x="14080" y="790633"/>
                    </a:cubicBezTo>
                    <a:cubicBezTo>
                      <a:pt x="133322" y="785364"/>
                      <a:pt x="251940" y="769738"/>
                      <a:pt x="368148" y="743931"/>
                    </a:cubicBezTo>
                    <a:cubicBezTo>
                      <a:pt x="371182" y="743306"/>
                      <a:pt x="374217" y="742591"/>
                      <a:pt x="377252" y="741966"/>
                    </a:cubicBezTo>
                    <a:cubicBezTo>
                      <a:pt x="388230" y="739466"/>
                      <a:pt x="399208" y="736966"/>
                      <a:pt x="410097" y="734197"/>
                    </a:cubicBezTo>
                    <a:cubicBezTo>
                      <a:pt x="412328" y="733751"/>
                      <a:pt x="414560" y="733215"/>
                      <a:pt x="416791" y="732590"/>
                    </a:cubicBezTo>
                    <a:cubicBezTo>
                      <a:pt x="567272" y="695443"/>
                      <a:pt x="713379" y="641150"/>
                      <a:pt x="851544" y="569891"/>
                    </a:cubicBezTo>
                    <a:cubicBezTo>
                      <a:pt x="854043" y="568552"/>
                      <a:pt x="856721" y="567302"/>
                      <a:pt x="859220" y="565873"/>
                    </a:cubicBezTo>
                    <a:cubicBezTo>
                      <a:pt x="880908" y="554621"/>
                      <a:pt x="902418" y="542923"/>
                      <a:pt x="923839" y="530690"/>
                    </a:cubicBezTo>
                    <a:cubicBezTo>
                      <a:pt x="924732" y="530243"/>
                      <a:pt x="925713" y="529708"/>
                      <a:pt x="926606" y="529172"/>
                    </a:cubicBezTo>
                    <a:cubicBezTo>
                      <a:pt x="929283" y="527654"/>
                      <a:pt x="932050" y="526046"/>
                      <a:pt x="934728" y="524439"/>
                    </a:cubicBezTo>
                    <a:cubicBezTo>
                      <a:pt x="1083156" y="438178"/>
                      <a:pt x="1213823" y="327450"/>
                      <a:pt x="1354665" y="229938"/>
                    </a:cubicBezTo>
                    <a:cubicBezTo>
                      <a:pt x="1497024" y="131354"/>
                      <a:pt x="1637865" y="69650"/>
                      <a:pt x="1803251" y="45361"/>
                    </a:cubicBezTo>
                    <a:cubicBezTo>
                      <a:pt x="1822262" y="49112"/>
                      <a:pt x="1841184" y="53398"/>
                      <a:pt x="1860284" y="58220"/>
                    </a:cubicBezTo>
                    <a:cubicBezTo>
                      <a:pt x="1868496" y="60274"/>
                      <a:pt x="1873405" y="53577"/>
                      <a:pt x="1873137" y="46969"/>
                    </a:cubicBezTo>
                    <a:cubicBezTo>
                      <a:pt x="1873137" y="43486"/>
                      <a:pt x="1871620" y="40003"/>
                      <a:pt x="1868407" y="37950"/>
                    </a:cubicBezTo>
                    <a:cubicBezTo>
                      <a:pt x="1869032" y="37860"/>
                      <a:pt x="1869745" y="37771"/>
                      <a:pt x="1870370" y="37682"/>
                    </a:cubicBezTo>
                    <a:cubicBezTo>
                      <a:pt x="1872601" y="37503"/>
                      <a:pt x="1873048" y="34021"/>
                      <a:pt x="1870638" y="33753"/>
                    </a:cubicBezTo>
                    <a:cubicBezTo>
                      <a:pt x="1861623" y="32592"/>
                      <a:pt x="1852430" y="31877"/>
                      <a:pt x="1843415" y="31163"/>
                    </a:cubicBezTo>
                    <a:cubicBezTo>
                      <a:pt x="1828956" y="27859"/>
                      <a:pt x="1814497" y="24823"/>
                      <a:pt x="1800038" y="22144"/>
                    </a:cubicBezTo>
                    <a:cubicBezTo>
                      <a:pt x="1484439" y="-38310"/>
                      <a:pt x="1174819" y="28841"/>
                      <a:pt x="889119" y="176985"/>
                    </a:cubicBezTo>
                    <a:cubicBezTo>
                      <a:pt x="742298" y="253066"/>
                      <a:pt x="604491" y="345131"/>
                      <a:pt x="468915" y="439696"/>
                    </a:cubicBezTo>
                    <a:cubicBezTo>
                      <a:pt x="466237" y="441571"/>
                      <a:pt x="463738" y="443268"/>
                      <a:pt x="461061" y="445143"/>
                    </a:cubicBezTo>
                    <a:cubicBezTo>
                      <a:pt x="460436" y="445590"/>
                      <a:pt x="459900" y="446036"/>
                      <a:pt x="459276" y="446394"/>
                    </a:cubicBezTo>
                    <a:cubicBezTo>
                      <a:pt x="452492" y="451037"/>
                      <a:pt x="445798" y="455770"/>
                      <a:pt x="439104" y="460592"/>
                    </a:cubicBezTo>
                    <a:cubicBezTo>
                      <a:pt x="435713" y="462913"/>
                      <a:pt x="432410" y="465235"/>
                      <a:pt x="429108" y="467646"/>
                    </a:cubicBezTo>
                    <a:cubicBezTo>
                      <a:pt x="360829" y="515599"/>
                      <a:pt x="292640" y="563998"/>
                      <a:pt x="224807" y="612664"/>
                    </a:cubicBezTo>
                    <a:cubicBezTo>
                      <a:pt x="154475" y="663206"/>
                      <a:pt x="77182" y="710177"/>
                      <a:pt x="12920" y="768845"/>
                    </a:cubicBezTo>
                    <a:cubicBezTo>
                      <a:pt x="12830" y="768845"/>
                      <a:pt x="12741" y="768934"/>
                      <a:pt x="12652" y="768845"/>
                    </a:cubicBezTo>
                    <a:cubicBezTo>
                      <a:pt x="8993" y="769023"/>
                      <a:pt x="6404" y="770720"/>
                      <a:pt x="4798" y="773042"/>
                    </a:cubicBezTo>
                    <a:cubicBezTo>
                      <a:pt x="3905" y="774381"/>
                      <a:pt x="3280" y="776078"/>
                      <a:pt x="3013" y="777774"/>
                    </a:cubicBezTo>
                    <a:cubicBezTo>
                      <a:pt x="2566" y="778131"/>
                      <a:pt x="2120" y="778578"/>
                      <a:pt x="1674" y="778935"/>
                    </a:cubicBezTo>
                    <a:cubicBezTo>
                      <a:pt x="-1004" y="781435"/>
                      <a:pt x="-111" y="784204"/>
                      <a:pt x="1852" y="7859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0"/>
              <p:cNvSpPr/>
              <p:nvPr/>
            </p:nvSpPr>
            <p:spPr>
              <a:xfrm>
                <a:off x="2942485" y="-34200"/>
                <a:ext cx="1872908" cy="763845"/>
              </a:xfrm>
              <a:custGeom>
                <a:avLst/>
                <a:gdLst/>
                <a:ahLst/>
                <a:cxnLst/>
                <a:rect l="l" t="t" r="r" b="b"/>
                <a:pathLst>
                  <a:path w="1872908" h="763845" extrusionOk="0">
                    <a:moveTo>
                      <a:pt x="1534" y="756880"/>
                    </a:moveTo>
                    <a:cubicBezTo>
                      <a:pt x="1980" y="756523"/>
                      <a:pt x="2427" y="756077"/>
                      <a:pt x="2873" y="755720"/>
                    </a:cubicBezTo>
                    <a:cubicBezTo>
                      <a:pt x="3141" y="754023"/>
                      <a:pt x="3766" y="752326"/>
                      <a:pt x="4658" y="750987"/>
                    </a:cubicBezTo>
                    <a:cubicBezTo>
                      <a:pt x="143625" y="707856"/>
                      <a:pt x="274114" y="648295"/>
                      <a:pt x="400764" y="575340"/>
                    </a:cubicBezTo>
                    <a:cubicBezTo>
                      <a:pt x="445480" y="549622"/>
                      <a:pt x="489571" y="523101"/>
                      <a:pt x="533662" y="496401"/>
                    </a:cubicBezTo>
                    <a:cubicBezTo>
                      <a:pt x="495551" y="487382"/>
                      <a:pt x="462170" y="466219"/>
                      <a:pt x="428968" y="445591"/>
                    </a:cubicBezTo>
                    <a:cubicBezTo>
                      <a:pt x="432360" y="443270"/>
                      <a:pt x="435662" y="440948"/>
                      <a:pt x="438965" y="438537"/>
                    </a:cubicBezTo>
                    <a:cubicBezTo>
                      <a:pt x="447979" y="445145"/>
                      <a:pt x="456905" y="452199"/>
                      <a:pt x="466276" y="457557"/>
                    </a:cubicBezTo>
                    <a:cubicBezTo>
                      <a:pt x="490285" y="471220"/>
                      <a:pt x="518489" y="477203"/>
                      <a:pt x="542231" y="491133"/>
                    </a:cubicBezTo>
                    <a:cubicBezTo>
                      <a:pt x="551870" y="485329"/>
                      <a:pt x="561509" y="479524"/>
                      <a:pt x="571149" y="473720"/>
                    </a:cubicBezTo>
                    <a:cubicBezTo>
                      <a:pt x="533484" y="457914"/>
                      <a:pt x="496265" y="441216"/>
                      <a:pt x="459136" y="424339"/>
                    </a:cubicBezTo>
                    <a:cubicBezTo>
                      <a:pt x="459761" y="423892"/>
                      <a:pt x="460296" y="423446"/>
                      <a:pt x="460921" y="423089"/>
                    </a:cubicBezTo>
                    <a:cubicBezTo>
                      <a:pt x="463599" y="421213"/>
                      <a:pt x="466098" y="419517"/>
                      <a:pt x="468775" y="417641"/>
                    </a:cubicBezTo>
                    <a:cubicBezTo>
                      <a:pt x="506797" y="433983"/>
                      <a:pt x="545087" y="449878"/>
                      <a:pt x="583020" y="466398"/>
                    </a:cubicBezTo>
                    <a:cubicBezTo>
                      <a:pt x="763847" y="355937"/>
                      <a:pt x="943067" y="244406"/>
                      <a:pt x="1141388" y="165021"/>
                    </a:cubicBezTo>
                    <a:cubicBezTo>
                      <a:pt x="1279731" y="109657"/>
                      <a:pt x="1423161" y="65633"/>
                      <a:pt x="1569001" y="34915"/>
                    </a:cubicBezTo>
                    <a:cubicBezTo>
                      <a:pt x="1639868" y="20002"/>
                      <a:pt x="1720642" y="2590"/>
                      <a:pt x="1799810" y="0"/>
                    </a:cubicBezTo>
                    <a:cubicBezTo>
                      <a:pt x="1814269" y="2679"/>
                      <a:pt x="1828817" y="5715"/>
                      <a:pt x="1843187" y="9019"/>
                    </a:cubicBezTo>
                    <a:cubicBezTo>
                      <a:pt x="1852201" y="9733"/>
                      <a:pt x="1861394" y="10448"/>
                      <a:pt x="1870409" y="11609"/>
                    </a:cubicBezTo>
                    <a:cubicBezTo>
                      <a:pt x="1872819" y="11876"/>
                      <a:pt x="1872373" y="15359"/>
                      <a:pt x="1870141" y="15538"/>
                    </a:cubicBezTo>
                    <a:cubicBezTo>
                      <a:pt x="1869517" y="15627"/>
                      <a:pt x="1868802" y="15716"/>
                      <a:pt x="1868178" y="15806"/>
                    </a:cubicBezTo>
                    <a:cubicBezTo>
                      <a:pt x="1871391" y="17859"/>
                      <a:pt x="1872908" y="21431"/>
                      <a:pt x="1872908" y="24825"/>
                    </a:cubicBezTo>
                    <a:cubicBezTo>
                      <a:pt x="1861037" y="23128"/>
                      <a:pt x="1849077" y="21788"/>
                      <a:pt x="1836850" y="21163"/>
                    </a:cubicBezTo>
                    <a:cubicBezTo>
                      <a:pt x="1793116" y="18931"/>
                      <a:pt x="1749560" y="22056"/>
                      <a:pt x="1706183" y="27861"/>
                    </a:cubicBezTo>
                    <a:cubicBezTo>
                      <a:pt x="1620500" y="39291"/>
                      <a:pt x="1535441" y="57418"/>
                      <a:pt x="1451900" y="78849"/>
                    </a:cubicBezTo>
                    <a:cubicBezTo>
                      <a:pt x="1209667" y="141000"/>
                      <a:pt x="987605" y="244673"/>
                      <a:pt x="773575" y="368975"/>
                    </a:cubicBezTo>
                    <a:cubicBezTo>
                      <a:pt x="802493" y="427107"/>
                      <a:pt x="830519" y="485596"/>
                      <a:pt x="858991" y="543818"/>
                    </a:cubicBezTo>
                    <a:cubicBezTo>
                      <a:pt x="856402" y="545247"/>
                      <a:pt x="853814" y="546497"/>
                      <a:pt x="851315" y="547836"/>
                    </a:cubicBezTo>
                    <a:cubicBezTo>
                      <a:pt x="819095" y="491669"/>
                      <a:pt x="790355" y="432375"/>
                      <a:pt x="767863" y="372279"/>
                    </a:cubicBezTo>
                    <a:cubicBezTo>
                      <a:pt x="731805" y="393353"/>
                      <a:pt x="696014" y="414784"/>
                      <a:pt x="660402" y="436930"/>
                    </a:cubicBezTo>
                    <a:cubicBezTo>
                      <a:pt x="571952" y="491669"/>
                      <a:pt x="482074" y="549265"/>
                      <a:pt x="389340" y="601682"/>
                    </a:cubicBezTo>
                    <a:cubicBezTo>
                      <a:pt x="396748" y="638741"/>
                      <a:pt x="406298" y="674727"/>
                      <a:pt x="416562" y="710625"/>
                    </a:cubicBezTo>
                    <a:cubicBezTo>
                      <a:pt x="414331" y="711160"/>
                      <a:pt x="412189" y="711785"/>
                      <a:pt x="409868" y="712232"/>
                    </a:cubicBezTo>
                    <a:cubicBezTo>
                      <a:pt x="400407" y="676513"/>
                      <a:pt x="392464" y="640259"/>
                      <a:pt x="384431" y="604451"/>
                    </a:cubicBezTo>
                    <a:cubicBezTo>
                      <a:pt x="371221" y="611951"/>
                      <a:pt x="357923" y="619095"/>
                      <a:pt x="344624" y="626328"/>
                    </a:cubicBezTo>
                    <a:cubicBezTo>
                      <a:pt x="356048" y="657404"/>
                      <a:pt x="366848" y="688568"/>
                      <a:pt x="377023" y="720001"/>
                    </a:cubicBezTo>
                    <a:cubicBezTo>
                      <a:pt x="373988" y="720626"/>
                      <a:pt x="370954" y="721340"/>
                      <a:pt x="367919" y="721965"/>
                    </a:cubicBezTo>
                    <a:cubicBezTo>
                      <a:pt x="367205" y="720090"/>
                      <a:pt x="366580" y="718304"/>
                      <a:pt x="365955" y="716429"/>
                    </a:cubicBezTo>
                    <a:cubicBezTo>
                      <a:pt x="356137" y="687765"/>
                      <a:pt x="346766" y="659011"/>
                      <a:pt x="337841" y="629989"/>
                    </a:cubicBezTo>
                    <a:cubicBezTo>
                      <a:pt x="230469" y="687318"/>
                      <a:pt x="119170" y="736074"/>
                      <a:pt x="1802" y="763845"/>
                    </a:cubicBezTo>
                    <a:cubicBezTo>
                      <a:pt x="-72" y="762060"/>
                      <a:pt x="-965" y="759291"/>
                      <a:pt x="1534" y="7568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0"/>
              <p:cNvSpPr/>
              <p:nvPr/>
            </p:nvSpPr>
            <p:spPr>
              <a:xfrm>
                <a:off x="3490768" y="575826"/>
                <a:ext cx="56962" cy="37790"/>
              </a:xfrm>
              <a:custGeom>
                <a:avLst/>
                <a:gdLst/>
                <a:ahLst/>
                <a:cxnLst/>
                <a:rect l="l" t="t" r="r" b="b"/>
                <a:pathLst>
                  <a:path w="56962" h="37790" extrusionOk="0">
                    <a:moveTo>
                      <a:pt x="1445" y="22820"/>
                    </a:moveTo>
                    <a:cubicBezTo>
                      <a:pt x="5372" y="28624"/>
                      <a:pt x="10995" y="31661"/>
                      <a:pt x="16975" y="32553"/>
                    </a:cubicBezTo>
                    <a:cubicBezTo>
                      <a:pt x="22955" y="37108"/>
                      <a:pt x="29827" y="38894"/>
                      <a:pt x="37681" y="37108"/>
                    </a:cubicBezTo>
                    <a:cubicBezTo>
                      <a:pt x="47053" y="34965"/>
                      <a:pt x="57139" y="26303"/>
                      <a:pt x="56960" y="16034"/>
                    </a:cubicBezTo>
                    <a:cubicBezTo>
                      <a:pt x="56782" y="4514"/>
                      <a:pt x="44465" y="496"/>
                      <a:pt x="34825" y="49"/>
                    </a:cubicBezTo>
                    <a:cubicBezTo>
                      <a:pt x="23490" y="-486"/>
                      <a:pt x="12423" y="3353"/>
                      <a:pt x="3765" y="10676"/>
                    </a:cubicBezTo>
                    <a:cubicBezTo>
                      <a:pt x="285" y="13712"/>
                      <a:pt x="-1411" y="18534"/>
                      <a:pt x="1445" y="228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0"/>
              <p:cNvSpPr/>
              <p:nvPr/>
            </p:nvSpPr>
            <p:spPr>
              <a:xfrm>
                <a:off x="3444893" y="607644"/>
                <a:ext cx="23899" cy="18495"/>
              </a:xfrm>
              <a:custGeom>
                <a:avLst/>
                <a:gdLst/>
                <a:ahLst/>
                <a:cxnLst/>
                <a:rect l="l" t="t" r="r" b="b"/>
                <a:pathLst>
                  <a:path w="23899" h="18495" extrusionOk="0">
                    <a:moveTo>
                      <a:pt x="4211" y="16541"/>
                    </a:moveTo>
                    <a:cubicBezTo>
                      <a:pt x="7602" y="18773"/>
                      <a:pt x="12333" y="19041"/>
                      <a:pt x="16081" y="17612"/>
                    </a:cubicBezTo>
                    <a:cubicBezTo>
                      <a:pt x="16528" y="17434"/>
                      <a:pt x="16795" y="17166"/>
                      <a:pt x="17242" y="16898"/>
                    </a:cubicBezTo>
                    <a:cubicBezTo>
                      <a:pt x="19652" y="16451"/>
                      <a:pt x="21972" y="14933"/>
                      <a:pt x="23043" y="12790"/>
                    </a:cubicBezTo>
                    <a:cubicBezTo>
                      <a:pt x="25185" y="8593"/>
                      <a:pt x="23043" y="4664"/>
                      <a:pt x="19562" y="2253"/>
                    </a:cubicBezTo>
                    <a:cubicBezTo>
                      <a:pt x="14207" y="-1319"/>
                      <a:pt x="5996" y="-694"/>
                      <a:pt x="1979" y="4486"/>
                    </a:cubicBezTo>
                    <a:cubicBezTo>
                      <a:pt x="-1502" y="8861"/>
                      <a:pt x="-163" y="13683"/>
                      <a:pt x="4211" y="165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0" name="Google Shape;440;p10"/>
            <p:cNvGrpSpPr/>
            <p:nvPr/>
          </p:nvGrpSpPr>
          <p:grpSpPr>
            <a:xfrm>
              <a:off x="4098733" y="86390"/>
              <a:ext cx="857413" cy="1518164"/>
              <a:chOff x="4098733" y="86390"/>
              <a:chExt cx="857413" cy="1518164"/>
            </a:xfrm>
          </p:grpSpPr>
          <p:sp>
            <p:nvSpPr>
              <p:cNvPr id="441" name="Google Shape;441;p10"/>
              <p:cNvSpPr/>
              <p:nvPr/>
            </p:nvSpPr>
            <p:spPr>
              <a:xfrm>
                <a:off x="4098733" y="86390"/>
                <a:ext cx="857413" cy="1518164"/>
              </a:xfrm>
              <a:custGeom>
                <a:avLst/>
                <a:gdLst/>
                <a:ahLst/>
                <a:cxnLst/>
                <a:rect l="l" t="t" r="r" b="b"/>
                <a:pathLst>
                  <a:path w="857413" h="1518164" extrusionOk="0">
                    <a:moveTo>
                      <a:pt x="135" y="1509166"/>
                    </a:moveTo>
                    <a:cubicBezTo>
                      <a:pt x="492" y="1511577"/>
                      <a:pt x="1384" y="1513810"/>
                      <a:pt x="3169" y="1515328"/>
                    </a:cubicBezTo>
                    <a:cubicBezTo>
                      <a:pt x="6829" y="1518900"/>
                      <a:pt x="13969" y="1519703"/>
                      <a:pt x="26197" y="1514167"/>
                    </a:cubicBezTo>
                    <a:cubicBezTo>
                      <a:pt x="145261" y="1460678"/>
                      <a:pt x="251115" y="1366202"/>
                      <a:pt x="337245" y="1255742"/>
                    </a:cubicBezTo>
                    <a:cubicBezTo>
                      <a:pt x="339297" y="1253420"/>
                      <a:pt x="341082" y="1250920"/>
                      <a:pt x="342957" y="1248509"/>
                    </a:cubicBezTo>
                    <a:cubicBezTo>
                      <a:pt x="349651" y="1239847"/>
                      <a:pt x="356256" y="1231006"/>
                      <a:pt x="362682" y="1222077"/>
                    </a:cubicBezTo>
                    <a:cubicBezTo>
                      <a:pt x="363931" y="1220559"/>
                      <a:pt x="364913" y="1219041"/>
                      <a:pt x="365984" y="1217523"/>
                    </a:cubicBezTo>
                    <a:cubicBezTo>
                      <a:pt x="432032" y="1125815"/>
                      <a:pt x="484869" y="1025624"/>
                      <a:pt x="521285" y="929897"/>
                    </a:cubicBezTo>
                    <a:cubicBezTo>
                      <a:pt x="545205" y="867032"/>
                      <a:pt x="563502" y="801846"/>
                      <a:pt x="579478" y="735677"/>
                    </a:cubicBezTo>
                    <a:cubicBezTo>
                      <a:pt x="580371" y="731926"/>
                      <a:pt x="581352" y="728265"/>
                      <a:pt x="582245" y="724604"/>
                    </a:cubicBezTo>
                    <a:cubicBezTo>
                      <a:pt x="584476" y="714781"/>
                      <a:pt x="586797" y="704959"/>
                      <a:pt x="589028" y="695047"/>
                    </a:cubicBezTo>
                    <a:cubicBezTo>
                      <a:pt x="589653" y="692368"/>
                      <a:pt x="590278" y="689689"/>
                      <a:pt x="590902" y="686921"/>
                    </a:cubicBezTo>
                    <a:cubicBezTo>
                      <a:pt x="636243" y="487074"/>
                      <a:pt x="668642" y="282495"/>
                      <a:pt x="780476" y="111492"/>
                    </a:cubicBezTo>
                    <a:cubicBezTo>
                      <a:pt x="791990" y="93989"/>
                      <a:pt x="804218" y="76755"/>
                      <a:pt x="817427" y="60057"/>
                    </a:cubicBezTo>
                    <a:cubicBezTo>
                      <a:pt x="827245" y="47555"/>
                      <a:pt x="837777" y="35232"/>
                      <a:pt x="848666" y="23088"/>
                    </a:cubicBezTo>
                    <a:cubicBezTo>
                      <a:pt x="849558" y="22105"/>
                      <a:pt x="849469" y="21034"/>
                      <a:pt x="848934" y="20141"/>
                    </a:cubicBezTo>
                    <a:cubicBezTo>
                      <a:pt x="850183" y="19426"/>
                      <a:pt x="851433" y="18623"/>
                      <a:pt x="852772" y="17908"/>
                    </a:cubicBezTo>
                    <a:cubicBezTo>
                      <a:pt x="863928" y="11658"/>
                      <a:pt x="852861" y="-4862"/>
                      <a:pt x="841793" y="1388"/>
                    </a:cubicBezTo>
                    <a:cubicBezTo>
                      <a:pt x="590992" y="141138"/>
                      <a:pt x="417216" y="420280"/>
                      <a:pt x="313949" y="680938"/>
                    </a:cubicBezTo>
                    <a:cubicBezTo>
                      <a:pt x="287352" y="747910"/>
                      <a:pt x="267181" y="818098"/>
                      <a:pt x="248884" y="889267"/>
                    </a:cubicBezTo>
                    <a:cubicBezTo>
                      <a:pt x="248259" y="891589"/>
                      <a:pt x="247634" y="893821"/>
                      <a:pt x="247009" y="896143"/>
                    </a:cubicBezTo>
                    <a:cubicBezTo>
                      <a:pt x="241833" y="916324"/>
                      <a:pt x="236835" y="936505"/>
                      <a:pt x="231747" y="956776"/>
                    </a:cubicBezTo>
                    <a:cubicBezTo>
                      <a:pt x="231301" y="958651"/>
                      <a:pt x="230855" y="960526"/>
                      <a:pt x="230319" y="962401"/>
                    </a:cubicBezTo>
                    <a:cubicBezTo>
                      <a:pt x="182926" y="1153854"/>
                      <a:pt x="136871" y="1346289"/>
                      <a:pt x="3705" y="1496218"/>
                    </a:cubicBezTo>
                    <a:cubicBezTo>
                      <a:pt x="1117" y="1499344"/>
                      <a:pt x="-490" y="1504523"/>
                      <a:pt x="135" y="1509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10"/>
              <p:cNvSpPr/>
              <p:nvPr/>
            </p:nvSpPr>
            <p:spPr>
              <a:xfrm>
                <a:off x="4098957" y="146536"/>
                <a:ext cx="817292" cy="1455181"/>
              </a:xfrm>
              <a:custGeom>
                <a:avLst/>
                <a:gdLst/>
                <a:ahLst/>
                <a:cxnLst/>
                <a:rect l="l" t="t" r="r" b="b"/>
                <a:pathLst>
                  <a:path w="817292" h="1455181" extrusionOk="0">
                    <a:moveTo>
                      <a:pt x="387716" y="893951"/>
                    </a:moveTo>
                    <a:cubicBezTo>
                      <a:pt x="335860" y="896273"/>
                      <a:pt x="281862" y="906810"/>
                      <a:pt x="230184" y="902345"/>
                    </a:cubicBezTo>
                    <a:cubicBezTo>
                      <a:pt x="230630" y="900470"/>
                      <a:pt x="231077" y="898594"/>
                      <a:pt x="231612" y="896719"/>
                    </a:cubicBezTo>
                    <a:cubicBezTo>
                      <a:pt x="283736" y="896094"/>
                      <a:pt x="337556" y="883860"/>
                      <a:pt x="389055" y="890558"/>
                    </a:cubicBezTo>
                    <a:cubicBezTo>
                      <a:pt x="395571" y="873234"/>
                      <a:pt x="401640" y="855643"/>
                      <a:pt x="407441" y="838051"/>
                    </a:cubicBezTo>
                    <a:cubicBezTo>
                      <a:pt x="370491" y="832783"/>
                      <a:pt x="331040" y="839391"/>
                      <a:pt x="293733" y="837962"/>
                    </a:cubicBezTo>
                    <a:cubicBezTo>
                      <a:pt x="278113" y="837337"/>
                      <a:pt x="262494" y="836712"/>
                      <a:pt x="246875" y="836087"/>
                    </a:cubicBezTo>
                    <a:cubicBezTo>
                      <a:pt x="247410" y="833765"/>
                      <a:pt x="248035" y="831533"/>
                      <a:pt x="248749" y="829211"/>
                    </a:cubicBezTo>
                    <a:cubicBezTo>
                      <a:pt x="270348" y="830372"/>
                      <a:pt x="292037" y="831443"/>
                      <a:pt x="313725" y="831979"/>
                    </a:cubicBezTo>
                    <a:cubicBezTo>
                      <a:pt x="345678" y="832693"/>
                      <a:pt x="377720" y="826800"/>
                      <a:pt x="409137" y="833140"/>
                    </a:cubicBezTo>
                    <a:cubicBezTo>
                      <a:pt x="431986" y="763131"/>
                      <a:pt x="469651" y="602218"/>
                      <a:pt x="470900" y="596950"/>
                    </a:cubicBezTo>
                    <a:cubicBezTo>
                      <a:pt x="502942" y="453717"/>
                      <a:pt x="538822" y="306645"/>
                      <a:pt x="627094" y="186273"/>
                    </a:cubicBezTo>
                    <a:cubicBezTo>
                      <a:pt x="680021" y="114211"/>
                      <a:pt x="747764" y="56078"/>
                      <a:pt x="817293" y="0"/>
                    </a:cubicBezTo>
                    <a:cubicBezTo>
                      <a:pt x="804083" y="16788"/>
                      <a:pt x="791766" y="34022"/>
                      <a:pt x="780342" y="51435"/>
                    </a:cubicBezTo>
                    <a:cubicBezTo>
                      <a:pt x="724648" y="98494"/>
                      <a:pt x="671988" y="148411"/>
                      <a:pt x="629861" y="208865"/>
                    </a:cubicBezTo>
                    <a:cubicBezTo>
                      <a:pt x="552299" y="320219"/>
                      <a:pt x="518294" y="452378"/>
                      <a:pt x="488662" y="583644"/>
                    </a:cubicBezTo>
                    <a:lnTo>
                      <a:pt x="489287" y="583734"/>
                    </a:lnTo>
                    <a:cubicBezTo>
                      <a:pt x="523381" y="597485"/>
                      <a:pt x="557208" y="612041"/>
                      <a:pt x="590768" y="626864"/>
                    </a:cubicBezTo>
                    <a:cubicBezTo>
                      <a:pt x="590143" y="629543"/>
                      <a:pt x="589518" y="632222"/>
                      <a:pt x="588893" y="634990"/>
                    </a:cubicBezTo>
                    <a:cubicBezTo>
                      <a:pt x="554620" y="621060"/>
                      <a:pt x="520704" y="606504"/>
                      <a:pt x="486966" y="591235"/>
                    </a:cubicBezTo>
                    <a:cubicBezTo>
                      <a:pt x="485003" y="600164"/>
                      <a:pt x="482949" y="609005"/>
                      <a:pt x="480986" y="618024"/>
                    </a:cubicBezTo>
                    <a:cubicBezTo>
                      <a:pt x="515170" y="631686"/>
                      <a:pt x="548729" y="647760"/>
                      <a:pt x="582110" y="664547"/>
                    </a:cubicBezTo>
                    <a:cubicBezTo>
                      <a:pt x="581217" y="668298"/>
                      <a:pt x="580236" y="671959"/>
                      <a:pt x="579343" y="675620"/>
                    </a:cubicBezTo>
                    <a:cubicBezTo>
                      <a:pt x="544891" y="660350"/>
                      <a:pt x="511243" y="644009"/>
                      <a:pt x="479380" y="625257"/>
                    </a:cubicBezTo>
                    <a:cubicBezTo>
                      <a:pt x="475631" y="641866"/>
                      <a:pt x="471971" y="658475"/>
                      <a:pt x="468223" y="674995"/>
                    </a:cubicBezTo>
                    <a:cubicBezTo>
                      <a:pt x="433503" y="826264"/>
                      <a:pt x="385039" y="961727"/>
                      <a:pt x="302122" y="1091744"/>
                    </a:cubicBezTo>
                    <a:cubicBezTo>
                      <a:pt x="320687" y="1111300"/>
                      <a:pt x="340412" y="1129695"/>
                      <a:pt x="358620" y="1149787"/>
                    </a:cubicBezTo>
                    <a:cubicBezTo>
                      <a:pt x="360851" y="1152287"/>
                      <a:pt x="363261" y="1154787"/>
                      <a:pt x="365849" y="1157288"/>
                    </a:cubicBezTo>
                    <a:cubicBezTo>
                      <a:pt x="364778" y="1158806"/>
                      <a:pt x="363797" y="1160324"/>
                      <a:pt x="362547" y="1161842"/>
                    </a:cubicBezTo>
                    <a:cubicBezTo>
                      <a:pt x="356032" y="1156127"/>
                      <a:pt x="349605" y="1150590"/>
                      <a:pt x="344339" y="1145233"/>
                    </a:cubicBezTo>
                    <a:cubicBezTo>
                      <a:pt x="328720" y="1129427"/>
                      <a:pt x="314350" y="1112371"/>
                      <a:pt x="299088" y="1096476"/>
                    </a:cubicBezTo>
                    <a:cubicBezTo>
                      <a:pt x="295250" y="1102459"/>
                      <a:pt x="291412" y="1108442"/>
                      <a:pt x="287396" y="1114425"/>
                    </a:cubicBezTo>
                    <a:cubicBezTo>
                      <a:pt x="285878" y="1116568"/>
                      <a:pt x="284450" y="1118801"/>
                      <a:pt x="282933" y="1121122"/>
                    </a:cubicBezTo>
                    <a:cubicBezTo>
                      <a:pt x="303551" y="1142643"/>
                      <a:pt x="322651" y="1166128"/>
                      <a:pt x="342911" y="1188363"/>
                    </a:cubicBezTo>
                    <a:cubicBezTo>
                      <a:pt x="341037" y="1190774"/>
                      <a:pt x="339252" y="1193274"/>
                      <a:pt x="337199" y="1195596"/>
                    </a:cubicBezTo>
                    <a:cubicBezTo>
                      <a:pt x="316046" y="1174432"/>
                      <a:pt x="296589" y="1150769"/>
                      <a:pt x="278024" y="1128534"/>
                    </a:cubicBezTo>
                    <a:cubicBezTo>
                      <a:pt x="200195" y="1244977"/>
                      <a:pt x="118528" y="1373207"/>
                      <a:pt x="3035" y="1455182"/>
                    </a:cubicBezTo>
                    <a:cubicBezTo>
                      <a:pt x="1250" y="1453664"/>
                      <a:pt x="357" y="1451431"/>
                      <a:pt x="0" y="1449020"/>
                    </a:cubicBezTo>
                    <a:cubicBezTo>
                      <a:pt x="121563" y="1340346"/>
                      <a:pt x="216261" y="1203186"/>
                      <a:pt x="302926" y="1065758"/>
                    </a:cubicBezTo>
                    <a:cubicBezTo>
                      <a:pt x="337913" y="1010305"/>
                      <a:pt x="365225" y="952887"/>
                      <a:pt x="387716" y="8939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0"/>
              <p:cNvSpPr/>
              <p:nvPr/>
            </p:nvSpPr>
            <p:spPr>
              <a:xfrm>
                <a:off x="4374064" y="894688"/>
                <a:ext cx="41940" cy="46363"/>
              </a:xfrm>
              <a:custGeom>
                <a:avLst/>
                <a:gdLst/>
                <a:ahLst/>
                <a:cxnLst/>
                <a:rect l="l" t="t" r="r" b="b"/>
                <a:pathLst>
                  <a:path w="41940" h="46363" extrusionOk="0">
                    <a:moveTo>
                      <a:pt x="597" y="38642"/>
                    </a:moveTo>
                    <a:cubicBezTo>
                      <a:pt x="1578" y="43911"/>
                      <a:pt x="6487" y="47125"/>
                      <a:pt x="11039" y="45875"/>
                    </a:cubicBezTo>
                    <a:cubicBezTo>
                      <a:pt x="13360" y="46768"/>
                      <a:pt x="15948" y="46500"/>
                      <a:pt x="18001" y="44536"/>
                    </a:cubicBezTo>
                    <a:cubicBezTo>
                      <a:pt x="31478" y="50429"/>
                      <a:pt x="50578" y="16675"/>
                      <a:pt x="37637" y="4174"/>
                    </a:cubicBezTo>
                    <a:cubicBezTo>
                      <a:pt x="30318" y="-2881"/>
                      <a:pt x="18001" y="-113"/>
                      <a:pt x="11039" y="5960"/>
                    </a:cubicBezTo>
                    <a:cubicBezTo>
                      <a:pt x="2114" y="13818"/>
                      <a:pt x="-1546" y="27123"/>
                      <a:pt x="597" y="386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0"/>
              <p:cNvSpPr/>
              <p:nvPr/>
            </p:nvSpPr>
            <p:spPr>
              <a:xfrm>
                <a:off x="4397860" y="846063"/>
                <a:ext cx="29777" cy="27046"/>
              </a:xfrm>
              <a:custGeom>
                <a:avLst/>
                <a:gdLst/>
                <a:ahLst/>
                <a:cxnLst/>
                <a:rect l="l" t="t" r="r" b="b"/>
                <a:pathLst>
                  <a:path w="29777" h="27046" extrusionOk="0">
                    <a:moveTo>
                      <a:pt x="720" y="18241"/>
                    </a:moveTo>
                    <a:cubicBezTo>
                      <a:pt x="3755" y="27081"/>
                      <a:pt x="13483" y="29046"/>
                      <a:pt x="21159" y="25116"/>
                    </a:cubicBezTo>
                    <a:cubicBezTo>
                      <a:pt x="22141" y="24581"/>
                      <a:pt x="23122" y="24134"/>
                      <a:pt x="24104" y="23598"/>
                    </a:cubicBezTo>
                    <a:cubicBezTo>
                      <a:pt x="29102" y="21009"/>
                      <a:pt x="30888" y="13597"/>
                      <a:pt x="29102" y="8686"/>
                    </a:cubicBezTo>
                    <a:cubicBezTo>
                      <a:pt x="27228" y="3328"/>
                      <a:pt x="21695" y="-333"/>
                      <a:pt x="15982" y="24"/>
                    </a:cubicBezTo>
                    <a:cubicBezTo>
                      <a:pt x="14911" y="113"/>
                      <a:pt x="13751" y="203"/>
                      <a:pt x="12680" y="292"/>
                    </a:cubicBezTo>
                    <a:cubicBezTo>
                      <a:pt x="3844" y="828"/>
                      <a:pt x="-2136" y="9936"/>
                      <a:pt x="720" y="182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5" name="Google Shape;445;p10"/>
            <p:cNvGrpSpPr/>
            <p:nvPr/>
          </p:nvGrpSpPr>
          <p:grpSpPr>
            <a:xfrm>
              <a:off x="3310709" y="-34564"/>
              <a:ext cx="1723963" cy="1391012"/>
              <a:chOff x="3310709" y="-34564"/>
              <a:chExt cx="1723963" cy="1391012"/>
            </a:xfrm>
          </p:grpSpPr>
          <p:sp>
            <p:nvSpPr>
              <p:cNvPr id="446" name="Google Shape;446;p10"/>
              <p:cNvSpPr/>
              <p:nvPr/>
            </p:nvSpPr>
            <p:spPr>
              <a:xfrm>
                <a:off x="3310709" y="-34564"/>
                <a:ext cx="1723944" cy="1391012"/>
              </a:xfrm>
              <a:custGeom>
                <a:avLst/>
                <a:gdLst/>
                <a:ahLst/>
                <a:cxnLst/>
                <a:rect l="l" t="t" r="r" b="b"/>
                <a:pathLst>
                  <a:path w="1723944" h="1391012" extrusionOk="0">
                    <a:moveTo>
                      <a:pt x="1837" y="1384644"/>
                    </a:moveTo>
                    <a:cubicBezTo>
                      <a:pt x="4514" y="1389466"/>
                      <a:pt x="10048" y="1392592"/>
                      <a:pt x="16296" y="1390181"/>
                    </a:cubicBezTo>
                    <a:cubicBezTo>
                      <a:pt x="135360" y="1343121"/>
                      <a:pt x="249783" y="1287221"/>
                      <a:pt x="359207" y="1222749"/>
                    </a:cubicBezTo>
                    <a:cubicBezTo>
                      <a:pt x="362242" y="1220963"/>
                      <a:pt x="365365" y="1219177"/>
                      <a:pt x="368489" y="1217302"/>
                    </a:cubicBezTo>
                    <a:cubicBezTo>
                      <a:pt x="377147" y="1212123"/>
                      <a:pt x="385805" y="1206943"/>
                      <a:pt x="394462" y="1201586"/>
                    </a:cubicBezTo>
                    <a:cubicBezTo>
                      <a:pt x="397140" y="1200068"/>
                      <a:pt x="399728" y="1198371"/>
                      <a:pt x="402316" y="1196674"/>
                    </a:cubicBezTo>
                    <a:cubicBezTo>
                      <a:pt x="574486" y="1090590"/>
                      <a:pt x="733178" y="963252"/>
                      <a:pt x="875627" y="817252"/>
                    </a:cubicBezTo>
                    <a:cubicBezTo>
                      <a:pt x="877501" y="815377"/>
                      <a:pt x="879286" y="813501"/>
                      <a:pt x="881071" y="811626"/>
                    </a:cubicBezTo>
                    <a:cubicBezTo>
                      <a:pt x="883124" y="809572"/>
                      <a:pt x="885177" y="807429"/>
                      <a:pt x="887140" y="805286"/>
                    </a:cubicBezTo>
                    <a:cubicBezTo>
                      <a:pt x="899279" y="792695"/>
                      <a:pt x="911328" y="780104"/>
                      <a:pt x="923377" y="767335"/>
                    </a:cubicBezTo>
                    <a:cubicBezTo>
                      <a:pt x="925341" y="765281"/>
                      <a:pt x="927215" y="763227"/>
                      <a:pt x="929179" y="761173"/>
                    </a:cubicBezTo>
                    <a:cubicBezTo>
                      <a:pt x="1037532" y="645266"/>
                      <a:pt x="1139548" y="523465"/>
                      <a:pt x="1246920" y="406665"/>
                    </a:cubicBezTo>
                    <a:cubicBezTo>
                      <a:pt x="1370001" y="272987"/>
                      <a:pt x="1511378" y="106002"/>
                      <a:pt x="1688456" y="45191"/>
                    </a:cubicBezTo>
                    <a:cubicBezTo>
                      <a:pt x="1692473" y="44387"/>
                      <a:pt x="1696489" y="43316"/>
                      <a:pt x="1699881" y="41619"/>
                    </a:cubicBezTo>
                    <a:cubicBezTo>
                      <a:pt x="1702737" y="40280"/>
                      <a:pt x="1704522" y="38047"/>
                      <a:pt x="1705504" y="35636"/>
                    </a:cubicBezTo>
                    <a:cubicBezTo>
                      <a:pt x="1707825" y="34565"/>
                      <a:pt x="1709967" y="33047"/>
                      <a:pt x="1711573" y="30546"/>
                    </a:cubicBezTo>
                    <a:cubicBezTo>
                      <a:pt x="1711751" y="30278"/>
                      <a:pt x="1711662" y="30100"/>
                      <a:pt x="1711841" y="29832"/>
                    </a:cubicBezTo>
                    <a:cubicBezTo>
                      <a:pt x="1719427" y="28760"/>
                      <a:pt x="1723265" y="23135"/>
                      <a:pt x="1723890" y="16973"/>
                    </a:cubicBezTo>
                    <a:cubicBezTo>
                      <a:pt x="1724336" y="11347"/>
                      <a:pt x="1722016" y="5275"/>
                      <a:pt x="1717107" y="2239"/>
                    </a:cubicBezTo>
                    <a:cubicBezTo>
                      <a:pt x="1714786" y="721"/>
                      <a:pt x="1711751" y="-83"/>
                      <a:pt x="1708271" y="7"/>
                    </a:cubicBezTo>
                    <a:cubicBezTo>
                      <a:pt x="1663465" y="2061"/>
                      <a:pt x="1619553" y="8222"/>
                      <a:pt x="1576800" y="17598"/>
                    </a:cubicBezTo>
                    <a:cubicBezTo>
                      <a:pt x="1561360" y="21081"/>
                      <a:pt x="1546097" y="24831"/>
                      <a:pt x="1530925" y="29207"/>
                    </a:cubicBezTo>
                    <a:cubicBezTo>
                      <a:pt x="1439529" y="54835"/>
                      <a:pt x="1352507" y="95197"/>
                      <a:pt x="1269501" y="143953"/>
                    </a:cubicBezTo>
                    <a:cubicBezTo>
                      <a:pt x="1114290" y="235304"/>
                      <a:pt x="963987" y="346568"/>
                      <a:pt x="826894" y="463279"/>
                    </a:cubicBezTo>
                    <a:cubicBezTo>
                      <a:pt x="720326" y="554005"/>
                      <a:pt x="626699" y="660089"/>
                      <a:pt x="534501" y="766442"/>
                    </a:cubicBezTo>
                    <a:cubicBezTo>
                      <a:pt x="532269" y="768942"/>
                      <a:pt x="530127" y="771442"/>
                      <a:pt x="527985" y="773853"/>
                    </a:cubicBezTo>
                    <a:cubicBezTo>
                      <a:pt x="518524" y="784748"/>
                      <a:pt x="509153" y="795553"/>
                      <a:pt x="499781" y="806447"/>
                    </a:cubicBezTo>
                    <a:lnTo>
                      <a:pt x="499692" y="806447"/>
                    </a:lnTo>
                    <a:cubicBezTo>
                      <a:pt x="497461" y="809215"/>
                      <a:pt x="495050" y="811805"/>
                      <a:pt x="492819" y="814484"/>
                    </a:cubicBezTo>
                    <a:lnTo>
                      <a:pt x="492730" y="814484"/>
                    </a:lnTo>
                    <a:cubicBezTo>
                      <a:pt x="473094" y="837165"/>
                      <a:pt x="453548" y="859668"/>
                      <a:pt x="433734" y="881992"/>
                    </a:cubicBezTo>
                    <a:cubicBezTo>
                      <a:pt x="289857" y="1044512"/>
                      <a:pt x="146784" y="1207658"/>
                      <a:pt x="2997" y="1370267"/>
                    </a:cubicBezTo>
                    <a:cubicBezTo>
                      <a:pt x="1926" y="1371428"/>
                      <a:pt x="1212" y="1372768"/>
                      <a:pt x="677" y="1374107"/>
                    </a:cubicBezTo>
                    <a:lnTo>
                      <a:pt x="677" y="1374196"/>
                    </a:lnTo>
                    <a:cubicBezTo>
                      <a:pt x="-573" y="1377679"/>
                      <a:pt x="-38" y="1381429"/>
                      <a:pt x="1837" y="13846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0"/>
              <p:cNvSpPr/>
              <p:nvPr/>
            </p:nvSpPr>
            <p:spPr>
              <a:xfrm>
                <a:off x="3310709" y="-32414"/>
                <a:ext cx="1723963" cy="1382404"/>
              </a:xfrm>
              <a:custGeom>
                <a:avLst/>
                <a:gdLst/>
                <a:ahLst/>
                <a:cxnLst/>
                <a:rect l="l" t="t" r="r" b="b"/>
                <a:pathLst>
                  <a:path w="1723963" h="1382404" extrusionOk="0">
                    <a:moveTo>
                      <a:pt x="677" y="1371957"/>
                    </a:moveTo>
                    <a:lnTo>
                      <a:pt x="677" y="1371957"/>
                    </a:lnTo>
                    <a:cubicBezTo>
                      <a:pt x="142232" y="1295519"/>
                      <a:pt x="264598" y="1197382"/>
                      <a:pt x="380895" y="1084511"/>
                    </a:cubicBezTo>
                    <a:cubicBezTo>
                      <a:pt x="461491" y="1006376"/>
                      <a:pt x="539320" y="925562"/>
                      <a:pt x="618756" y="846356"/>
                    </a:cubicBezTo>
                    <a:cubicBezTo>
                      <a:pt x="577878" y="838587"/>
                      <a:pt x="531377" y="829836"/>
                      <a:pt x="492819" y="812334"/>
                    </a:cubicBezTo>
                    <a:cubicBezTo>
                      <a:pt x="495050" y="809655"/>
                      <a:pt x="497371" y="807065"/>
                      <a:pt x="499692" y="804297"/>
                    </a:cubicBezTo>
                    <a:lnTo>
                      <a:pt x="499781" y="804297"/>
                    </a:lnTo>
                    <a:cubicBezTo>
                      <a:pt x="541284" y="812512"/>
                      <a:pt x="583501" y="828943"/>
                      <a:pt x="623486" y="840819"/>
                    </a:cubicBezTo>
                    <a:cubicBezTo>
                      <a:pt x="623665" y="840819"/>
                      <a:pt x="623843" y="840998"/>
                      <a:pt x="623932" y="841087"/>
                    </a:cubicBezTo>
                    <a:cubicBezTo>
                      <a:pt x="633661" y="831354"/>
                      <a:pt x="643568" y="821710"/>
                      <a:pt x="653297" y="812066"/>
                    </a:cubicBezTo>
                    <a:cubicBezTo>
                      <a:pt x="611615" y="798493"/>
                      <a:pt x="569755" y="785098"/>
                      <a:pt x="527985" y="771704"/>
                    </a:cubicBezTo>
                    <a:cubicBezTo>
                      <a:pt x="530127" y="769203"/>
                      <a:pt x="532269" y="766703"/>
                      <a:pt x="534501" y="764292"/>
                    </a:cubicBezTo>
                    <a:cubicBezTo>
                      <a:pt x="576093" y="776526"/>
                      <a:pt x="617238" y="791706"/>
                      <a:pt x="656421" y="809119"/>
                    </a:cubicBezTo>
                    <a:cubicBezTo>
                      <a:pt x="676146" y="789742"/>
                      <a:pt x="695960" y="770364"/>
                      <a:pt x="716042" y="751344"/>
                    </a:cubicBezTo>
                    <a:cubicBezTo>
                      <a:pt x="835106" y="638205"/>
                      <a:pt x="958989" y="530334"/>
                      <a:pt x="1086086" y="426303"/>
                    </a:cubicBezTo>
                    <a:cubicBezTo>
                      <a:pt x="1214432" y="321290"/>
                      <a:pt x="1345902" y="218956"/>
                      <a:pt x="1482906" y="125462"/>
                    </a:cubicBezTo>
                    <a:cubicBezTo>
                      <a:pt x="1556361" y="75367"/>
                      <a:pt x="1633923" y="29647"/>
                      <a:pt x="1717107" y="0"/>
                    </a:cubicBezTo>
                    <a:cubicBezTo>
                      <a:pt x="1722016" y="3036"/>
                      <a:pt x="1724426" y="9108"/>
                      <a:pt x="1723890" y="14734"/>
                    </a:cubicBezTo>
                    <a:cubicBezTo>
                      <a:pt x="1603398" y="56793"/>
                      <a:pt x="1495312" y="134303"/>
                      <a:pt x="1392225" y="209223"/>
                    </a:cubicBezTo>
                    <a:cubicBezTo>
                      <a:pt x="1210505" y="341561"/>
                      <a:pt x="1035926" y="483453"/>
                      <a:pt x="868397" y="633204"/>
                    </a:cubicBezTo>
                    <a:cubicBezTo>
                      <a:pt x="889282" y="674817"/>
                      <a:pt x="908650" y="717054"/>
                      <a:pt x="929179" y="758845"/>
                    </a:cubicBezTo>
                    <a:cubicBezTo>
                      <a:pt x="927215" y="760899"/>
                      <a:pt x="925341" y="762953"/>
                      <a:pt x="923377" y="765006"/>
                    </a:cubicBezTo>
                    <a:cubicBezTo>
                      <a:pt x="901421" y="723751"/>
                      <a:pt x="881874" y="680710"/>
                      <a:pt x="862328" y="638651"/>
                    </a:cubicBezTo>
                    <a:cubicBezTo>
                      <a:pt x="847601" y="651778"/>
                      <a:pt x="833053" y="665083"/>
                      <a:pt x="818505" y="678388"/>
                    </a:cubicBezTo>
                    <a:cubicBezTo>
                      <a:pt x="841532" y="719554"/>
                      <a:pt x="866077" y="760542"/>
                      <a:pt x="887140" y="802958"/>
                    </a:cubicBezTo>
                    <a:cubicBezTo>
                      <a:pt x="885177" y="805101"/>
                      <a:pt x="883124" y="807244"/>
                      <a:pt x="881071" y="809298"/>
                    </a:cubicBezTo>
                    <a:cubicBezTo>
                      <a:pt x="856437" y="768400"/>
                      <a:pt x="835106" y="725359"/>
                      <a:pt x="812882" y="683478"/>
                    </a:cubicBezTo>
                    <a:cubicBezTo>
                      <a:pt x="748173" y="742504"/>
                      <a:pt x="684446" y="802690"/>
                      <a:pt x="622147" y="864215"/>
                    </a:cubicBezTo>
                    <a:cubicBezTo>
                      <a:pt x="537535" y="947529"/>
                      <a:pt x="453369" y="1038433"/>
                      <a:pt x="363759" y="1123444"/>
                    </a:cubicBezTo>
                    <a:cubicBezTo>
                      <a:pt x="376433" y="1147197"/>
                      <a:pt x="389642" y="1170682"/>
                      <a:pt x="402316" y="1194524"/>
                    </a:cubicBezTo>
                    <a:cubicBezTo>
                      <a:pt x="399728" y="1196221"/>
                      <a:pt x="397140" y="1197828"/>
                      <a:pt x="394462" y="1199436"/>
                    </a:cubicBezTo>
                    <a:cubicBezTo>
                      <a:pt x="382770" y="1175326"/>
                      <a:pt x="371792" y="1150948"/>
                      <a:pt x="360189" y="1126837"/>
                    </a:cubicBezTo>
                    <a:cubicBezTo>
                      <a:pt x="349746" y="1136660"/>
                      <a:pt x="339214" y="1146393"/>
                      <a:pt x="328593" y="1156127"/>
                    </a:cubicBezTo>
                    <a:cubicBezTo>
                      <a:pt x="342427" y="1175236"/>
                      <a:pt x="355637" y="1195060"/>
                      <a:pt x="368489" y="1215063"/>
                    </a:cubicBezTo>
                    <a:cubicBezTo>
                      <a:pt x="365365" y="1216938"/>
                      <a:pt x="362331" y="1218724"/>
                      <a:pt x="359207" y="1220510"/>
                    </a:cubicBezTo>
                    <a:cubicBezTo>
                      <a:pt x="345551" y="1201757"/>
                      <a:pt x="332877" y="1182201"/>
                      <a:pt x="322078" y="1162110"/>
                    </a:cubicBezTo>
                    <a:cubicBezTo>
                      <a:pt x="224524" y="1250514"/>
                      <a:pt x="120187" y="1329452"/>
                      <a:pt x="1837" y="1382405"/>
                    </a:cubicBezTo>
                    <a:cubicBezTo>
                      <a:pt x="-38" y="1379280"/>
                      <a:pt x="-573" y="1375529"/>
                      <a:pt x="677" y="1371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0"/>
              <p:cNvSpPr/>
              <p:nvPr/>
            </p:nvSpPr>
            <p:spPr>
              <a:xfrm>
                <a:off x="3839092" y="986723"/>
                <a:ext cx="55507" cy="44005"/>
              </a:xfrm>
              <a:custGeom>
                <a:avLst/>
                <a:gdLst/>
                <a:ahLst/>
                <a:cxnLst/>
                <a:rect l="l" t="t" r="r" b="b"/>
                <a:pathLst>
                  <a:path w="55507" h="44005" extrusionOk="0">
                    <a:moveTo>
                      <a:pt x="317" y="28046"/>
                    </a:moveTo>
                    <a:cubicBezTo>
                      <a:pt x="941" y="31708"/>
                      <a:pt x="3440" y="36083"/>
                      <a:pt x="7725" y="36440"/>
                    </a:cubicBezTo>
                    <a:cubicBezTo>
                      <a:pt x="8796" y="36530"/>
                      <a:pt x="9867" y="36530"/>
                      <a:pt x="10938" y="36530"/>
                    </a:cubicBezTo>
                    <a:cubicBezTo>
                      <a:pt x="12901" y="39119"/>
                      <a:pt x="15668" y="41084"/>
                      <a:pt x="19060" y="42066"/>
                    </a:cubicBezTo>
                    <a:cubicBezTo>
                      <a:pt x="21023" y="42602"/>
                      <a:pt x="23076" y="42780"/>
                      <a:pt x="25129" y="42691"/>
                    </a:cubicBezTo>
                    <a:cubicBezTo>
                      <a:pt x="41730" y="49210"/>
                      <a:pt x="57528" y="30190"/>
                      <a:pt x="55296" y="14205"/>
                    </a:cubicBezTo>
                    <a:cubicBezTo>
                      <a:pt x="54761" y="10187"/>
                      <a:pt x="52351" y="7865"/>
                      <a:pt x="48692" y="6704"/>
                    </a:cubicBezTo>
                    <a:cubicBezTo>
                      <a:pt x="45032" y="5544"/>
                      <a:pt x="41105" y="5008"/>
                      <a:pt x="37178" y="5276"/>
                    </a:cubicBezTo>
                    <a:cubicBezTo>
                      <a:pt x="34768" y="3222"/>
                      <a:pt x="31912" y="1615"/>
                      <a:pt x="28610" y="722"/>
                    </a:cubicBezTo>
                    <a:cubicBezTo>
                      <a:pt x="12366" y="-3565"/>
                      <a:pt x="-2361" y="11973"/>
                      <a:pt x="317" y="280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0"/>
              <p:cNvSpPr/>
              <p:nvPr/>
            </p:nvSpPr>
            <p:spPr>
              <a:xfrm>
                <a:off x="3783439" y="1014613"/>
                <a:ext cx="25680" cy="24985"/>
              </a:xfrm>
              <a:custGeom>
                <a:avLst/>
                <a:gdLst/>
                <a:ahLst/>
                <a:cxnLst/>
                <a:rect l="l" t="t" r="r" b="b"/>
                <a:pathLst>
                  <a:path w="25680" h="24985" extrusionOk="0">
                    <a:moveTo>
                      <a:pt x="543" y="18373"/>
                    </a:moveTo>
                    <a:cubicBezTo>
                      <a:pt x="2418" y="23909"/>
                      <a:pt x="8040" y="25874"/>
                      <a:pt x="13307" y="24624"/>
                    </a:cubicBezTo>
                    <a:cubicBezTo>
                      <a:pt x="16341" y="23909"/>
                      <a:pt x="18662" y="22123"/>
                      <a:pt x="21161" y="20427"/>
                    </a:cubicBezTo>
                    <a:cubicBezTo>
                      <a:pt x="26873" y="16408"/>
                      <a:pt x="26605" y="9800"/>
                      <a:pt x="23481" y="5335"/>
                    </a:cubicBezTo>
                    <a:cubicBezTo>
                      <a:pt x="23124" y="2299"/>
                      <a:pt x="20893" y="-469"/>
                      <a:pt x="17234" y="67"/>
                    </a:cubicBezTo>
                    <a:cubicBezTo>
                      <a:pt x="16252" y="246"/>
                      <a:pt x="15270" y="513"/>
                      <a:pt x="14378" y="781"/>
                    </a:cubicBezTo>
                    <a:cubicBezTo>
                      <a:pt x="12771" y="960"/>
                      <a:pt x="11075" y="1496"/>
                      <a:pt x="9380" y="2656"/>
                    </a:cubicBezTo>
                    <a:cubicBezTo>
                      <a:pt x="6969" y="4353"/>
                      <a:pt x="4292" y="5961"/>
                      <a:pt x="2596" y="8461"/>
                    </a:cubicBezTo>
                    <a:cubicBezTo>
                      <a:pt x="2775" y="8461"/>
                      <a:pt x="2864" y="8461"/>
                      <a:pt x="3042" y="8461"/>
                    </a:cubicBezTo>
                    <a:cubicBezTo>
                      <a:pt x="454" y="11050"/>
                      <a:pt x="-796" y="14533"/>
                      <a:pt x="543" y="18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0" name="Google Shape;450;p10"/>
          <p:cNvGrpSpPr/>
          <p:nvPr/>
        </p:nvGrpSpPr>
        <p:grpSpPr>
          <a:xfrm>
            <a:off x="4415102" y="4754967"/>
            <a:ext cx="313791" cy="436867"/>
            <a:chOff x="3594258" y="163138"/>
            <a:chExt cx="545060" cy="758845"/>
          </a:xfrm>
        </p:grpSpPr>
        <p:grpSp>
          <p:nvGrpSpPr>
            <p:cNvPr id="451" name="Google Shape;451;p10"/>
            <p:cNvGrpSpPr/>
            <p:nvPr/>
          </p:nvGrpSpPr>
          <p:grpSpPr>
            <a:xfrm>
              <a:off x="3617910" y="518450"/>
              <a:ext cx="260999" cy="403533"/>
              <a:chOff x="3617910" y="518450"/>
              <a:chExt cx="260999" cy="403533"/>
            </a:xfrm>
          </p:grpSpPr>
          <p:sp>
            <p:nvSpPr>
              <p:cNvPr id="452" name="Google Shape;452;p10"/>
              <p:cNvSpPr/>
              <p:nvPr/>
            </p:nvSpPr>
            <p:spPr>
              <a:xfrm>
                <a:off x="3617910" y="637040"/>
                <a:ext cx="86453" cy="130363"/>
              </a:xfrm>
              <a:custGeom>
                <a:avLst/>
                <a:gdLst/>
                <a:ahLst/>
                <a:cxnLst/>
                <a:rect l="l" t="t" r="r" b="b"/>
                <a:pathLst>
                  <a:path w="86453" h="130363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2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458" y="132252"/>
                      <a:pt x="88957" y="122965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959"/>
                      <a:pt x="54238" y="73138"/>
                      <a:pt x="54238" y="73227"/>
                    </a:cubicBezTo>
                    <a:close/>
                    <a:moveTo>
                      <a:pt x="38262" y="99659"/>
                    </a:moveTo>
                    <a:cubicBezTo>
                      <a:pt x="38351" y="99748"/>
                      <a:pt x="38440" y="99748"/>
                      <a:pt x="38618" y="99837"/>
                    </a:cubicBezTo>
                    <a:cubicBezTo>
                      <a:pt x="38529" y="99927"/>
                      <a:pt x="38440" y="100016"/>
                      <a:pt x="38351" y="100195"/>
                    </a:cubicBezTo>
                    <a:cubicBezTo>
                      <a:pt x="36655" y="102338"/>
                      <a:pt x="37012" y="104838"/>
                      <a:pt x="38262" y="106535"/>
                    </a:cubicBezTo>
                    <a:cubicBezTo>
                      <a:pt x="37190" y="106356"/>
                      <a:pt x="36119" y="106088"/>
                      <a:pt x="34959" y="105910"/>
                    </a:cubicBezTo>
                    <a:cubicBezTo>
                      <a:pt x="36030" y="103767"/>
                      <a:pt x="37101" y="101713"/>
                      <a:pt x="38262" y="99659"/>
                    </a:cubicBezTo>
                    <a:close/>
                    <a:moveTo>
                      <a:pt x="44331" y="107696"/>
                    </a:moveTo>
                    <a:cubicBezTo>
                      <a:pt x="44598" y="107517"/>
                      <a:pt x="44866" y="107249"/>
                      <a:pt x="45045" y="106981"/>
                    </a:cubicBezTo>
                    <a:cubicBezTo>
                      <a:pt x="48169" y="107071"/>
                      <a:pt x="51381" y="107071"/>
                      <a:pt x="54505" y="107160"/>
                    </a:cubicBezTo>
                    <a:cubicBezTo>
                      <a:pt x="55576" y="107517"/>
                      <a:pt x="56648" y="107517"/>
                      <a:pt x="57719" y="107249"/>
                    </a:cubicBezTo>
                    <a:cubicBezTo>
                      <a:pt x="57986" y="107249"/>
                      <a:pt x="58344" y="107249"/>
                      <a:pt x="58611" y="107249"/>
                    </a:cubicBezTo>
                    <a:cubicBezTo>
                      <a:pt x="61467" y="111803"/>
                      <a:pt x="68875" y="108946"/>
                      <a:pt x="67447" y="103499"/>
                    </a:cubicBezTo>
                    <a:cubicBezTo>
                      <a:pt x="66555" y="100016"/>
                      <a:pt x="65841" y="96444"/>
                      <a:pt x="65305" y="92962"/>
                    </a:cubicBezTo>
                    <a:cubicBezTo>
                      <a:pt x="66465" y="91086"/>
                      <a:pt x="67179" y="88854"/>
                      <a:pt x="67715" y="86264"/>
                    </a:cubicBezTo>
                    <a:cubicBezTo>
                      <a:pt x="68429" y="95105"/>
                      <a:pt x="69321" y="103856"/>
                      <a:pt x="70303" y="112696"/>
                    </a:cubicBezTo>
                    <a:cubicBezTo>
                      <a:pt x="61556" y="111000"/>
                      <a:pt x="52988" y="109303"/>
                      <a:pt x="44331" y="10769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160"/>
                    </a:moveTo>
                    <a:cubicBezTo>
                      <a:pt x="21482" y="112339"/>
                      <a:pt x="19340" y="112607"/>
                      <a:pt x="17198" y="112875"/>
                    </a:cubicBezTo>
                    <a:cubicBezTo>
                      <a:pt x="20500" y="108856"/>
                      <a:pt x="23624" y="104838"/>
                      <a:pt x="26748" y="100731"/>
                    </a:cubicBezTo>
                    <a:cubicBezTo>
                      <a:pt x="25677" y="102784"/>
                      <a:pt x="24516" y="104838"/>
                      <a:pt x="23445" y="106892"/>
                    </a:cubicBezTo>
                    <a:cubicBezTo>
                      <a:pt x="22553" y="108499"/>
                      <a:pt x="22642" y="110642"/>
                      <a:pt x="23624" y="1121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0"/>
              <p:cNvSpPr/>
              <p:nvPr/>
            </p:nvSpPr>
            <p:spPr>
              <a:xfrm>
                <a:off x="3782670" y="674425"/>
                <a:ext cx="96239" cy="108852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52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4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0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958"/>
                      <a:pt x="99223" y="92545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36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98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811"/>
                    </a:moveTo>
                    <a:cubicBezTo>
                      <a:pt x="27107" y="77811"/>
                      <a:pt x="27017" y="77722"/>
                      <a:pt x="26839" y="77722"/>
                    </a:cubicBezTo>
                    <a:cubicBezTo>
                      <a:pt x="27017" y="77543"/>
                      <a:pt x="27196" y="77365"/>
                      <a:pt x="27374" y="77186"/>
                    </a:cubicBezTo>
                    <a:cubicBezTo>
                      <a:pt x="27374" y="77365"/>
                      <a:pt x="27374" y="77543"/>
                      <a:pt x="27285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0"/>
              <p:cNvSpPr/>
              <p:nvPr/>
            </p:nvSpPr>
            <p:spPr>
              <a:xfrm>
                <a:off x="3667840" y="819893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1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735" y="73790"/>
                      <a:pt x="56431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0"/>
              <p:cNvSpPr/>
              <p:nvPr/>
            </p:nvSpPr>
            <p:spPr>
              <a:xfrm>
                <a:off x="3751388" y="518450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5" y="122165"/>
                    </a:cubicBezTo>
                    <a:cubicBezTo>
                      <a:pt x="72223" y="125469"/>
                      <a:pt x="77400" y="109842"/>
                      <a:pt x="68831" y="104663"/>
                    </a:cubicBezTo>
                    <a:cubicBezTo>
                      <a:pt x="69099" y="103948"/>
                      <a:pt x="69277" y="103145"/>
                      <a:pt x="69277" y="102252"/>
                    </a:cubicBezTo>
                    <a:cubicBezTo>
                      <a:pt x="70081" y="83321"/>
                      <a:pt x="74633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2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00"/>
                      <a:pt x="-1322" y="96090"/>
                      <a:pt x="4658" y="99216"/>
                    </a:cubicBezTo>
                    <a:close/>
                    <a:moveTo>
                      <a:pt x="48749" y="94840"/>
                    </a:moveTo>
                    <a:cubicBezTo>
                      <a:pt x="48838" y="95823"/>
                      <a:pt x="48928" y="96715"/>
                      <a:pt x="49106" y="97698"/>
                    </a:cubicBezTo>
                    <a:cubicBezTo>
                      <a:pt x="47767" y="97251"/>
                      <a:pt x="46429" y="96715"/>
                      <a:pt x="45090" y="96180"/>
                    </a:cubicBezTo>
                    <a:cubicBezTo>
                      <a:pt x="46339" y="96001"/>
                      <a:pt x="47589" y="95555"/>
                      <a:pt x="48749" y="948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6" name="Google Shape;456;p10"/>
            <p:cNvGrpSpPr/>
            <p:nvPr/>
          </p:nvGrpSpPr>
          <p:grpSpPr>
            <a:xfrm>
              <a:off x="3878351" y="317086"/>
              <a:ext cx="260967" cy="403549"/>
              <a:chOff x="3878351" y="317086"/>
              <a:chExt cx="260967" cy="403549"/>
            </a:xfrm>
          </p:grpSpPr>
          <p:sp>
            <p:nvSpPr>
              <p:cNvPr id="457" name="Google Shape;457;p10"/>
              <p:cNvSpPr/>
              <p:nvPr/>
            </p:nvSpPr>
            <p:spPr>
              <a:xfrm>
                <a:off x="3878351" y="435765"/>
                <a:ext cx="86389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389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0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868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7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67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8" y="107428"/>
                      <a:pt x="44866" y="107160"/>
                      <a:pt x="45045" y="106892"/>
                    </a:cubicBezTo>
                    <a:cubicBezTo>
                      <a:pt x="48168" y="106981"/>
                      <a:pt x="51382" y="106981"/>
                      <a:pt x="54506" y="107071"/>
                    </a:cubicBezTo>
                    <a:cubicBezTo>
                      <a:pt x="55487" y="107428"/>
                      <a:pt x="56648" y="107428"/>
                      <a:pt x="57719" y="107160"/>
                    </a:cubicBezTo>
                    <a:cubicBezTo>
                      <a:pt x="57986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7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6" y="90997"/>
                      <a:pt x="67179" y="88765"/>
                      <a:pt x="67715" y="86175"/>
                    </a:cubicBezTo>
                    <a:cubicBezTo>
                      <a:pt x="68429" y="95015"/>
                      <a:pt x="69321" y="103767"/>
                      <a:pt x="70303" y="112607"/>
                    </a:cubicBezTo>
                    <a:cubicBezTo>
                      <a:pt x="61556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216" y="36615"/>
                      <a:pt x="65305" y="38491"/>
                    </a:cubicBezTo>
                    <a:close/>
                    <a:moveTo>
                      <a:pt x="23535" y="112071"/>
                    </a:moveTo>
                    <a:cubicBezTo>
                      <a:pt x="21392" y="112250"/>
                      <a:pt x="19250" y="112518"/>
                      <a:pt x="17108" y="112786"/>
                    </a:cubicBezTo>
                    <a:cubicBezTo>
                      <a:pt x="20411" y="108767"/>
                      <a:pt x="23535" y="104749"/>
                      <a:pt x="26658" y="100641"/>
                    </a:cubicBezTo>
                    <a:cubicBezTo>
                      <a:pt x="25587" y="102695"/>
                      <a:pt x="24427" y="104749"/>
                      <a:pt x="23356" y="106803"/>
                    </a:cubicBezTo>
                    <a:cubicBezTo>
                      <a:pt x="22463" y="108410"/>
                      <a:pt x="22553" y="110553"/>
                      <a:pt x="23535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0"/>
              <p:cNvSpPr/>
              <p:nvPr/>
            </p:nvSpPr>
            <p:spPr>
              <a:xfrm>
                <a:off x="4043111" y="473150"/>
                <a:ext cx="96207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07" h="108844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9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4" y="91742"/>
                    </a:cubicBezTo>
                    <a:cubicBezTo>
                      <a:pt x="33087" y="100582"/>
                      <a:pt x="59684" y="106029"/>
                      <a:pt x="87085" y="108797"/>
                    </a:cubicBezTo>
                    <a:cubicBezTo>
                      <a:pt x="9868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726" y="60309"/>
                    </a:moveTo>
                    <a:cubicBezTo>
                      <a:pt x="42726" y="60309"/>
                      <a:pt x="42636" y="60398"/>
                      <a:pt x="42636" y="60398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lose/>
                    <a:moveTo>
                      <a:pt x="27285" y="77722"/>
                    </a:moveTo>
                    <a:cubicBezTo>
                      <a:pt x="27106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374" y="77097"/>
                    </a:cubicBezTo>
                    <a:cubicBezTo>
                      <a:pt x="27285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0"/>
              <p:cNvSpPr/>
              <p:nvPr/>
            </p:nvSpPr>
            <p:spPr>
              <a:xfrm>
                <a:off x="3928281" y="618529"/>
                <a:ext cx="88978" cy="102106"/>
              </a:xfrm>
              <a:custGeom>
                <a:avLst/>
                <a:gdLst/>
                <a:ahLst/>
                <a:cxnLst/>
                <a:rect l="l" t="t" r="r" b="b"/>
                <a:pathLst>
                  <a:path w="88978" h="102106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883"/>
                      <a:pt x="92757" y="89952"/>
                      <a:pt x="85885" y="84952"/>
                    </a:cubicBezTo>
                    <a:close/>
                    <a:moveTo>
                      <a:pt x="56432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646" y="73879"/>
                      <a:pt x="56432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0"/>
              <p:cNvSpPr/>
              <p:nvPr/>
            </p:nvSpPr>
            <p:spPr>
              <a:xfrm>
                <a:off x="4011806" y="317086"/>
                <a:ext cx="87544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544" h="122619" extrusionOk="0">
                    <a:moveTo>
                      <a:pt x="4592" y="99216"/>
                    </a:moveTo>
                    <a:cubicBezTo>
                      <a:pt x="22799" y="108681"/>
                      <a:pt x="41543" y="116361"/>
                      <a:pt x="61178" y="122165"/>
                    </a:cubicBezTo>
                    <a:cubicBezTo>
                      <a:pt x="72156" y="125469"/>
                      <a:pt x="77333" y="109842"/>
                      <a:pt x="68765" y="104663"/>
                    </a:cubicBezTo>
                    <a:cubicBezTo>
                      <a:pt x="69032" y="103949"/>
                      <a:pt x="69211" y="103145"/>
                      <a:pt x="69211" y="102252"/>
                    </a:cubicBezTo>
                    <a:cubicBezTo>
                      <a:pt x="70014" y="83321"/>
                      <a:pt x="74566" y="66533"/>
                      <a:pt x="80992" y="48942"/>
                    </a:cubicBezTo>
                    <a:cubicBezTo>
                      <a:pt x="86080" y="34833"/>
                      <a:pt x="89204" y="22063"/>
                      <a:pt x="86615" y="7061"/>
                    </a:cubicBezTo>
                    <a:cubicBezTo>
                      <a:pt x="85455" y="186"/>
                      <a:pt x="74923" y="-2493"/>
                      <a:pt x="70461" y="2775"/>
                    </a:cubicBezTo>
                    <a:cubicBezTo>
                      <a:pt x="47879" y="29832"/>
                      <a:pt x="25298" y="56978"/>
                      <a:pt x="2628" y="84035"/>
                    </a:cubicBezTo>
                    <a:cubicBezTo>
                      <a:pt x="-1031" y="88589"/>
                      <a:pt x="-1299" y="96180"/>
                      <a:pt x="4592" y="99216"/>
                    </a:cubicBezTo>
                    <a:close/>
                    <a:moveTo>
                      <a:pt x="48683" y="94930"/>
                    </a:moveTo>
                    <a:cubicBezTo>
                      <a:pt x="48772" y="95912"/>
                      <a:pt x="48861" y="96805"/>
                      <a:pt x="49040" y="97787"/>
                    </a:cubicBezTo>
                    <a:cubicBezTo>
                      <a:pt x="47701" y="97341"/>
                      <a:pt x="46362" y="96805"/>
                      <a:pt x="45023" y="96269"/>
                    </a:cubicBezTo>
                    <a:cubicBezTo>
                      <a:pt x="46362" y="96090"/>
                      <a:pt x="47612" y="95644"/>
                      <a:pt x="48683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1" name="Google Shape;461;p10"/>
            <p:cNvGrpSpPr/>
            <p:nvPr/>
          </p:nvGrpSpPr>
          <p:grpSpPr>
            <a:xfrm>
              <a:off x="3594258" y="163138"/>
              <a:ext cx="260999" cy="403622"/>
              <a:chOff x="3594258" y="163138"/>
              <a:chExt cx="260999" cy="403622"/>
            </a:xfrm>
          </p:grpSpPr>
          <p:sp>
            <p:nvSpPr>
              <p:cNvPr id="462" name="Google Shape;462;p10"/>
              <p:cNvSpPr/>
              <p:nvPr/>
            </p:nvSpPr>
            <p:spPr>
              <a:xfrm>
                <a:off x="3594258" y="281817"/>
                <a:ext cx="86428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428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8" y="119394"/>
                      <a:pt x="80568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957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8" y="73227"/>
                      <a:pt x="54059" y="73227"/>
                      <a:pt x="53970" y="73316"/>
                    </a:cubicBezTo>
                    <a:cubicBezTo>
                      <a:pt x="54059" y="73138"/>
                      <a:pt x="54148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8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76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9" y="107428"/>
                      <a:pt x="44866" y="107160"/>
                      <a:pt x="45045" y="106892"/>
                    </a:cubicBezTo>
                    <a:cubicBezTo>
                      <a:pt x="48169" y="106981"/>
                      <a:pt x="51382" y="106981"/>
                      <a:pt x="54506" y="107071"/>
                    </a:cubicBezTo>
                    <a:cubicBezTo>
                      <a:pt x="55577" y="107428"/>
                      <a:pt x="56648" y="107428"/>
                      <a:pt x="57719" y="107160"/>
                    </a:cubicBezTo>
                    <a:cubicBezTo>
                      <a:pt x="57987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6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5" y="90997"/>
                      <a:pt x="67180" y="88765"/>
                      <a:pt x="67715" y="86175"/>
                    </a:cubicBezTo>
                    <a:cubicBezTo>
                      <a:pt x="68429" y="95015"/>
                      <a:pt x="69322" y="103767"/>
                      <a:pt x="70303" y="112607"/>
                    </a:cubicBezTo>
                    <a:cubicBezTo>
                      <a:pt x="61557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071"/>
                    </a:moveTo>
                    <a:cubicBezTo>
                      <a:pt x="21482" y="112250"/>
                      <a:pt x="19340" y="112518"/>
                      <a:pt x="17198" y="112786"/>
                    </a:cubicBezTo>
                    <a:cubicBezTo>
                      <a:pt x="20500" y="108767"/>
                      <a:pt x="23624" y="104749"/>
                      <a:pt x="26748" y="100641"/>
                    </a:cubicBezTo>
                    <a:cubicBezTo>
                      <a:pt x="25677" y="102695"/>
                      <a:pt x="24517" y="104749"/>
                      <a:pt x="23445" y="106803"/>
                    </a:cubicBezTo>
                    <a:cubicBezTo>
                      <a:pt x="22553" y="108410"/>
                      <a:pt x="22642" y="110553"/>
                      <a:pt x="23624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0"/>
              <p:cNvSpPr/>
              <p:nvPr/>
            </p:nvSpPr>
            <p:spPr>
              <a:xfrm>
                <a:off x="3759018" y="319202"/>
                <a:ext cx="96239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44" extrusionOk="0">
                    <a:moveTo>
                      <a:pt x="88691" y="89777"/>
                    </a:moveTo>
                    <a:cubicBezTo>
                      <a:pt x="88780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28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09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722"/>
                    </a:moveTo>
                    <a:cubicBezTo>
                      <a:pt x="27107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285" y="77097"/>
                    </a:cubicBezTo>
                    <a:cubicBezTo>
                      <a:pt x="27374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0"/>
              <p:cNvSpPr/>
              <p:nvPr/>
            </p:nvSpPr>
            <p:spPr>
              <a:xfrm>
                <a:off x="3644188" y="464670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4" y="-238"/>
                      <a:pt x="68570" y="-2202"/>
                      <a:pt x="63929" y="2709"/>
                    </a:cubicBezTo>
                    <a:cubicBezTo>
                      <a:pt x="51344" y="16193"/>
                      <a:pt x="38760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1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2" y="71468"/>
                    </a:moveTo>
                    <a:cubicBezTo>
                      <a:pt x="56521" y="74147"/>
                      <a:pt x="56878" y="76736"/>
                      <a:pt x="57413" y="79237"/>
                    </a:cubicBezTo>
                    <a:cubicBezTo>
                      <a:pt x="55182" y="78880"/>
                      <a:pt x="53040" y="78522"/>
                      <a:pt x="50809" y="78165"/>
                    </a:cubicBezTo>
                    <a:cubicBezTo>
                      <a:pt x="52861" y="75933"/>
                      <a:pt x="54736" y="73790"/>
                      <a:pt x="56432" y="714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0"/>
              <p:cNvSpPr/>
              <p:nvPr/>
            </p:nvSpPr>
            <p:spPr>
              <a:xfrm>
                <a:off x="3727736" y="163138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4" y="122165"/>
                    </a:cubicBezTo>
                    <a:cubicBezTo>
                      <a:pt x="72223" y="125469"/>
                      <a:pt x="77399" y="109842"/>
                      <a:pt x="68831" y="104663"/>
                    </a:cubicBezTo>
                    <a:cubicBezTo>
                      <a:pt x="69099" y="103949"/>
                      <a:pt x="69277" y="103145"/>
                      <a:pt x="69277" y="102252"/>
                    </a:cubicBezTo>
                    <a:cubicBezTo>
                      <a:pt x="70081" y="83321"/>
                      <a:pt x="74632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1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89"/>
                      <a:pt x="-1322" y="96180"/>
                      <a:pt x="4658" y="99216"/>
                    </a:cubicBezTo>
                    <a:close/>
                    <a:moveTo>
                      <a:pt x="48749" y="94930"/>
                    </a:moveTo>
                    <a:cubicBezTo>
                      <a:pt x="48838" y="95912"/>
                      <a:pt x="48928" y="96805"/>
                      <a:pt x="49106" y="97787"/>
                    </a:cubicBezTo>
                    <a:cubicBezTo>
                      <a:pt x="47767" y="97341"/>
                      <a:pt x="46428" y="96805"/>
                      <a:pt x="45090" y="96269"/>
                    </a:cubicBezTo>
                    <a:cubicBezTo>
                      <a:pt x="46339" y="96090"/>
                      <a:pt x="47589" y="95644"/>
                      <a:pt x="48749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6" name="Google Shape;466;p10"/>
          <p:cNvGrpSpPr/>
          <p:nvPr/>
        </p:nvGrpSpPr>
        <p:grpSpPr>
          <a:xfrm>
            <a:off x="761028" y="-949157"/>
            <a:ext cx="593718" cy="1665253"/>
            <a:chOff x="2844040" y="-543246"/>
            <a:chExt cx="770462" cy="2160983"/>
          </a:xfrm>
        </p:grpSpPr>
        <p:grpSp>
          <p:nvGrpSpPr>
            <p:cNvPr id="467" name="Google Shape;467;p10"/>
            <p:cNvGrpSpPr/>
            <p:nvPr/>
          </p:nvGrpSpPr>
          <p:grpSpPr>
            <a:xfrm>
              <a:off x="2844040" y="-107906"/>
              <a:ext cx="581167" cy="1454274"/>
              <a:chOff x="2844040" y="-107906"/>
              <a:chExt cx="581167" cy="1454274"/>
            </a:xfrm>
          </p:grpSpPr>
          <p:sp>
            <p:nvSpPr>
              <p:cNvPr id="468" name="Google Shape;468;p10"/>
              <p:cNvSpPr/>
              <p:nvPr/>
            </p:nvSpPr>
            <p:spPr>
              <a:xfrm>
                <a:off x="3055064" y="874345"/>
                <a:ext cx="370143" cy="472023"/>
              </a:xfrm>
              <a:custGeom>
                <a:avLst/>
                <a:gdLst/>
                <a:ahLst/>
                <a:cxnLst/>
                <a:rect l="l" t="t" r="r" b="b"/>
                <a:pathLst>
                  <a:path w="370143" h="472023" extrusionOk="0">
                    <a:moveTo>
                      <a:pt x="21139" y="463768"/>
                    </a:moveTo>
                    <a:cubicBezTo>
                      <a:pt x="23460" y="466179"/>
                      <a:pt x="26227" y="467875"/>
                      <a:pt x="29261" y="469304"/>
                    </a:cubicBezTo>
                    <a:cubicBezTo>
                      <a:pt x="29707" y="469394"/>
                      <a:pt x="30064" y="469751"/>
                      <a:pt x="30511" y="469751"/>
                    </a:cubicBezTo>
                    <a:cubicBezTo>
                      <a:pt x="65052" y="483502"/>
                      <a:pt x="90400" y="431353"/>
                      <a:pt x="100039" y="407421"/>
                    </a:cubicBezTo>
                    <a:cubicBezTo>
                      <a:pt x="121014" y="354379"/>
                      <a:pt x="116551" y="294014"/>
                      <a:pt x="111374" y="236686"/>
                    </a:cubicBezTo>
                    <a:cubicBezTo>
                      <a:pt x="111910" y="232757"/>
                      <a:pt x="112713" y="228917"/>
                      <a:pt x="113159" y="224988"/>
                    </a:cubicBezTo>
                    <a:cubicBezTo>
                      <a:pt x="113873" y="220255"/>
                      <a:pt x="112088" y="216416"/>
                      <a:pt x="109410" y="213737"/>
                    </a:cubicBezTo>
                    <a:cubicBezTo>
                      <a:pt x="109143" y="211683"/>
                      <a:pt x="109054" y="209540"/>
                      <a:pt x="108786" y="207664"/>
                    </a:cubicBezTo>
                    <a:cubicBezTo>
                      <a:pt x="124048" y="220255"/>
                      <a:pt x="140114" y="232578"/>
                      <a:pt x="156893" y="243830"/>
                    </a:cubicBezTo>
                    <a:cubicBezTo>
                      <a:pt x="159035" y="245794"/>
                      <a:pt x="160999" y="247580"/>
                      <a:pt x="163141" y="249366"/>
                    </a:cubicBezTo>
                    <a:cubicBezTo>
                      <a:pt x="167782" y="253563"/>
                      <a:pt x="172513" y="257492"/>
                      <a:pt x="177332" y="261332"/>
                    </a:cubicBezTo>
                    <a:cubicBezTo>
                      <a:pt x="195451" y="276244"/>
                      <a:pt x="214372" y="289728"/>
                      <a:pt x="234097" y="300533"/>
                    </a:cubicBezTo>
                    <a:cubicBezTo>
                      <a:pt x="239095" y="303391"/>
                      <a:pt x="244272" y="306159"/>
                      <a:pt x="249628" y="308570"/>
                    </a:cubicBezTo>
                    <a:cubicBezTo>
                      <a:pt x="255964" y="311695"/>
                      <a:pt x="262480" y="314374"/>
                      <a:pt x="269085" y="316874"/>
                    </a:cubicBezTo>
                    <a:cubicBezTo>
                      <a:pt x="293005" y="325715"/>
                      <a:pt x="335668" y="336788"/>
                      <a:pt x="357088" y="322768"/>
                    </a:cubicBezTo>
                    <a:cubicBezTo>
                      <a:pt x="361819" y="319732"/>
                      <a:pt x="365478" y="315267"/>
                      <a:pt x="367888" y="309284"/>
                    </a:cubicBezTo>
                    <a:cubicBezTo>
                      <a:pt x="369495" y="304641"/>
                      <a:pt x="370298" y="299104"/>
                      <a:pt x="370120" y="292496"/>
                    </a:cubicBezTo>
                    <a:cubicBezTo>
                      <a:pt x="369316" y="271780"/>
                      <a:pt x="334061" y="234096"/>
                      <a:pt x="286132" y="192752"/>
                    </a:cubicBezTo>
                    <a:cubicBezTo>
                      <a:pt x="282473" y="189626"/>
                      <a:pt x="278903" y="186322"/>
                      <a:pt x="275243" y="183286"/>
                    </a:cubicBezTo>
                    <a:cubicBezTo>
                      <a:pt x="262926" y="172928"/>
                      <a:pt x="250074" y="162391"/>
                      <a:pt x="236775" y="151943"/>
                    </a:cubicBezTo>
                    <a:cubicBezTo>
                      <a:pt x="234454" y="150157"/>
                      <a:pt x="232223" y="148282"/>
                      <a:pt x="229902" y="146675"/>
                    </a:cubicBezTo>
                    <a:cubicBezTo>
                      <a:pt x="142613" y="77737"/>
                      <a:pt x="43542" y="11033"/>
                      <a:pt x="25959" y="1299"/>
                    </a:cubicBezTo>
                    <a:cubicBezTo>
                      <a:pt x="14981" y="-4862"/>
                      <a:pt x="5966" y="12551"/>
                      <a:pt x="16944" y="18801"/>
                    </a:cubicBezTo>
                    <a:cubicBezTo>
                      <a:pt x="37383" y="29964"/>
                      <a:pt x="53181" y="47912"/>
                      <a:pt x="68622" y="66486"/>
                    </a:cubicBezTo>
                    <a:cubicBezTo>
                      <a:pt x="60678" y="65057"/>
                      <a:pt x="52110" y="73183"/>
                      <a:pt x="58090" y="81220"/>
                    </a:cubicBezTo>
                    <a:cubicBezTo>
                      <a:pt x="58893" y="82292"/>
                      <a:pt x="59607" y="83363"/>
                      <a:pt x="60500" y="84524"/>
                    </a:cubicBezTo>
                    <a:cubicBezTo>
                      <a:pt x="60589" y="86131"/>
                      <a:pt x="60678" y="87649"/>
                      <a:pt x="60857" y="89078"/>
                    </a:cubicBezTo>
                    <a:cubicBezTo>
                      <a:pt x="60143" y="90239"/>
                      <a:pt x="59429" y="91400"/>
                      <a:pt x="58982" y="92650"/>
                    </a:cubicBezTo>
                    <a:cubicBezTo>
                      <a:pt x="58715" y="93007"/>
                      <a:pt x="58536" y="93454"/>
                      <a:pt x="58447" y="93900"/>
                    </a:cubicBezTo>
                    <a:cubicBezTo>
                      <a:pt x="57733" y="95954"/>
                      <a:pt x="57733" y="98365"/>
                      <a:pt x="58358" y="100865"/>
                    </a:cubicBezTo>
                    <a:cubicBezTo>
                      <a:pt x="58804" y="103008"/>
                      <a:pt x="59518" y="104884"/>
                      <a:pt x="60053" y="106938"/>
                    </a:cubicBezTo>
                    <a:lnTo>
                      <a:pt x="59697" y="106759"/>
                    </a:lnTo>
                    <a:cubicBezTo>
                      <a:pt x="56751" y="105330"/>
                      <a:pt x="53181" y="105062"/>
                      <a:pt x="49611" y="105866"/>
                    </a:cubicBezTo>
                    <a:cubicBezTo>
                      <a:pt x="50414" y="103187"/>
                      <a:pt x="51039" y="100597"/>
                      <a:pt x="51753" y="98008"/>
                    </a:cubicBezTo>
                    <a:cubicBezTo>
                      <a:pt x="55234" y="85685"/>
                      <a:pt x="35955" y="81488"/>
                      <a:pt x="32653" y="93632"/>
                    </a:cubicBezTo>
                    <a:cubicBezTo>
                      <a:pt x="31493" y="98097"/>
                      <a:pt x="30422" y="102383"/>
                      <a:pt x="29261" y="106670"/>
                    </a:cubicBezTo>
                    <a:cubicBezTo>
                      <a:pt x="29261" y="106848"/>
                      <a:pt x="29261" y="106848"/>
                      <a:pt x="29261" y="106848"/>
                    </a:cubicBezTo>
                    <a:cubicBezTo>
                      <a:pt x="8287" y="186948"/>
                      <a:pt x="-2335" y="268565"/>
                      <a:pt x="432" y="351522"/>
                    </a:cubicBezTo>
                    <a:cubicBezTo>
                      <a:pt x="522" y="353129"/>
                      <a:pt x="432" y="354647"/>
                      <a:pt x="522" y="356522"/>
                    </a:cubicBezTo>
                    <a:cubicBezTo>
                      <a:pt x="432" y="356969"/>
                      <a:pt x="254" y="357505"/>
                      <a:pt x="432" y="357951"/>
                    </a:cubicBezTo>
                    <a:cubicBezTo>
                      <a:pt x="700" y="385097"/>
                      <a:pt x="-1531" y="442604"/>
                      <a:pt x="21139" y="4637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0"/>
              <p:cNvSpPr/>
              <p:nvPr/>
            </p:nvSpPr>
            <p:spPr>
              <a:xfrm>
                <a:off x="2844040" y="542838"/>
                <a:ext cx="489030" cy="362295"/>
              </a:xfrm>
              <a:custGeom>
                <a:avLst/>
                <a:gdLst/>
                <a:ahLst/>
                <a:cxnLst/>
                <a:rect l="l" t="t" r="r" b="b"/>
                <a:pathLst>
                  <a:path w="489030" h="362295" extrusionOk="0">
                    <a:moveTo>
                      <a:pt x="23935" y="352541"/>
                    </a:moveTo>
                    <a:cubicBezTo>
                      <a:pt x="26345" y="354327"/>
                      <a:pt x="29112" y="355756"/>
                      <a:pt x="31879" y="356827"/>
                    </a:cubicBezTo>
                    <a:cubicBezTo>
                      <a:pt x="31879" y="356827"/>
                      <a:pt x="31879" y="356827"/>
                      <a:pt x="31879" y="357006"/>
                    </a:cubicBezTo>
                    <a:cubicBezTo>
                      <a:pt x="37502" y="359506"/>
                      <a:pt x="43928" y="361113"/>
                      <a:pt x="50354" y="361828"/>
                    </a:cubicBezTo>
                    <a:cubicBezTo>
                      <a:pt x="77398" y="364775"/>
                      <a:pt x="108904" y="353523"/>
                      <a:pt x="125773" y="336200"/>
                    </a:cubicBezTo>
                    <a:cubicBezTo>
                      <a:pt x="128004" y="333878"/>
                      <a:pt x="130057" y="331556"/>
                      <a:pt x="132110" y="328966"/>
                    </a:cubicBezTo>
                    <a:cubicBezTo>
                      <a:pt x="134877" y="325484"/>
                      <a:pt x="137733" y="321912"/>
                      <a:pt x="140321" y="317983"/>
                    </a:cubicBezTo>
                    <a:cubicBezTo>
                      <a:pt x="150229" y="303428"/>
                      <a:pt x="158797" y="286015"/>
                      <a:pt x="166473" y="267173"/>
                    </a:cubicBezTo>
                    <a:cubicBezTo>
                      <a:pt x="167990" y="263512"/>
                      <a:pt x="169507" y="259583"/>
                      <a:pt x="170935" y="255743"/>
                    </a:cubicBezTo>
                    <a:cubicBezTo>
                      <a:pt x="187090" y="212255"/>
                      <a:pt x="198336" y="163678"/>
                      <a:pt x="208511" y="127245"/>
                    </a:cubicBezTo>
                    <a:cubicBezTo>
                      <a:pt x="236179" y="184841"/>
                      <a:pt x="268222" y="241188"/>
                      <a:pt x="315793" y="284139"/>
                    </a:cubicBezTo>
                    <a:cubicBezTo>
                      <a:pt x="316954" y="285479"/>
                      <a:pt x="318471" y="286640"/>
                      <a:pt x="319721" y="287890"/>
                    </a:cubicBezTo>
                    <a:cubicBezTo>
                      <a:pt x="321684" y="289497"/>
                      <a:pt x="323648" y="291283"/>
                      <a:pt x="325969" y="293248"/>
                    </a:cubicBezTo>
                    <a:cubicBezTo>
                      <a:pt x="362116" y="322984"/>
                      <a:pt x="433429" y="366471"/>
                      <a:pt x="474307" y="328074"/>
                    </a:cubicBezTo>
                    <a:cubicBezTo>
                      <a:pt x="478681" y="324055"/>
                      <a:pt x="481894" y="319769"/>
                      <a:pt x="484125" y="315304"/>
                    </a:cubicBezTo>
                    <a:cubicBezTo>
                      <a:pt x="486446" y="310929"/>
                      <a:pt x="487874" y="306285"/>
                      <a:pt x="488409" y="301374"/>
                    </a:cubicBezTo>
                    <a:cubicBezTo>
                      <a:pt x="493854" y="266459"/>
                      <a:pt x="462348" y="223239"/>
                      <a:pt x="440034" y="200825"/>
                    </a:cubicBezTo>
                    <a:cubicBezTo>
                      <a:pt x="439856" y="200558"/>
                      <a:pt x="439499" y="200200"/>
                      <a:pt x="439409" y="200111"/>
                    </a:cubicBezTo>
                    <a:cubicBezTo>
                      <a:pt x="438874" y="199665"/>
                      <a:pt x="438606" y="199218"/>
                      <a:pt x="438071" y="198772"/>
                    </a:cubicBezTo>
                    <a:cubicBezTo>
                      <a:pt x="421380" y="182520"/>
                      <a:pt x="403351" y="169304"/>
                      <a:pt x="384965" y="157338"/>
                    </a:cubicBezTo>
                    <a:lnTo>
                      <a:pt x="384786" y="157338"/>
                    </a:lnTo>
                    <a:cubicBezTo>
                      <a:pt x="380859" y="154838"/>
                      <a:pt x="377289" y="152337"/>
                      <a:pt x="373362" y="150105"/>
                    </a:cubicBezTo>
                    <a:cubicBezTo>
                      <a:pt x="308029" y="110278"/>
                      <a:pt x="238411" y="83400"/>
                      <a:pt x="198425" y="4730"/>
                    </a:cubicBezTo>
                    <a:cubicBezTo>
                      <a:pt x="193160" y="-5361"/>
                      <a:pt x="179593" y="2408"/>
                      <a:pt x="181021" y="12052"/>
                    </a:cubicBezTo>
                    <a:cubicBezTo>
                      <a:pt x="132914" y="86347"/>
                      <a:pt x="71953" y="150730"/>
                      <a:pt x="23132" y="223685"/>
                    </a:cubicBezTo>
                    <a:cubicBezTo>
                      <a:pt x="22686" y="224311"/>
                      <a:pt x="22418" y="224846"/>
                      <a:pt x="21972" y="225471"/>
                    </a:cubicBezTo>
                    <a:cubicBezTo>
                      <a:pt x="19830" y="228865"/>
                      <a:pt x="17598" y="232615"/>
                      <a:pt x="15635" y="236634"/>
                    </a:cubicBezTo>
                    <a:cubicBezTo>
                      <a:pt x="-1681" y="271638"/>
                      <a:pt x="-11498" y="328609"/>
                      <a:pt x="23935" y="3525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0"/>
              <p:cNvSpPr/>
              <p:nvPr/>
            </p:nvSpPr>
            <p:spPr>
              <a:xfrm>
                <a:off x="2851352" y="211507"/>
                <a:ext cx="449408" cy="370054"/>
              </a:xfrm>
              <a:custGeom>
                <a:avLst/>
                <a:gdLst/>
                <a:ahLst/>
                <a:cxnLst/>
                <a:rect l="l" t="t" r="r" b="b"/>
                <a:pathLst>
                  <a:path w="449408" h="370054" extrusionOk="0">
                    <a:moveTo>
                      <a:pt x="112" y="220243"/>
                    </a:moveTo>
                    <a:cubicBezTo>
                      <a:pt x="826" y="234709"/>
                      <a:pt x="4753" y="248014"/>
                      <a:pt x="13143" y="258551"/>
                    </a:cubicBezTo>
                    <a:cubicBezTo>
                      <a:pt x="34206" y="284983"/>
                      <a:pt x="68480" y="284894"/>
                      <a:pt x="99450" y="274178"/>
                    </a:cubicBezTo>
                    <a:cubicBezTo>
                      <a:pt x="101146" y="273642"/>
                      <a:pt x="102842" y="273017"/>
                      <a:pt x="104538" y="272303"/>
                    </a:cubicBezTo>
                    <a:cubicBezTo>
                      <a:pt x="121050" y="265963"/>
                      <a:pt x="136401" y="256765"/>
                      <a:pt x="147736" y="247389"/>
                    </a:cubicBezTo>
                    <a:cubicBezTo>
                      <a:pt x="186740" y="214974"/>
                      <a:pt x="219228" y="162735"/>
                      <a:pt x="228779" y="110675"/>
                    </a:cubicBezTo>
                    <a:cubicBezTo>
                      <a:pt x="231367" y="189703"/>
                      <a:pt x="253859" y="261855"/>
                      <a:pt x="305358" y="321148"/>
                    </a:cubicBezTo>
                    <a:cubicBezTo>
                      <a:pt x="309196" y="325524"/>
                      <a:pt x="313569" y="329988"/>
                      <a:pt x="318300" y="334453"/>
                    </a:cubicBezTo>
                    <a:cubicBezTo>
                      <a:pt x="320620" y="336686"/>
                      <a:pt x="323119" y="338740"/>
                      <a:pt x="325708" y="340972"/>
                    </a:cubicBezTo>
                    <a:cubicBezTo>
                      <a:pt x="353465" y="364100"/>
                      <a:pt x="392112" y="381423"/>
                      <a:pt x="423797" y="360974"/>
                    </a:cubicBezTo>
                    <a:cubicBezTo>
                      <a:pt x="434418" y="354099"/>
                      <a:pt x="441291" y="346062"/>
                      <a:pt x="445039" y="337043"/>
                    </a:cubicBezTo>
                    <a:cubicBezTo>
                      <a:pt x="446646" y="334007"/>
                      <a:pt x="447538" y="330971"/>
                      <a:pt x="447985" y="327756"/>
                    </a:cubicBezTo>
                    <a:cubicBezTo>
                      <a:pt x="454232" y="300521"/>
                      <a:pt x="438881" y="268284"/>
                      <a:pt x="422190" y="244263"/>
                    </a:cubicBezTo>
                    <a:cubicBezTo>
                      <a:pt x="420673" y="241942"/>
                      <a:pt x="418977" y="239888"/>
                      <a:pt x="417460" y="237745"/>
                    </a:cubicBezTo>
                    <a:cubicBezTo>
                      <a:pt x="416121" y="235959"/>
                      <a:pt x="414782" y="234084"/>
                      <a:pt x="413444" y="232476"/>
                    </a:cubicBezTo>
                    <a:cubicBezTo>
                      <a:pt x="400859" y="216581"/>
                      <a:pt x="387471" y="201401"/>
                      <a:pt x="373904" y="186756"/>
                    </a:cubicBezTo>
                    <a:cubicBezTo>
                      <a:pt x="372209" y="184792"/>
                      <a:pt x="370424" y="182827"/>
                      <a:pt x="368728" y="180863"/>
                    </a:cubicBezTo>
                    <a:cubicBezTo>
                      <a:pt x="325975" y="133893"/>
                      <a:pt x="283669" y="88351"/>
                      <a:pt x="263855" y="24415"/>
                    </a:cubicBezTo>
                    <a:cubicBezTo>
                      <a:pt x="260106" y="12359"/>
                      <a:pt x="241363" y="18521"/>
                      <a:pt x="245112" y="30576"/>
                    </a:cubicBezTo>
                    <a:cubicBezTo>
                      <a:pt x="245290" y="31380"/>
                      <a:pt x="245647" y="32005"/>
                      <a:pt x="245826" y="32541"/>
                    </a:cubicBezTo>
                    <a:cubicBezTo>
                      <a:pt x="241899" y="29147"/>
                      <a:pt x="237168" y="26736"/>
                      <a:pt x="231902" y="25575"/>
                    </a:cubicBezTo>
                    <a:cubicBezTo>
                      <a:pt x="237257" y="23522"/>
                      <a:pt x="242345" y="21557"/>
                      <a:pt x="247343" y="19414"/>
                    </a:cubicBezTo>
                    <a:cubicBezTo>
                      <a:pt x="258857" y="14592"/>
                      <a:pt x="252698" y="-4160"/>
                      <a:pt x="241006" y="840"/>
                    </a:cubicBezTo>
                    <a:cubicBezTo>
                      <a:pt x="182992" y="25397"/>
                      <a:pt x="103288" y="45846"/>
                      <a:pt x="53931" y="91834"/>
                    </a:cubicBezTo>
                    <a:cubicBezTo>
                      <a:pt x="53753" y="91834"/>
                      <a:pt x="53753" y="91834"/>
                      <a:pt x="53753" y="91834"/>
                    </a:cubicBezTo>
                    <a:cubicBezTo>
                      <a:pt x="52682" y="92816"/>
                      <a:pt x="51789" y="93709"/>
                      <a:pt x="50897" y="94691"/>
                    </a:cubicBezTo>
                    <a:cubicBezTo>
                      <a:pt x="43578" y="101656"/>
                      <a:pt x="37062" y="109425"/>
                      <a:pt x="31350" y="117908"/>
                    </a:cubicBezTo>
                    <a:cubicBezTo>
                      <a:pt x="26709" y="124963"/>
                      <a:pt x="21800" y="133535"/>
                      <a:pt x="17427" y="143179"/>
                    </a:cubicBezTo>
                    <a:cubicBezTo>
                      <a:pt x="16713" y="144608"/>
                      <a:pt x="15999" y="146216"/>
                      <a:pt x="15463" y="147644"/>
                    </a:cubicBezTo>
                    <a:cubicBezTo>
                      <a:pt x="7430" y="166039"/>
                      <a:pt x="1183" y="187292"/>
                      <a:pt x="22" y="207473"/>
                    </a:cubicBezTo>
                    <a:cubicBezTo>
                      <a:pt x="22" y="211938"/>
                      <a:pt x="-67" y="216135"/>
                      <a:pt x="112" y="2202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0"/>
              <p:cNvSpPr/>
              <p:nvPr/>
            </p:nvSpPr>
            <p:spPr>
              <a:xfrm>
                <a:off x="2967250" y="-107906"/>
                <a:ext cx="376796" cy="394349"/>
              </a:xfrm>
              <a:custGeom>
                <a:avLst/>
                <a:gdLst/>
                <a:ahLst/>
                <a:cxnLst/>
                <a:rect l="l" t="t" r="r" b="b"/>
                <a:pathLst>
                  <a:path w="376796" h="394349" extrusionOk="0">
                    <a:moveTo>
                      <a:pt x="2921" y="208633"/>
                    </a:moveTo>
                    <a:cubicBezTo>
                      <a:pt x="5955" y="216045"/>
                      <a:pt x="9883" y="221938"/>
                      <a:pt x="14881" y="226135"/>
                    </a:cubicBezTo>
                    <a:cubicBezTo>
                      <a:pt x="14881" y="226135"/>
                      <a:pt x="14881" y="226135"/>
                      <a:pt x="14881" y="226314"/>
                    </a:cubicBezTo>
                    <a:cubicBezTo>
                      <a:pt x="18362" y="229618"/>
                      <a:pt x="22289" y="231940"/>
                      <a:pt x="26395" y="233547"/>
                    </a:cubicBezTo>
                    <a:cubicBezTo>
                      <a:pt x="38265" y="238280"/>
                      <a:pt x="52367" y="237655"/>
                      <a:pt x="66023" y="234261"/>
                    </a:cubicBezTo>
                    <a:cubicBezTo>
                      <a:pt x="70218" y="233279"/>
                      <a:pt x="74413" y="232118"/>
                      <a:pt x="78429" y="230600"/>
                    </a:cubicBezTo>
                    <a:cubicBezTo>
                      <a:pt x="87087" y="227475"/>
                      <a:pt x="95387" y="223456"/>
                      <a:pt x="102349" y="219259"/>
                    </a:cubicBezTo>
                    <a:cubicBezTo>
                      <a:pt x="106276" y="216848"/>
                      <a:pt x="110293" y="214259"/>
                      <a:pt x="114220" y="211580"/>
                    </a:cubicBezTo>
                    <a:cubicBezTo>
                      <a:pt x="120021" y="208008"/>
                      <a:pt x="125644" y="203722"/>
                      <a:pt x="130999" y="199525"/>
                    </a:cubicBezTo>
                    <a:cubicBezTo>
                      <a:pt x="145369" y="188184"/>
                      <a:pt x="158489" y="175415"/>
                      <a:pt x="170539" y="161752"/>
                    </a:cubicBezTo>
                    <a:cubicBezTo>
                      <a:pt x="174555" y="223367"/>
                      <a:pt x="184284" y="285964"/>
                      <a:pt x="222484" y="336328"/>
                    </a:cubicBezTo>
                    <a:cubicBezTo>
                      <a:pt x="224358" y="338739"/>
                      <a:pt x="226233" y="340971"/>
                      <a:pt x="228196" y="343382"/>
                    </a:cubicBezTo>
                    <a:cubicBezTo>
                      <a:pt x="231677" y="347490"/>
                      <a:pt x="235426" y="351508"/>
                      <a:pt x="239531" y="355526"/>
                    </a:cubicBezTo>
                    <a:cubicBezTo>
                      <a:pt x="265593" y="381244"/>
                      <a:pt x="302812" y="402675"/>
                      <a:pt x="338067" y="391156"/>
                    </a:cubicBezTo>
                    <a:cubicBezTo>
                      <a:pt x="340834" y="390263"/>
                      <a:pt x="343422" y="389102"/>
                      <a:pt x="345921" y="388031"/>
                    </a:cubicBezTo>
                    <a:cubicBezTo>
                      <a:pt x="351723" y="385173"/>
                      <a:pt x="356453" y="381780"/>
                      <a:pt x="360470" y="377851"/>
                    </a:cubicBezTo>
                    <a:cubicBezTo>
                      <a:pt x="375107" y="363117"/>
                      <a:pt x="378499" y="341150"/>
                      <a:pt x="376089" y="319272"/>
                    </a:cubicBezTo>
                    <a:cubicBezTo>
                      <a:pt x="375821" y="316414"/>
                      <a:pt x="375286" y="313468"/>
                      <a:pt x="374661" y="310699"/>
                    </a:cubicBezTo>
                    <a:cubicBezTo>
                      <a:pt x="373947" y="306770"/>
                      <a:pt x="373144" y="302931"/>
                      <a:pt x="372162" y="299180"/>
                    </a:cubicBezTo>
                    <a:cubicBezTo>
                      <a:pt x="365646" y="274623"/>
                      <a:pt x="357078" y="251228"/>
                      <a:pt x="347349" y="228100"/>
                    </a:cubicBezTo>
                    <a:cubicBezTo>
                      <a:pt x="346100" y="225332"/>
                      <a:pt x="344850" y="222742"/>
                      <a:pt x="343779" y="219974"/>
                    </a:cubicBezTo>
                    <a:cubicBezTo>
                      <a:pt x="315307" y="154430"/>
                      <a:pt x="279874" y="91922"/>
                      <a:pt x="266575" y="19324"/>
                    </a:cubicBezTo>
                    <a:cubicBezTo>
                      <a:pt x="265861" y="14770"/>
                      <a:pt x="262737" y="12091"/>
                      <a:pt x="259256" y="11019"/>
                    </a:cubicBezTo>
                    <a:cubicBezTo>
                      <a:pt x="259703" y="4411"/>
                      <a:pt x="254615" y="-2554"/>
                      <a:pt x="247118" y="929"/>
                    </a:cubicBezTo>
                    <a:cubicBezTo>
                      <a:pt x="195886" y="24592"/>
                      <a:pt x="130375" y="44505"/>
                      <a:pt x="81018" y="77456"/>
                    </a:cubicBezTo>
                    <a:cubicBezTo>
                      <a:pt x="78251" y="79153"/>
                      <a:pt x="75395" y="81206"/>
                      <a:pt x="72806" y="83260"/>
                    </a:cubicBezTo>
                    <a:cubicBezTo>
                      <a:pt x="67808" y="86654"/>
                      <a:pt x="62988" y="90583"/>
                      <a:pt x="58436" y="94422"/>
                    </a:cubicBezTo>
                    <a:cubicBezTo>
                      <a:pt x="32642" y="116747"/>
                      <a:pt x="-11806" y="171664"/>
                      <a:pt x="2921" y="2086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0"/>
              <p:cNvSpPr/>
              <p:nvPr/>
            </p:nvSpPr>
            <p:spPr>
              <a:xfrm>
                <a:off x="3179589" y="-15597"/>
                <a:ext cx="163838" cy="295810"/>
              </a:xfrm>
              <a:custGeom>
                <a:avLst/>
                <a:gdLst/>
                <a:ahLst/>
                <a:cxnLst/>
                <a:rect l="l" t="t" r="r" b="b"/>
                <a:pathLst>
                  <a:path w="163838" h="295810" extrusionOk="0">
                    <a:moveTo>
                      <a:pt x="28620" y="225445"/>
                    </a:moveTo>
                    <a:cubicBezTo>
                      <a:pt x="24604" y="233482"/>
                      <a:pt x="18981" y="242144"/>
                      <a:pt x="15857" y="251163"/>
                    </a:cubicBezTo>
                    <a:cubicBezTo>
                      <a:pt x="19338" y="255270"/>
                      <a:pt x="23086" y="259289"/>
                      <a:pt x="27192" y="263307"/>
                    </a:cubicBezTo>
                    <a:cubicBezTo>
                      <a:pt x="35403" y="252681"/>
                      <a:pt x="39152" y="235893"/>
                      <a:pt x="43704" y="223927"/>
                    </a:cubicBezTo>
                    <a:cubicBezTo>
                      <a:pt x="46203" y="217498"/>
                      <a:pt x="49595" y="210890"/>
                      <a:pt x="51469" y="204014"/>
                    </a:cubicBezTo>
                    <a:cubicBezTo>
                      <a:pt x="73158" y="239822"/>
                      <a:pt x="101094" y="271790"/>
                      <a:pt x="133671" y="295811"/>
                    </a:cubicBezTo>
                    <a:cubicBezTo>
                      <a:pt x="139473" y="292954"/>
                      <a:pt x="144203" y="289560"/>
                      <a:pt x="148220" y="285631"/>
                    </a:cubicBezTo>
                    <a:cubicBezTo>
                      <a:pt x="127602" y="267236"/>
                      <a:pt x="109127" y="248216"/>
                      <a:pt x="92883" y="228303"/>
                    </a:cubicBezTo>
                    <a:cubicBezTo>
                      <a:pt x="115731" y="231785"/>
                      <a:pt x="140811" y="230356"/>
                      <a:pt x="163839" y="227052"/>
                    </a:cubicBezTo>
                    <a:cubicBezTo>
                      <a:pt x="163571" y="224195"/>
                      <a:pt x="163036" y="221248"/>
                      <a:pt x="162411" y="218480"/>
                    </a:cubicBezTo>
                    <a:cubicBezTo>
                      <a:pt x="136349" y="215801"/>
                      <a:pt x="108591" y="213747"/>
                      <a:pt x="83422" y="216605"/>
                    </a:cubicBezTo>
                    <a:cubicBezTo>
                      <a:pt x="65214" y="192852"/>
                      <a:pt x="50219" y="167402"/>
                      <a:pt x="37902" y="139988"/>
                    </a:cubicBezTo>
                    <a:cubicBezTo>
                      <a:pt x="70480" y="140345"/>
                      <a:pt x="102968" y="139363"/>
                      <a:pt x="135189" y="135791"/>
                    </a:cubicBezTo>
                    <a:cubicBezTo>
                      <a:pt x="133939" y="133023"/>
                      <a:pt x="132689" y="130433"/>
                      <a:pt x="131618" y="127665"/>
                    </a:cubicBezTo>
                    <a:cubicBezTo>
                      <a:pt x="98863" y="129094"/>
                      <a:pt x="66017" y="129719"/>
                      <a:pt x="32904" y="128290"/>
                    </a:cubicBezTo>
                    <a:cubicBezTo>
                      <a:pt x="17374" y="90250"/>
                      <a:pt x="7199" y="48280"/>
                      <a:pt x="2648" y="685"/>
                    </a:cubicBezTo>
                    <a:cubicBezTo>
                      <a:pt x="2648" y="-119"/>
                      <a:pt x="1219" y="-297"/>
                      <a:pt x="1219" y="596"/>
                    </a:cubicBezTo>
                    <a:cubicBezTo>
                      <a:pt x="-4850" y="64532"/>
                      <a:pt x="12019" y="134094"/>
                      <a:pt x="45489" y="193745"/>
                    </a:cubicBezTo>
                    <a:cubicBezTo>
                      <a:pt x="38617" y="203567"/>
                      <a:pt x="33886" y="214819"/>
                      <a:pt x="28620" y="2254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0"/>
              <p:cNvSpPr/>
              <p:nvPr/>
            </p:nvSpPr>
            <p:spPr>
              <a:xfrm>
                <a:off x="2982041" y="-46077"/>
                <a:ext cx="204337" cy="172521"/>
              </a:xfrm>
              <a:custGeom>
                <a:avLst/>
                <a:gdLst/>
                <a:ahLst/>
                <a:cxnLst/>
                <a:rect l="l" t="t" r="r" b="b"/>
                <a:pathLst>
                  <a:path w="204337" h="172521" extrusionOk="0">
                    <a:moveTo>
                      <a:pt x="0" y="164306"/>
                    </a:moveTo>
                    <a:cubicBezTo>
                      <a:pt x="0" y="164306"/>
                      <a:pt x="0" y="164306"/>
                      <a:pt x="0" y="164485"/>
                    </a:cubicBezTo>
                    <a:cubicBezTo>
                      <a:pt x="3481" y="167789"/>
                      <a:pt x="7408" y="170111"/>
                      <a:pt x="11514" y="171718"/>
                    </a:cubicBezTo>
                    <a:cubicBezTo>
                      <a:pt x="27669" y="149304"/>
                      <a:pt x="44180" y="128588"/>
                      <a:pt x="61228" y="109478"/>
                    </a:cubicBezTo>
                    <a:cubicBezTo>
                      <a:pt x="55426" y="128230"/>
                      <a:pt x="49268" y="151983"/>
                      <a:pt x="51142" y="172522"/>
                    </a:cubicBezTo>
                    <a:cubicBezTo>
                      <a:pt x="55337" y="171539"/>
                      <a:pt x="59532" y="170378"/>
                      <a:pt x="63549" y="168860"/>
                    </a:cubicBezTo>
                    <a:cubicBezTo>
                      <a:pt x="63549" y="162878"/>
                      <a:pt x="63191" y="156805"/>
                      <a:pt x="63370" y="150912"/>
                    </a:cubicBezTo>
                    <a:cubicBezTo>
                      <a:pt x="63816" y="135910"/>
                      <a:pt x="65423" y="120551"/>
                      <a:pt x="67476" y="105728"/>
                    </a:cubicBezTo>
                    <a:cubicBezTo>
                      <a:pt x="67565" y="104656"/>
                      <a:pt x="67208" y="104031"/>
                      <a:pt x="66583" y="103584"/>
                    </a:cubicBezTo>
                    <a:cubicBezTo>
                      <a:pt x="75955" y="93494"/>
                      <a:pt x="85505" y="83850"/>
                      <a:pt x="95412" y="74652"/>
                    </a:cubicBezTo>
                    <a:cubicBezTo>
                      <a:pt x="94966" y="86350"/>
                      <a:pt x="95501" y="98048"/>
                      <a:pt x="95858" y="109746"/>
                    </a:cubicBezTo>
                    <a:cubicBezTo>
                      <a:pt x="96394" y="123051"/>
                      <a:pt x="96483" y="136803"/>
                      <a:pt x="99339" y="149840"/>
                    </a:cubicBezTo>
                    <a:cubicBezTo>
                      <a:pt x="105141" y="146268"/>
                      <a:pt x="110763" y="141982"/>
                      <a:pt x="116119" y="137785"/>
                    </a:cubicBezTo>
                    <a:cubicBezTo>
                      <a:pt x="115583" y="128052"/>
                      <a:pt x="114155" y="118408"/>
                      <a:pt x="112906" y="108853"/>
                    </a:cubicBezTo>
                    <a:cubicBezTo>
                      <a:pt x="111031" y="94655"/>
                      <a:pt x="109335" y="79742"/>
                      <a:pt x="105319" y="65990"/>
                    </a:cubicBezTo>
                    <a:cubicBezTo>
                      <a:pt x="134059" y="41077"/>
                      <a:pt x="165922" y="19377"/>
                      <a:pt x="204212" y="804"/>
                    </a:cubicBezTo>
                    <a:cubicBezTo>
                      <a:pt x="204479" y="625"/>
                      <a:pt x="204301" y="0"/>
                      <a:pt x="203855" y="0"/>
                    </a:cubicBezTo>
                    <a:cubicBezTo>
                      <a:pt x="176811" y="8662"/>
                      <a:pt x="149589" y="21074"/>
                      <a:pt x="123705" y="36969"/>
                    </a:cubicBezTo>
                    <a:cubicBezTo>
                      <a:pt x="104605" y="29914"/>
                      <a:pt x="85505" y="21967"/>
                      <a:pt x="66137" y="15716"/>
                    </a:cubicBezTo>
                    <a:cubicBezTo>
                      <a:pt x="63370" y="17413"/>
                      <a:pt x="60514" y="19467"/>
                      <a:pt x="57926" y="21521"/>
                    </a:cubicBezTo>
                    <a:cubicBezTo>
                      <a:pt x="76758" y="30093"/>
                      <a:pt x="98000" y="35808"/>
                      <a:pt x="118350" y="40184"/>
                    </a:cubicBezTo>
                    <a:cubicBezTo>
                      <a:pt x="69171" y="71438"/>
                      <a:pt x="25527" y="114121"/>
                      <a:pt x="0" y="164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0"/>
              <p:cNvSpPr/>
              <p:nvPr/>
            </p:nvSpPr>
            <p:spPr>
              <a:xfrm>
                <a:off x="3083438" y="290232"/>
                <a:ext cx="215899" cy="262247"/>
              </a:xfrm>
              <a:custGeom>
                <a:avLst/>
                <a:gdLst/>
                <a:ahLst/>
                <a:cxnLst/>
                <a:rect l="l" t="t" r="r" b="b"/>
                <a:pathLst>
                  <a:path w="215899" h="262247" extrusionOk="0">
                    <a:moveTo>
                      <a:pt x="96746" y="170718"/>
                    </a:moveTo>
                    <a:cubicBezTo>
                      <a:pt x="99780" y="199204"/>
                      <a:pt x="94247" y="227779"/>
                      <a:pt x="86303" y="255729"/>
                    </a:cubicBezTo>
                    <a:cubicBezTo>
                      <a:pt x="88624" y="257961"/>
                      <a:pt x="91123" y="260015"/>
                      <a:pt x="93711" y="262247"/>
                    </a:cubicBezTo>
                    <a:cubicBezTo>
                      <a:pt x="103083" y="236441"/>
                      <a:pt x="108617" y="207955"/>
                      <a:pt x="108349" y="182148"/>
                    </a:cubicBezTo>
                    <a:cubicBezTo>
                      <a:pt x="139498" y="211795"/>
                      <a:pt x="175200" y="237155"/>
                      <a:pt x="212954" y="258318"/>
                    </a:cubicBezTo>
                    <a:cubicBezTo>
                      <a:pt x="214560" y="255282"/>
                      <a:pt x="215453" y="252246"/>
                      <a:pt x="215899" y="249032"/>
                    </a:cubicBezTo>
                    <a:cubicBezTo>
                      <a:pt x="176360" y="226261"/>
                      <a:pt x="139320" y="198311"/>
                      <a:pt x="107099" y="165718"/>
                    </a:cubicBezTo>
                    <a:cubicBezTo>
                      <a:pt x="106385" y="163842"/>
                      <a:pt x="105046" y="162681"/>
                      <a:pt x="103261" y="162324"/>
                    </a:cubicBezTo>
                    <a:cubicBezTo>
                      <a:pt x="103083" y="162056"/>
                      <a:pt x="102904" y="161878"/>
                      <a:pt x="102726" y="161699"/>
                    </a:cubicBezTo>
                    <a:cubicBezTo>
                      <a:pt x="131019" y="165360"/>
                      <a:pt x="161097" y="167950"/>
                      <a:pt x="190016" y="165628"/>
                    </a:cubicBezTo>
                    <a:cubicBezTo>
                      <a:pt x="188498" y="163307"/>
                      <a:pt x="186802" y="161253"/>
                      <a:pt x="185285" y="159110"/>
                    </a:cubicBezTo>
                    <a:cubicBezTo>
                      <a:pt x="155742" y="159288"/>
                      <a:pt x="126646" y="159467"/>
                      <a:pt x="96746" y="155448"/>
                    </a:cubicBezTo>
                    <a:cubicBezTo>
                      <a:pt x="82555" y="140268"/>
                      <a:pt x="69613" y="124284"/>
                      <a:pt x="57742" y="107496"/>
                    </a:cubicBezTo>
                    <a:cubicBezTo>
                      <a:pt x="85678" y="109818"/>
                      <a:pt x="113793" y="109550"/>
                      <a:pt x="141730" y="108121"/>
                    </a:cubicBezTo>
                    <a:cubicBezTo>
                      <a:pt x="140034" y="106157"/>
                      <a:pt x="138249" y="104192"/>
                      <a:pt x="136553" y="102227"/>
                    </a:cubicBezTo>
                    <a:cubicBezTo>
                      <a:pt x="108706" y="101602"/>
                      <a:pt x="80948" y="100709"/>
                      <a:pt x="53190" y="100977"/>
                    </a:cubicBezTo>
                    <a:cubicBezTo>
                      <a:pt x="32394" y="70438"/>
                      <a:pt x="15704" y="37130"/>
                      <a:pt x="4280" y="1411"/>
                    </a:cubicBezTo>
                    <a:cubicBezTo>
                      <a:pt x="3387" y="-1178"/>
                      <a:pt x="-630" y="72"/>
                      <a:pt x="85" y="2929"/>
                    </a:cubicBezTo>
                    <a:cubicBezTo>
                      <a:pt x="16061" y="68384"/>
                      <a:pt x="51048" y="124284"/>
                      <a:pt x="96746" y="1707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0"/>
              <p:cNvSpPr/>
              <p:nvPr/>
            </p:nvSpPr>
            <p:spPr>
              <a:xfrm>
                <a:off x="2851371" y="270384"/>
                <a:ext cx="212699" cy="161366"/>
              </a:xfrm>
              <a:custGeom>
                <a:avLst/>
                <a:gdLst/>
                <a:ahLst/>
                <a:cxnLst/>
                <a:rect l="l" t="t" r="r" b="b"/>
                <a:pathLst>
                  <a:path w="212699" h="161366" extrusionOk="0">
                    <a:moveTo>
                      <a:pt x="93" y="161366"/>
                    </a:moveTo>
                    <a:cubicBezTo>
                      <a:pt x="21960" y="133774"/>
                      <a:pt x="45880" y="111003"/>
                      <a:pt x="81403" y="90375"/>
                    </a:cubicBezTo>
                    <a:cubicBezTo>
                      <a:pt x="86133" y="87607"/>
                      <a:pt x="91042" y="84839"/>
                      <a:pt x="95773" y="81892"/>
                    </a:cubicBezTo>
                    <a:cubicBezTo>
                      <a:pt x="96040" y="81713"/>
                      <a:pt x="96397" y="81535"/>
                      <a:pt x="96844" y="81356"/>
                    </a:cubicBezTo>
                    <a:cubicBezTo>
                      <a:pt x="136918" y="57246"/>
                      <a:pt x="176368" y="30636"/>
                      <a:pt x="212426" y="989"/>
                    </a:cubicBezTo>
                    <a:cubicBezTo>
                      <a:pt x="213051" y="453"/>
                      <a:pt x="212516" y="-261"/>
                      <a:pt x="211712" y="96"/>
                    </a:cubicBezTo>
                    <a:cubicBezTo>
                      <a:pt x="186454" y="13848"/>
                      <a:pt x="161195" y="29296"/>
                      <a:pt x="136115" y="45638"/>
                    </a:cubicBezTo>
                    <a:cubicBezTo>
                      <a:pt x="121924" y="41976"/>
                      <a:pt x="107286" y="39297"/>
                      <a:pt x="92916" y="36708"/>
                    </a:cubicBezTo>
                    <a:cubicBezTo>
                      <a:pt x="80064" y="34386"/>
                      <a:pt x="66854" y="34118"/>
                      <a:pt x="54091" y="33047"/>
                    </a:cubicBezTo>
                    <a:cubicBezTo>
                      <a:pt x="53913" y="33047"/>
                      <a:pt x="53913" y="33047"/>
                      <a:pt x="53913" y="33047"/>
                    </a:cubicBezTo>
                    <a:cubicBezTo>
                      <a:pt x="52842" y="34029"/>
                      <a:pt x="51949" y="34922"/>
                      <a:pt x="51057" y="35904"/>
                    </a:cubicBezTo>
                    <a:cubicBezTo>
                      <a:pt x="66676" y="40101"/>
                      <a:pt x="81938" y="45459"/>
                      <a:pt x="98093" y="48406"/>
                    </a:cubicBezTo>
                    <a:cubicBezTo>
                      <a:pt x="106483" y="50013"/>
                      <a:pt x="115587" y="52513"/>
                      <a:pt x="124423" y="53138"/>
                    </a:cubicBezTo>
                    <a:cubicBezTo>
                      <a:pt x="105858" y="65283"/>
                      <a:pt x="87829" y="78052"/>
                      <a:pt x="70157" y="90911"/>
                    </a:cubicBezTo>
                    <a:cubicBezTo>
                      <a:pt x="52574" y="89036"/>
                      <a:pt x="35169" y="86446"/>
                      <a:pt x="17587" y="84392"/>
                    </a:cubicBezTo>
                    <a:cubicBezTo>
                      <a:pt x="16872" y="85821"/>
                      <a:pt x="16158" y="87428"/>
                      <a:pt x="15623" y="88857"/>
                    </a:cubicBezTo>
                    <a:cubicBezTo>
                      <a:pt x="33206" y="91268"/>
                      <a:pt x="51146" y="91893"/>
                      <a:pt x="68461" y="92072"/>
                    </a:cubicBezTo>
                    <a:cubicBezTo>
                      <a:pt x="59536" y="98501"/>
                      <a:pt x="50432" y="105109"/>
                      <a:pt x="41863" y="111717"/>
                    </a:cubicBezTo>
                    <a:cubicBezTo>
                      <a:pt x="27226" y="122701"/>
                      <a:pt x="13035" y="134934"/>
                      <a:pt x="271" y="148686"/>
                    </a:cubicBezTo>
                    <a:cubicBezTo>
                      <a:pt x="4" y="153062"/>
                      <a:pt x="-86" y="157259"/>
                      <a:pt x="93" y="1613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10"/>
              <p:cNvSpPr/>
              <p:nvPr/>
            </p:nvSpPr>
            <p:spPr>
              <a:xfrm>
                <a:off x="2938322" y="351718"/>
                <a:ext cx="17657" cy="133966"/>
              </a:xfrm>
              <a:custGeom>
                <a:avLst/>
                <a:gdLst/>
                <a:ahLst/>
                <a:cxnLst/>
                <a:rect l="l" t="t" r="r" b="b"/>
                <a:pathLst>
                  <a:path w="17657" h="133966" extrusionOk="0">
                    <a:moveTo>
                      <a:pt x="12570" y="133967"/>
                    </a:moveTo>
                    <a:cubicBezTo>
                      <a:pt x="14266" y="133431"/>
                      <a:pt x="15961" y="132806"/>
                      <a:pt x="17657" y="132092"/>
                    </a:cubicBezTo>
                    <a:cubicBezTo>
                      <a:pt x="15872" y="88247"/>
                      <a:pt x="12748" y="44581"/>
                      <a:pt x="10785" y="736"/>
                    </a:cubicBezTo>
                    <a:cubicBezTo>
                      <a:pt x="10785" y="111"/>
                      <a:pt x="10428" y="-68"/>
                      <a:pt x="9981" y="22"/>
                    </a:cubicBezTo>
                    <a:cubicBezTo>
                      <a:pt x="9535" y="200"/>
                      <a:pt x="9178" y="379"/>
                      <a:pt x="8910" y="557"/>
                    </a:cubicBezTo>
                    <a:cubicBezTo>
                      <a:pt x="-3853" y="42795"/>
                      <a:pt x="-3139" y="92444"/>
                      <a:pt x="12570" y="1339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0"/>
              <p:cNvSpPr/>
              <p:nvPr/>
            </p:nvSpPr>
            <p:spPr>
              <a:xfrm>
                <a:off x="2859586" y="636601"/>
                <a:ext cx="158403" cy="268154"/>
              </a:xfrm>
              <a:custGeom>
                <a:avLst/>
                <a:gdLst/>
                <a:ahLst/>
                <a:cxnLst/>
                <a:rect l="l" t="t" r="r" b="b"/>
                <a:pathLst>
                  <a:path w="158403" h="268154" extrusionOk="0">
                    <a:moveTo>
                      <a:pt x="56140" y="139388"/>
                    </a:moveTo>
                    <a:cubicBezTo>
                      <a:pt x="36951" y="178500"/>
                      <a:pt x="23117" y="219845"/>
                      <a:pt x="16244" y="263154"/>
                    </a:cubicBezTo>
                    <a:cubicBezTo>
                      <a:pt x="16244" y="263154"/>
                      <a:pt x="16244" y="263154"/>
                      <a:pt x="16244" y="263332"/>
                    </a:cubicBezTo>
                    <a:cubicBezTo>
                      <a:pt x="21867" y="265833"/>
                      <a:pt x="28293" y="267440"/>
                      <a:pt x="34719" y="268154"/>
                    </a:cubicBezTo>
                    <a:cubicBezTo>
                      <a:pt x="42841" y="234221"/>
                      <a:pt x="52481" y="201271"/>
                      <a:pt x="64262" y="169392"/>
                    </a:cubicBezTo>
                    <a:cubicBezTo>
                      <a:pt x="68814" y="184215"/>
                      <a:pt x="77382" y="197342"/>
                      <a:pt x="88985" y="209308"/>
                    </a:cubicBezTo>
                    <a:cubicBezTo>
                      <a:pt x="97464" y="218148"/>
                      <a:pt x="106747" y="226988"/>
                      <a:pt x="116475" y="235204"/>
                    </a:cubicBezTo>
                    <a:cubicBezTo>
                      <a:pt x="119242" y="231721"/>
                      <a:pt x="122098" y="228149"/>
                      <a:pt x="124687" y="224220"/>
                    </a:cubicBezTo>
                    <a:cubicBezTo>
                      <a:pt x="118171" y="219220"/>
                      <a:pt x="111567" y="213773"/>
                      <a:pt x="105408" y="207879"/>
                    </a:cubicBezTo>
                    <a:cubicBezTo>
                      <a:pt x="88985" y="192252"/>
                      <a:pt x="80060" y="174928"/>
                      <a:pt x="69082" y="156623"/>
                    </a:cubicBezTo>
                    <a:cubicBezTo>
                      <a:pt x="76311" y="138495"/>
                      <a:pt x="84166" y="120725"/>
                      <a:pt x="93002" y="103402"/>
                    </a:cubicBezTo>
                    <a:cubicBezTo>
                      <a:pt x="103266" y="131977"/>
                      <a:pt x="124776" y="157248"/>
                      <a:pt x="150749" y="173410"/>
                    </a:cubicBezTo>
                    <a:cubicBezTo>
                      <a:pt x="152266" y="169749"/>
                      <a:pt x="153783" y="165820"/>
                      <a:pt x="155211" y="161980"/>
                    </a:cubicBezTo>
                    <a:cubicBezTo>
                      <a:pt x="132809" y="143049"/>
                      <a:pt x="113798" y="122333"/>
                      <a:pt x="95412" y="98669"/>
                    </a:cubicBezTo>
                    <a:cubicBezTo>
                      <a:pt x="112370" y="65718"/>
                      <a:pt x="132898" y="34197"/>
                      <a:pt x="157710" y="4282"/>
                    </a:cubicBezTo>
                    <a:cubicBezTo>
                      <a:pt x="159942" y="1692"/>
                      <a:pt x="156282" y="-1612"/>
                      <a:pt x="153873" y="889"/>
                    </a:cubicBezTo>
                    <a:cubicBezTo>
                      <a:pt x="116475" y="40447"/>
                      <a:pt x="83719" y="85006"/>
                      <a:pt x="59086" y="133316"/>
                    </a:cubicBezTo>
                    <a:cubicBezTo>
                      <a:pt x="41860" y="131887"/>
                      <a:pt x="24098" y="131709"/>
                      <a:pt x="6337" y="131709"/>
                    </a:cubicBezTo>
                    <a:cubicBezTo>
                      <a:pt x="4195" y="135102"/>
                      <a:pt x="1963" y="138852"/>
                      <a:pt x="0" y="142871"/>
                    </a:cubicBezTo>
                    <a:cubicBezTo>
                      <a:pt x="19189" y="143674"/>
                      <a:pt x="38289" y="142692"/>
                      <a:pt x="56140" y="1393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0"/>
              <p:cNvSpPr/>
              <p:nvPr/>
            </p:nvSpPr>
            <p:spPr>
              <a:xfrm>
                <a:off x="3050149" y="623080"/>
                <a:ext cx="282389" cy="235151"/>
              </a:xfrm>
              <a:custGeom>
                <a:avLst/>
                <a:gdLst/>
                <a:ahLst/>
                <a:cxnLst/>
                <a:rect l="l" t="t" r="r" b="b"/>
                <a:pathLst>
                  <a:path w="282389" h="235151" extrusionOk="0">
                    <a:moveTo>
                      <a:pt x="128071" y="130138"/>
                    </a:moveTo>
                    <a:cubicBezTo>
                      <a:pt x="121912" y="146837"/>
                      <a:pt x="117093" y="163446"/>
                      <a:pt x="113790" y="180948"/>
                    </a:cubicBezTo>
                    <a:cubicBezTo>
                      <a:pt x="112273" y="188449"/>
                      <a:pt x="110667" y="196218"/>
                      <a:pt x="109685" y="203987"/>
                    </a:cubicBezTo>
                    <a:cubicBezTo>
                      <a:pt x="110845" y="205326"/>
                      <a:pt x="112362" y="206487"/>
                      <a:pt x="113612" y="207737"/>
                    </a:cubicBezTo>
                    <a:cubicBezTo>
                      <a:pt x="115575" y="209344"/>
                      <a:pt x="117539" y="211130"/>
                      <a:pt x="119860" y="213095"/>
                    </a:cubicBezTo>
                    <a:cubicBezTo>
                      <a:pt x="121555" y="203272"/>
                      <a:pt x="121912" y="192825"/>
                      <a:pt x="123340" y="183181"/>
                    </a:cubicBezTo>
                    <a:cubicBezTo>
                      <a:pt x="125750" y="166214"/>
                      <a:pt x="128517" y="149426"/>
                      <a:pt x="131105" y="132549"/>
                    </a:cubicBezTo>
                    <a:cubicBezTo>
                      <a:pt x="134676" y="135496"/>
                      <a:pt x="138514" y="138443"/>
                      <a:pt x="142084" y="141300"/>
                    </a:cubicBezTo>
                    <a:cubicBezTo>
                      <a:pt x="185193" y="175501"/>
                      <a:pt x="230623" y="207112"/>
                      <a:pt x="278106" y="235151"/>
                    </a:cubicBezTo>
                    <a:cubicBezTo>
                      <a:pt x="280426" y="230776"/>
                      <a:pt x="281854" y="226132"/>
                      <a:pt x="282390" y="221221"/>
                    </a:cubicBezTo>
                    <a:cubicBezTo>
                      <a:pt x="242404" y="196575"/>
                      <a:pt x="202687" y="170143"/>
                      <a:pt x="164397" y="142104"/>
                    </a:cubicBezTo>
                    <a:cubicBezTo>
                      <a:pt x="187424" y="134603"/>
                      <a:pt x="210630" y="127370"/>
                      <a:pt x="234014" y="120673"/>
                    </a:cubicBezTo>
                    <a:cubicBezTo>
                      <a:pt x="233836" y="120405"/>
                      <a:pt x="233479" y="120048"/>
                      <a:pt x="233390" y="119958"/>
                    </a:cubicBezTo>
                    <a:cubicBezTo>
                      <a:pt x="208667" y="125941"/>
                      <a:pt x="184033" y="132460"/>
                      <a:pt x="159399" y="138443"/>
                    </a:cubicBezTo>
                    <a:cubicBezTo>
                      <a:pt x="142709" y="126120"/>
                      <a:pt x="126464" y="113261"/>
                      <a:pt x="110220" y="100224"/>
                    </a:cubicBezTo>
                    <a:cubicBezTo>
                      <a:pt x="125750" y="94062"/>
                      <a:pt x="141370" y="88169"/>
                      <a:pt x="157257" y="83257"/>
                    </a:cubicBezTo>
                    <a:cubicBezTo>
                      <a:pt x="164397" y="81114"/>
                      <a:pt x="171627" y="79239"/>
                      <a:pt x="178767" y="77096"/>
                    </a:cubicBezTo>
                    <a:cubicBezTo>
                      <a:pt x="174839" y="74595"/>
                      <a:pt x="171269" y="72095"/>
                      <a:pt x="167342" y="69863"/>
                    </a:cubicBezTo>
                    <a:cubicBezTo>
                      <a:pt x="145297" y="75399"/>
                      <a:pt x="122894" y="85400"/>
                      <a:pt x="103616" y="93348"/>
                    </a:cubicBezTo>
                    <a:cubicBezTo>
                      <a:pt x="103348" y="93526"/>
                      <a:pt x="102991" y="93705"/>
                      <a:pt x="102723" y="94062"/>
                    </a:cubicBezTo>
                    <a:cubicBezTo>
                      <a:pt x="66932" y="64594"/>
                      <a:pt x="32570" y="33519"/>
                      <a:pt x="1242" y="211"/>
                    </a:cubicBezTo>
                    <a:cubicBezTo>
                      <a:pt x="617" y="-414"/>
                      <a:pt x="-275" y="479"/>
                      <a:pt x="82" y="1193"/>
                    </a:cubicBezTo>
                    <a:cubicBezTo>
                      <a:pt x="30071" y="51289"/>
                      <a:pt x="81659" y="93259"/>
                      <a:pt x="128071" y="130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0"/>
              <p:cNvSpPr/>
              <p:nvPr/>
            </p:nvSpPr>
            <p:spPr>
              <a:xfrm>
                <a:off x="3113422" y="966727"/>
                <a:ext cx="309530" cy="230296"/>
              </a:xfrm>
              <a:custGeom>
                <a:avLst/>
                <a:gdLst/>
                <a:ahLst/>
                <a:cxnLst/>
                <a:rect l="l" t="t" r="r" b="b"/>
                <a:pathLst>
                  <a:path w="309530" h="230296" extrusionOk="0">
                    <a:moveTo>
                      <a:pt x="101749" y="102156"/>
                    </a:moveTo>
                    <a:cubicBezTo>
                      <a:pt x="100499" y="119569"/>
                      <a:pt x="101660" y="138857"/>
                      <a:pt x="104784" y="156895"/>
                    </a:cubicBezTo>
                    <a:cubicBezTo>
                      <a:pt x="109425" y="161092"/>
                      <a:pt x="114155" y="165021"/>
                      <a:pt x="118975" y="168860"/>
                    </a:cubicBezTo>
                    <a:cubicBezTo>
                      <a:pt x="119510" y="148858"/>
                      <a:pt x="116119" y="126980"/>
                      <a:pt x="109157" y="108317"/>
                    </a:cubicBezTo>
                    <a:cubicBezTo>
                      <a:pt x="128525" y="124480"/>
                      <a:pt x="148518" y="139928"/>
                      <a:pt x="169135" y="154573"/>
                    </a:cubicBezTo>
                    <a:cubicBezTo>
                      <a:pt x="168332" y="172075"/>
                      <a:pt x="170385" y="191185"/>
                      <a:pt x="175740" y="208062"/>
                    </a:cubicBezTo>
                    <a:cubicBezTo>
                      <a:pt x="180738" y="210919"/>
                      <a:pt x="185915" y="213687"/>
                      <a:pt x="191270" y="216098"/>
                    </a:cubicBezTo>
                    <a:cubicBezTo>
                      <a:pt x="187968" y="197882"/>
                      <a:pt x="182880" y="178594"/>
                      <a:pt x="177168" y="160199"/>
                    </a:cubicBezTo>
                    <a:cubicBezTo>
                      <a:pt x="215993" y="186988"/>
                      <a:pt x="256693" y="210651"/>
                      <a:pt x="298731" y="230297"/>
                    </a:cubicBezTo>
                    <a:cubicBezTo>
                      <a:pt x="303461" y="227261"/>
                      <a:pt x="307121" y="222796"/>
                      <a:pt x="309531" y="216813"/>
                    </a:cubicBezTo>
                    <a:cubicBezTo>
                      <a:pt x="253122" y="188149"/>
                      <a:pt x="197964" y="155198"/>
                      <a:pt x="145572" y="118586"/>
                    </a:cubicBezTo>
                    <a:cubicBezTo>
                      <a:pt x="173062" y="115550"/>
                      <a:pt x="200731" y="108585"/>
                      <a:pt x="227775" y="100280"/>
                    </a:cubicBezTo>
                    <a:cubicBezTo>
                      <a:pt x="224115" y="97155"/>
                      <a:pt x="220545" y="93851"/>
                      <a:pt x="216886" y="90815"/>
                    </a:cubicBezTo>
                    <a:cubicBezTo>
                      <a:pt x="189842" y="96351"/>
                      <a:pt x="163334" y="103584"/>
                      <a:pt x="138521" y="113943"/>
                    </a:cubicBezTo>
                    <a:cubicBezTo>
                      <a:pt x="124151" y="103674"/>
                      <a:pt x="110049" y="93047"/>
                      <a:pt x="96304" y="82510"/>
                    </a:cubicBezTo>
                    <a:cubicBezTo>
                      <a:pt x="112727" y="78671"/>
                      <a:pt x="129239" y="75456"/>
                      <a:pt x="145661" y="70634"/>
                    </a:cubicBezTo>
                    <a:cubicBezTo>
                      <a:pt x="156818" y="67330"/>
                      <a:pt x="167439" y="63044"/>
                      <a:pt x="178418" y="59472"/>
                    </a:cubicBezTo>
                    <a:cubicBezTo>
                      <a:pt x="176097" y="57686"/>
                      <a:pt x="173866" y="55811"/>
                      <a:pt x="171545" y="54203"/>
                    </a:cubicBezTo>
                    <a:cubicBezTo>
                      <a:pt x="166101" y="55721"/>
                      <a:pt x="160745" y="57775"/>
                      <a:pt x="155122" y="59472"/>
                    </a:cubicBezTo>
                    <a:cubicBezTo>
                      <a:pt x="133791" y="66258"/>
                      <a:pt x="112459" y="73313"/>
                      <a:pt x="90325" y="77778"/>
                    </a:cubicBezTo>
                    <a:cubicBezTo>
                      <a:pt x="58818" y="53132"/>
                      <a:pt x="28561" y="27236"/>
                      <a:pt x="536" y="0"/>
                    </a:cubicBezTo>
                    <a:cubicBezTo>
                      <a:pt x="268" y="357"/>
                      <a:pt x="89" y="804"/>
                      <a:pt x="0" y="1250"/>
                    </a:cubicBezTo>
                    <a:cubicBezTo>
                      <a:pt x="30614" y="36790"/>
                      <a:pt x="64798" y="70723"/>
                      <a:pt x="101749" y="1021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0"/>
              <p:cNvSpPr/>
              <p:nvPr/>
            </p:nvSpPr>
            <p:spPr>
              <a:xfrm>
                <a:off x="3055331" y="1039615"/>
                <a:ext cx="81700" cy="304481"/>
              </a:xfrm>
              <a:custGeom>
                <a:avLst/>
                <a:gdLst/>
                <a:ahLst/>
                <a:cxnLst/>
                <a:rect l="l" t="t" r="r" b="b"/>
                <a:pathLst>
                  <a:path w="81700" h="304481" extrusionOk="0">
                    <a:moveTo>
                      <a:pt x="4628" y="195539"/>
                    </a:moveTo>
                    <a:cubicBezTo>
                      <a:pt x="24532" y="191700"/>
                      <a:pt x="44435" y="186520"/>
                      <a:pt x="61572" y="175716"/>
                    </a:cubicBezTo>
                    <a:cubicBezTo>
                      <a:pt x="59073" y="188306"/>
                      <a:pt x="56306" y="200897"/>
                      <a:pt x="52825" y="213309"/>
                    </a:cubicBezTo>
                    <a:cubicBezTo>
                      <a:pt x="37295" y="219917"/>
                      <a:pt x="21408" y="226168"/>
                      <a:pt x="5343" y="231347"/>
                    </a:cubicBezTo>
                    <a:cubicBezTo>
                      <a:pt x="3914" y="231705"/>
                      <a:pt x="4718" y="233758"/>
                      <a:pt x="6056" y="233491"/>
                    </a:cubicBezTo>
                    <a:cubicBezTo>
                      <a:pt x="21586" y="229651"/>
                      <a:pt x="36402" y="224472"/>
                      <a:pt x="51219" y="218667"/>
                    </a:cubicBezTo>
                    <a:cubicBezTo>
                      <a:pt x="43543" y="245367"/>
                      <a:pt x="33725" y="271978"/>
                      <a:pt x="20783" y="298499"/>
                    </a:cubicBezTo>
                    <a:cubicBezTo>
                      <a:pt x="23104" y="300910"/>
                      <a:pt x="25871" y="302606"/>
                      <a:pt x="28905" y="304035"/>
                    </a:cubicBezTo>
                    <a:cubicBezTo>
                      <a:pt x="29351" y="304124"/>
                      <a:pt x="29708" y="304482"/>
                      <a:pt x="30155" y="304482"/>
                    </a:cubicBezTo>
                    <a:cubicBezTo>
                      <a:pt x="88348" y="215006"/>
                      <a:pt x="83885" y="103206"/>
                      <a:pt x="79155" y="694"/>
                    </a:cubicBezTo>
                    <a:cubicBezTo>
                      <a:pt x="79066" y="-289"/>
                      <a:pt x="77727" y="-199"/>
                      <a:pt x="77548" y="783"/>
                    </a:cubicBezTo>
                    <a:cubicBezTo>
                      <a:pt x="76209" y="58915"/>
                      <a:pt x="73086" y="114279"/>
                      <a:pt x="62911" y="168393"/>
                    </a:cubicBezTo>
                    <a:cubicBezTo>
                      <a:pt x="42115" y="173126"/>
                      <a:pt x="22301" y="181877"/>
                      <a:pt x="2397" y="188842"/>
                    </a:cubicBezTo>
                    <a:cubicBezTo>
                      <a:pt x="969" y="189199"/>
                      <a:pt x="255" y="190092"/>
                      <a:pt x="166" y="190985"/>
                    </a:cubicBezTo>
                    <a:cubicBezTo>
                      <a:pt x="76" y="191432"/>
                      <a:pt x="-102" y="191967"/>
                      <a:pt x="76" y="192414"/>
                    </a:cubicBezTo>
                    <a:cubicBezTo>
                      <a:pt x="433" y="194289"/>
                      <a:pt x="2308" y="195986"/>
                      <a:pt x="4628" y="1955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1" name="Google Shape;481;p10"/>
            <p:cNvSpPr/>
            <p:nvPr/>
          </p:nvSpPr>
          <p:spPr>
            <a:xfrm>
              <a:off x="3016831" y="-543246"/>
              <a:ext cx="597671" cy="2160983"/>
            </a:xfrm>
            <a:custGeom>
              <a:avLst/>
              <a:gdLst/>
              <a:ahLst/>
              <a:cxnLst/>
              <a:rect l="l" t="t" r="r" b="b"/>
              <a:pathLst>
                <a:path w="597671" h="2160983" extrusionOk="0">
                  <a:moveTo>
                    <a:pt x="126759" y="570303"/>
                  </a:moveTo>
                  <a:cubicBezTo>
                    <a:pt x="210568" y="362777"/>
                    <a:pt x="311245" y="150429"/>
                    <a:pt x="478774" y="2911"/>
                  </a:cubicBezTo>
                  <a:cubicBezTo>
                    <a:pt x="483415" y="-1197"/>
                    <a:pt x="490466" y="-929"/>
                    <a:pt x="494839" y="3536"/>
                  </a:cubicBezTo>
                  <a:cubicBezTo>
                    <a:pt x="499034" y="7822"/>
                    <a:pt x="499034" y="14430"/>
                    <a:pt x="494929" y="18806"/>
                  </a:cubicBezTo>
                  <a:cubicBezTo>
                    <a:pt x="373276" y="149268"/>
                    <a:pt x="278133" y="308485"/>
                    <a:pt x="186648" y="534942"/>
                  </a:cubicBezTo>
                  <a:cubicBezTo>
                    <a:pt x="85434" y="785419"/>
                    <a:pt x="42504" y="990445"/>
                    <a:pt x="51697" y="1180112"/>
                  </a:cubicBezTo>
                  <a:cubicBezTo>
                    <a:pt x="69547" y="1548818"/>
                    <a:pt x="269207" y="1897165"/>
                    <a:pt x="585699" y="2111835"/>
                  </a:cubicBezTo>
                  <a:cubicBezTo>
                    <a:pt x="599623" y="2121301"/>
                    <a:pt x="600426" y="2138624"/>
                    <a:pt x="593107" y="2149965"/>
                  </a:cubicBezTo>
                  <a:cubicBezTo>
                    <a:pt x="588734" y="2156841"/>
                    <a:pt x="582129" y="2160591"/>
                    <a:pt x="574989" y="2160949"/>
                  </a:cubicBezTo>
                  <a:cubicBezTo>
                    <a:pt x="570258" y="2161216"/>
                    <a:pt x="565350" y="2159966"/>
                    <a:pt x="560619" y="2157020"/>
                  </a:cubicBezTo>
                  <a:cubicBezTo>
                    <a:pt x="237879" y="1958870"/>
                    <a:pt x="23761" y="1594538"/>
                    <a:pt x="1715" y="1206186"/>
                  </a:cubicBezTo>
                  <a:cubicBezTo>
                    <a:pt x="-9174" y="1013573"/>
                    <a:pt x="31704" y="805511"/>
                    <a:pt x="126759" y="5703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" name="Google Shape;482;p10"/>
          <p:cNvGrpSpPr/>
          <p:nvPr/>
        </p:nvGrpSpPr>
        <p:grpSpPr>
          <a:xfrm>
            <a:off x="-550214" y="-638670"/>
            <a:ext cx="1565307" cy="1494526"/>
            <a:chOff x="1107903" y="-140329"/>
            <a:chExt cx="2031283" cy="1939431"/>
          </a:xfrm>
        </p:grpSpPr>
        <p:sp>
          <p:nvSpPr>
            <p:cNvPr id="483" name="Google Shape;483;p10"/>
            <p:cNvSpPr/>
            <p:nvPr/>
          </p:nvSpPr>
          <p:spPr>
            <a:xfrm>
              <a:off x="1353738" y="109782"/>
              <a:ext cx="1209943" cy="1689320"/>
            </a:xfrm>
            <a:custGeom>
              <a:avLst/>
              <a:gdLst/>
              <a:ahLst/>
              <a:cxnLst/>
              <a:rect l="l" t="t" r="r" b="b"/>
              <a:pathLst>
                <a:path w="1209943" h="1689320" extrusionOk="0">
                  <a:moveTo>
                    <a:pt x="1177396" y="1677048"/>
                  </a:moveTo>
                  <a:cubicBezTo>
                    <a:pt x="1187927" y="1667761"/>
                    <a:pt x="1194443" y="1655438"/>
                    <a:pt x="1198816" y="1642133"/>
                  </a:cubicBezTo>
                  <a:cubicBezTo>
                    <a:pt x="1201851" y="1632757"/>
                    <a:pt x="1203725" y="1622666"/>
                    <a:pt x="1205154" y="1612933"/>
                  </a:cubicBezTo>
                  <a:cubicBezTo>
                    <a:pt x="1217381" y="1525332"/>
                    <a:pt x="1205064" y="1430946"/>
                    <a:pt x="1181055" y="1343077"/>
                  </a:cubicBezTo>
                  <a:cubicBezTo>
                    <a:pt x="1179984" y="1338880"/>
                    <a:pt x="1178913" y="1334684"/>
                    <a:pt x="1177663" y="1330576"/>
                  </a:cubicBezTo>
                  <a:cubicBezTo>
                    <a:pt x="1170969" y="1307002"/>
                    <a:pt x="1163472" y="1284052"/>
                    <a:pt x="1155439" y="1261817"/>
                  </a:cubicBezTo>
                  <a:cubicBezTo>
                    <a:pt x="1143122" y="1227527"/>
                    <a:pt x="1129377" y="1193684"/>
                    <a:pt x="1114561" y="1160287"/>
                  </a:cubicBezTo>
                  <a:cubicBezTo>
                    <a:pt x="1113580" y="1157965"/>
                    <a:pt x="1112598" y="1155554"/>
                    <a:pt x="1111527" y="1153322"/>
                  </a:cubicBezTo>
                  <a:cubicBezTo>
                    <a:pt x="1052977" y="1022948"/>
                    <a:pt x="977111" y="899093"/>
                    <a:pt x="892231" y="782918"/>
                  </a:cubicBezTo>
                  <a:cubicBezTo>
                    <a:pt x="889732" y="779436"/>
                    <a:pt x="887322" y="776042"/>
                    <a:pt x="884645" y="772649"/>
                  </a:cubicBezTo>
                  <a:cubicBezTo>
                    <a:pt x="837073" y="707998"/>
                    <a:pt x="786734" y="645758"/>
                    <a:pt x="735235" y="586197"/>
                  </a:cubicBezTo>
                  <a:cubicBezTo>
                    <a:pt x="728362" y="578160"/>
                    <a:pt x="721311" y="570213"/>
                    <a:pt x="714082" y="562176"/>
                  </a:cubicBezTo>
                  <a:cubicBezTo>
                    <a:pt x="712029" y="559676"/>
                    <a:pt x="709887" y="557176"/>
                    <a:pt x="707566" y="554675"/>
                  </a:cubicBezTo>
                  <a:cubicBezTo>
                    <a:pt x="615100" y="450377"/>
                    <a:pt x="515404" y="352418"/>
                    <a:pt x="411156" y="260085"/>
                  </a:cubicBezTo>
                  <a:cubicBezTo>
                    <a:pt x="353856" y="209364"/>
                    <a:pt x="295127" y="160340"/>
                    <a:pt x="235327" y="112656"/>
                  </a:cubicBezTo>
                  <a:cubicBezTo>
                    <a:pt x="220333" y="100690"/>
                    <a:pt x="198912" y="82206"/>
                    <a:pt x="174546" y="63542"/>
                  </a:cubicBezTo>
                  <a:cubicBezTo>
                    <a:pt x="174456" y="63542"/>
                    <a:pt x="174456" y="63453"/>
                    <a:pt x="174367" y="63364"/>
                  </a:cubicBezTo>
                  <a:cubicBezTo>
                    <a:pt x="145895" y="41754"/>
                    <a:pt x="113586" y="19787"/>
                    <a:pt x="83329" y="8357"/>
                  </a:cubicBezTo>
                  <a:cubicBezTo>
                    <a:pt x="63693" y="767"/>
                    <a:pt x="44950" y="-2269"/>
                    <a:pt x="28616" y="1838"/>
                  </a:cubicBezTo>
                  <a:cubicBezTo>
                    <a:pt x="-52872" y="22287"/>
                    <a:pt x="62265" y="109888"/>
                    <a:pt x="94664" y="134712"/>
                  </a:cubicBezTo>
                  <a:cubicBezTo>
                    <a:pt x="241486" y="246601"/>
                    <a:pt x="365994" y="380368"/>
                    <a:pt x="469439" y="530119"/>
                  </a:cubicBezTo>
                  <a:cubicBezTo>
                    <a:pt x="470420" y="531369"/>
                    <a:pt x="471313" y="532798"/>
                    <a:pt x="472295" y="534226"/>
                  </a:cubicBezTo>
                  <a:cubicBezTo>
                    <a:pt x="520581" y="604324"/>
                    <a:pt x="564136" y="677994"/>
                    <a:pt x="603229" y="754432"/>
                  </a:cubicBezTo>
                  <a:cubicBezTo>
                    <a:pt x="603765" y="755325"/>
                    <a:pt x="604211" y="756129"/>
                    <a:pt x="604657" y="757022"/>
                  </a:cubicBezTo>
                  <a:cubicBezTo>
                    <a:pt x="605818" y="759344"/>
                    <a:pt x="607067" y="761576"/>
                    <a:pt x="608138" y="763987"/>
                  </a:cubicBezTo>
                  <a:cubicBezTo>
                    <a:pt x="660262" y="866589"/>
                    <a:pt x="707388" y="972406"/>
                    <a:pt x="755585" y="1077598"/>
                  </a:cubicBezTo>
                  <a:cubicBezTo>
                    <a:pt x="756834" y="1080455"/>
                    <a:pt x="758173" y="1083492"/>
                    <a:pt x="759601" y="1086438"/>
                  </a:cubicBezTo>
                  <a:cubicBezTo>
                    <a:pt x="784146" y="1140106"/>
                    <a:pt x="809047" y="1193773"/>
                    <a:pt x="834931" y="1246726"/>
                  </a:cubicBezTo>
                  <a:cubicBezTo>
                    <a:pt x="837430" y="1251638"/>
                    <a:pt x="839750" y="1256638"/>
                    <a:pt x="842249" y="1261549"/>
                  </a:cubicBezTo>
                  <a:cubicBezTo>
                    <a:pt x="891428" y="1360937"/>
                    <a:pt x="944623" y="1458003"/>
                    <a:pt x="1007100" y="1549978"/>
                  </a:cubicBezTo>
                  <a:cubicBezTo>
                    <a:pt x="1033876" y="1589805"/>
                    <a:pt x="1115275" y="1731430"/>
                    <a:pt x="1177396" y="16770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107903" y="-140329"/>
              <a:ext cx="2031283" cy="1845471"/>
            </a:xfrm>
            <a:custGeom>
              <a:avLst/>
              <a:gdLst/>
              <a:ahLst/>
              <a:cxnLst/>
              <a:rect l="l" t="t" r="r" b="b"/>
              <a:pathLst>
                <a:path w="2031283" h="1845471" extrusionOk="0">
                  <a:moveTo>
                    <a:pt x="2030421" y="1695703"/>
                  </a:moveTo>
                  <a:cubicBezTo>
                    <a:pt x="2017747" y="1566580"/>
                    <a:pt x="1941079" y="1440671"/>
                    <a:pt x="1877530" y="1329675"/>
                  </a:cubicBezTo>
                  <a:cubicBezTo>
                    <a:pt x="1876638" y="1328068"/>
                    <a:pt x="1875745" y="1326550"/>
                    <a:pt x="1874763" y="1324942"/>
                  </a:cubicBezTo>
                  <a:cubicBezTo>
                    <a:pt x="1872175" y="1320299"/>
                    <a:pt x="1869587" y="1315834"/>
                    <a:pt x="1866909" y="1311191"/>
                  </a:cubicBezTo>
                  <a:cubicBezTo>
                    <a:pt x="1815321" y="1222787"/>
                    <a:pt x="1758020" y="1137687"/>
                    <a:pt x="1695543" y="1056516"/>
                  </a:cubicBezTo>
                  <a:cubicBezTo>
                    <a:pt x="1692954" y="1053033"/>
                    <a:pt x="1690366" y="1049729"/>
                    <a:pt x="1687599" y="1046336"/>
                  </a:cubicBezTo>
                  <a:cubicBezTo>
                    <a:pt x="1673587" y="1028209"/>
                    <a:pt x="1659306" y="1010349"/>
                    <a:pt x="1644847" y="992579"/>
                  </a:cubicBezTo>
                  <a:cubicBezTo>
                    <a:pt x="1570231" y="901764"/>
                    <a:pt x="1489100" y="816307"/>
                    <a:pt x="1402167" y="737280"/>
                  </a:cubicBezTo>
                  <a:cubicBezTo>
                    <a:pt x="1399757" y="734869"/>
                    <a:pt x="1397169" y="732725"/>
                    <a:pt x="1394670" y="730404"/>
                  </a:cubicBezTo>
                  <a:cubicBezTo>
                    <a:pt x="1281497" y="628069"/>
                    <a:pt x="1158684" y="536451"/>
                    <a:pt x="1028196" y="457512"/>
                  </a:cubicBezTo>
                  <a:cubicBezTo>
                    <a:pt x="881374" y="368751"/>
                    <a:pt x="734820" y="280615"/>
                    <a:pt x="581751" y="201498"/>
                  </a:cubicBezTo>
                  <a:cubicBezTo>
                    <a:pt x="405565" y="110415"/>
                    <a:pt x="222596" y="13260"/>
                    <a:pt x="21329" y="45"/>
                  </a:cubicBezTo>
                  <a:cubicBezTo>
                    <a:pt x="-1876" y="-1474"/>
                    <a:pt x="-9017" y="36299"/>
                    <a:pt x="14457" y="41300"/>
                  </a:cubicBezTo>
                  <a:cubicBezTo>
                    <a:pt x="67652" y="52640"/>
                    <a:pt x="119776" y="67017"/>
                    <a:pt x="170829" y="83984"/>
                  </a:cubicBezTo>
                  <a:cubicBezTo>
                    <a:pt x="181985" y="87555"/>
                    <a:pt x="193053" y="91395"/>
                    <a:pt x="204120" y="95324"/>
                  </a:cubicBezTo>
                  <a:cubicBezTo>
                    <a:pt x="225363" y="102915"/>
                    <a:pt x="246516" y="110862"/>
                    <a:pt x="267490" y="119167"/>
                  </a:cubicBezTo>
                  <a:cubicBezTo>
                    <a:pt x="267758" y="119881"/>
                    <a:pt x="268383" y="120685"/>
                    <a:pt x="268918" y="121310"/>
                  </a:cubicBezTo>
                  <a:lnTo>
                    <a:pt x="268561" y="121578"/>
                  </a:lnTo>
                  <a:cubicBezTo>
                    <a:pt x="281860" y="133454"/>
                    <a:pt x="294802" y="145598"/>
                    <a:pt x="307297" y="158189"/>
                  </a:cubicBezTo>
                  <a:cubicBezTo>
                    <a:pt x="323898" y="178995"/>
                    <a:pt x="341660" y="199177"/>
                    <a:pt x="360849" y="218018"/>
                  </a:cubicBezTo>
                  <a:cubicBezTo>
                    <a:pt x="367275" y="224358"/>
                    <a:pt x="374951" y="221679"/>
                    <a:pt x="378343" y="216054"/>
                  </a:cubicBezTo>
                  <a:cubicBezTo>
                    <a:pt x="379592" y="217482"/>
                    <a:pt x="380663" y="218822"/>
                    <a:pt x="381913" y="220161"/>
                  </a:cubicBezTo>
                  <a:cubicBezTo>
                    <a:pt x="379503" y="221858"/>
                    <a:pt x="378253" y="225341"/>
                    <a:pt x="380842" y="227484"/>
                  </a:cubicBezTo>
                  <a:cubicBezTo>
                    <a:pt x="388518" y="233824"/>
                    <a:pt x="396283" y="240164"/>
                    <a:pt x="403958" y="246504"/>
                  </a:cubicBezTo>
                  <a:cubicBezTo>
                    <a:pt x="405565" y="248379"/>
                    <a:pt x="407082" y="250165"/>
                    <a:pt x="408778" y="251951"/>
                  </a:cubicBezTo>
                  <a:cubicBezTo>
                    <a:pt x="410295" y="253558"/>
                    <a:pt x="412259" y="254630"/>
                    <a:pt x="414222" y="254987"/>
                  </a:cubicBezTo>
                  <a:cubicBezTo>
                    <a:pt x="657884" y="455369"/>
                    <a:pt x="907168" y="650483"/>
                    <a:pt x="1123072" y="880869"/>
                  </a:cubicBezTo>
                  <a:cubicBezTo>
                    <a:pt x="1126375" y="884262"/>
                    <a:pt x="1129498" y="887656"/>
                    <a:pt x="1132622" y="891138"/>
                  </a:cubicBezTo>
                  <a:cubicBezTo>
                    <a:pt x="1148509" y="908194"/>
                    <a:pt x="1164307" y="925517"/>
                    <a:pt x="1179748" y="943020"/>
                  </a:cubicBezTo>
                  <a:cubicBezTo>
                    <a:pt x="1262753" y="1036781"/>
                    <a:pt x="1336745" y="1136615"/>
                    <a:pt x="1406005" y="1240021"/>
                  </a:cubicBezTo>
                  <a:cubicBezTo>
                    <a:pt x="1411896" y="1248504"/>
                    <a:pt x="1417608" y="1257077"/>
                    <a:pt x="1423231" y="1265828"/>
                  </a:cubicBezTo>
                  <a:cubicBezTo>
                    <a:pt x="1454827" y="1313512"/>
                    <a:pt x="1485441" y="1362001"/>
                    <a:pt x="1515519" y="1410935"/>
                  </a:cubicBezTo>
                  <a:cubicBezTo>
                    <a:pt x="1534708" y="1442011"/>
                    <a:pt x="1553719" y="1473264"/>
                    <a:pt x="1572909" y="1504340"/>
                  </a:cubicBezTo>
                  <a:cubicBezTo>
                    <a:pt x="1576836" y="1510769"/>
                    <a:pt x="1580852" y="1517199"/>
                    <a:pt x="1584780" y="1523628"/>
                  </a:cubicBezTo>
                  <a:cubicBezTo>
                    <a:pt x="1611109" y="1566580"/>
                    <a:pt x="1637617" y="1609353"/>
                    <a:pt x="1664840" y="1651769"/>
                  </a:cubicBezTo>
                  <a:cubicBezTo>
                    <a:pt x="1702862" y="1710883"/>
                    <a:pt x="1740973" y="1777856"/>
                    <a:pt x="1801486" y="1817057"/>
                  </a:cubicBezTo>
                  <a:cubicBezTo>
                    <a:pt x="1904217" y="1883851"/>
                    <a:pt x="2043541" y="1828666"/>
                    <a:pt x="2030421" y="1695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814095" y="42302"/>
              <a:ext cx="1272598" cy="826578"/>
            </a:xfrm>
            <a:custGeom>
              <a:avLst/>
              <a:gdLst/>
              <a:ahLst/>
              <a:cxnLst/>
              <a:rect l="l" t="t" r="r" b="b"/>
              <a:pathLst>
                <a:path w="1272598" h="826578" extrusionOk="0">
                  <a:moveTo>
                    <a:pt x="1230602" y="798338"/>
                  </a:moveTo>
                  <a:cubicBezTo>
                    <a:pt x="1300309" y="743510"/>
                    <a:pt x="1269695" y="642069"/>
                    <a:pt x="1235601" y="575364"/>
                  </a:cubicBezTo>
                  <a:cubicBezTo>
                    <a:pt x="1200613" y="506694"/>
                    <a:pt x="1148043" y="449723"/>
                    <a:pt x="1089136" y="400878"/>
                  </a:cubicBezTo>
                  <a:cubicBezTo>
                    <a:pt x="1084138" y="396591"/>
                    <a:pt x="1079050" y="392573"/>
                    <a:pt x="1073963" y="388555"/>
                  </a:cubicBezTo>
                  <a:cubicBezTo>
                    <a:pt x="1063966" y="380607"/>
                    <a:pt x="1053792" y="372749"/>
                    <a:pt x="1043528" y="365159"/>
                  </a:cubicBezTo>
                  <a:cubicBezTo>
                    <a:pt x="1020857" y="348460"/>
                    <a:pt x="997830" y="332208"/>
                    <a:pt x="974267" y="316403"/>
                  </a:cubicBezTo>
                  <a:cubicBezTo>
                    <a:pt x="971500" y="314438"/>
                    <a:pt x="968733" y="312563"/>
                    <a:pt x="965877" y="310866"/>
                  </a:cubicBezTo>
                  <a:cubicBezTo>
                    <a:pt x="895635" y="263628"/>
                    <a:pt x="822001" y="220498"/>
                    <a:pt x="747653" y="182190"/>
                  </a:cubicBezTo>
                  <a:cubicBezTo>
                    <a:pt x="721055" y="168438"/>
                    <a:pt x="693922" y="155401"/>
                    <a:pt x="666432" y="142988"/>
                  </a:cubicBezTo>
                  <a:cubicBezTo>
                    <a:pt x="663755" y="141738"/>
                    <a:pt x="661077" y="140488"/>
                    <a:pt x="658221" y="139327"/>
                  </a:cubicBezTo>
                  <a:cubicBezTo>
                    <a:pt x="546030" y="89410"/>
                    <a:pt x="427501" y="51012"/>
                    <a:pt x="306385" y="27349"/>
                  </a:cubicBezTo>
                  <a:cubicBezTo>
                    <a:pt x="285856" y="23330"/>
                    <a:pt x="265239" y="19669"/>
                    <a:pt x="244621" y="16633"/>
                  </a:cubicBezTo>
                  <a:cubicBezTo>
                    <a:pt x="171434" y="5382"/>
                    <a:pt x="97532" y="-423"/>
                    <a:pt x="23987" y="24"/>
                  </a:cubicBezTo>
                  <a:cubicBezTo>
                    <a:pt x="-34563" y="381"/>
                    <a:pt x="30056" y="56013"/>
                    <a:pt x="49424" y="66550"/>
                  </a:cubicBezTo>
                  <a:cubicBezTo>
                    <a:pt x="181251" y="138345"/>
                    <a:pt x="315488" y="204692"/>
                    <a:pt x="440889" y="286756"/>
                  </a:cubicBezTo>
                  <a:cubicBezTo>
                    <a:pt x="445709" y="289882"/>
                    <a:pt x="450529" y="293007"/>
                    <a:pt x="455259" y="296222"/>
                  </a:cubicBezTo>
                  <a:cubicBezTo>
                    <a:pt x="472039" y="307384"/>
                    <a:pt x="488640" y="318903"/>
                    <a:pt x="505152" y="330780"/>
                  </a:cubicBezTo>
                  <a:cubicBezTo>
                    <a:pt x="553348" y="365605"/>
                    <a:pt x="600117" y="402217"/>
                    <a:pt x="645815" y="440258"/>
                  </a:cubicBezTo>
                  <a:cubicBezTo>
                    <a:pt x="649831" y="443562"/>
                    <a:pt x="653848" y="446776"/>
                    <a:pt x="657864" y="450170"/>
                  </a:cubicBezTo>
                  <a:cubicBezTo>
                    <a:pt x="743458" y="521964"/>
                    <a:pt x="825482" y="598134"/>
                    <a:pt x="905810" y="675644"/>
                  </a:cubicBezTo>
                  <a:cubicBezTo>
                    <a:pt x="946509" y="714845"/>
                    <a:pt x="1004435" y="771817"/>
                    <a:pt x="1066644" y="803428"/>
                  </a:cubicBezTo>
                  <a:lnTo>
                    <a:pt x="1066733" y="803428"/>
                  </a:lnTo>
                  <a:cubicBezTo>
                    <a:pt x="1069857" y="805125"/>
                    <a:pt x="1072981" y="806553"/>
                    <a:pt x="1076105" y="808071"/>
                  </a:cubicBezTo>
                  <a:cubicBezTo>
                    <a:pt x="1127693" y="831824"/>
                    <a:pt x="1181781" y="836825"/>
                    <a:pt x="1230602" y="79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436888" y="118229"/>
              <a:ext cx="1097904" cy="1544650"/>
            </a:xfrm>
            <a:custGeom>
              <a:avLst/>
              <a:gdLst/>
              <a:ahLst/>
              <a:cxnLst/>
              <a:rect l="l" t="t" r="r" b="b"/>
              <a:pathLst>
                <a:path w="1097904" h="1544650" extrusionOk="0">
                  <a:moveTo>
                    <a:pt x="1051582" y="1544122"/>
                  </a:moveTo>
                  <a:cubicBezTo>
                    <a:pt x="972950" y="1382048"/>
                    <a:pt x="898245" y="1218456"/>
                    <a:pt x="817382" y="1058168"/>
                  </a:cubicBezTo>
                  <a:cubicBezTo>
                    <a:pt x="808456" y="1124248"/>
                    <a:pt x="781413" y="1188988"/>
                    <a:pt x="758831" y="1253103"/>
                  </a:cubicBezTo>
                  <a:cubicBezTo>
                    <a:pt x="756332" y="1248192"/>
                    <a:pt x="754012" y="1243191"/>
                    <a:pt x="751513" y="1238280"/>
                  </a:cubicBezTo>
                  <a:cubicBezTo>
                    <a:pt x="768114" y="1174343"/>
                    <a:pt x="795961" y="1111746"/>
                    <a:pt x="812562" y="1048702"/>
                  </a:cubicBezTo>
                  <a:cubicBezTo>
                    <a:pt x="793105" y="1010216"/>
                    <a:pt x="773469" y="971818"/>
                    <a:pt x="753030" y="933867"/>
                  </a:cubicBezTo>
                  <a:cubicBezTo>
                    <a:pt x="747853" y="956459"/>
                    <a:pt x="730628" y="977622"/>
                    <a:pt x="718846" y="996642"/>
                  </a:cubicBezTo>
                  <a:cubicBezTo>
                    <a:pt x="702423" y="1022985"/>
                    <a:pt x="686715" y="1049238"/>
                    <a:pt x="676272" y="1078081"/>
                  </a:cubicBezTo>
                  <a:cubicBezTo>
                    <a:pt x="674755" y="1075045"/>
                    <a:pt x="673505" y="1072098"/>
                    <a:pt x="672256" y="1069241"/>
                  </a:cubicBezTo>
                  <a:cubicBezTo>
                    <a:pt x="677432" y="1047988"/>
                    <a:pt x="686715" y="1028611"/>
                    <a:pt x="698229" y="1008965"/>
                  </a:cubicBezTo>
                  <a:cubicBezTo>
                    <a:pt x="713491" y="982712"/>
                    <a:pt x="728307" y="948244"/>
                    <a:pt x="748567" y="925384"/>
                  </a:cubicBezTo>
                  <a:cubicBezTo>
                    <a:pt x="694569" y="825103"/>
                    <a:pt x="637090" y="726609"/>
                    <a:pt x="573095" y="631418"/>
                  </a:cubicBezTo>
                  <a:cubicBezTo>
                    <a:pt x="560511" y="673477"/>
                    <a:pt x="545338" y="716250"/>
                    <a:pt x="524809" y="755630"/>
                  </a:cubicBezTo>
                  <a:cubicBezTo>
                    <a:pt x="523738" y="753308"/>
                    <a:pt x="522489" y="751076"/>
                    <a:pt x="521328" y="748665"/>
                  </a:cubicBezTo>
                  <a:cubicBezTo>
                    <a:pt x="520971" y="747772"/>
                    <a:pt x="520436" y="746968"/>
                    <a:pt x="519900" y="746075"/>
                  </a:cubicBezTo>
                  <a:cubicBezTo>
                    <a:pt x="536591" y="704820"/>
                    <a:pt x="553103" y="663833"/>
                    <a:pt x="565687" y="620703"/>
                  </a:cubicBezTo>
                  <a:cubicBezTo>
                    <a:pt x="520882" y="554623"/>
                    <a:pt x="472953" y="491044"/>
                    <a:pt x="422614" y="429518"/>
                  </a:cubicBezTo>
                  <a:cubicBezTo>
                    <a:pt x="412261" y="462111"/>
                    <a:pt x="400747" y="493990"/>
                    <a:pt x="388966" y="525869"/>
                  </a:cubicBezTo>
                  <a:cubicBezTo>
                    <a:pt x="388073" y="524441"/>
                    <a:pt x="387181" y="523101"/>
                    <a:pt x="386110" y="521762"/>
                  </a:cubicBezTo>
                  <a:cubicBezTo>
                    <a:pt x="396106" y="488186"/>
                    <a:pt x="405567" y="454432"/>
                    <a:pt x="415563" y="420945"/>
                  </a:cubicBezTo>
                  <a:cubicBezTo>
                    <a:pt x="356121" y="348794"/>
                    <a:pt x="292929" y="279767"/>
                    <a:pt x="226436" y="213509"/>
                  </a:cubicBezTo>
                  <a:cubicBezTo>
                    <a:pt x="154051" y="141446"/>
                    <a:pt x="74973" y="72241"/>
                    <a:pt x="0" y="0"/>
                  </a:cubicBezTo>
                  <a:cubicBezTo>
                    <a:pt x="30257" y="11430"/>
                    <a:pt x="62567" y="33397"/>
                    <a:pt x="91038" y="55007"/>
                  </a:cubicBezTo>
                  <a:cubicBezTo>
                    <a:pt x="91128" y="55096"/>
                    <a:pt x="91128" y="55185"/>
                    <a:pt x="91217" y="55185"/>
                  </a:cubicBezTo>
                  <a:cubicBezTo>
                    <a:pt x="145572" y="108139"/>
                    <a:pt x="200017" y="160824"/>
                    <a:pt x="252765" y="215295"/>
                  </a:cubicBezTo>
                  <a:cubicBezTo>
                    <a:pt x="358173" y="323880"/>
                    <a:pt x="454746" y="439341"/>
                    <a:pt x="541946" y="562838"/>
                  </a:cubicBezTo>
                  <a:cubicBezTo>
                    <a:pt x="542124" y="562660"/>
                    <a:pt x="542303" y="562392"/>
                    <a:pt x="542571" y="562302"/>
                  </a:cubicBezTo>
                  <a:cubicBezTo>
                    <a:pt x="568900" y="557123"/>
                    <a:pt x="596748" y="549622"/>
                    <a:pt x="624327" y="546408"/>
                  </a:cubicBezTo>
                  <a:cubicBezTo>
                    <a:pt x="626647" y="548908"/>
                    <a:pt x="628789" y="551408"/>
                    <a:pt x="630842" y="553909"/>
                  </a:cubicBezTo>
                  <a:cubicBezTo>
                    <a:pt x="602460" y="560159"/>
                    <a:pt x="573988" y="571232"/>
                    <a:pt x="545784" y="568464"/>
                  </a:cubicBezTo>
                  <a:cubicBezTo>
                    <a:pt x="554888" y="581412"/>
                    <a:pt x="563902" y="594271"/>
                    <a:pt x="572828" y="607397"/>
                  </a:cubicBezTo>
                  <a:cubicBezTo>
                    <a:pt x="610582" y="663208"/>
                    <a:pt x="646551" y="720269"/>
                    <a:pt x="681270" y="778312"/>
                  </a:cubicBezTo>
                  <a:cubicBezTo>
                    <a:pt x="717240" y="765096"/>
                    <a:pt x="760349" y="763131"/>
                    <a:pt x="801495" y="764381"/>
                  </a:cubicBezTo>
                  <a:cubicBezTo>
                    <a:pt x="804172" y="767685"/>
                    <a:pt x="806582" y="771168"/>
                    <a:pt x="809081" y="774650"/>
                  </a:cubicBezTo>
                  <a:cubicBezTo>
                    <a:pt x="796675" y="775633"/>
                    <a:pt x="784179" y="776526"/>
                    <a:pt x="771773" y="777508"/>
                  </a:cubicBezTo>
                  <a:cubicBezTo>
                    <a:pt x="743480" y="779830"/>
                    <a:pt x="715008" y="785813"/>
                    <a:pt x="686626" y="787152"/>
                  </a:cubicBezTo>
                  <a:cubicBezTo>
                    <a:pt x="759545" y="909578"/>
                    <a:pt x="826129" y="1036112"/>
                    <a:pt x="887802" y="1165056"/>
                  </a:cubicBezTo>
                  <a:cubicBezTo>
                    <a:pt x="932340" y="1153091"/>
                    <a:pt x="981072" y="1146304"/>
                    <a:pt x="1028376" y="1145054"/>
                  </a:cubicBezTo>
                  <a:cubicBezTo>
                    <a:pt x="1029447" y="1147286"/>
                    <a:pt x="1030429" y="1149608"/>
                    <a:pt x="1031411" y="1152019"/>
                  </a:cubicBezTo>
                  <a:cubicBezTo>
                    <a:pt x="984285" y="1157645"/>
                    <a:pt x="937695" y="1164342"/>
                    <a:pt x="890748" y="1171396"/>
                  </a:cubicBezTo>
                  <a:cubicBezTo>
                    <a:pt x="914489" y="1221313"/>
                    <a:pt x="937695" y="1271320"/>
                    <a:pt x="959919" y="1321862"/>
                  </a:cubicBezTo>
                  <a:cubicBezTo>
                    <a:pt x="1004814" y="1317486"/>
                    <a:pt x="1049619" y="1320879"/>
                    <a:pt x="1094513" y="1322398"/>
                  </a:cubicBezTo>
                  <a:cubicBezTo>
                    <a:pt x="1095763" y="1326505"/>
                    <a:pt x="1096923" y="1330702"/>
                    <a:pt x="1097905" y="1334899"/>
                  </a:cubicBezTo>
                  <a:cubicBezTo>
                    <a:pt x="1053457" y="1334452"/>
                    <a:pt x="1009098" y="1331149"/>
                    <a:pt x="964650" y="1332577"/>
                  </a:cubicBezTo>
                  <a:cubicBezTo>
                    <a:pt x="995442" y="1402586"/>
                    <a:pt x="1024985" y="1472952"/>
                    <a:pt x="1053367" y="1543407"/>
                  </a:cubicBezTo>
                  <a:cubicBezTo>
                    <a:pt x="1053814" y="1544300"/>
                    <a:pt x="1052207" y="1545282"/>
                    <a:pt x="1051582" y="1544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459395" y="-13407"/>
              <a:ext cx="1523360" cy="1683174"/>
            </a:xfrm>
            <a:custGeom>
              <a:avLst/>
              <a:gdLst/>
              <a:ahLst/>
              <a:cxnLst/>
              <a:rect l="l" t="t" r="r" b="b"/>
              <a:pathLst>
                <a:path w="1523360" h="1683174" extrusionOk="0">
                  <a:moveTo>
                    <a:pt x="1439016" y="1681294"/>
                  </a:moveTo>
                  <a:cubicBezTo>
                    <a:pt x="1425628" y="1574584"/>
                    <a:pt x="1424378" y="1461713"/>
                    <a:pt x="1431786" y="1354021"/>
                  </a:cubicBezTo>
                  <a:cubicBezTo>
                    <a:pt x="1381358" y="1257402"/>
                    <a:pt x="1328252" y="1162658"/>
                    <a:pt x="1266400" y="1071397"/>
                  </a:cubicBezTo>
                  <a:cubicBezTo>
                    <a:pt x="1240784" y="1180071"/>
                    <a:pt x="1238999" y="1286513"/>
                    <a:pt x="1233287" y="1396884"/>
                  </a:cubicBezTo>
                  <a:cubicBezTo>
                    <a:pt x="1229360" y="1390454"/>
                    <a:pt x="1225343" y="1384025"/>
                    <a:pt x="1221416" y="1377595"/>
                  </a:cubicBezTo>
                  <a:cubicBezTo>
                    <a:pt x="1219542" y="1271154"/>
                    <a:pt x="1227843" y="1160158"/>
                    <a:pt x="1257653" y="1058806"/>
                  </a:cubicBezTo>
                  <a:cubicBezTo>
                    <a:pt x="1194105" y="966115"/>
                    <a:pt x="1124309" y="877801"/>
                    <a:pt x="1049425" y="794219"/>
                  </a:cubicBezTo>
                  <a:cubicBezTo>
                    <a:pt x="1065937" y="905572"/>
                    <a:pt x="1076291" y="1024694"/>
                    <a:pt x="1071739" y="1138994"/>
                  </a:cubicBezTo>
                  <a:cubicBezTo>
                    <a:pt x="1066116" y="1130332"/>
                    <a:pt x="1060404" y="1121671"/>
                    <a:pt x="1054513" y="1113187"/>
                  </a:cubicBezTo>
                  <a:cubicBezTo>
                    <a:pt x="1048533" y="1004334"/>
                    <a:pt x="1046748" y="894410"/>
                    <a:pt x="1042017" y="786093"/>
                  </a:cubicBezTo>
                  <a:cubicBezTo>
                    <a:pt x="1000158" y="739659"/>
                    <a:pt x="956691" y="694653"/>
                    <a:pt x="911618" y="651255"/>
                  </a:cubicBezTo>
                  <a:cubicBezTo>
                    <a:pt x="862975" y="604284"/>
                    <a:pt x="812904" y="558743"/>
                    <a:pt x="761940" y="514095"/>
                  </a:cubicBezTo>
                  <a:cubicBezTo>
                    <a:pt x="774614" y="595355"/>
                    <a:pt x="779434" y="681258"/>
                    <a:pt x="781130" y="764394"/>
                  </a:cubicBezTo>
                  <a:cubicBezTo>
                    <a:pt x="778006" y="760911"/>
                    <a:pt x="774793" y="757429"/>
                    <a:pt x="771580" y="754125"/>
                  </a:cubicBezTo>
                  <a:cubicBezTo>
                    <a:pt x="760691" y="672329"/>
                    <a:pt x="752837" y="587765"/>
                    <a:pt x="753461" y="506594"/>
                  </a:cubicBezTo>
                  <a:cubicBezTo>
                    <a:pt x="660459" y="425334"/>
                    <a:pt x="564601" y="347109"/>
                    <a:pt x="468386" y="270403"/>
                  </a:cubicBezTo>
                  <a:cubicBezTo>
                    <a:pt x="329776" y="159854"/>
                    <a:pt x="181705" y="59931"/>
                    <a:pt x="6768" y="18854"/>
                  </a:cubicBezTo>
                  <a:cubicBezTo>
                    <a:pt x="-5459" y="16086"/>
                    <a:pt x="342" y="-2488"/>
                    <a:pt x="12570" y="280"/>
                  </a:cubicBezTo>
                  <a:cubicBezTo>
                    <a:pt x="188756" y="40732"/>
                    <a:pt x="339326" y="142798"/>
                    <a:pt x="478472" y="254330"/>
                  </a:cubicBezTo>
                  <a:cubicBezTo>
                    <a:pt x="628864" y="374792"/>
                    <a:pt x="777649" y="499718"/>
                    <a:pt x="916527" y="633306"/>
                  </a:cubicBezTo>
                  <a:cubicBezTo>
                    <a:pt x="922061" y="638753"/>
                    <a:pt x="927684" y="644290"/>
                    <a:pt x="933218" y="649737"/>
                  </a:cubicBezTo>
                  <a:cubicBezTo>
                    <a:pt x="961957" y="633663"/>
                    <a:pt x="995963" y="625269"/>
                    <a:pt x="1026041" y="612321"/>
                  </a:cubicBezTo>
                  <a:cubicBezTo>
                    <a:pt x="1032021" y="609732"/>
                    <a:pt x="1037644" y="606696"/>
                    <a:pt x="1043178" y="603659"/>
                  </a:cubicBezTo>
                  <a:cubicBezTo>
                    <a:pt x="1045677" y="605981"/>
                    <a:pt x="1048176" y="608124"/>
                    <a:pt x="1050675" y="610535"/>
                  </a:cubicBezTo>
                  <a:cubicBezTo>
                    <a:pt x="1037822" y="618126"/>
                    <a:pt x="1025059" y="626251"/>
                    <a:pt x="1011582" y="631520"/>
                  </a:cubicBezTo>
                  <a:cubicBezTo>
                    <a:pt x="989090" y="640450"/>
                    <a:pt x="966063" y="651790"/>
                    <a:pt x="942321" y="658488"/>
                  </a:cubicBezTo>
                  <a:cubicBezTo>
                    <a:pt x="1033628" y="748499"/>
                    <a:pt x="1121810" y="846815"/>
                    <a:pt x="1202316" y="951471"/>
                  </a:cubicBezTo>
                  <a:cubicBezTo>
                    <a:pt x="1240427" y="930129"/>
                    <a:pt x="1293444" y="920038"/>
                    <a:pt x="1336107" y="919592"/>
                  </a:cubicBezTo>
                  <a:cubicBezTo>
                    <a:pt x="1338874" y="922896"/>
                    <a:pt x="1341373" y="926289"/>
                    <a:pt x="1344050" y="929772"/>
                  </a:cubicBezTo>
                  <a:cubicBezTo>
                    <a:pt x="1316917" y="936826"/>
                    <a:pt x="1288892" y="939951"/>
                    <a:pt x="1261491" y="946024"/>
                  </a:cubicBezTo>
                  <a:cubicBezTo>
                    <a:pt x="1243462" y="950042"/>
                    <a:pt x="1225701" y="955489"/>
                    <a:pt x="1207671" y="958347"/>
                  </a:cubicBezTo>
                  <a:cubicBezTo>
                    <a:pt x="1259081" y="1025676"/>
                    <a:pt x="1307457" y="1095685"/>
                    <a:pt x="1351369" y="1167926"/>
                  </a:cubicBezTo>
                  <a:cubicBezTo>
                    <a:pt x="1405903" y="1167658"/>
                    <a:pt x="1461061" y="1174713"/>
                    <a:pt x="1515506" y="1184536"/>
                  </a:cubicBezTo>
                  <a:cubicBezTo>
                    <a:pt x="1518183" y="1189179"/>
                    <a:pt x="1520772" y="1193644"/>
                    <a:pt x="1523360" y="1198287"/>
                  </a:cubicBezTo>
                  <a:cubicBezTo>
                    <a:pt x="1468470" y="1192840"/>
                    <a:pt x="1413490" y="1188286"/>
                    <a:pt x="1358956" y="1180607"/>
                  </a:cubicBezTo>
                  <a:cubicBezTo>
                    <a:pt x="1425360" y="1291513"/>
                    <a:pt x="1481501" y="1407331"/>
                    <a:pt x="1523003" y="1526543"/>
                  </a:cubicBezTo>
                  <a:cubicBezTo>
                    <a:pt x="1523717" y="1528329"/>
                    <a:pt x="1520683" y="1529400"/>
                    <a:pt x="1519790" y="1527704"/>
                  </a:cubicBezTo>
                  <a:cubicBezTo>
                    <a:pt x="1492836" y="1473679"/>
                    <a:pt x="1465881" y="1420101"/>
                    <a:pt x="1438391" y="1366880"/>
                  </a:cubicBezTo>
                  <a:cubicBezTo>
                    <a:pt x="1442586" y="1471179"/>
                    <a:pt x="1445531" y="1576817"/>
                    <a:pt x="1443925" y="1680937"/>
                  </a:cubicBezTo>
                  <a:cubicBezTo>
                    <a:pt x="1443925" y="1683527"/>
                    <a:pt x="1439373" y="1684152"/>
                    <a:pt x="1439016" y="16812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2058716" y="59025"/>
              <a:ext cx="920782" cy="791348"/>
            </a:xfrm>
            <a:custGeom>
              <a:avLst/>
              <a:gdLst/>
              <a:ahLst/>
              <a:cxnLst/>
              <a:rect l="l" t="t" r="r" b="b"/>
              <a:pathLst>
                <a:path w="920782" h="791348" extrusionOk="0">
                  <a:moveTo>
                    <a:pt x="831394" y="791349"/>
                  </a:moveTo>
                  <a:cubicBezTo>
                    <a:pt x="828270" y="789920"/>
                    <a:pt x="825147" y="788402"/>
                    <a:pt x="822023" y="786705"/>
                  </a:cubicBezTo>
                  <a:lnTo>
                    <a:pt x="821934" y="786705"/>
                  </a:lnTo>
                  <a:cubicBezTo>
                    <a:pt x="803815" y="699552"/>
                    <a:pt x="791320" y="611326"/>
                    <a:pt x="779271" y="523280"/>
                  </a:cubicBezTo>
                  <a:cubicBezTo>
                    <a:pt x="662616" y="421571"/>
                    <a:pt x="545516" y="322362"/>
                    <a:pt x="418241" y="234404"/>
                  </a:cubicBezTo>
                  <a:cubicBezTo>
                    <a:pt x="421811" y="299680"/>
                    <a:pt x="415474" y="367725"/>
                    <a:pt x="413243" y="433536"/>
                  </a:cubicBezTo>
                  <a:cubicBezTo>
                    <a:pt x="409226" y="430143"/>
                    <a:pt x="405210" y="426839"/>
                    <a:pt x="401193" y="423624"/>
                  </a:cubicBezTo>
                  <a:cubicBezTo>
                    <a:pt x="398427" y="359420"/>
                    <a:pt x="397534" y="290661"/>
                    <a:pt x="410476" y="229136"/>
                  </a:cubicBezTo>
                  <a:cubicBezTo>
                    <a:pt x="368705" y="200561"/>
                    <a:pt x="325864" y="173147"/>
                    <a:pt x="281505" y="147340"/>
                  </a:cubicBezTo>
                  <a:cubicBezTo>
                    <a:pt x="260619" y="135106"/>
                    <a:pt x="239645" y="123230"/>
                    <a:pt x="218403" y="111621"/>
                  </a:cubicBezTo>
                  <a:cubicBezTo>
                    <a:pt x="218313" y="111443"/>
                    <a:pt x="218135" y="111443"/>
                    <a:pt x="217867" y="111264"/>
                  </a:cubicBezTo>
                  <a:cubicBezTo>
                    <a:pt x="146465" y="71705"/>
                    <a:pt x="73723" y="34826"/>
                    <a:pt x="0" y="0"/>
                  </a:cubicBezTo>
                  <a:cubicBezTo>
                    <a:pt x="20617" y="3036"/>
                    <a:pt x="41235" y="6697"/>
                    <a:pt x="61763" y="10716"/>
                  </a:cubicBezTo>
                  <a:cubicBezTo>
                    <a:pt x="142091" y="50185"/>
                    <a:pt x="221348" y="92244"/>
                    <a:pt x="298463" y="137964"/>
                  </a:cubicBezTo>
                  <a:cubicBezTo>
                    <a:pt x="310869" y="145375"/>
                    <a:pt x="323186" y="152787"/>
                    <a:pt x="335414" y="160466"/>
                  </a:cubicBezTo>
                  <a:cubicBezTo>
                    <a:pt x="359869" y="145465"/>
                    <a:pt x="386467" y="133410"/>
                    <a:pt x="413510" y="122783"/>
                  </a:cubicBezTo>
                  <a:cubicBezTo>
                    <a:pt x="416277" y="123944"/>
                    <a:pt x="419044" y="125194"/>
                    <a:pt x="421722" y="126444"/>
                  </a:cubicBezTo>
                  <a:cubicBezTo>
                    <a:pt x="395124" y="138767"/>
                    <a:pt x="369241" y="152340"/>
                    <a:pt x="342643" y="165021"/>
                  </a:cubicBezTo>
                  <a:cubicBezTo>
                    <a:pt x="437430" y="224135"/>
                    <a:pt x="528469" y="289768"/>
                    <a:pt x="615580" y="360224"/>
                  </a:cubicBezTo>
                  <a:cubicBezTo>
                    <a:pt x="648604" y="334060"/>
                    <a:pt x="683948" y="313075"/>
                    <a:pt x="721167" y="294412"/>
                  </a:cubicBezTo>
                  <a:cubicBezTo>
                    <a:pt x="723933" y="296108"/>
                    <a:pt x="726700" y="297984"/>
                    <a:pt x="729556" y="299948"/>
                  </a:cubicBezTo>
                  <a:cubicBezTo>
                    <a:pt x="691981" y="319951"/>
                    <a:pt x="655208" y="341561"/>
                    <a:pt x="617901" y="362099"/>
                  </a:cubicBezTo>
                  <a:cubicBezTo>
                    <a:pt x="650121" y="388263"/>
                    <a:pt x="681895" y="415141"/>
                    <a:pt x="713134" y="442466"/>
                  </a:cubicBezTo>
                  <a:cubicBezTo>
                    <a:pt x="744551" y="416391"/>
                    <a:pt x="779003" y="394603"/>
                    <a:pt x="816489" y="377815"/>
                  </a:cubicBezTo>
                  <a:cubicBezTo>
                    <a:pt x="820506" y="376029"/>
                    <a:pt x="824790" y="374065"/>
                    <a:pt x="829252" y="372011"/>
                  </a:cubicBezTo>
                  <a:cubicBezTo>
                    <a:pt x="834429" y="376029"/>
                    <a:pt x="839427" y="380137"/>
                    <a:pt x="844425" y="384334"/>
                  </a:cubicBezTo>
                  <a:cubicBezTo>
                    <a:pt x="831752" y="389245"/>
                    <a:pt x="819345" y="394603"/>
                    <a:pt x="807296" y="400675"/>
                  </a:cubicBezTo>
                  <a:cubicBezTo>
                    <a:pt x="799710" y="404426"/>
                    <a:pt x="732770" y="440144"/>
                    <a:pt x="724469" y="452557"/>
                  </a:cubicBezTo>
                  <a:cubicBezTo>
                    <a:pt x="792301" y="512743"/>
                    <a:pt x="857546" y="575697"/>
                    <a:pt x="920112" y="640616"/>
                  </a:cubicBezTo>
                  <a:cubicBezTo>
                    <a:pt x="922165" y="642670"/>
                    <a:pt x="919041" y="645527"/>
                    <a:pt x="916899" y="643652"/>
                  </a:cubicBezTo>
                  <a:cubicBezTo>
                    <a:pt x="871915" y="604629"/>
                    <a:pt x="827289" y="565339"/>
                    <a:pt x="782662" y="526494"/>
                  </a:cubicBezTo>
                  <a:cubicBezTo>
                    <a:pt x="796675" y="615077"/>
                    <a:pt x="814615" y="703124"/>
                    <a:pt x="831394" y="791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2254983" y="170087"/>
              <a:ext cx="22671" cy="168436"/>
            </a:xfrm>
            <a:custGeom>
              <a:avLst/>
              <a:gdLst/>
              <a:ahLst/>
              <a:cxnLst/>
              <a:rect l="l" t="t" r="r" b="b"/>
              <a:pathLst>
                <a:path w="22671" h="168436" extrusionOk="0">
                  <a:moveTo>
                    <a:pt x="14370" y="168437"/>
                  </a:moveTo>
                  <a:cubicBezTo>
                    <a:pt x="9640" y="165222"/>
                    <a:pt x="4910" y="162008"/>
                    <a:pt x="1" y="158971"/>
                  </a:cubicBezTo>
                  <a:cubicBezTo>
                    <a:pt x="-88" y="105929"/>
                    <a:pt x="8212" y="52262"/>
                    <a:pt x="19637" y="1005"/>
                  </a:cubicBezTo>
                  <a:cubicBezTo>
                    <a:pt x="19904" y="23"/>
                    <a:pt x="20797" y="-156"/>
                    <a:pt x="21600" y="112"/>
                  </a:cubicBezTo>
                  <a:cubicBezTo>
                    <a:pt x="21779" y="202"/>
                    <a:pt x="22046" y="202"/>
                    <a:pt x="22136" y="470"/>
                  </a:cubicBezTo>
                  <a:cubicBezTo>
                    <a:pt x="22403" y="648"/>
                    <a:pt x="22671" y="1095"/>
                    <a:pt x="22671" y="1541"/>
                  </a:cubicBezTo>
                  <a:cubicBezTo>
                    <a:pt x="17316" y="57173"/>
                    <a:pt x="16691" y="112894"/>
                    <a:pt x="14370" y="168437"/>
                  </a:cubicBezTo>
                  <a:close/>
                </a:path>
              </a:pathLst>
            </a:custGeom>
            <a:solidFill>
              <a:srgbClr val="2459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10"/>
          <p:cNvGrpSpPr/>
          <p:nvPr/>
        </p:nvGrpSpPr>
        <p:grpSpPr>
          <a:xfrm>
            <a:off x="-274178" y="-407773"/>
            <a:ext cx="1024035" cy="1224613"/>
            <a:chOff x="1466111" y="159302"/>
            <a:chExt cx="1328880" cy="1589168"/>
          </a:xfrm>
        </p:grpSpPr>
        <p:sp>
          <p:nvSpPr>
            <p:cNvPr id="491" name="Google Shape;491;p10"/>
            <p:cNvSpPr/>
            <p:nvPr/>
          </p:nvSpPr>
          <p:spPr>
            <a:xfrm>
              <a:off x="1743005" y="216541"/>
              <a:ext cx="1051986" cy="1531929"/>
            </a:xfrm>
            <a:custGeom>
              <a:avLst/>
              <a:gdLst/>
              <a:ahLst/>
              <a:cxnLst/>
              <a:rect l="l" t="t" r="r" b="b"/>
              <a:pathLst>
                <a:path w="1051986" h="1531929" extrusionOk="0">
                  <a:moveTo>
                    <a:pt x="803748" y="1371425"/>
                  </a:moveTo>
                  <a:cubicBezTo>
                    <a:pt x="841948" y="1433129"/>
                    <a:pt x="924240" y="1544214"/>
                    <a:pt x="1011351" y="1530820"/>
                  </a:cubicBezTo>
                  <a:cubicBezTo>
                    <a:pt x="1040894" y="1526266"/>
                    <a:pt x="1045892" y="1501441"/>
                    <a:pt x="1049016" y="1474742"/>
                  </a:cubicBezTo>
                  <a:cubicBezTo>
                    <a:pt x="1056335" y="1410805"/>
                    <a:pt x="1049551" y="1345618"/>
                    <a:pt x="1035003" y="1283111"/>
                  </a:cubicBezTo>
                  <a:cubicBezTo>
                    <a:pt x="974936" y="1025042"/>
                    <a:pt x="795537" y="792692"/>
                    <a:pt x="631310" y="591060"/>
                  </a:cubicBezTo>
                  <a:cubicBezTo>
                    <a:pt x="532061" y="469169"/>
                    <a:pt x="426385" y="352816"/>
                    <a:pt x="319727" y="237355"/>
                  </a:cubicBezTo>
                  <a:cubicBezTo>
                    <a:pt x="235740" y="146540"/>
                    <a:pt x="148182" y="30007"/>
                    <a:pt x="16980" y="14291"/>
                  </a:cubicBezTo>
                  <a:cubicBezTo>
                    <a:pt x="12607" y="9737"/>
                    <a:pt x="8412" y="5183"/>
                    <a:pt x="4038" y="718"/>
                  </a:cubicBezTo>
                  <a:cubicBezTo>
                    <a:pt x="1896" y="-1425"/>
                    <a:pt x="-1406" y="1700"/>
                    <a:pt x="647" y="3933"/>
                  </a:cubicBezTo>
                  <a:cubicBezTo>
                    <a:pt x="3592" y="7237"/>
                    <a:pt x="6448" y="10541"/>
                    <a:pt x="9304" y="13845"/>
                  </a:cubicBezTo>
                  <a:cubicBezTo>
                    <a:pt x="-2566" y="14916"/>
                    <a:pt x="-2477" y="34294"/>
                    <a:pt x="10732" y="35544"/>
                  </a:cubicBezTo>
                  <a:cubicBezTo>
                    <a:pt x="17605" y="36169"/>
                    <a:pt x="24299" y="37240"/>
                    <a:pt x="30993" y="38491"/>
                  </a:cubicBezTo>
                  <a:cubicBezTo>
                    <a:pt x="34831" y="42955"/>
                    <a:pt x="38579" y="47510"/>
                    <a:pt x="42417" y="51974"/>
                  </a:cubicBezTo>
                  <a:cubicBezTo>
                    <a:pt x="87312" y="447917"/>
                    <a:pt x="177457" y="837340"/>
                    <a:pt x="316603" y="1210869"/>
                  </a:cubicBezTo>
                  <a:cubicBezTo>
                    <a:pt x="331955" y="1252124"/>
                    <a:pt x="352483" y="1366782"/>
                    <a:pt x="408713" y="1372140"/>
                  </a:cubicBezTo>
                  <a:cubicBezTo>
                    <a:pt x="460390" y="1377051"/>
                    <a:pt x="457445" y="1294630"/>
                    <a:pt x="457981" y="1263376"/>
                  </a:cubicBezTo>
                  <a:cubicBezTo>
                    <a:pt x="459855" y="1166757"/>
                    <a:pt x="435935" y="1071209"/>
                    <a:pt x="411480" y="978519"/>
                  </a:cubicBezTo>
                  <a:cubicBezTo>
                    <a:pt x="386399" y="883418"/>
                    <a:pt x="357214" y="789388"/>
                    <a:pt x="325350" y="696430"/>
                  </a:cubicBezTo>
                  <a:cubicBezTo>
                    <a:pt x="257161" y="497744"/>
                    <a:pt x="176386" y="304149"/>
                    <a:pt x="91864" y="111893"/>
                  </a:cubicBezTo>
                  <a:cubicBezTo>
                    <a:pt x="229849" y="284950"/>
                    <a:pt x="344004" y="474527"/>
                    <a:pt x="446556" y="671427"/>
                  </a:cubicBezTo>
                  <a:cubicBezTo>
                    <a:pt x="566780" y="902706"/>
                    <a:pt x="666387" y="1149522"/>
                    <a:pt x="803748" y="1371425"/>
                  </a:cubicBezTo>
                  <a:close/>
                  <a:moveTo>
                    <a:pt x="411926" y="1059690"/>
                  </a:moveTo>
                  <a:cubicBezTo>
                    <a:pt x="421476" y="1101213"/>
                    <a:pt x="429687" y="1143004"/>
                    <a:pt x="434150" y="1185420"/>
                  </a:cubicBezTo>
                  <a:cubicBezTo>
                    <a:pt x="436560" y="1207923"/>
                    <a:pt x="438077" y="1230336"/>
                    <a:pt x="437988" y="1253018"/>
                  </a:cubicBezTo>
                  <a:cubicBezTo>
                    <a:pt x="437899" y="1265340"/>
                    <a:pt x="441201" y="1323919"/>
                    <a:pt x="431383" y="1330438"/>
                  </a:cubicBezTo>
                  <a:cubicBezTo>
                    <a:pt x="423618" y="1329545"/>
                    <a:pt x="415942" y="1328652"/>
                    <a:pt x="408177" y="1327759"/>
                  </a:cubicBezTo>
                  <a:cubicBezTo>
                    <a:pt x="391665" y="1332492"/>
                    <a:pt x="382026" y="1327580"/>
                    <a:pt x="379438" y="1313114"/>
                  </a:cubicBezTo>
                  <a:cubicBezTo>
                    <a:pt x="373725" y="1306596"/>
                    <a:pt x="368370" y="1284629"/>
                    <a:pt x="365693" y="1277842"/>
                  </a:cubicBezTo>
                  <a:cubicBezTo>
                    <a:pt x="357660" y="1256857"/>
                    <a:pt x="349716" y="1235872"/>
                    <a:pt x="341951" y="1214798"/>
                  </a:cubicBezTo>
                  <a:cubicBezTo>
                    <a:pt x="327224" y="1174793"/>
                    <a:pt x="312944" y="1134699"/>
                    <a:pt x="299288" y="1094337"/>
                  </a:cubicBezTo>
                  <a:cubicBezTo>
                    <a:pt x="245647" y="936014"/>
                    <a:pt x="200039" y="774922"/>
                    <a:pt x="162641" y="612044"/>
                  </a:cubicBezTo>
                  <a:cubicBezTo>
                    <a:pt x="123102" y="439523"/>
                    <a:pt x="93202" y="264858"/>
                    <a:pt x="72853" y="89033"/>
                  </a:cubicBezTo>
                  <a:cubicBezTo>
                    <a:pt x="75530" y="92247"/>
                    <a:pt x="78208" y="95551"/>
                    <a:pt x="80796" y="98855"/>
                  </a:cubicBezTo>
                  <a:cubicBezTo>
                    <a:pt x="203876" y="414073"/>
                    <a:pt x="335882" y="728845"/>
                    <a:pt x="411926" y="1059690"/>
                  </a:cubicBezTo>
                  <a:close/>
                  <a:moveTo>
                    <a:pt x="71157" y="73406"/>
                  </a:moveTo>
                  <a:cubicBezTo>
                    <a:pt x="70264" y="65369"/>
                    <a:pt x="69282" y="57332"/>
                    <a:pt x="68390" y="49296"/>
                  </a:cubicBezTo>
                  <a:cubicBezTo>
                    <a:pt x="164694" y="85014"/>
                    <a:pt x="236097" y="179401"/>
                    <a:pt x="303662" y="252446"/>
                  </a:cubicBezTo>
                  <a:cubicBezTo>
                    <a:pt x="386935" y="342457"/>
                    <a:pt x="469494" y="433093"/>
                    <a:pt x="549019" y="526498"/>
                  </a:cubicBezTo>
                  <a:cubicBezTo>
                    <a:pt x="710032" y="715629"/>
                    <a:pt x="871313" y="921280"/>
                    <a:pt x="968866" y="1151755"/>
                  </a:cubicBezTo>
                  <a:cubicBezTo>
                    <a:pt x="992340" y="1207119"/>
                    <a:pt x="1011529" y="1264358"/>
                    <a:pt x="1022418" y="1323562"/>
                  </a:cubicBezTo>
                  <a:cubicBezTo>
                    <a:pt x="1030719" y="1368568"/>
                    <a:pt x="1062047" y="1540732"/>
                    <a:pt x="965564" y="1506710"/>
                  </a:cubicBezTo>
                  <a:cubicBezTo>
                    <a:pt x="857210" y="1468580"/>
                    <a:pt x="801784" y="1344190"/>
                    <a:pt x="752159" y="1249981"/>
                  </a:cubicBezTo>
                  <a:cubicBezTo>
                    <a:pt x="643627" y="1043884"/>
                    <a:pt x="546520" y="831983"/>
                    <a:pt x="436917" y="626511"/>
                  </a:cubicBezTo>
                  <a:cubicBezTo>
                    <a:pt x="332758" y="431397"/>
                    <a:pt x="217354" y="239766"/>
                    <a:pt x="71157" y="7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466111" y="159302"/>
              <a:ext cx="1023195" cy="787297"/>
            </a:xfrm>
            <a:custGeom>
              <a:avLst/>
              <a:gdLst/>
              <a:ahLst/>
              <a:cxnLst/>
              <a:rect l="l" t="t" r="r" b="b"/>
              <a:pathLst>
                <a:path w="1023195" h="787297" extrusionOk="0">
                  <a:moveTo>
                    <a:pt x="1019860" y="755187"/>
                  </a:moveTo>
                  <a:cubicBezTo>
                    <a:pt x="1030035" y="729827"/>
                    <a:pt x="1014594" y="698751"/>
                    <a:pt x="1004776" y="675981"/>
                  </a:cubicBezTo>
                  <a:cubicBezTo>
                    <a:pt x="989425" y="640530"/>
                    <a:pt x="969700" y="607133"/>
                    <a:pt x="947119" y="575879"/>
                  </a:cubicBezTo>
                  <a:cubicBezTo>
                    <a:pt x="842335" y="431039"/>
                    <a:pt x="684892" y="322187"/>
                    <a:pt x="545836" y="213066"/>
                  </a:cubicBezTo>
                  <a:cubicBezTo>
                    <a:pt x="407939" y="104927"/>
                    <a:pt x="226755" y="-31697"/>
                    <a:pt x="40573" y="10898"/>
                  </a:cubicBezTo>
                  <a:cubicBezTo>
                    <a:pt x="35039" y="7326"/>
                    <a:pt x="29506" y="3665"/>
                    <a:pt x="23883" y="271"/>
                  </a:cubicBezTo>
                  <a:cubicBezTo>
                    <a:pt x="21919" y="-890"/>
                    <a:pt x="20134" y="1968"/>
                    <a:pt x="22008" y="3307"/>
                  </a:cubicBezTo>
                  <a:cubicBezTo>
                    <a:pt x="26382" y="6254"/>
                    <a:pt x="30577" y="9380"/>
                    <a:pt x="34861" y="12416"/>
                  </a:cubicBezTo>
                  <a:cubicBezTo>
                    <a:pt x="25132" y="14827"/>
                    <a:pt x="15493" y="17595"/>
                    <a:pt x="5764" y="20988"/>
                  </a:cubicBezTo>
                  <a:cubicBezTo>
                    <a:pt x="-3786" y="24381"/>
                    <a:pt x="-751" y="38937"/>
                    <a:pt x="9602" y="36615"/>
                  </a:cubicBezTo>
                  <a:cubicBezTo>
                    <a:pt x="25846" y="33043"/>
                    <a:pt x="41822" y="30454"/>
                    <a:pt x="57709" y="28757"/>
                  </a:cubicBezTo>
                  <a:cubicBezTo>
                    <a:pt x="200961" y="135288"/>
                    <a:pt x="315830" y="277538"/>
                    <a:pt x="441588" y="402822"/>
                  </a:cubicBezTo>
                  <a:cubicBezTo>
                    <a:pt x="512277" y="473277"/>
                    <a:pt x="584750" y="541946"/>
                    <a:pt x="658830" y="608830"/>
                  </a:cubicBezTo>
                  <a:cubicBezTo>
                    <a:pt x="720861" y="664819"/>
                    <a:pt x="784231" y="729380"/>
                    <a:pt x="861346" y="764385"/>
                  </a:cubicBezTo>
                  <a:cubicBezTo>
                    <a:pt x="898386" y="781262"/>
                    <a:pt x="997814" y="810373"/>
                    <a:pt x="1019860" y="755187"/>
                  </a:cubicBezTo>
                  <a:close/>
                  <a:moveTo>
                    <a:pt x="892942" y="761438"/>
                  </a:moveTo>
                  <a:cubicBezTo>
                    <a:pt x="852689" y="748579"/>
                    <a:pt x="816541" y="724023"/>
                    <a:pt x="783428" y="698305"/>
                  </a:cubicBezTo>
                  <a:cubicBezTo>
                    <a:pt x="648209" y="593113"/>
                    <a:pt x="524415" y="468187"/>
                    <a:pt x="404369" y="346297"/>
                  </a:cubicBezTo>
                  <a:cubicBezTo>
                    <a:pt x="295570" y="235747"/>
                    <a:pt x="193821" y="116536"/>
                    <a:pt x="66099" y="27864"/>
                  </a:cubicBezTo>
                  <a:cubicBezTo>
                    <a:pt x="217651" y="15005"/>
                    <a:pt x="349836" y="87157"/>
                    <a:pt x="472023" y="179044"/>
                  </a:cubicBezTo>
                  <a:cubicBezTo>
                    <a:pt x="603047" y="277627"/>
                    <a:pt x="740051" y="377819"/>
                    <a:pt x="856080" y="494083"/>
                  </a:cubicBezTo>
                  <a:cubicBezTo>
                    <a:pt x="909454" y="547572"/>
                    <a:pt x="957383" y="607490"/>
                    <a:pt x="988711" y="676606"/>
                  </a:cubicBezTo>
                  <a:cubicBezTo>
                    <a:pt x="993977" y="688215"/>
                    <a:pt x="1003437" y="701163"/>
                    <a:pt x="1003527" y="713753"/>
                  </a:cubicBezTo>
                  <a:cubicBezTo>
                    <a:pt x="1003616" y="722772"/>
                    <a:pt x="985230" y="763313"/>
                    <a:pt x="975412" y="769117"/>
                  </a:cubicBezTo>
                  <a:cubicBezTo>
                    <a:pt x="957383" y="779833"/>
                    <a:pt x="910792" y="767153"/>
                    <a:pt x="892942" y="7614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10"/>
          <p:cNvSpPr/>
          <p:nvPr/>
        </p:nvSpPr>
        <p:spPr>
          <a:xfrm rot="-1427153">
            <a:off x="8224371" y="4323681"/>
            <a:ext cx="1254862" cy="1035232"/>
          </a:xfrm>
          <a:custGeom>
            <a:avLst/>
            <a:gdLst/>
            <a:ahLst/>
            <a:cxnLst/>
            <a:rect l="l" t="t" r="r" b="b"/>
            <a:pathLst>
              <a:path w="2176821" h="1795827" extrusionOk="0">
                <a:moveTo>
                  <a:pt x="1684124" y="1376074"/>
                </a:moveTo>
                <a:cubicBezTo>
                  <a:pt x="1698583" y="1330086"/>
                  <a:pt x="1677876" y="1280526"/>
                  <a:pt x="1652082" y="1239807"/>
                </a:cubicBezTo>
                <a:cubicBezTo>
                  <a:pt x="1589872" y="1141134"/>
                  <a:pt x="1494996" y="1063356"/>
                  <a:pt x="1386018" y="1021744"/>
                </a:cubicBezTo>
                <a:cubicBezTo>
                  <a:pt x="1522040" y="1055319"/>
                  <a:pt x="1699743" y="1092646"/>
                  <a:pt x="1836479" y="1054159"/>
                </a:cubicBezTo>
                <a:cubicBezTo>
                  <a:pt x="1862362" y="1046836"/>
                  <a:pt x="1890388" y="1035852"/>
                  <a:pt x="1901991" y="1011653"/>
                </a:cubicBezTo>
                <a:cubicBezTo>
                  <a:pt x="1924215" y="965308"/>
                  <a:pt x="1871645" y="919588"/>
                  <a:pt x="1826661" y="894763"/>
                </a:cubicBezTo>
                <a:cubicBezTo>
                  <a:pt x="1778197" y="868064"/>
                  <a:pt x="1729732" y="841275"/>
                  <a:pt x="1681268" y="814575"/>
                </a:cubicBezTo>
                <a:cubicBezTo>
                  <a:pt x="1826750" y="788411"/>
                  <a:pt x="1991690" y="748674"/>
                  <a:pt x="2060951" y="618033"/>
                </a:cubicBezTo>
                <a:cubicBezTo>
                  <a:pt x="2068627" y="603566"/>
                  <a:pt x="2074964" y="586779"/>
                  <a:pt x="2070501" y="570973"/>
                </a:cubicBezTo>
                <a:cubicBezTo>
                  <a:pt x="2065681" y="553739"/>
                  <a:pt x="2049437" y="542487"/>
                  <a:pt x="2033550" y="534272"/>
                </a:cubicBezTo>
                <a:cubicBezTo>
                  <a:pt x="1959292" y="495874"/>
                  <a:pt x="1866914" y="496500"/>
                  <a:pt x="1791942" y="532932"/>
                </a:cubicBezTo>
                <a:cubicBezTo>
                  <a:pt x="1933230" y="447476"/>
                  <a:pt x="2073000" y="349785"/>
                  <a:pt x="2149044" y="204588"/>
                </a:cubicBezTo>
                <a:cubicBezTo>
                  <a:pt x="2166181" y="171816"/>
                  <a:pt x="2180015" y="135472"/>
                  <a:pt x="2176177" y="98682"/>
                </a:cubicBezTo>
                <a:cubicBezTo>
                  <a:pt x="2172339" y="61891"/>
                  <a:pt x="2146456" y="25369"/>
                  <a:pt x="2109951" y="19743"/>
                </a:cubicBezTo>
                <a:cubicBezTo>
                  <a:pt x="2087102" y="16261"/>
                  <a:pt x="2064253" y="24833"/>
                  <a:pt x="2042922" y="33763"/>
                </a:cubicBezTo>
                <a:cubicBezTo>
                  <a:pt x="1856382" y="111630"/>
                  <a:pt x="1684481" y="224412"/>
                  <a:pt x="1538641" y="364429"/>
                </a:cubicBezTo>
                <a:cubicBezTo>
                  <a:pt x="1609865" y="282723"/>
                  <a:pt x="1659490" y="182353"/>
                  <a:pt x="1681178" y="76179"/>
                </a:cubicBezTo>
                <a:cubicBezTo>
                  <a:pt x="1684570" y="59570"/>
                  <a:pt x="1687158" y="41621"/>
                  <a:pt x="1680197" y="26173"/>
                </a:cubicBezTo>
                <a:cubicBezTo>
                  <a:pt x="1658597" y="-21869"/>
                  <a:pt x="1585588" y="4563"/>
                  <a:pt x="1545781" y="38942"/>
                </a:cubicBezTo>
                <a:cubicBezTo>
                  <a:pt x="1408777" y="157171"/>
                  <a:pt x="1291409" y="297992"/>
                  <a:pt x="1199568" y="453994"/>
                </a:cubicBezTo>
                <a:cubicBezTo>
                  <a:pt x="1241070" y="364072"/>
                  <a:pt x="1272666" y="269596"/>
                  <a:pt x="1293551" y="172888"/>
                </a:cubicBezTo>
                <a:cubicBezTo>
                  <a:pt x="1303458" y="126989"/>
                  <a:pt x="1307296" y="70375"/>
                  <a:pt x="1269899" y="41978"/>
                </a:cubicBezTo>
                <a:cubicBezTo>
                  <a:pt x="1214116" y="-348"/>
                  <a:pt x="1148515" y="52783"/>
                  <a:pt x="1109065" y="91806"/>
                </a:cubicBezTo>
                <a:cubicBezTo>
                  <a:pt x="970187" y="229234"/>
                  <a:pt x="868795" y="401309"/>
                  <a:pt x="797838" y="583385"/>
                </a:cubicBezTo>
                <a:cubicBezTo>
                  <a:pt x="824704" y="511412"/>
                  <a:pt x="852015" y="436581"/>
                  <a:pt x="845589" y="360054"/>
                </a:cubicBezTo>
                <a:cubicBezTo>
                  <a:pt x="839163" y="283526"/>
                  <a:pt x="788735" y="204945"/>
                  <a:pt x="713048" y="192354"/>
                </a:cubicBezTo>
                <a:cubicBezTo>
                  <a:pt x="636201" y="179585"/>
                  <a:pt x="565066" y="236467"/>
                  <a:pt x="518297" y="298707"/>
                </a:cubicBezTo>
                <a:cubicBezTo>
                  <a:pt x="390129" y="469442"/>
                  <a:pt x="363621" y="693399"/>
                  <a:pt x="341397" y="905836"/>
                </a:cubicBezTo>
                <a:cubicBezTo>
                  <a:pt x="343450" y="851276"/>
                  <a:pt x="341129" y="796537"/>
                  <a:pt x="334346" y="742423"/>
                </a:cubicBezTo>
                <a:cubicBezTo>
                  <a:pt x="331222" y="717420"/>
                  <a:pt x="326492" y="691167"/>
                  <a:pt x="310337" y="671878"/>
                </a:cubicBezTo>
                <a:cubicBezTo>
                  <a:pt x="279544" y="635088"/>
                  <a:pt x="218049" y="639910"/>
                  <a:pt x="180652" y="669914"/>
                </a:cubicBezTo>
                <a:cubicBezTo>
                  <a:pt x="143255" y="699918"/>
                  <a:pt x="124690" y="747067"/>
                  <a:pt x="109963" y="792697"/>
                </a:cubicBezTo>
                <a:cubicBezTo>
                  <a:pt x="66854" y="934411"/>
                  <a:pt x="41238" y="1078626"/>
                  <a:pt x="28029" y="1226055"/>
                </a:cubicBezTo>
                <a:cubicBezTo>
                  <a:pt x="16069" y="1359286"/>
                  <a:pt x="-5977" y="1501090"/>
                  <a:pt x="1520" y="1633428"/>
                </a:cubicBezTo>
                <a:cubicBezTo>
                  <a:pt x="2056" y="1642268"/>
                  <a:pt x="2770" y="1651733"/>
                  <a:pt x="8304" y="1658609"/>
                </a:cubicBezTo>
                <a:cubicBezTo>
                  <a:pt x="13748" y="1665395"/>
                  <a:pt x="22674" y="1668253"/>
                  <a:pt x="31063" y="1670664"/>
                </a:cubicBezTo>
                <a:cubicBezTo>
                  <a:pt x="138078" y="1701739"/>
                  <a:pt x="245182" y="1732815"/>
                  <a:pt x="353268" y="1759872"/>
                </a:cubicBezTo>
                <a:cubicBezTo>
                  <a:pt x="455998" y="1785589"/>
                  <a:pt x="563013" y="1807735"/>
                  <a:pt x="667172" y="1788626"/>
                </a:cubicBezTo>
                <a:cubicBezTo>
                  <a:pt x="694305" y="1783624"/>
                  <a:pt x="723044" y="1774427"/>
                  <a:pt x="739110" y="1751924"/>
                </a:cubicBezTo>
                <a:cubicBezTo>
                  <a:pt x="766243" y="1713705"/>
                  <a:pt x="743037" y="1660484"/>
                  <a:pt x="714476" y="1623337"/>
                </a:cubicBezTo>
                <a:cubicBezTo>
                  <a:pt x="701891" y="1606995"/>
                  <a:pt x="688325" y="1591458"/>
                  <a:pt x="673866" y="1576724"/>
                </a:cubicBezTo>
                <a:cubicBezTo>
                  <a:pt x="735272" y="1626105"/>
                  <a:pt x="799445" y="1671736"/>
                  <a:pt x="871205" y="1703704"/>
                </a:cubicBezTo>
                <a:cubicBezTo>
                  <a:pt x="973310" y="1749156"/>
                  <a:pt x="1094606" y="1763980"/>
                  <a:pt x="1196087" y="1717099"/>
                </a:cubicBezTo>
                <a:cubicBezTo>
                  <a:pt x="1230271" y="1701293"/>
                  <a:pt x="1262402" y="1677540"/>
                  <a:pt x="1281324" y="1645482"/>
                </a:cubicBezTo>
                <a:cubicBezTo>
                  <a:pt x="1284447" y="1640125"/>
                  <a:pt x="1287304" y="1634588"/>
                  <a:pt x="1289624" y="1628695"/>
                </a:cubicBezTo>
                <a:cubicBezTo>
                  <a:pt x="1311134" y="1575831"/>
                  <a:pt x="1293373" y="1513413"/>
                  <a:pt x="1259010" y="1467781"/>
                </a:cubicBezTo>
                <a:cubicBezTo>
                  <a:pt x="1242498" y="1445815"/>
                  <a:pt x="1222595" y="1426973"/>
                  <a:pt x="1201174" y="1409828"/>
                </a:cubicBezTo>
                <a:cubicBezTo>
                  <a:pt x="1228575" y="1424919"/>
                  <a:pt x="1256690" y="1438403"/>
                  <a:pt x="1285875" y="1449744"/>
                </a:cubicBezTo>
                <a:cubicBezTo>
                  <a:pt x="1379770" y="1486177"/>
                  <a:pt x="1486160" y="1498500"/>
                  <a:pt x="1581215" y="1465460"/>
                </a:cubicBezTo>
                <a:cubicBezTo>
                  <a:pt x="1625752" y="1450011"/>
                  <a:pt x="1670022" y="1421079"/>
                  <a:pt x="1684124" y="13760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4" name="Google Shape;494;p10"/>
          <p:cNvGrpSpPr/>
          <p:nvPr/>
        </p:nvGrpSpPr>
        <p:grpSpPr>
          <a:xfrm rot="-1415337">
            <a:off x="8282745" y="4202330"/>
            <a:ext cx="850621" cy="1147557"/>
            <a:chOff x="201286" y="5189621"/>
            <a:chExt cx="1476128" cy="1991417"/>
          </a:xfrm>
        </p:grpSpPr>
        <p:sp>
          <p:nvSpPr>
            <p:cNvPr id="495" name="Google Shape;495;p10"/>
            <p:cNvSpPr/>
            <p:nvPr/>
          </p:nvSpPr>
          <p:spPr>
            <a:xfrm>
              <a:off x="201286" y="5189621"/>
              <a:ext cx="1476128" cy="1991417"/>
            </a:xfrm>
            <a:custGeom>
              <a:avLst/>
              <a:gdLst/>
              <a:ahLst/>
              <a:cxnLst/>
              <a:rect l="l" t="t" r="r" b="b"/>
              <a:pathLst>
                <a:path w="1476128" h="1991417" extrusionOk="0">
                  <a:moveTo>
                    <a:pt x="1358861" y="432688"/>
                  </a:moveTo>
                  <a:cubicBezTo>
                    <a:pt x="1316466" y="450816"/>
                    <a:pt x="1281925" y="488142"/>
                    <a:pt x="1248812" y="519038"/>
                  </a:cubicBezTo>
                  <a:cubicBezTo>
                    <a:pt x="1234621" y="532165"/>
                    <a:pt x="1220608" y="545470"/>
                    <a:pt x="1206774" y="558775"/>
                  </a:cubicBezTo>
                  <a:cubicBezTo>
                    <a:pt x="1202490" y="562973"/>
                    <a:pt x="1198384" y="566902"/>
                    <a:pt x="1194100" y="571188"/>
                  </a:cubicBezTo>
                  <a:cubicBezTo>
                    <a:pt x="1176606" y="588065"/>
                    <a:pt x="1159470" y="605299"/>
                    <a:pt x="1142422" y="622712"/>
                  </a:cubicBezTo>
                  <a:cubicBezTo>
                    <a:pt x="1140191" y="624855"/>
                    <a:pt x="1137960" y="627266"/>
                    <a:pt x="1135550" y="629766"/>
                  </a:cubicBezTo>
                  <a:cubicBezTo>
                    <a:pt x="1126000" y="639500"/>
                    <a:pt x="1116271" y="649501"/>
                    <a:pt x="1106721" y="659502"/>
                  </a:cubicBezTo>
                  <a:cubicBezTo>
                    <a:pt x="1023090" y="747103"/>
                    <a:pt x="943209" y="838364"/>
                    <a:pt x="863684" y="929536"/>
                  </a:cubicBezTo>
                  <a:cubicBezTo>
                    <a:pt x="859043" y="934804"/>
                    <a:pt x="854312" y="940162"/>
                    <a:pt x="849671" y="945520"/>
                  </a:cubicBezTo>
                  <a:cubicBezTo>
                    <a:pt x="845923" y="949985"/>
                    <a:pt x="842174" y="954360"/>
                    <a:pt x="838247" y="958647"/>
                  </a:cubicBezTo>
                  <a:cubicBezTo>
                    <a:pt x="827090" y="971684"/>
                    <a:pt x="815844" y="984543"/>
                    <a:pt x="804509" y="997312"/>
                  </a:cubicBezTo>
                  <a:cubicBezTo>
                    <a:pt x="801832" y="1000527"/>
                    <a:pt x="799154" y="1003563"/>
                    <a:pt x="796298" y="1006599"/>
                  </a:cubicBezTo>
                  <a:cubicBezTo>
                    <a:pt x="728019" y="1084555"/>
                    <a:pt x="659205" y="1161887"/>
                    <a:pt x="587624" y="1236717"/>
                  </a:cubicBezTo>
                  <a:cubicBezTo>
                    <a:pt x="541747" y="1284759"/>
                    <a:pt x="494711" y="1331729"/>
                    <a:pt x="446068" y="1376735"/>
                  </a:cubicBezTo>
                  <a:cubicBezTo>
                    <a:pt x="440088" y="1382360"/>
                    <a:pt x="434019" y="1387629"/>
                    <a:pt x="428039" y="1393076"/>
                  </a:cubicBezTo>
                  <a:cubicBezTo>
                    <a:pt x="514793" y="1275115"/>
                    <a:pt x="594228" y="1151707"/>
                    <a:pt x="666613" y="1025530"/>
                  </a:cubicBezTo>
                  <a:cubicBezTo>
                    <a:pt x="669826" y="1020083"/>
                    <a:pt x="673039" y="1014458"/>
                    <a:pt x="676074" y="1008921"/>
                  </a:cubicBezTo>
                  <a:cubicBezTo>
                    <a:pt x="677769" y="1006064"/>
                    <a:pt x="679376" y="1003295"/>
                    <a:pt x="680893" y="1000527"/>
                  </a:cubicBezTo>
                  <a:cubicBezTo>
                    <a:pt x="767291" y="847829"/>
                    <a:pt x="842799" y="689060"/>
                    <a:pt x="906793" y="525735"/>
                  </a:cubicBezTo>
                  <a:cubicBezTo>
                    <a:pt x="921163" y="489213"/>
                    <a:pt x="935176" y="452334"/>
                    <a:pt x="947761" y="415008"/>
                  </a:cubicBezTo>
                  <a:cubicBezTo>
                    <a:pt x="950081" y="407775"/>
                    <a:pt x="952491" y="400542"/>
                    <a:pt x="954812" y="393219"/>
                  </a:cubicBezTo>
                  <a:cubicBezTo>
                    <a:pt x="957936" y="383843"/>
                    <a:pt x="960881" y="374466"/>
                    <a:pt x="963559" y="365001"/>
                  </a:cubicBezTo>
                  <a:cubicBezTo>
                    <a:pt x="965344" y="359375"/>
                    <a:pt x="967039" y="353839"/>
                    <a:pt x="968557" y="348124"/>
                  </a:cubicBezTo>
                  <a:cubicBezTo>
                    <a:pt x="999795" y="238289"/>
                    <a:pt x="1014522" y="125507"/>
                    <a:pt x="987925" y="10671"/>
                  </a:cubicBezTo>
                  <a:cubicBezTo>
                    <a:pt x="986140" y="2813"/>
                    <a:pt x="978999" y="-759"/>
                    <a:pt x="971413" y="134"/>
                  </a:cubicBezTo>
                  <a:cubicBezTo>
                    <a:pt x="920360" y="6117"/>
                    <a:pt x="884659" y="47015"/>
                    <a:pt x="854848" y="89431"/>
                  </a:cubicBezTo>
                  <a:cubicBezTo>
                    <a:pt x="854848" y="89431"/>
                    <a:pt x="854670" y="89431"/>
                    <a:pt x="854759" y="89610"/>
                  </a:cubicBezTo>
                  <a:cubicBezTo>
                    <a:pt x="852884" y="92199"/>
                    <a:pt x="851189" y="94700"/>
                    <a:pt x="849314" y="97379"/>
                  </a:cubicBezTo>
                  <a:cubicBezTo>
                    <a:pt x="841103" y="109166"/>
                    <a:pt x="833338" y="120953"/>
                    <a:pt x="825841" y="131936"/>
                  </a:cubicBezTo>
                  <a:cubicBezTo>
                    <a:pt x="784516" y="192033"/>
                    <a:pt x="748994" y="256148"/>
                    <a:pt x="717844" y="322049"/>
                  </a:cubicBezTo>
                  <a:cubicBezTo>
                    <a:pt x="681250" y="399381"/>
                    <a:pt x="650369" y="479301"/>
                    <a:pt x="622432" y="560115"/>
                  </a:cubicBezTo>
                  <a:cubicBezTo>
                    <a:pt x="621004" y="563955"/>
                    <a:pt x="619666" y="567794"/>
                    <a:pt x="618595" y="571634"/>
                  </a:cubicBezTo>
                  <a:cubicBezTo>
                    <a:pt x="614132" y="584403"/>
                    <a:pt x="609759" y="597173"/>
                    <a:pt x="605653" y="609942"/>
                  </a:cubicBezTo>
                  <a:cubicBezTo>
                    <a:pt x="605117" y="611014"/>
                    <a:pt x="604760" y="612086"/>
                    <a:pt x="604493" y="613068"/>
                  </a:cubicBezTo>
                  <a:cubicBezTo>
                    <a:pt x="589052" y="659770"/>
                    <a:pt x="574414" y="706740"/>
                    <a:pt x="559687" y="753711"/>
                  </a:cubicBezTo>
                  <a:cubicBezTo>
                    <a:pt x="549959" y="785054"/>
                    <a:pt x="539695" y="815950"/>
                    <a:pt x="528895" y="846401"/>
                  </a:cubicBezTo>
                  <a:cubicBezTo>
                    <a:pt x="527645" y="849883"/>
                    <a:pt x="526485" y="853366"/>
                    <a:pt x="525146" y="856848"/>
                  </a:cubicBezTo>
                  <a:cubicBezTo>
                    <a:pt x="463562" y="1028388"/>
                    <a:pt x="384662" y="1187872"/>
                    <a:pt x="292909" y="1348785"/>
                  </a:cubicBezTo>
                  <a:cubicBezTo>
                    <a:pt x="329592" y="1237075"/>
                    <a:pt x="386090" y="1151617"/>
                    <a:pt x="408314" y="1039639"/>
                  </a:cubicBezTo>
                  <a:cubicBezTo>
                    <a:pt x="416436" y="998384"/>
                    <a:pt x="422862" y="956504"/>
                    <a:pt x="427057" y="913999"/>
                  </a:cubicBezTo>
                  <a:cubicBezTo>
                    <a:pt x="427771" y="908373"/>
                    <a:pt x="428307" y="902568"/>
                    <a:pt x="428753" y="896853"/>
                  </a:cubicBezTo>
                  <a:cubicBezTo>
                    <a:pt x="430359" y="877387"/>
                    <a:pt x="431698" y="857830"/>
                    <a:pt x="432412" y="838274"/>
                  </a:cubicBezTo>
                  <a:cubicBezTo>
                    <a:pt x="432501" y="833721"/>
                    <a:pt x="432591" y="828898"/>
                    <a:pt x="432680" y="824344"/>
                  </a:cubicBezTo>
                  <a:cubicBezTo>
                    <a:pt x="433394" y="796484"/>
                    <a:pt x="433037" y="768802"/>
                    <a:pt x="431520" y="741119"/>
                  </a:cubicBezTo>
                  <a:cubicBezTo>
                    <a:pt x="428664" y="689774"/>
                    <a:pt x="421791" y="638696"/>
                    <a:pt x="410456" y="588511"/>
                  </a:cubicBezTo>
                  <a:cubicBezTo>
                    <a:pt x="405011" y="564758"/>
                    <a:pt x="389392" y="460192"/>
                    <a:pt x="355922" y="465460"/>
                  </a:cubicBezTo>
                  <a:cubicBezTo>
                    <a:pt x="301478" y="474033"/>
                    <a:pt x="266669" y="533504"/>
                    <a:pt x="244623" y="578510"/>
                  </a:cubicBezTo>
                  <a:cubicBezTo>
                    <a:pt x="237037" y="593958"/>
                    <a:pt x="230432" y="609764"/>
                    <a:pt x="224541" y="625748"/>
                  </a:cubicBezTo>
                  <a:cubicBezTo>
                    <a:pt x="223381" y="628784"/>
                    <a:pt x="222221" y="631909"/>
                    <a:pt x="221239" y="634856"/>
                  </a:cubicBezTo>
                  <a:cubicBezTo>
                    <a:pt x="214099" y="654323"/>
                    <a:pt x="207851" y="673879"/>
                    <a:pt x="201692" y="693614"/>
                  </a:cubicBezTo>
                  <a:cubicBezTo>
                    <a:pt x="200175" y="697811"/>
                    <a:pt x="198926" y="701829"/>
                    <a:pt x="197587" y="706026"/>
                  </a:cubicBezTo>
                  <a:cubicBezTo>
                    <a:pt x="194998" y="714420"/>
                    <a:pt x="192232" y="722635"/>
                    <a:pt x="189465" y="730940"/>
                  </a:cubicBezTo>
                  <a:cubicBezTo>
                    <a:pt x="159922" y="820147"/>
                    <a:pt x="135734" y="910962"/>
                    <a:pt x="115563" y="1002760"/>
                  </a:cubicBezTo>
                  <a:cubicBezTo>
                    <a:pt x="114492" y="1007403"/>
                    <a:pt x="113510" y="1012046"/>
                    <a:pt x="112439" y="1016779"/>
                  </a:cubicBezTo>
                  <a:cubicBezTo>
                    <a:pt x="108690" y="1034281"/>
                    <a:pt x="105120" y="1051873"/>
                    <a:pt x="101639" y="1069464"/>
                  </a:cubicBezTo>
                  <a:cubicBezTo>
                    <a:pt x="100479" y="1074733"/>
                    <a:pt x="99497" y="1079912"/>
                    <a:pt x="98516" y="1085091"/>
                  </a:cubicBezTo>
                  <a:cubicBezTo>
                    <a:pt x="95659" y="1099200"/>
                    <a:pt x="92982" y="1113398"/>
                    <a:pt x="90483" y="1127507"/>
                  </a:cubicBezTo>
                  <a:cubicBezTo>
                    <a:pt x="58084" y="1307262"/>
                    <a:pt x="33182" y="1494160"/>
                    <a:pt x="21312" y="1680166"/>
                  </a:cubicBezTo>
                  <a:cubicBezTo>
                    <a:pt x="19705" y="1705437"/>
                    <a:pt x="18277" y="1730797"/>
                    <a:pt x="17384" y="1756068"/>
                  </a:cubicBezTo>
                  <a:cubicBezTo>
                    <a:pt x="17117" y="1760265"/>
                    <a:pt x="16938" y="1764462"/>
                    <a:pt x="16849" y="1768748"/>
                  </a:cubicBezTo>
                  <a:cubicBezTo>
                    <a:pt x="16046" y="1787233"/>
                    <a:pt x="15421" y="1805896"/>
                    <a:pt x="14975" y="1824469"/>
                  </a:cubicBezTo>
                  <a:cubicBezTo>
                    <a:pt x="10958" y="1828845"/>
                    <a:pt x="6763" y="1833488"/>
                    <a:pt x="2658" y="1837864"/>
                  </a:cubicBezTo>
                  <a:cubicBezTo>
                    <a:pt x="-3233" y="1844383"/>
                    <a:pt x="1587" y="1853044"/>
                    <a:pt x="8191" y="1853759"/>
                  </a:cubicBezTo>
                  <a:cubicBezTo>
                    <a:pt x="10244" y="1854026"/>
                    <a:pt x="12386" y="1853580"/>
                    <a:pt x="14528" y="1852062"/>
                  </a:cubicBezTo>
                  <a:cubicBezTo>
                    <a:pt x="13814" y="1893496"/>
                    <a:pt x="13636" y="1934929"/>
                    <a:pt x="14439" y="1976006"/>
                  </a:cubicBezTo>
                  <a:cubicBezTo>
                    <a:pt x="14975" y="1995652"/>
                    <a:pt x="42286" y="1996901"/>
                    <a:pt x="44874" y="1977524"/>
                  </a:cubicBezTo>
                  <a:cubicBezTo>
                    <a:pt x="52372" y="1921178"/>
                    <a:pt x="58084" y="1864563"/>
                    <a:pt x="62904" y="1807860"/>
                  </a:cubicBezTo>
                  <a:cubicBezTo>
                    <a:pt x="112885" y="1761158"/>
                    <a:pt x="160993" y="1712402"/>
                    <a:pt x="207405" y="1661949"/>
                  </a:cubicBezTo>
                  <a:cubicBezTo>
                    <a:pt x="211778" y="1664360"/>
                    <a:pt x="217044" y="1664985"/>
                    <a:pt x="222935" y="1662306"/>
                  </a:cubicBezTo>
                  <a:cubicBezTo>
                    <a:pt x="455618" y="1551221"/>
                    <a:pt x="675538" y="1413347"/>
                    <a:pt x="880910" y="1257345"/>
                  </a:cubicBezTo>
                  <a:cubicBezTo>
                    <a:pt x="985336" y="1178050"/>
                    <a:pt x="1096635" y="1092860"/>
                    <a:pt x="1195974" y="997670"/>
                  </a:cubicBezTo>
                  <a:cubicBezTo>
                    <a:pt x="1198741" y="994902"/>
                    <a:pt x="1201508" y="992312"/>
                    <a:pt x="1204096" y="989633"/>
                  </a:cubicBezTo>
                  <a:cubicBezTo>
                    <a:pt x="1211058" y="983025"/>
                    <a:pt x="1217930" y="976149"/>
                    <a:pt x="1224803" y="969273"/>
                  </a:cubicBezTo>
                  <a:cubicBezTo>
                    <a:pt x="1231229" y="962933"/>
                    <a:pt x="1237655" y="956325"/>
                    <a:pt x="1243992" y="949717"/>
                  </a:cubicBezTo>
                  <a:cubicBezTo>
                    <a:pt x="1300401" y="891227"/>
                    <a:pt x="1351453" y="828809"/>
                    <a:pt x="1393313" y="761926"/>
                  </a:cubicBezTo>
                  <a:cubicBezTo>
                    <a:pt x="1406612" y="740673"/>
                    <a:pt x="1419821" y="717367"/>
                    <a:pt x="1431603" y="692721"/>
                  </a:cubicBezTo>
                  <a:cubicBezTo>
                    <a:pt x="1434548" y="686738"/>
                    <a:pt x="1437404" y="680398"/>
                    <a:pt x="1440171" y="674147"/>
                  </a:cubicBezTo>
                  <a:cubicBezTo>
                    <a:pt x="1464002" y="619765"/>
                    <a:pt x="1480157" y="560740"/>
                    <a:pt x="1475248" y="504930"/>
                  </a:cubicBezTo>
                  <a:cubicBezTo>
                    <a:pt x="1469535" y="439564"/>
                    <a:pt x="1421249" y="406167"/>
                    <a:pt x="1358861" y="4326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218581" y="5674730"/>
              <a:ext cx="415206" cy="1270869"/>
            </a:xfrm>
            <a:custGeom>
              <a:avLst/>
              <a:gdLst/>
              <a:ahLst/>
              <a:cxnLst/>
              <a:rect l="l" t="t" r="r" b="b"/>
              <a:pathLst>
                <a:path w="415206" h="1270869" extrusionOk="0">
                  <a:moveTo>
                    <a:pt x="142895" y="918861"/>
                  </a:moveTo>
                  <a:cubicBezTo>
                    <a:pt x="93091" y="1036554"/>
                    <a:pt x="41324" y="1152730"/>
                    <a:pt x="0" y="1270869"/>
                  </a:cubicBezTo>
                  <a:cubicBezTo>
                    <a:pt x="982" y="1245598"/>
                    <a:pt x="2410" y="1220238"/>
                    <a:pt x="3927" y="1194967"/>
                  </a:cubicBezTo>
                  <a:cubicBezTo>
                    <a:pt x="36326" y="1115225"/>
                    <a:pt x="71849" y="1037001"/>
                    <a:pt x="104873" y="961188"/>
                  </a:cubicBezTo>
                  <a:cubicBezTo>
                    <a:pt x="152445" y="852692"/>
                    <a:pt x="195911" y="743393"/>
                    <a:pt x="227685" y="630164"/>
                  </a:cubicBezTo>
                  <a:cubicBezTo>
                    <a:pt x="178864" y="624807"/>
                    <a:pt x="129864" y="611233"/>
                    <a:pt x="81131" y="599893"/>
                  </a:cubicBezTo>
                  <a:cubicBezTo>
                    <a:pt x="82113" y="594624"/>
                    <a:pt x="83095" y="589534"/>
                    <a:pt x="84255" y="584266"/>
                  </a:cubicBezTo>
                  <a:cubicBezTo>
                    <a:pt x="134058" y="592481"/>
                    <a:pt x="185111" y="602571"/>
                    <a:pt x="229202" y="622396"/>
                  </a:cubicBezTo>
                  <a:cubicBezTo>
                    <a:pt x="229381" y="622485"/>
                    <a:pt x="229470" y="622842"/>
                    <a:pt x="229738" y="622842"/>
                  </a:cubicBezTo>
                  <a:cubicBezTo>
                    <a:pt x="232773" y="611769"/>
                    <a:pt x="235807" y="600518"/>
                    <a:pt x="238663" y="589356"/>
                  </a:cubicBezTo>
                  <a:cubicBezTo>
                    <a:pt x="207157" y="575872"/>
                    <a:pt x="178507" y="556851"/>
                    <a:pt x="145572" y="545957"/>
                  </a:cubicBezTo>
                  <a:cubicBezTo>
                    <a:pt x="129417" y="540510"/>
                    <a:pt x="111567" y="537295"/>
                    <a:pt x="95055" y="531491"/>
                  </a:cubicBezTo>
                  <a:cubicBezTo>
                    <a:pt x="96126" y="526848"/>
                    <a:pt x="97108" y="522204"/>
                    <a:pt x="98179" y="517472"/>
                  </a:cubicBezTo>
                  <a:cubicBezTo>
                    <a:pt x="148250" y="530330"/>
                    <a:pt x="200017" y="547922"/>
                    <a:pt x="241252" y="578372"/>
                  </a:cubicBezTo>
                  <a:cubicBezTo>
                    <a:pt x="249284" y="545065"/>
                    <a:pt x="256603" y="511667"/>
                    <a:pt x="262137" y="477645"/>
                  </a:cubicBezTo>
                  <a:cubicBezTo>
                    <a:pt x="274811" y="401207"/>
                    <a:pt x="282844" y="324233"/>
                    <a:pt x="292215" y="247349"/>
                  </a:cubicBezTo>
                  <a:cubicBezTo>
                    <a:pt x="254997" y="239223"/>
                    <a:pt x="217153" y="231007"/>
                    <a:pt x="180113" y="220827"/>
                  </a:cubicBezTo>
                  <a:cubicBezTo>
                    <a:pt x="181452" y="216720"/>
                    <a:pt x="182701" y="212612"/>
                    <a:pt x="184219" y="208415"/>
                  </a:cubicBezTo>
                  <a:cubicBezTo>
                    <a:pt x="220723" y="217613"/>
                    <a:pt x="257139" y="228775"/>
                    <a:pt x="293286" y="238508"/>
                  </a:cubicBezTo>
                  <a:cubicBezTo>
                    <a:pt x="295161" y="223685"/>
                    <a:pt x="296946" y="208951"/>
                    <a:pt x="298909" y="194128"/>
                  </a:cubicBezTo>
                  <a:cubicBezTo>
                    <a:pt x="265172" y="183769"/>
                    <a:pt x="235004" y="165642"/>
                    <a:pt x="203676" y="149658"/>
                  </a:cubicBezTo>
                  <a:cubicBezTo>
                    <a:pt x="204658" y="146711"/>
                    <a:pt x="205818" y="143496"/>
                    <a:pt x="206978" y="140549"/>
                  </a:cubicBezTo>
                  <a:cubicBezTo>
                    <a:pt x="238663" y="151890"/>
                    <a:pt x="268563" y="168142"/>
                    <a:pt x="301051" y="177875"/>
                  </a:cubicBezTo>
                  <a:cubicBezTo>
                    <a:pt x="309263" y="119029"/>
                    <a:pt x="319438" y="60272"/>
                    <a:pt x="334343" y="2050"/>
                  </a:cubicBezTo>
                  <a:cubicBezTo>
                    <a:pt x="335325" y="-1790"/>
                    <a:pt x="340948" y="264"/>
                    <a:pt x="340323" y="4104"/>
                  </a:cubicBezTo>
                  <a:cubicBezTo>
                    <a:pt x="314618" y="141085"/>
                    <a:pt x="306585" y="280567"/>
                    <a:pt x="287931" y="418620"/>
                  </a:cubicBezTo>
                  <a:cubicBezTo>
                    <a:pt x="305782" y="403350"/>
                    <a:pt x="327381" y="392010"/>
                    <a:pt x="347106" y="379776"/>
                  </a:cubicBezTo>
                  <a:cubicBezTo>
                    <a:pt x="369509" y="365756"/>
                    <a:pt x="392179" y="352183"/>
                    <a:pt x="415206" y="338967"/>
                  </a:cubicBezTo>
                  <a:cubicBezTo>
                    <a:pt x="415117" y="343522"/>
                    <a:pt x="415028" y="348343"/>
                    <a:pt x="414939" y="352898"/>
                  </a:cubicBezTo>
                  <a:cubicBezTo>
                    <a:pt x="393964" y="365042"/>
                    <a:pt x="373168" y="377186"/>
                    <a:pt x="352372" y="389688"/>
                  </a:cubicBezTo>
                  <a:cubicBezTo>
                    <a:pt x="330683" y="402725"/>
                    <a:pt x="309887" y="418620"/>
                    <a:pt x="286592" y="428442"/>
                  </a:cubicBezTo>
                  <a:cubicBezTo>
                    <a:pt x="284718" y="442105"/>
                    <a:pt x="282754" y="455857"/>
                    <a:pt x="280523" y="469519"/>
                  </a:cubicBezTo>
                  <a:cubicBezTo>
                    <a:pt x="321937" y="447016"/>
                    <a:pt x="367277" y="430228"/>
                    <a:pt x="411190" y="411476"/>
                  </a:cubicBezTo>
                  <a:cubicBezTo>
                    <a:pt x="410744" y="417191"/>
                    <a:pt x="410208" y="422995"/>
                    <a:pt x="409494" y="428621"/>
                  </a:cubicBezTo>
                  <a:cubicBezTo>
                    <a:pt x="367634" y="448445"/>
                    <a:pt x="323365" y="467108"/>
                    <a:pt x="279631" y="474966"/>
                  </a:cubicBezTo>
                  <a:cubicBezTo>
                    <a:pt x="277399" y="489700"/>
                    <a:pt x="274989" y="504256"/>
                    <a:pt x="272223" y="518811"/>
                  </a:cubicBezTo>
                  <a:cubicBezTo>
                    <a:pt x="246785" y="657668"/>
                    <a:pt x="197785" y="789470"/>
                    <a:pt x="142895" y="9188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201286" y="5191377"/>
              <a:ext cx="1448086" cy="1852092"/>
            </a:xfrm>
            <a:custGeom>
              <a:avLst/>
              <a:gdLst/>
              <a:ahLst/>
              <a:cxnLst/>
              <a:rect l="l" t="t" r="r" b="b"/>
              <a:pathLst>
                <a:path w="1448086" h="1852092" extrusionOk="0">
                  <a:moveTo>
                    <a:pt x="1447936" y="442363"/>
                  </a:moveTo>
                  <a:cubicBezTo>
                    <a:pt x="1419107" y="532821"/>
                    <a:pt x="1378229" y="616581"/>
                    <a:pt x="1328515" y="694894"/>
                  </a:cubicBezTo>
                  <a:cubicBezTo>
                    <a:pt x="1358861" y="685608"/>
                    <a:pt x="1390814" y="681857"/>
                    <a:pt x="1422053" y="675963"/>
                  </a:cubicBezTo>
                  <a:cubicBezTo>
                    <a:pt x="1428033" y="674803"/>
                    <a:pt x="1434013" y="673642"/>
                    <a:pt x="1440082" y="672391"/>
                  </a:cubicBezTo>
                  <a:cubicBezTo>
                    <a:pt x="1437315" y="678642"/>
                    <a:pt x="1434459" y="684983"/>
                    <a:pt x="1431514" y="690965"/>
                  </a:cubicBezTo>
                  <a:cubicBezTo>
                    <a:pt x="1395277" y="697484"/>
                    <a:pt x="1358594" y="701502"/>
                    <a:pt x="1324677" y="700788"/>
                  </a:cubicBezTo>
                  <a:cubicBezTo>
                    <a:pt x="1262379" y="797407"/>
                    <a:pt x="1186781" y="885454"/>
                    <a:pt x="1103508" y="966893"/>
                  </a:cubicBezTo>
                  <a:cubicBezTo>
                    <a:pt x="1149919" y="961446"/>
                    <a:pt x="1196956" y="953230"/>
                    <a:pt x="1243903" y="947962"/>
                  </a:cubicBezTo>
                  <a:cubicBezTo>
                    <a:pt x="1237566" y="954570"/>
                    <a:pt x="1231140" y="961178"/>
                    <a:pt x="1224714" y="967518"/>
                  </a:cubicBezTo>
                  <a:cubicBezTo>
                    <a:pt x="1183211" y="971179"/>
                    <a:pt x="1141083" y="971983"/>
                    <a:pt x="1100741" y="973144"/>
                  </a:cubicBezTo>
                  <a:cubicBezTo>
                    <a:pt x="1099670" y="973233"/>
                    <a:pt x="1098956" y="972519"/>
                    <a:pt x="1098599" y="971625"/>
                  </a:cubicBezTo>
                  <a:cubicBezTo>
                    <a:pt x="1088156" y="981716"/>
                    <a:pt x="1077714" y="991806"/>
                    <a:pt x="1067092" y="1001718"/>
                  </a:cubicBezTo>
                  <a:cubicBezTo>
                    <a:pt x="1111451" y="992967"/>
                    <a:pt x="1159648" y="987431"/>
                    <a:pt x="1204007" y="987877"/>
                  </a:cubicBezTo>
                  <a:cubicBezTo>
                    <a:pt x="1201419" y="990556"/>
                    <a:pt x="1198652" y="993236"/>
                    <a:pt x="1195885" y="995914"/>
                  </a:cubicBezTo>
                  <a:cubicBezTo>
                    <a:pt x="1152776" y="1003951"/>
                    <a:pt x="1105471" y="1007433"/>
                    <a:pt x="1061648" y="1006898"/>
                  </a:cubicBezTo>
                  <a:cubicBezTo>
                    <a:pt x="1000688" y="1063333"/>
                    <a:pt x="936693" y="1116555"/>
                    <a:pt x="871449" y="1167096"/>
                  </a:cubicBezTo>
                  <a:cubicBezTo>
                    <a:pt x="870646" y="1168793"/>
                    <a:pt x="869129" y="1169775"/>
                    <a:pt x="867611" y="1170221"/>
                  </a:cubicBezTo>
                  <a:cubicBezTo>
                    <a:pt x="822092" y="1205404"/>
                    <a:pt x="776216" y="1239427"/>
                    <a:pt x="730518" y="1272467"/>
                  </a:cubicBezTo>
                  <a:cubicBezTo>
                    <a:pt x="553886" y="1399625"/>
                    <a:pt x="371809" y="1519819"/>
                    <a:pt x="203477" y="1658229"/>
                  </a:cubicBezTo>
                  <a:cubicBezTo>
                    <a:pt x="131718" y="1717076"/>
                    <a:pt x="63796" y="1780477"/>
                    <a:pt x="8191" y="1852093"/>
                  </a:cubicBezTo>
                  <a:cubicBezTo>
                    <a:pt x="1587" y="1851378"/>
                    <a:pt x="-3233" y="1842716"/>
                    <a:pt x="2658" y="1836198"/>
                  </a:cubicBezTo>
                  <a:cubicBezTo>
                    <a:pt x="6674" y="1831822"/>
                    <a:pt x="10869" y="1827179"/>
                    <a:pt x="14975" y="1822803"/>
                  </a:cubicBezTo>
                  <a:cubicBezTo>
                    <a:pt x="15421" y="1804229"/>
                    <a:pt x="16046" y="1785567"/>
                    <a:pt x="16849" y="1767082"/>
                  </a:cubicBezTo>
                  <a:cubicBezTo>
                    <a:pt x="149836" y="1583398"/>
                    <a:pt x="286572" y="1402393"/>
                    <a:pt x="414383" y="1214959"/>
                  </a:cubicBezTo>
                  <a:cubicBezTo>
                    <a:pt x="454636" y="1155934"/>
                    <a:pt x="493640" y="1096195"/>
                    <a:pt x="531126" y="1035919"/>
                  </a:cubicBezTo>
                  <a:cubicBezTo>
                    <a:pt x="530769" y="1034491"/>
                    <a:pt x="531216" y="1032972"/>
                    <a:pt x="532733" y="1032347"/>
                  </a:cubicBezTo>
                  <a:cubicBezTo>
                    <a:pt x="533001" y="1032258"/>
                    <a:pt x="533179" y="1032258"/>
                    <a:pt x="533447" y="1032079"/>
                  </a:cubicBezTo>
                  <a:cubicBezTo>
                    <a:pt x="552815" y="1000915"/>
                    <a:pt x="571558" y="969572"/>
                    <a:pt x="590034" y="937961"/>
                  </a:cubicBezTo>
                  <a:cubicBezTo>
                    <a:pt x="575396" y="917511"/>
                    <a:pt x="560669" y="899116"/>
                    <a:pt x="542462" y="881079"/>
                  </a:cubicBezTo>
                  <a:cubicBezTo>
                    <a:pt x="535053" y="873667"/>
                    <a:pt x="533447" y="868577"/>
                    <a:pt x="528449" y="860004"/>
                  </a:cubicBezTo>
                  <a:cubicBezTo>
                    <a:pt x="527467" y="858218"/>
                    <a:pt x="526307" y="856611"/>
                    <a:pt x="525146" y="855272"/>
                  </a:cubicBezTo>
                  <a:cubicBezTo>
                    <a:pt x="526485" y="851789"/>
                    <a:pt x="527735" y="848306"/>
                    <a:pt x="528895" y="844824"/>
                  </a:cubicBezTo>
                  <a:cubicBezTo>
                    <a:pt x="537017" y="854647"/>
                    <a:pt x="543533" y="866076"/>
                    <a:pt x="553707" y="876167"/>
                  </a:cubicBezTo>
                  <a:cubicBezTo>
                    <a:pt x="570755" y="893044"/>
                    <a:pt x="585660" y="909475"/>
                    <a:pt x="594050" y="930906"/>
                  </a:cubicBezTo>
                  <a:cubicBezTo>
                    <a:pt x="633143" y="863844"/>
                    <a:pt x="670451" y="796157"/>
                    <a:pt x="705349" y="727220"/>
                  </a:cubicBezTo>
                  <a:cubicBezTo>
                    <a:pt x="676788" y="697663"/>
                    <a:pt x="652779" y="663105"/>
                    <a:pt x="625646" y="632565"/>
                  </a:cubicBezTo>
                  <a:cubicBezTo>
                    <a:pt x="618952" y="625064"/>
                    <a:pt x="611633" y="618277"/>
                    <a:pt x="604493" y="611402"/>
                  </a:cubicBezTo>
                  <a:cubicBezTo>
                    <a:pt x="604760" y="610419"/>
                    <a:pt x="605117" y="609259"/>
                    <a:pt x="605653" y="608276"/>
                  </a:cubicBezTo>
                  <a:cubicBezTo>
                    <a:pt x="622432" y="624618"/>
                    <a:pt x="641086" y="639352"/>
                    <a:pt x="656349" y="656676"/>
                  </a:cubicBezTo>
                  <a:cubicBezTo>
                    <a:pt x="674646" y="677035"/>
                    <a:pt x="692853" y="699359"/>
                    <a:pt x="707669" y="722755"/>
                  </a:cubicBezTo>
                  <a:cubicBezTo>
                    <a:pt x="712846" y="712397"/>
                    <a:pt x="717755" y="702038"/>
                    <a:pt x="722753" y="691769"/>
                  </a:cubicBezTo>
                  <a:cubicBezTo>
                    <a:pt x="692853" y="667659"/>
                    <a:pt x="672771" y="634083"/>
                    <a:pt x="648851" y="604258"/>
                  </a:cubicBezTo>
                  <a:cubicBezTo>
                    <a:pt x="639480" y="592382"/>
                    <a:pt x="628948" y="581309"/>
                    <a:pt x="618505" y="570057"/>
                  </a:cubicBezTo>
                  <a:cubicBezTo>
                    <a:pt x="619666" y="566128"/>
                    <a:pt x="620915" y="562378"/>
                    <a:pt x="622343" y="558538"/>
                  </a:cubicBezTo>
                  <a:cubicBezTo>
                    <a:pt x="636445" y="572022"/>
                    <a:pt x="650726" y="585416"/>
                    <a:pt x="662686" y="600686"/>
                  </a:cubicBezTo>
                  <a:cubicBezTo>
                    <a:pt x="684285" y="628011"/>
                    <a:pt x="704367" y="655068"/>
                    <a:pt x="728822" y="679446"/>
                  </a:cubicBezTo>
                  <a:cubicBezTo>
                    <a:pt x="806741" y="519605"/>
                    <a:pt x="872252" y="354048"/>
                    <a:pt x="920985" y="181527"/>
                  </a:cubicBezTo>
                  <a:cubicBezTo>
                    <a:pt x="894209" y="156613"/>
                    <a:pt x="871806" y="125627"/>
                    <a:pt x="849314" y="95891"/>
                  </a:cubicBezTo>
                  <a:cubicBezTo>
                    <a:pt x="851189" y="93212"/>
                    <a:pt x="852884" y="90623"/>
                    <a:pt x="854759" y="88122"/>
                  </a:cubicBezTo>
                  <a:cubicBezTo>
                    <a:pt x="879393" y="112589"/>
                    <a:pt x="904741" y="137414"/>
                    <a:pt x="925537" y="164918"/>
                  </a:cubicBezTo>
                  <a:cubicBezTo>
                    <a:pt x="940174" y="111071"/>
                    <a:pt x="953651" y="56779"/>
                    <a:pt x="964987" y="1683"/>
                  </a:cubicBezTo>
                  <a:cubicBezTo>
                    <a:pt x="965611" y="-1086"/>
                    <a:pt x="970074" y="-192"/>
                    <a:pt x="969806" y="2576"/>
                  </a:cubicBezTo>
                  <a:cubicBezTo>
                    <a:pt x="952759" y="133396"/>
                    <a:pt x="921163" y="260822"/>
                    <a:pt x="878500" y="384856"/>
                  </a:cubicBezTo>
                  <a:cubicBezTo>
                    <a:pt x="894120" y="375390"/>
                    <a:pt x="911881" y="369229"/>
                    <a:pt x="928393" y="362532"/>
                  </a:cubicBezTo>
                  <a:cubicBezTo>
                    <a:pt x="941424" y="357173"/>
                    <a:pt x="954901" y="351280"/>
                    <a:pt x="968735" y="346726"/>
                  </a:cubicBezTo>
                  <a:cubicBezTo>
                    <a:pt x="967218" y="352441"/>
                    <a:pt x="965611" y="357977"/>
                    <a:pt x="963737" y="363603"/>
                  </a:cubicBezTo>
                  <a:cubicBezTo>
                    <a:pt x="955079" y="366461"/>
                    <a:pt x="946511" y="369140"/>
                    <a:pt x="937943" y="372086"/>
                  </a:cubicBezTo>
                  <a:cubicBezTo>
                    <a:pt x="917861" y="379141"/>
                    <a:pt x="896529" y="389678"/>
                    <a:pt x="875019" y="394589"/>
                  </a:cubicBezTo>
                  <a:cubicBezTo>
                    <a:pt x="870646" y="407358"/>
                    <a:pt x="866005" y="420128"/>
                    <a:pt x="861364" y="432808"/>
                  </a:cubicBezTo>
                  <a:cubicBezTo>
                    <a:pt x="892245" y="419860"/>
                    <a:pt x="923395" y="404858"/>
                    <a:pt x="955079" y="391821"/>
                  </a:cubicBezTo>
                  <a:cubicBezTo>
                    <a:pt x="952759" y="399054"/>
                    <a:pt x="950349" y="406287"/>
                    <a:pt x="948029" y="413609"/>
                  </a:cubicBezTo>
                  <a:cubicBezTo>
                    <a:pt x="918307" y="422628"/>
                    <a:pt x="888229" y="430218"/>
                    <a:pt x="859221" y="438791"/>
                  </a:cubicBezTo>
                  <a:cubicBezTo>
                    <a:pt x="783802" y="642388"/>
                    <a:pt x="680447" y="836877"/>
                    <a:pt x="566292" y="1021542"/>
                  </a:cubicBezTo>
                  <a:cubicBezTo>
                    <a:pt x="601369" y="1012345"/>
                    <a:pt x="640640" y="1009041"/>
                    <a:pt x="676163" y="1007523"/>
                  </a:cubicBezTo>
                  <a:cubicBezTo>
                    <a:pt x="673128" y="1013059"/>
                    <a:pt x="669915" y="1018685"/>
                    <a:pt x="666702" y="1024132"/>
                  </a:cubicBezTo>
                  <a:cubicBezTo>
                    <a:pt x="647780" y="1026364"/>
                    <a:pt x="629037" y="1028329"/>
                    <a:pt x="610294" y="1030651"/>
                  </a:cubicBezTo>
                  <a:cubicBezTo>
                    <a:pt x="592176" y="1032972"/>
                    <a:pt x="574057" y="1036544"/>
                    <a:pt x="555939" y="1038152"/>
                  </a:cubicBezTo>
                  <a:cubicBezTo>
                    <a:pt x="535589" y="1070923"/>
                    <a:pt x="514793" y="1103517"/>
                    <a:pt x="493818" y="1135664"/>
                  </a:cubicBezTo>
                  <a:cubicBezTo>
                    <a:pt x="368864" y="1327384"/>
                    <a:pt x="232663" y="1511336"/>
                    <a:pt x="97623" y="1695913"/>
                  </a:cubicBezTo>
                  <a:cubicBezTo>
                    <a:pt x="73614" y="1728774"/>
                    <a:pt x="49337" y="1761456"/>
                    <a:pt x="25774" y="1794407"/>
                  </a:cubicBezTo>
                  <a:cubicBezTo>
                    <a:pt x="52193" y="1764850"/>
                    <a:pt x="80308" y="1736632"/>
                    <a:pt x="109315" y="1710200"/>
                  </a:cubicBezTo>
                  <a:cubicBezTo>
                    <a:pt x="258457" y="1573397"/>
                    <a:pt x="429021" y="1460972"/>
                    <a:pt x="594585" y="1345333"/>
                  </a:cubicBezTo>
                  <a:cubicBezTo>
                    <a:pt x="670897" y="1292023"/>
                    <a:pt x="746584" y="1237373"/>
                    <a:pt x="820307" y="1180670"/>
                  </a:cubicBezTo>
                  <a:cubicBezTo>
                    <a:pt x="819414" y="1179955"/>
                    <a:pt x="818879" y="1178884"/>
                    <a:pt x="818700" y="1177544"/>
                  </a:cubicBezTo>
                  <a:cubicBezTo>
                    <a:pt x="815041" y="1119501"/>
                    <a:pt x="801921" y="1062976"/>
                    <a:pt x="796387" y="1005201"/>
                  </a:cubicBezTo>
                  <a:cubicBezTo>
                    <a:pt x="799243" y="1002165"/>
                    <a:pt x="801921" y="999129"/>
                    <a:pt x="804598" y="995914"/>
                  </a:cubicBezTo>
                  <a:cubicBezTo>
                    <a:pt x="818700" y="1053600"/>
                    <a:pt x="829768" y="1117001"/>
                    <a:pt x="827090" y="1175401"/>
                  </a:cubicBezTo>
                  <a:cubicBezTo>
                    <a:pt x="837622" y="1167275"/>
                    <a:pt x="848422" y="1159238"/>
                    <a:pt x="858775" y="1150934"/>
                  </a:cubicBezTo>
                  <a:cubicBezTo>
                    <a:pt x="856187" y="1084765"/>
                    <a:pt x="848243" y="1021989"/>
                    <a:pt x="838336" y="957249"/>
                  </a:cubicBezTo>
                  <a:cubicBezTo>
                    <a:pt x="842263" y="953052"/>
                    <a:pt x="846012" y="948676"/>
                    <a:pt x="849761" y="944122"/>
                  </a:cubicBezTo>
                  <a:cubicBezTo>
                    <a:pt x="872342" y="1004040"/>
                    <a:pt x="880285" y="1073692"/>
                    <a:pt x="875376" y="1137718"/>
                  </a:cubicBezTo>
                  <a:cubicBezTo>
                    <a:pt x="988907" y="1046814"/>
                    <a:pt x="1096100" y="949569"/>
                    <a:pt x="1190440" y="841163"/>
                  </a:cubicBezTo>
                  <a:cubicBezTo>
                    <a:pt x="1173482" y="769993"/>
                    <a:pt x="1155007" y="698913"/>
                    <a:pt x="1135728" y="628368"/>
                  </a:cubicBezTo>
                  <a:cubicBezTo>
                    <a:pt x="1138049" y="625868"/>
                    <a:pt x="1140280" y="623546"/>
                    <a:pt x="1142601" y="621314"/>
                  </a:cubicBezTo>
                  <a:cubicBezTo>
                    <a:pt x="1166164" y="690340"/>
                    <a:pt x="1184014" y="759635"/>
                    <a:pt x="1199009" y="831161"/>
                  </a:cubicBezTo>
                  <a:cubicBezTo>
                    <a:pt x="1211772" y="816249"/>
                    <a:pt x="1224267" y="801068"/>
                    <a:pt x="1236495" y="785888"/>
                  </a:cubicBezTo>
                  <a:cubicBezTo>
                    <a:pt x="1228284" y="712932"/>
                    <a:pt x="1205078" y="642477"/>
                    <a:pt x="1194278" y="569789"/>
                  </a:cubicBezTo>
                  <a:cubicBezTo>
                    <a:pt x="1198473" y="565503"/>
                    <a:pt x="1202668" y="561485"/>
                    <a:pt x="1206952" y="557377"/>
                  </a:cubicBezTo>
                  <a:cubicBezTo>
                    <a:pt x="1214003" y="596132"/>
                    <a:pt x="1219537" y="635423"/>
                    <a:pt x="1227481" y="674177"/>
                  </a:cubicBezTo>
                  <a:cubicBezTo>
                    <a:pt x="1234175" y="707843"/>
                    <a:pt x="1244260" y="740436"/>
                    <a:pt x="1245599" y="774101"/>
                  </a:cubicBezTo>
                  <a:cubicBezTo>
                    <a:pt x="1324410" y="673642"/>
                    <a:pt x="1392064" y="563985"/>
                    <a:pt x="1443920" y="441380"/>
                  </a:cubicBezTo>
                  <a:cubicBezTo>
                    <a:pt x="1444812" y="438345"/>
                    <a:pt x="1448918" y="439505"/>
                    <a:pt x="1447936" y="4423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" name="Google Shape;498;p10"/>
          <p:cNvGrpSpPr/>
          <p:nvPr/>
        </p:nvGrpSpPr>
        <p:grpSpPr>
          <a:xfrm rot="-1415432">
            <a:off x="7899384" y="3880431"/>
            <a:ext cx="701977" cy="1710865"/>
            <a:chOff x="-447306" y="3705217"/>
            <a:chExt cx="1511186" cy="3683077"/>
          </a:xfrm>
        </p:grpSpPr>
        <p:grpSp>
          <p:nvGrpSpPr>
            <p:cNvPr id="499" name="Google Shape;499;p10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0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0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0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0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0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0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0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0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0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0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10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4" name="Google Shape;514;p10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515" name="Google Shape;515;p10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10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10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10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10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10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0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0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0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0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0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10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10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10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10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30" name="Google Shape;530;p10"/>
          <p:cNvGrpSpPr/>
          <p:nvPr/>
        </p:nvGrpSpPr>
        <p:grpSpPr>
          <a:xfrm rot="2237966">
            <a:off x="-66621" y="2262647"/>
            <a:ext cx="481613" cy="485865"/>
            <a:chOff x="1152825" y="6165169"/>
            <a:chExt cx="835762" cy="843141"/>
          </a:xfrm>
        </p:grpSpPr>
        <p:sp>
          <p:nvSpPr>
            <p:cNvPr id="531" name="Google Shape;531;p10"/>
            <p:cNvSpPr/>
            <p:nvPr/>
          </p:nvSpPr>
          <p:spPr>
            <a:xfrm>
              <a:off x="1152825" y="6165169"/>
              <a:ext cx="835762" cy="843141"/>
            </a:xfrm>
            <a:custGeom>
              <a:avLst/>
              <a:gdLst/>
              <a:ahLst/>
              <a:cxnLst/>
              <a:rect l="l" t="t" r="r" b="b"/>
              <a:pathLst>
                <a:path w="835762" h="843141" extrusionOk="0">
                  <a:moveTo>
                    <a:pt x="332617" y="818561"/>
                  </a:moveTo>
                  <a:cubicBezTo>
                    <a:pt x="259340" y="743730"/>
                    <a:pt x="138313" y="729353"/>
                    <a:pt x="69945" y="649968"/>
                  </a:cubicBezTo>
                  <a:cubicBezTo>
                    <a:pt x="34154" y="608356"/>
                    <a:pt x="17464" y="553795"/>
                    <a:pt x="6307" y="499950"/>
                  </a:cubicBezTo>
                  <a:cubicBezTo>
                    <a:pt x="952" y="474232"/>
                    <a:pt x="-3243" y="447264"/>
                    <a:pt x="3451" y="421904"/>
                  </a:cubicBezTo>
                  <a:cubicBezTo>
                    <a:pt x="10234" y="396544"/>
                    <a:pt x="30763" y="373059"/>
                    <a:pt x="57003" y="370916"/>
                  </a:cubicBezTo>
                  <a:cubicBezTo>
                    <a:pt x="85029" y="368683"/>
                    <a:pt x="108859" y="390114"/>
                    <a:pt x="127603" y="411099"/>
                  </a:cubicBezTo>
                  <a:cubicBezTo>
                    <a:pt x="146346" y="432084"/>
                    <a:pt x="166338" y="455658"/>
                    <a:pt x="194185" y="459944"/>
                  </a:cubicBezTo>
                  <a:cubicBezTo>
                    <a:pt x="221943" y="464231"/>
                    <a:pt x="253628" y="433334"/>
                    <a:pt x="238366" y="409760"/>
                  </a:cubicBezTo>
                  <a:cubicBezTo>
                    <a:pt x="234082" y="403152"/>
                    <a:pt x="227120" y="398776"/>
                    <a:pt x="220426" y="394579"/>
                  </a:cubicBezTo>
                  <a:cubicBezTo>
                    <a:pt x="194453" y="378327"/>
                    <a:pt x="168480" y="362164"/>
                    <a:pt x="142508" y="345913"/>
                  </a:cubicBezTo>
                  <a:cubicBezTo>
                    <a:pt x="127067" y="336268"/>
                    <a:pt x="110644" y="325463"/>
                    <a:pt x="104397" y="308318"/>
                  </a:cubicBezTo>
                  <a:cubicBezTo>
                    <a:pt x="96899" y="287780"/>
                    <a:pt x="106985" y="264652"/>
                    <a:pt x="121444" y="248222"/>
                  </a:cubicBezTo>
                  <a:cubicBezTo>
                    <a:pt x="135903" y="231791"/>
                    <a:pt x="154468" y="219468"/>
                    <a:pt x="169105" y="203305"/>
                  </a:cubicBezTo>
                  <a:cubicBezTo>
                    <a:pt x="192579" y="177320"/>
                    <a:pt x="216766" y="137047"/>
                    <a:pt x="250236" y="147316"/>
                  </a:cubicBezTo>
                  <a:cubicBezTo>
                    <a:pt x="280850" y="156692"/>
                    <a:pt x="289865" y="204912"/>
                    <a:pt x="321818" y="207502"/>
                  </a:cubicBezTo>
                  <a:cubicBezTo>
                    <a:pt x="326459" y="207859"/>
                    <a:pt x="331278" y="207055"/>
                    <a:pt x="335027" y="204377"/>
                  </a:cubicBezTo>
                  <a:cubicBezTo>
                    <a:pt x="346273" y="196251"/>
                    <a:pt x="340382" y="177766"/>
                    <a:pt x="330029" y="168480"/>
                  </a:cubicBezTo>
                  <a:cubicBezTo>
                    <a:pt x="319676" y="159193"/>
                    <a:pt x="305752" y="153210"/>
                    <a:pt x="299237" y="140976"/>
                  </a:cubicBezTo>
                  <a:cubicBezTo>
                    <a:pt x="289597" y="122670"/>
                    <a:pt x="302360" y="99275"/>
                    <a:pt x="320122" y="88737"/>
                  </a:cubicBezTo>
                  <a:cubicBezTo>
                    <a:pt x="337883" y="78200"/>
                    <a:pt x="359304" y="76236"/>
                    <a:pt x="379475" y="71503"/>
                  </a:cubicBezTo>
                  <a:cubicBezTo>
                    <a:pt x="407947" y="64716"/>
                    <a:pt x="434902" y="51769"/>
                    <a:pt x="457929" y="33641"/>
                  </a:cubicBezTo>
                  <a:cubicBezTo>
                    <a:pt x="474619" y="20515"/>
                    <a:pt x="490596" y="4173"/>
                    <a:pt x="511481" y="691"/>
                  </a:cubicBezTo>
                  <a:cubicBezTo>
                    <a:pt x="542630" y="-4489"/>
                    <a:pt x="569942" y="20425"/>
                    <a:pt x="591630" y="43375"/>
                  </a:cubicBezTo>
                  <a:cubicBezTo>
                    <a:pt x="611712" y="64627"/>
                    <a:pt x="632330" y="86505"/>
                    <a:pt x="643308" y="113651"/>
                  </a:cubicBezTo>
                  <a:cubicBezTo>
                    <a:pt x="654286" y="140797"/>
                    <a:pt x="653661" y="174641"/>
                    <a:pt x="634026" y="196340"/>
                  </a:cubicBezTo>
                  <a:cubicBezTo>
                    <a:pt x="621709" y="209913"/>
                    <a:pt x="603858" y="216968"/>
                    <a:pt x="589220" y="228130"/>
                  </a:cubicBezTo>
                  <a:cubicBezTo>
                    <a:pt x="574583" y="239203"/>
                    <a:pt x="562623" y="258401"/>
                    <a:pt x="569585" y="275368"/>
                  </a:cubicBezTo>
                  <a:cubicBezTo>
                    <a:pt x="574583" y="287423"/>
                    <a:pt x="587793" y="294209"/>
                    <a:pt x="600734" y="296352"/>
                  </a:cubicBezTo>
                  <a:cubicBezTo>
                    <a:pt x="634650" y="301978"/>
                    <a:pt x="671066" y="279118"/>
                    <a:pt x="680616" y="246078"/>
                  </a:cubicBezTo>
                  <a:cubicBezTo>
                    <a:pt x="698556" y="245185"/>
                    <a:pt x="712658" y="262241"/>
                    <a:pt x="717924" y="279386"/>
                  </a:cubicBezTo>
                  <a:cubicBezTo>
                    <a:pt x="723190" y="296531"/>
                    <a:pt x="722833" y="315194"/>
                    <a:pt x="728813" y="332161"/>
                  </a:cubicBezTo>
                  <a:cubicBezTo>
                    <a:pt x="739969" y="363772"/>
                    <a:pt x="772279" y="389221"/>
                    <a:pt x="768620" y="422440"/>
                  </a:cubicBezTo>
                  <a:cubicBezTo>
                    <a:pt x="765407" y="451908"/>
                    <a:pt x="734346" y="470481"/>
                    <a:pt x="705161" y="475214"/>
                  </a:cubicBezTo>
                  <a:cubicBezTo>
                    <a:pt x="675975" y="479947"/>
                    <a:pt x="645629" y="475571"/>
                    <a:pt x="616800" y="482269"/>
                  </a:cubicBezTo>
                  <a:cubicBezTo>
                    <a:pt x="587971" y="488876"/>
                    <a:pt x="559053" y="512540"/>
                    <a:pt x="561731" y="542008"/>
                  </a:cubicBezTo>
                  <a:cubicBezTo>
                    <a:pt x="563873" y="565226"/>
                    <a:pt x="584936" y="582638"/>
                    <a:pt x="607160" y="589782"/>
                  </a:cubicBezTo>
                  <a:cubicBezTo>
                    <a:pt x="643665" y="601480"/>
                    <a:pt x="686417" y="590943"/>
                    <a:pt x="713283" y="563618"/>
                  </a:cubicBezTo>
                  <a:cubicBezTo>
                    <a:pt x="724707" y="551920"/>
                    <a:pt x="733365" y="537633"/>
                    <a:pt x="745682" y="526828"/>
                  </a:cubicBezTo>
                  <a:cubicBezTo>
                    <a:pt x="757998" y="516023"/>
                    <a:pt x="776028" y="509236"/>
                    <a:pt x="790754" y="516380"/>
                  </a:cubicBezTo>
                  <a:cubicBezTo>
                    <a:pt x="818512" y="529775"/>
                    <a:pt x="807891" y="571387"/>
                    <a:pt x="816459" y="601033"/>
                  </a:cubicBezTo>
                  <a:cubicBezTo>
                    <a:pt x="821101" y="617197"/>
                    <a:pt x="832614" y="631127"/>
                    <a:pt x="835203" y="647825"/>
                  </a:cubicBezTo>
                  <a:cubicBezTo>
                    <a:pt x="839130" y="673185"/>
                    <a:pt x="821725" y="696581"/>
                    <a:pt x="803785" y="714887"/>
                  </a:cubicBezTo>
                  <a:cubicBezTo>
                    <a:pt x="679634" y="841510"/>
                    <a:pt x="473905" y="879550"/>
                    <a:pt x="312714" y="80570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2" name="Google Shape;532;p10"/>
            <p:cNvGrpSpPr/>
            <p:nvPr/>
          </p:nvGrpSpPr>
          <p:grpSpPr>
            <a:xfrm>
              <a:off x="1452002" y="6794239"/>
              <a:ext cx="312502" cy="68696"/>
              <a:chOff x="1452002" y="6794239"/>
              <a:chExt cx="312502" cy="68696"/>
            </a:xfrm>
          </p:grpSpPr>
          <p:sp>
            <p:nvSpPr>
              <p:cNvPr id="533" name="Google Shape;533;p10"/>
              <p:cNvSpPr/>
              <p:nvPr/>
            </p:nvSpPr>
            <p:spPr>
              <a:xfrm>
                <a:off x="1452002" y="6821035"/>
                <a:ext cx="54582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54582" h="41900" extrusionOk="0">
                    <a:moveTo>
                      <a:pt x="2469" y="5532"/>
                    </a:moveTo>
                    <a:cubicBezTo>
                      <a:pt x="-476" y="7318"/>
                      <a:pt x="-566" y="12319"/>
                      <a:pt x="1041" y="15533"/>
                    </a:cubicBezTo>
                    <a:cubicBezTo>
                      <a:pt x="1398" y="16158"/>
                      <a:pt x="1755" y="16784"/>
                      <a:pt x="2112" y="17409"/>
                    </a:cubicBezTo>
                    <a:cubicBezTo>
                      <a:pt x="1398" y="23213"/>
                      <a:pt x="3451" y="29999"/>
                      <a:pt x="8360" y="34554"/>
                    </a:cubicBezTo>
                    <a:cubicBezTo>
                      <a:pt x="14340" y="40090"/>
                      <a:pt x="21391" y="40179"/>
                      <a:pt x="26746" y="37143"/>
                    </a:cubicBezTo>
                    <a:cubicBezTo>
                      <a:pt x="27639" y="37411"/>
                      <a:pt x="28531" y="37590"/>
                      <a:pt x="29424" y="37769"/>
                    </a:cubicBezTo>
                    <a:cubicBezTo>
                      <a:pt x="31744" y="40894"/>
                      <a:pt x="35582" y="42947"/>
                      <a:pt x="39688" y="41340"/>
                    </a:cubicBezTo>
                    <a:cubicBezTo>
                      <a:pt x="50934" y="36786"/>
                      <a:pt x="56200" y="25177"/>
                      <a:pt x="54147" y="12229"/>
                    </a:cubicBezTo>
                    <a:cubicBezTo>
                      <a:pt x="53611" y="9104"/>
                      <a:pt x="50934" y="6425"/>
                      <a:pt x="48167" y="5175"/>
                    </a:cubicBezTo>
                    <a:cubicBezTo>
                      <a:pt x="40491" y="1603"/>
                      <a:pt x="32101" y="-1522"/>
                      <a:pt x="24425" y="800"/>
                    </a:cubicBezTo>
                    <a:cubicBezTo>
                      <a:pt x="22730" y="1335"/>
                      <a:pt x="21123" y="2139"/>
                      <a:pt x="19606" y="3121"/>
                    </a:cubicBezTo>
                    <a:cubicBezTo>
                      <a:pt x="13536" y="1335"/>
                      <a:pt x="7646" y="2317"/>
                      <a:pt x="2469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0"/>
              <p:cNvSpPr/>
              <p:nvPr/>
            </p:nvSpPr>
            <p:spPr>
              <a:xfrm>
                <a:off x="1534924" y="6812266"/>
                <a:ext cx="44680" cy="28615"/>
              </a:xfrm>
              <a:custGeom>
                <a:avLst/>
                <a:gdLst/>
                <a:ahLst/>
                <a:cxnLst/>
                <a:rect l="l" t="t" r="r" b="b"/>
                <a:pathLst>
                  <a:path w="44680" h="28615" extrusionOk="0">
                    <a:moveTo>
                      <a:pt x="5141" y="21802"/>
                    </a:moveTo>
                    <a:cubicBezTo>
                      <a:pt x="6480" y="25642"/>
                      <a:pt x="9961" y="28946"/>
                      <a:pt x="14780" y="28589"/>
                    </a:cubicBezTo>
                    <a:cubicBezTo>
                      <a:pt x="19868" y="28231"/>
                      <a:pt x="25937" y="28410"/>
                      <a:pt x="31382" y="27606"/>
                    </a:cubicBezTo>
                    <a:cubicBezTo>
                      <a:pt x="37629" y="27160"/>
                      <a:pt x="44412" y="25285"/>
                      <a:pt x="44502" y="17873"/>
                    </a:cubicBezTo>
                    <a:cubicBezTo>
                      <a:pt x="44502" y="17784"/>
                      <a:pt x="44502" y="17694"/>
                      <a:pt x="44502" y="17694"/>
                    </a:cubicBezTo>
                    <a:cubicBezTo>
                      <a:pt x="45126" y="14123"/>
                      <a:pt x="44145" y="10104"/>
                      <a:pt x="41110" y="6711"/>
                    </a:cubicBezTo>
                    <a:cubicBezTo>
                      <a:pt x="36290" y="1353"/>
                      <a:pt x="29061" y="-165"/>
                      <a:pt x="22902" y="14"/>
                    </a:cubicBezTo>
                    <a:cubicBezTo>
                      <a:pt x="16476" y="281"/>
                      <a:pt x="7372" y="-165"/>
                      <a:pt x="2820" y="4300"/>
                    </a:cubicBezTo>
                    <a:cubicBezTo>
                      <a:pt x="-2088" y="9211"/>
                      <a:pt x="-125" y="16980"/>
                      <a:pt x="5141" y="21802"/>
                    </a:cubicBezTo>
                    <a:close/>
                    <a:moveTo>
                      <a:pt x="16208" y="9836"/>
                    </a:moveTo>
                    <a:cubicBezTo>
                      <a:pt x="16030" y="9836"/>
                      <a:pt x="15762" y="9836"/>
                      <a:pt x="15584" y="9836"/>
                    </a:cubicBezTo>
                    <a:cubicBezTo>
                      <a:pt x="16030" y="9836"/>
                      <a:pt x="15673" y="9747"/>
                      <a:pt x="14602" y="9390"/>
                    </a:cubicBezTo>
                    <a:cubicBezTo>
                      <a:pt x="15316" y="8854"/>
                      <a:pt x="15851" y="8944"/>
                      <a:pt x="16208" y="98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0"/>
              <p:cNvSpPr/>
              <p:nvPr/>
            </p:nvSpPr>
            <p:spPr>
              <a:xfrm>
                <a:off x="1646875" y="6794239"/>
                <a:ext cx="33505" cy="31541"/>
              </a:xfrm>
              <a:custGeom>
                <a:avLst/>
                <a:gdLst/>
                <a:ahLst/>
                <a:cxnLst/>
                <a:rect l="l" t="t" r="r" b="b"/>
                <a:pathLst>
                  <a:path w="33505" h="31541" extrusionOk="0">
                    <a:moveTo>
                      <a:pt x="3597" y="8307"/>
                    </a:moveTo>
                    <a:cubicBezTo>
                      <a:pt x="2526" y="10183"/>
                      <a:pt x="2080" y="12415"/>
                      <a:pt x="2080" y="14737"/>
                    </a:cubicBezTo>
                    <a:cubicBezTo>
                      <a:pt x="-2026" y="18755"/>
                      <a:pt x="-63" y="28757"/>
                      <a:pt x="8060" y="30364"/>
                    </a:cubicBezTo>
                    <a:cubicBezTo>
                      <a:pt x="10469" y="30810"/>
                      <a:pt x="12879" y="30900"/>
                      <a:pt x="15111" y="30721"/>
                    </a:cubicBezTo>
                    <a:cubicBezTo>
                      <a:pt x="17342" y="31346"/>
                      <a:pt x="19663" y="31614"/>
                      <a:pt x="21805" y="31525"/>
                    </a:cubicBezTo>
                    <a:cubicBezTo>
                      <a:pt x="34032" y="30632"/>
                      <a:pt x="37513" y="15898"/>
                      <a:pt x="28231" y="6254"/>
                    </a:cubicBezTo>
                    <a:cubicBezTo>
                      <a:pt x="23322" y="1164"/>
                      <a:pt x="16182" y="-1426"/>
                      <a:pt x="10202" y="807"/>
                    </a:cubicBezTo>
                    <a:cubicBezTo>
                      <a:pt x="7703" y="1699"/>
                      <a:pt x="6185" y="3664"/>
                      <a:pt x="5471" y="5897"/>
                    </a:cubicBezTo>
                    <a:cubicBezTo>
                      <a:pt x="4757" y="6522"/>
                      <a:pt x="4132" y="7325"/>
                      <a:pt x="3597" y="83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0"/>
              <p:cNvSpPr/>
              <p:nvPr/>
            </p:nvSpPr>
            <p:spPr>
              <a:xfrm>
                <a:off x="1730528" y="6809333"/>
                <a:ext cx="33976" cy="29647"/>
              </a:xfrm>
              <a:custGeom>
                <a:avLst/>
                <a:gdLst/>
                <a:ahLst/>
                <a:cxnLst/>
                <a:rect l="l" t="t" r="r" b="b"/>
                <a:pathLst>
                  <a:path w="33976" h="29647" extrusionOk="0">
                    <a:moveTo>
                      <a:pt x="10357" y="29647"/>
                    </a:moveTo>
                    <a:cubicBezTo>
                      <a:pt x="16158" y="29468"/>
                      <a:pt x="21870" y="29379"/>
                      <a:pt x="27672" y="29200"/>
                    </a:cubicBezTo>
                    <a:cubicBezTo>
                      <a:pt x="32135" y="29111"/>
                      <a:pt x="34812" y="24110"/>
                      <a:pt x="33741" y="19735"/>
                    </a:cubicBezTo>
                    <a:cubicBezTo>
                      <a:pt x="32759" y="15806"/>
                      <a:pt x="29725" y="13216"/>
                      <a:pt x="26333" y="12412"/>
                    </a:cubicBezTo>
                    <a:cubicBezTo>
                      <a:pt x="26422" y="12323"/>
                      <a:pt x="26422" y="12144"/>
                      <a:pt x="26512" y="12055"/>
                    </a:cubicBezTo>
                    <a:cubicBezTo>
                      <a:pt x="28743" y="6430"/>
                      <a:pt x="21960" y="-893"/>
                      <a:pt x="16337" y="89"/>
                    </a:cubicBezTo>
                    <a:cubicBezTo>
                      <a:pt x="6697" y="1607"/>
                      <a:pt x="-175" y="9465"/>
                      <a:pt x="3" y="19824"/>
                    </a:cubicBezTo>
                    <a:cubicBezTo>
                      <a:pt x="3" y="25539"/>
                      <a:pt x="5002" y="29736"/>
                      <a:pt x="10357" y="296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10"/>
            <p:cNvGrpSpPr/>
            <p:nvPr/>
          </p:nvGrpSpPr>
          <p:grpSpPr>
            <a:xfrm>
              <a:off x="1518694" y="6262403"/>
              <a:ext cx="229194" cy="159063"/>
              <a:chOff x="1518694" y="6262403"/>
              <a:chExt cx="229194" cy="159063"/>
            </a:xfrm>
          </p:grpSpPr>
          <p:sp>
            <p:nvSpPr>
              <p:cNvPr id="538" name="Google Shape;538;p10"/>
              <p:cNvSpPr/>
              <p:nvPr/>
            </p:nvSpPr>
            <p:spPr>
              <a:xfrm>
                <a:off x="1634836" y="6262403"/>
                <a:ext cx="33012" cy="30236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0236" extrusionOk="0">
                    <a:moveTo>
                      <a:pt x="31255" y="9987"/>
                    </a:moveTo>
                    <a:cubicBezTo>
                      <a:pt x="34021" y="5969"/>
                      <a:pt x="30630" y="-1175"/>
                      <a:pt x="23846" y="165"/>
                    </a:cubicBezTo>
                    <a:cubicBezTo>
                      <a:pt x="21437" y="611"/>
                      <a:pt x="18848" y="1326"/>
                      <a:pt x="16349" y="2219"/>
                    </a:cubicBezTo>
                    <a:cubicBezTo>
                      <a:pt x="10726" y="1862"/>
                      <a:pt x="5193" y="4094"/>
                      <a:pt x="1890" y="7844"/>
                    </a:cubicBezTo>
                    <a:cubicBezTo>
                      <a:pt x="-252" y="10345"/>
                      <a:pt x="-430" y="13113"/>
                      <a:pt x="641" y="15702"/>
                    </a:cubicBezTo>
                    <a:cubicBezTo>
                      <a:pt x="194" y="18560"/>
                      <a:pt x="2158" y="21239"/>
                      <a:pt x="4836" y="22668"/>
                    </a:cubicBezTo>
                    <a:cubicBezTo>
                      <a:pt x="9744" y="30526"/>
                      <a:pt x="22954" y="33026"/>
                      <a:pt x="29559" y="26508"/>
                    </a:cubicBezTo>
                    <a:cubicBezTo>
                      <a:pt x="32593" y="23561"/>
                      <a:pt x="33397" y="19721"/>
                      <a:pt x="32772" y="15971"/>
                    </a:cubicBezTo>
                    <a:cubicBezTo>
                      <a:pt x="33397" y="14095"/>
                      <a:pt x="32772" y="11595"/>
                      <a:pt x="31255" y="99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0"/>
              <p:cNvSpPr/>
              <p:nvPr/>
            </p:nvSpPr>
            <p:spPr>
              <a:xfrm>
                <a:off x="1583713" y="6315197"/>
                <a:ext cx="35076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1225" extrusionOk="0">
                    <a:moveTo>
                      <a:pt x="28826" y="1842"/>
                    </a:moveTo>
                    <a:cubicBezTo>
                      <a:pt x="23203" y="-1462"/>
                      <a:pt x="16777" y="324"/>
                      <a:pt x="11421" y="2199"/>
                    </a:cubicBezTo>
                    <a:cubicBezTo>
                      <a:pt x="6334" y="4074"/>
                      <a:pt x="1693" y="7200"/>
                      <a:pt x="354" y="12201"/>
                    </a:cubicBezTo>
                    <a:cubicBezTo>
                      <a:pt x="-539" y="15594"/>
                      <a:pt x="265" y="19523"/>
                      <a:pt x="2675" y="22648"/>
                    </a:cubicBezTo>
                    <a:cubicBezTo>
                      <a:pt x="2585" y="23273"/>
                      <a:pt x="2496" y="23898"/>
                      <a:pt x="2407" y="24612"/>
                    </a:cubicBezTo>
                    <a:cubicBezTo>
                      <a:pt x="1961" y="30328"/>
                      <a:pt x="9815" y="32828"/>
                      <a:pt x="14188" y="30149"/>
                    </a:cubicBezTo>
                    <a:cubicBezTo>
                      <a:pt x="18740" y="27292"/>
                      <a:pt x="24899" y="26934"/>
                      <a:pt x="29272" y="23809"/>
                    </a:cubicBezTo>
                    <a:cubicBezTo>
                      <a:pt x="32842" y="21220"/>
                      <a:pt x="34984" y="17201"/>
                      <a:pt x="35073" y="12915"/>
                    </a:cubicBezTo>
                    <a:cubicBezTo>
                      <a:pt x="35163" y="8628"/>
                      <a:pt x="33021" y="4253"/>
                      <a:pt x="28826" y="18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0"/>
              <p:cNvSpPr/>
              <p:nvPr/>
            </p:nvSpPr>
            <p:spPr>
              <a:xfrm>
                <a:off x="1704808" y="6275028"/>
                <a:ext cx="43080" cy="35699"/>
              </a:xfrm>
              <a:custGeom>
                <a:avLst/>
                <a:gdLst/>
                <a:ahLst/>
                <a:cxnLst/>
                <a:rect l="l" t="t" r="r" b="b"/>
                <a:pathLst>
                  <a:path w="43080" h="35699" extrusionOk="0">
                    <a:moveTo>
                      <a:pt x="42682" y="17276"/>
                    </a:moveTo>
                    <a:cubicBezTo>
                      <a:pt x="43931" y="14864"/>
                      <a:pt x="42057" y="11560"/>
                      <a:pt x="39647" y="10042"/>
                    </a:cubicBezTo>
                    <a:cubicBezTo>
                      <a:pt x="39201" y="9774"/>
                      <a:pt x="38665" y="9507"/>
                      <a:pt x="38219" y="9239"/>
                    </a:cubicBezTo>
                    <a:cubicBezTo>
                      <a:pt x="36345" y="5042"/>
                      <a:pt x="32328" y="1380"/>
                      <a:pt x="27241" y="309"/>
                    </a:cubicBezTo>
                    <a:cubicBezTo>
                      <a:pt x="21082" y="-941"/>
                      <a:pt x="16352" y="1737"/>
                      <a:pt x="13942" y="5935"/>
                    </a:cubicBezTo>
                    <a:cubicBezTo>
                      <a:pt x="13228" y="6113"/>
                      <a:pt x="12603" y="6292"/>
                      <a:pt x="11889" y="6560"/>
                    </a:cubicBezTo>
                    <a:cubicBezTo>
                      <a:pt x="9122" y="5399"/>
                      <a:pt x="5731" y="5578"/>
                      <a:pt x="3678" y="8256"/>
                    </a:cubicBezTo>
                    <a:cubicBezTo>
                      <a:pt x="-2034" y="15757"/>
                      <a:pt x="-874" y="25580"/>
                      <a:pt x="5642" y="33349"/>
                    </a:cubicBezTo>
                    <a:cubicBezTo>
                      <a:pt x="7159" y="35224"/>
                      <a:pt x="10104" y="35849"/>
                      <a:pt x="12425" y="35671"/>
                    </a:cubicBezTo>
                    <a:cubicBezTo>
                      <a:pt x="18940" y="34956"/>
                      <a:pt x="25724" y="33706"/>
                      <a:pt x="30008" y="29152"/>
                    </a:cubicBezTo>
                    <a:cubicBezTo>
                      <a:pt x="30989" y="28080"/>
                      <a:pt x="31704" y="26919"/>
                      <a:pt x="32239" y="25669"/>
                    </a:cubicBezTo>
                    <a:cubicBezTo>
                      <a:pt x="37059" y="24509"/>
                      <a:pt x="40540" y="21472"/>
                      <a:pt x="42682" y="17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0"/>
              <p:cNvSpPr/>
              <p:nvPr/>
            </p:nvSpPr>
            <p:spPr>
              <a:xfrm>
                <a:off x="1661836" y="6319460"/>
                <a:ext cx="34459" cy="26854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26854" extrusionOk="0">
                    <a:moveTo>
                      <a:pt x="25676" y="1954"/>
                    </a:moveTo>
                    <a:cubicBezTo>
                      <a:pt x="23266" y="-10"/>
                      <a:pt x="19607" y="-903"/>
                      <a:pt x="16572" y="1240"/>
                    </a:cubicBezTo>
                    <a:cubicBezTo>
                      <a:pt x="13359" y="3562"/>
                      <a:pt x="9164" y="5795"/>
                      <a:pt x="5862" y="8473"/>
                    </a:cubicBezTo>
                    <a:cubicBezTo>
                      <a:pt x="1934" y="11242"/>
                      <a:pt x="-1904" y="15260"/>
                      <a:pt x="1042" y="20171"/>
                    </a:cubicBezTo>
                    <a:cubicBezTo>
                      <a:pt x="1042" y="20261"/>
                      <a:pt x="1131" y="20261"/>
                      <a:pt x="1131" y="20261"/>
                    </a:cubicBezTo>
                    <a:cubicBezTo>
                      <a:pt x="2113" y="22850"/>
                      <a:pt x="4344" y="25172"/>
                      <a:pt x="7736" y="26243"/>
                    </a:cubicBezTo>
                    <a:cubicBezTo>
                      <a:pt x="13002" y="27851"/>
                      <a:pt x="18536" y="26065"/>
                      <a:pt x="22552" y="23475"/>
                    </a:cubicBezTo>
                    <a:cubicBezTo>
                      <a:pt x="26747" y="20707"/>
                      <a:pt x="32995" y="17403"/>
                      <a:pt x="34244" y="12581"/>
                    </a:cubicBezTo>
                    <a:cubicBezTo>
                      <a:pt x="35494" y="7491"/>
                      <a:pt x="31120" y="3115"/>
                      <a:pt x="25676" y="1954"/>
                    </a:cubicBezTo>
                    <a:close/>
                    <a:moveTo>
                      <a:pt x="23087" y="14277"/>
                    </a:moveTo>
                    <a:cubicBezTo>
                      <a:pt x="23177" y="14189"/>
                      <a:pt x="23355" y="14099"/>
                      <a:pt x="23445" y="14010"/>
                    </a:cubicBezTo>
                    <a:cubicBezTo>
                      <a:pt x="23177" y="14189"/>
                      <a:pt x="23445" y="14099"/>
                      <a:pt x="24248" y="13920"/>
                    </a:cubicBezTo>
                    <a:cubicBezTo>
                      <a:pt x="24069" y="14635"/>
                      <a:pt x="23623" y="14724"/>
                      <a:pt x="23087" y="142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0"/>
              <p:cNvSpPr/>
              <p:nvPr/>
            </p:nvSpPr>
            <p:spPr>
              <a:xfrm>
                <a:off x="1565689" y="6272213"/>
                <a:ext cx="34639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34639" h="28513" extrusionOk="0">
                    <a:moveTo>
                      <a:pt x="31230" y="24020"/>
                    </a:moveTo>
                    <a:cubicBezTo>
                      <a:pt x="36586" y="18572"/>
                      <a:pt x="35247" y="9821"/>
                      <a:pt x="29892" y="4553"/>
                    </a:cubicBezTo>
                    <a:cubicBezTo>
                      <a:pt x="28999" y="2767"/>
                      <a:pt x="27125" y="1338"/>
                      <a:pt x="24447" y="981"/>
                    </a:cubicBezTo>
                    <a:cubicBezTo>
                      <a:pt x="22305" y="177"/>
                      <a:pt x="19895" y="-180"/>
                      <a:pt x="17218" y="88"/>
                    </a:cubicBezTo>
                    <a:cubicBezTo>
                      <a:pt x="14897" y="356"/>
                      <a:pt x="12576" y="1071"/>
                      <a:pt x="10702" y="2231"/>
                    </a:cubicBezTo>
                    <a:cubicBezTo>
                      <a:pt x="3562" y="4285"/>
                      <a:pt x="-1883" y="8750"/>
                      <a:pt x="617" y="16787"/>
                    </a:cubicBezTo>
                    <a:cubicBezTo>
                      <a:pt x="4365" y="28663"/>
                      <a:pt x="23108" y="32324"/>
                      <a:pt x="31230" y="240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0"/>
              <p:cNvSpPr/>
              <p:nvPr/>
            </p:nvSpPr>
            <p:spPr>
              <a:xfrm>
                <a:off x="1518694" y="6344080"/>
                <a:ext cx="27627" cy="24467"/>
              </a:xfrm>
              <a:custGeom>
                <a:avLst/>
                <a:gdLst/>
                <a:ahLst/>
                <a:cxnLst/>
                <a:rect l="l" t="t" r="r" b="b"/>
                <a:pathLst>
                  <a:path w="27627" h="24467" extrusionOk="0">
                    <a:moveTo>
                      <a:pt x="19407" y="1712"/>
                    </a:moveTo>
                    <a:cubicBezTo>
                      <a:pt x="18068" y="1177"/>
                      <a:pt x="16640" y="819"/>
                      <a:pt x="15212" y="641"/>
                    </a:cubicBezTo>
                    <a:cubicBezTo>
                      <a:pt x="13963" y="105"/>
                      <a:pt x="12535" y="-163"/>
                      <a:pt x="10839" y="105"/>
                    </a:cubicBezTo>
                    <a:cubicBezTo>
                      <a:pt x="8161" y="552"/>
                      <a:pt x="5841" y="1712"/>
                      <a:pt x="4234" y="3320"/>
                    </a:cubicBezTo>
                    <a:cubicBezTo>
                      <a:pt x="1824" y="5195"/>
                      <a:pt x="396" y="7785"/>
                      <a:pt x="39" y="10820"/>
                    </a:cubicBezTo>
                    <a:cubicBezTo>
                      <a:pt x="-139" y="11981"/>
                      <a:pt x="307" y="13232"/>
                      <a:pt x="1021" y="14214"/>
                    </a:cubicBezTo>
                    <a:cubicBezTo>
                      <a:pt x="1289" y="15196"/>
                      <a:pt x="1646" y="16268"/>
                      <a:pt x="2092" y="17250"/>
                    </a:cubicBezTo>
                    <a:cubicBezTo>
                      <a:pt x="6109" y="25019"/>
                      <a:pt x="16908" y="26626"/>
                      <a:pt x="23245" y="21536"/>
                    </a:cubicBezTo>
                    <a:cubicBezTo>
                      <a:pt x="30118" y="16179"/>
                      <a:pt x="28957" y="5552"/>
                      <a:pt x="19407" y="1712"/>
                    </a:cubicBezTo>
                    <a:close/>
                    <a:moveTo>
                      <a:pt x="14855" y="12071"/>
                    </a:moveTo>
                    <a:cubicBezTo>
                      <a:pt x="14855" y="12071"/>
                      <a:pt x="14855" y="12071"/>
                      <a:pt x="14855" y="12071"/>
                    </a:cubicBezTo>
                    <a:cubicBezTo>
                      <a:pt x="14766" y="11981"/>
                      <a:pt x="14855" y="11981"/>
                      <a:pt x="14855" y="11892"/>
                    </a:cubicBezTo>
                    <a:cubicBezTo>
                      <a:pt x="14945" y="11803"/>
                      <a:pt x="14945" y="11714"/>
                      <a:pt x="14945" y="11714"/>
                    </a:cubicBezTo>
                    <a:cubicBezTo>
                      <a:pt x="14945" y="11803"/>
                      <a:pt x="14945" y="11803"/>
                      <a:pt x="14855" y="11892"/>
                    </a:cubicBezTo>
                    <a:cubicBezTo>
                      <a:pt x="14945" y="11981"/>
                      <a:pt x="14855" y="12071"/>
                      <a:pt x="14855" y="12071"/>
                    </a:cubicBezTo>
                    <a:close/>
                    <a:moveTo>
                      <a:pt x="14766" y="12249"/>
                    </a:moveTo>
                    <a:cubicBezTo>
                      <a:pt x="14766" y="12249"/>
                      <a:pt x="14766" y="12249"/>
                      <a:pt x="14766" y="12249"/>
                    </a:cubicBezTo>
                    <a:cubicBezTo>
                      <a:pt x="14766" y="12428"/>
                      <a:pt x="14677" y="12428"/>
                      <a:pt x="14766" y="12249"/>
                    </a:cubicBezTo>
                    <a:close/>
                    <a:moveTo>
                      <a:pt x="13963" y="13142"/>
                    </a:moveTo>
                    <a:cubicBezTo>
                      <a:pt x="14052" y="13142"/>
                      <a:pt x="14052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052" y="13142"/>
                      <a:pt x="13963" y="13142"/>
                    </a:cubicBezTo>
                    <a:close/>
                    <a:moveTo>
                      <a:pt x="14766" y="12964"/>
                    </a:moveTo>
                    <a:cubicBezTo>
                      <a:pt x="14766" y="12964"/>
                      <a:pt x="14766" y="12964"/>
                      <a:pt x="14766" y="12964"/>
                    </a:cubicBezTo>
                    <a:cubicBezTo>
                      <a:pt x="14855" y="12964"/>
                      <a:pt x="15034" y="12964"/>
                      <a:pt x="15123" y="12964"/>
                    </a:cubicBezTo>
                    <a:cubicBezTo>
                      <a:pt x="15034" y="13053"/>
                      <a:pt x="14855" y="12964"/>
                      <a:pt x="14766" y="129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0"/>
              <p:cNvSpPr/>
              <p:nvPr/>
            </p:nvSpPr>
            <p:spPr>
              <a:xfrm>
                <a:off x="1601092" y="6373020"/>
                <a:ext cx="25480" cy="25171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25171" extrusionOk="0">
                    <a:moveTo>
                      <a:pt x="25460" y="13314"/>
                    </a:moveTo>
                    <a:cubicBezTo>
                      <a:pt x="25370" y="11617"/>
                      <a:pt x="24835" y="9920"/>
                      <a:pt x="23942" y="8492"/>
                    </a:cubicBezTo>
                    <a:cubicBezTo>
                      <a:pt x="25103" y="4205"/>
                      <a:pt x="19837" y="-1688"/>
                      <a:pt x="13767" y="455"/>
                    </a:cubicBezTo>
                    <a:cubicBezTo>
                      <a:pt x="11982" y="1080"/>
                      <a:pt x="10376" y="1973"/>
                      <a:pt x="8948" y="3045"/>
                    </a:cubicBezTo>
                    <a:cubicBezTo>
                      <a:pt x="7163" y="3491"/>
                      <a:pt x="5556" y="4205"/>
                      <a:pt x="4217" y="5188"/>
                    </a:cubicBezTo>
                    <a:cubicBezTo>
                      <a:pt x="-3548" y="10635"/>
                      <a:pt x="22" y="21886"/>
                      <a:pt x="9929" y="24565"/>
                    </a:cubicBezTo>
                    <a:cubicBezTo>
                      <a:pt x="15195" y="25994"/>
                      <a:pt x="20997" y="24922"/>
                      <a:pt x="24121" y="21082"/>
                    </a:cubicBezTo>
                    <a:cubicBezTo>
                      <a:pt x="25460" y="19475"/>
                      <a:pt x="25727" y="17600"/>
                      <a:pt x="25281" y="15814"/>
                    </a:cubicBezTo>
                    <a:cubicBezTo>
                      <a:pt x="25370" y="15010"/>
                      <a:pt x="25460" y="14117"/>
                      <a:pt x="25460" y="133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0"/>
              <p:cNvSpPr/>
              <p:nvPr/>
            </p:nvSpPr>
            <p:spPr>
              <a:xfrm>
                <a:off x="1538336" y="6396866"/>
                <a:ext cx="2685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6855" h="24600" extrusionOk="0">
                    <a:moveTo>
                      <a:pt x="13511" y="1254"/>
                    </a:moveTo>
                    <a:cubicBezTo>
                      <a:pt x="9762" y="3665"/>
                      <a:pt x="5924" y="6076"/>
                      <a:pt x="2176" y="8398"/>
                    </a:cubicBezTo>
                    <a:cubicBezTo>
                      <a:pt x="-770" y="10273"/>
                      <a:pt x="-591" y="14649"/>
                      <a:pt x="1908" y="17149"/>
                    </a:cubicBezTo>
                    <a:cubicBezTo>
                      <a:pt x="4139" y="19382"/>
                      <a:pt x="7174" y="19917"/>
                      <a:pt x="9762" y="19114"/>
                    </a:cubicBezTo>
                    <a:cubicBezTo>
                      <a:pt x="9762" y="19203"/>
                      <a:pt x="9762" y="19292"/>
                      <a:pt x="9762" y="19382"/>
                    </a:cubicBezTo>
                    <a:cubicBezTo>
                      <a:pt x="10476" y="24025"/>
                      <a:pt x="17884" y="26168"/>
                      <a:pt x="21365" y="23310"/>
                    </a:cubicBezTo>
                    <a:cubicBezTo>
                      <a:pt x="27167" y="18488"/>
                      <a:pt x="28684" y="10541"/>
                      <a:pt x="24400" y="3665"/>
                    </a:cubicBezTo>
                    <a:cubicBezTo>
                      <a:pt x="21990" y="-264"/>
                      <a:pt x="16992" y="-978"/>
                      <a:pt x="13511" y="12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0"/>
              <p:cNvSpPr/>
              <p:nvPr/>
            </p:nvSpPr>
            <p:spPr>
              <a:xfrm>
                <a:off x="1522959" y="6301151"/>
                <a:ext cx="19077" cy="20284"/>
              </a:xfrm>
              <a:custGeom>
                <a:avLst/>
                <a:gdLst/>
                <a:ahLst/>
                <a:cxnLst/>
                <a:rect l="l" t="t" r="r" b="b"/>
                <a:pathLst>
                  <a:path w="19077" h="20284" extrusionOk="0">
                    <a:moveTo>
                      <a:pt x="11305" y="20263"/>
                    </a:moveTo>
                    <a:cubicBezTo>
                      <a:pt x="16124" y="19996"/>
                      <a:pt x="19248" y="15798"/>
                      <a:pt x="19070" y="11691"/>
                    </a:cubicBezTo>
                    <a:cubicBezTo>
                      <a:pt x="18980" y="10620"/>
                      <a:pt x="18802" y="9637"/>
                      <a:pt x="18445" y="8744"/>
                    </a:cubicBezTo>
                    <a:cubicBezTo>
                      <a:pt x="19070" y="7137"/>
                      <a:pt x="18980" y="5172"/>
                      <a:pt x="17999" y="3654"/>
                    </a:cubicBezTo>
                    <a:cubicBezTo>
                      <a:pt x="15946" y="440"/>
                      <a:pt x="12108" y="-721"/>
                      <a:pt x="8538" y="440"/>
                    </a:cubicBezTo>
                    <a:cubicBezTo>
                      <a:pt x="5146" y="1511"/>
                      <a:pt x="2647" y="4279"/>
                      <a:pt x="1755" y="7404"/>
                    </a:cubicBezTo>
                    <a:cubicBezTo>
                      <a:pt x="1665" y="7673"/>
                      <a:pt x="1665" y="7851"/>
                      <a:pt x="1576" y="8119"/>
                    </a:cubicBezTo>
                    <a:cubicBezTo>
                      <a:pt x="1130" y="9101"/>
                      <a:pt x="684" y="10173"/>
                      <a:pt x="327" y="11155"/>
                    </a:cubicBezTo>
                    <a:cubicBezTo>
                      <a:pt x="-923" y="14102"/>
                      <a:pt x="1576" y="18210"/>
                      <a:pt x="5057" y="19192"/>
                    </a:cubicBezTo>
                    <a:cubicBezTo>
                      <a:pt x="5592" y="19371"/>
                      <a:pt x="6128" y="19460"/>
                      <a:pt x="6664" y="19549"/>
                    </a:cubicBezTo>
                    <a:cubicBezTo>
                      <a:pt x="8181" y="20174"/>
                      <a:pt x="9877" y="20353"/>
                      <a:pt x="11305" y="20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7" name="Google Shape;547;p10"/>
          <p:cNvGrpSpPr/>
          <p:nvPr/>
        </p:nvGrpSpPr>
        <p:grpSpPr>
          <a:xfrm>
            <a:off x="535782" y="3747342"/>
            <a:ext cx="699226" cy="1704160"/>
            <a:chOff x="-447306" y="3705217"/>
            <a:chExt cx="1511186" cy="3683077"/>
          </a:xfrm>
        </p:grpSpPr>
        <p:grpSp>
          <p:nvGrpSpPr>
            <p:cNvPr id="548" name="Google Shape;548;p10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549" name="Google Shape;549;p10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0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0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0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0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0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10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10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0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0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10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10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0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0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3" name="Google Shape;563;p10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564" name="Google Shape;564;p10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0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0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0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10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0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0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0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0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0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10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0646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rgbClr val="838383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title"/>
          </p:nvPr>
        </p:nvSpPr>
        <p:spPr>
          <a:xfrm>
            <a:off x="2412450" y="1522549"/>
            <a:ext cx="4319100" cy="14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10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subTitle" idx="1"/>
          </p:nvPr>
        </p:nvSpPr>
        <p:spPr>
          <a:xfrm>
            <a:off x="2096700" y="2919251"/>
            <a:ext cx="49506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"/>
          <p:cNvSpPr txBox="1">
            <a:spLocks noGrp="1"/>
          </p:cNvSpPr>
          <p:nvPr>
            <p:ph type="subTitle" idx="1"/>
          </p:nvPr>
        </p:nvSpPr>
        <p:spPr>
          <a:xfrm>
            <a:off x="713225" y="1127225"/>
            <a:ext cx="7717500" cy="34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verpass ExtraBold"/>
              <a:buNone/>
              <a:defRPr sz="3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3816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"/>
          <p:cNvSpPr txBox="1">
            <a:spLocks noGrp="1"/>
          </p:cNvSpPr>
          <p:nvPr>
            <p:ph type="title"/>
          </p:nvPr>
        </p:nvSpPr>
        <p:spPr>
          <a:xfrm>
            <a:off x="1097550" y="1982850"/>
            <a:ext cx="69489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4598B"/>
                </a:solidFill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8"/>
          <p:cNvSpPr txBox="1">
            <a:spLocks noGrp="1"/>
          </p:cNvSpPr>
          <p:nvPr>
            <p:ph type="title" idx="2"/>
          </p:nvPr>
        </p:nvSpPr>
        <p:spPr>
          <a:xfrm>
            <a:off x="2271900" y="2694375"/>
            <a:ext cx="46002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9086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C1F4F6-316B-48B9-BA11-760119F6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9000EC-7065-4B2D-93CA-D4BF7D39E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30F112-F348-43F4-B148-D280738C0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F8F1B6-3ECD-46C9-9CB2-924CBA31E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8EFF94-5E5F-4DD9-8DC2-295FC916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8816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1C417D-F0BB-4F07-BEC3-755D7AD5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B89CCB7-3FCF-4F4C-BB02-B6569F5FA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8AD9D6-80AA-41C1-AB2A-BB1918E0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95C301-1F08-44FD-98F3-5C46B586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2D7FEA-8069-4A59-8973-E9095B01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93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2AA63C-6498-436D-844B-3F2A2DB7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FC13E7-744A-47A2-84CE-C5426FE19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DF0BD6-3192-47A2-A157-7FA98ADC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B4DF0A-D736-4994-B12E-5438F11B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DAE6E1-6AD6-4124-8F91-C059E6A2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8858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06199E-F054-44FD-B814-29DE4978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C0535E-CF8A-4C29-9702-8E84F050A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9B0CB9C-2DD3-471E-85F9-6B0456E69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A5D4DB0-3301-42D8-8231-1C657B59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BA5276F-C365-45B0-8F77-00CA246C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1ECF9B-CA0E-403A-909A-A33CA8BB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53362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62D98C-39D8-4583-86AF-0665FAEA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65F85F-3232-4579-8CC5-475763C2D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4DC2397-88B9-4755-844E-B8B75684C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BF7B747-5734-4FCC-8B9D-F1B939AF5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2AD54AD-4ED5-4155-BE87-2D5B22BD0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A548D53-0B9C-41E0-9A1F-BEB2B4EF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7639D30-DB91-404F-BE54-0D841CE0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BB863F3-C310-46E2-A121-9CED5B455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204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06F53E-EB8A-4A4E-8DE9-8ADC093D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9DA8BAF-2657-4B39-9741-A31C771A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F02D6B-0E8B-4F21-9498-1066F69A1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A9A68D1-3A61-477C-A696-7DB195E9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7658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BFC0B0-11ED-49CF-A3A7-9C9AD6A4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D755EA7-8BEF-423B-B132-BEBAC614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71E88D7-AF2A-4337-97C6-67D48601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2158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CAC9E8-220D-43DA-A983-A8738FF0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168897-720E-4B80-9203-C804C51C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77BBB34-AA6F-43FB-87C0-4D1530177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A6842D-A0D9-4416-ACA8-92185BBD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0D6AD44-D164-4478-B6C6-DE721D7F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0BA9173-D537-4321-8286-FD4B2E19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0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bg>
      <p:bgPr>
        <a:solidFill>
          <a:schemeClr val="dk2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7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12954" y="4989"/>
                </a:moveTo>
                <a:lnTo>
                  <a:pt x="12954" y="11013"/>
                </a:lnTo>
                <a:lnTo>
                  <a:pt x="6108" y="11013"/>
                </a:lnTo>
                <a:lnTo>
                  <a:pt x="6108" y="4989"/>
                </a:lnTo>
                <a:close/>
                <a:moveTo>
                  <a:pt x="20098" y="4989"/>
                </a:moveTo>
                <a:lnTo>
                  <a:pt x="20098" y="11013"/>
                </a:lnTo>
                <a:lnTo>
                  <a:pt x="13847" y="11013"/>
                </a:lnTo>
                <a:lnTo>
                  <a:pt x="13847" y="4989"/>
                </a:lnTo>
                <a:close/>
                <a:moveTo>
                  <a:pt x="27837" y="4989"/>
                </a:moveTo>
                <a:lnTo>
                  <a:pt x="27837" y="11013"/>
                </a:lnTo>
                <a:lnTo>
                  <a:pt x="20991" y="11013"/>
                </a:lnTo>
                <a:lnTo>
                  <a:pt x="20991" y="4989"/>
                </a:lnTo>
                <a:close/>
                <a:moveTo>
                  <a:pt x="34981" y="4989"/>
                </a:moveTo>
                <a:lnTo>
                  <a:pt x="34981" y="11013"/>
                </a:lnTo>
                <a:lnTo>
                  <a:pt x="28730" y="11013"/>
                </a:lnTo>
                <a:lnTo>
                  <a:pt x="28730" y="4989"/>
                </a:lnTo>
                <a:close/>
                <a:moveTo>
                  <a:pt x="42720" y="4989"/>
                </a:moveTo>
                <a:lnTo>
                  <a:pt x="42720" y="11013"/>
                </a:lnTo>
                <a:lnTo>
                  <a:pt x="35874" y="11013"/>
                </a:lnTo>
                <a:lnTo>
                  <a:pt x="35874" y="4989"/>
                </a:lnTo>
                <a:close/>
                <a:moveTo>
                  <a:pt x="49863" y="4989"/>
                </a:moveTo>
                <a:lnTo>
                  <a:pt x="49863" y="11013"/>
                </a:lnTo>
                <a:lnTo>
                  <a:pt x="43613" y="11013"/>
                </a:lnTo>
                <a:lnTo>
                  <a:pt x="43613" y="4989"/>
                </a:lnTo>
                <a:close/>
                <a:moveTo>
                  <a:pt x="57602" y="4989"/>
                </a:moveTo>
                <a:lnTo>
                  <a:pt x="57602" y="11013"/>
                </a:lnTo>
                <a:lnTo>
                  <a:pt x="50756" y="11013"/>
                </a:lnTo>
                <a:lnTo>
                  <a:pt x="50756" y="4989"/>
                </a:lnTo>
                <a:close/>
                <a:moveTo>
                  <a:pt x="64746" y="4989"/>
                </a:moveTo>
                <a:lnTo>
                  <a:pt x="64746" y="11013"/>
                </a:lnTo>
                <a:lnTo>
                  <a:pt x="58495" y="11013"/>
                </a:lnTo>
                <a:lnTo>
                  <a:pt x="58495" y="4989"/>
                </a:lnTo>
                <a:close/>
                <a:moveTo>
                  <a:pt x="72485" y="4989"/>
                </a:moveTo>
                <a:lnTo>
                  <a:pt x="72485" y="11013"/>
                </a:lnTo>
                <a:lnTo>
                  <a:pt x="65639" y="11013"/>
                </a:lnTo>
                <a:lnTo>
                  <a:pt x="65639" y="4989"/>
                </a:lnTo>
                <a:close/>
                <a:moveTo>
                  <a:pt x="79629" y="4989"/>
                </a:moveTo>
                <a:lnTo>
                  <a:pt x="79629" y="11013"/>
                </a:lnTo>
                <a:lnTo>
                  <a:pt x="73378" y="11013"/>
                </a:lnTo>
                <a:lnTo>
                  <a:pt x="73378" y="4989"/>
                </a:lnTo>
                <a:close/>
                <a:moveTo>
                  <a:pt x="87368" y="4989"/>
                </a:moveTo>
                <a:lnTo>
                  <a:pt x="87368" y="11013"/>
                </a:lnTo>
                <a:lnTo>
                  <a:pt x="80522" y="11013"/>
                </a:lnTo>
                <a:lnTo>
                  <a:pt x="80522" y="4989"/>
                </a:lnTo>
                <a:close/>
                <a:moveTo>
                  <a:pt x="94512" y="4989"/>
                </a:moveTo>
                <a:lnTo>
                  <a:pt x="94512" y="11013"/>
                </a:lnTo>
                <a:lnTo>
                  <a:pt x="88261" y="11013"/>
                </a:lnTo>
                <a:lnTo>
                  <a:pt x="88261" y="4989"/>
                </a:lnTo>
                <a:close/>
                <a:moveTo>
                  <a:pt x="102251" y="4989"/>
                </a:moveTo>
                <a:lnTo>
                  <a:pt x="102251" y="11013"/>
                </a:lnTo>
                <a:lnTo>
                  <a:pt x="95405" y="11013"/>
                </a:lnTo>
                <a:lnTo>
                  <a:pt x="95405" y="4989"/>
                </a:lnTo>
                <a:close/>
                <a:moveTo>
                  <a:pt x="109395" y="4989"/>
                </a:moveTo>
                <a:lnTo>
                  <a:pt x="109395" y="11013"/>
                </a:lnTo>
                <a:lnTo>
                  <a:pt x="103144" y="11013"/>
                </a:lnTo>
                <a:lnTo>
                  <a:pt x="103144" y="4989"/>
                </a:lnTo>
                <a:close/>
                <a:moveTo>
                  <a:pt x="117134" y="4989"/>
                </a:moveTo>
                <a:lnTo>
                  <a:pt x="117134" y="11013"/>
                </a:lnTo>
                <a:lnTo>
                  <a:pt x="110288" y="11013"/>
                </a:lnTo>
                <a:lnTo>
                  <a:pt x="110288" y="4989"/>
                </a:lnTo>
                <a:close/>
                <a:moveTo>
                  <a:pt x="124277" y="4989"/>
                </a:moveTo>
                <a:lnTo>
                  <a:pt x="124277" y="11013"/>
                </a:lnTo>
                <a:lnTo>
                  <a:pt x="118027" y="11013"/>
                </a:lnTo>
                <a:lnTo>
                  <a:pt x="118027" y="4989"/>
                </a:lnTo>
                <a:close/>
                <a:moveTo>
                  <a:pt x="132017" y="4989"/>
                </a:moveTo>
                <a:lnTo>
                  <a:pt x="132017" y="11013"/>
                </a:lnTo>
                <a:lnTo>
                  <a:pt x="125170" y="11013"/>
                </a:lnTo>
                <a:lnTo>
                  <a:pt x="125170" y="4989"/>
                </a:lnTo>
                <a:close/>
                <a:moveTo>
                  <a:pt x="139160" y="4989"/>
                </a:moveTo>
                <a:lnTo>
                  <a:pt x="139160" y="11013"/>
                </a:lnTo>
                <a:lnTo>
                  <a:pt x="132909" y="11013"/>
                </a:lnTo>
                <a:lnTo>
                  <a:pt x="132909" y="4989"/>
                </a:lnTo>
                <a:close/>
                <a:moveTo>
                  <a:pt x="146899" y="4989"/>
                </a:moveTo>
                <a:lnTo>
                  <a:pt x="146899" y="11013"/>
                </a:lnTo>
                <a:lnTo>
                  <a:pt x="140053" y="11013"/>
                </a:lnTo>
                <a:lnTo>
                  <a:pt x="140053" y="4989"/>
                </a:lnTo>
                <a:close/>
                <a:moveTo>
                  <a:pt x="154043" y="4989"/>
                </a:moveTo>
                <a:lnTo>
                  <a:pt x="154043" y="11013"/>
                </a:lnTo>
                <a:lnTo>
                  <a:pt x="147792" y="11013"/>
                </a:lnTo>
                <a:lnTo>
                  <a:pt x="147792" y="4989"/>
                </a:lnTo>
                <a:close/>
                <a:moveTo>
                  <a:pt x="161782" y="4989"/>
                </a:moveTo>
                <a:lnTo>
                  <a:pt x="161782" y="11013"/>
                </a:lnTo>
                <a:lnTo>
                  <a:pt x="154936" y="11013"/>
                </a:lnTo>
                <a:lnTo>
                  <a:pt x="154936" y="4989"/>
                </a:lnTo>
                <a:close/>
                <a:moveTo>
                  <a:pt x="168926" y="4989"/>
                </a:moveTo>
                <a:lnTo>
                  <a:pt x="168926" y="11013"/>
                </a:lnTo>
                <a:lnTo>
                  <a:pt x="162675" y="11013"/>
                </a:lnTo>
                <a:lnTo>
                  <a:pt x="162675" y="4989"/>
                </a:lnTo>
                <a:close/>
                <a:moveTo>
                  <a:pt x="176665" y="4989"/>
                </a:moveTo>
                <a:lnTo>
                  <a:pt x="176665" y="11013"/>
                </a:lnTo>
                <a:lnTo>
                  <a:pt x="169819" y="11013"/>
                </a:lnTo>
                <a:lnTo>
                  <a:pt x="169819" y="4989"/>
                </a:lnTo>
                <a:close/>
                <a:moveTo>
                  <a:pt x="183809" y="4989"/>
                </a:moveTo>
                <a:lnTo>
                  <a:pt x="183809" y="11013"/>
                </a:lnTo>
                <a:lnTo>
                  <a:pt x="177558" y="11013"/>
                </a:lnTo>
                <a:lnTo>
                  <a:pt x="177558" y="4989"/>
                </a:lnTo>
                <a:close/>
                <a:moveTo>
                  <a:pt x="191548" y="4989"/>
                </a:moveTo>
                <a:lnTo>
                  <a:pt x="191548" y="11013"/>
                </a:lnTo>
                <a:lnTo>
                  <a:pt x="184702" y="11013"/>
                </a:lnTo>
                <a:lnTo>
                  <a:pt x="184702" y="4989"/>
                </a:lnTo>
                <a:close/>
                <a:moveTo>
                  <a:pt x="198692" y="4989"/>
                </a:moveTo>
                <a:lnTo>
                  <a:pt x="198692" y="11013"/>
                </a:lnTo>
                <a:lnTo>
                  <a:pt x="192441" y="11013"/>
                </a:lnTo>
                <a:lnTo>
                  <a:pt x="192441" y="4989"/>
                </a:lnTo>
                <a:close/>
                <a:moveTo>
                  <a:pt x="206431" y="4989"/>
                </a:moveTo>
                <a:lnTo>
                  <a:pt x="206431" y="11013"/>
                </a:lnTo>
                <a:lnTo>
                  <a:pt x="199584" y="11013"/>
                </a:lnTo>
                <a:lnTo>
                  <a:pt x="199584" y="4989"/>
                </a:lnTo>
                <a:close/>
                <a:moveTo>
                  <a:pt x="213574" y="4989"/>
                </a:moveTo>
                <a:lnTo>
                  <a:pt x="213574" y="11013"/>
                </a:lnTo>
                <a:lnTo>
                  <a:pt x="207324" y="11013"/>
                </a:lnTo>
                <a:lnTo>
                  <a:pt x="207324" y="4989"/>
                </a:lnTo>
                <a:close/>
                <a:moveTo>
                  <a:pt x="221313" y="4989"/>
                </a:moveTo>
                <a:lnTo>
                  <a:pt x="221313" y="11013"/>
                </a:lnTo>
                <a:lnTo>
                  <a:pt x="214467" y="11013"/>
                </a:lnTo>
                <a:lnTo>
                  <a:pt x="214467" y="4989"/>
                </a:lnTo>
                <a:close/>
                <a:moveTo>
                  <a:pt x="228457" y="4989"/>
                </a:moveTo>
                <a:lnTo>
                  <a:pt x="228457" y="11013"/>
                </a:lnTo>
                <a:lnTo>
                  <a:pt x="222206" y="11013"/>
                </a:lnTo>
                <a:lnTo>
                  <a:pt x="222206" y="4989"/>
                </a:lnTo>
                <a:close/>
                <a:moveTo>
                  <a:pt x="236196" y="4989"/>
                </a:moveTo>
                <a:lnTo>
                  <a:pt x="236196" y="11013"/>
                </a:lnTo>
                <a:lnTo>
                  <a:pt x="229350" y="11013"/>
                </a:lnTo>
                <a:lnTo>
                  <a:pt x="229350" y="4989"/>
                </a:lnTo>
                <a:close/>
                <a:moveTo>
                  <a:pt x="243340" y="4989"/>
                </a:moveTo>
                <a:lnTo>
                  <a:pt x="243340" y="11013"/>
                </a:lnTo>
                <a:lnTo>
                  <a:pt x="237089" y="11013"/>
                </a:lnTo>
                <a:lnTo>
                  <a:pt x="237089" y="4989"/>
                </a:lnTo>
                <a:close/>
                <a:moveTo>
                  <a:pt x="251079" y="4989"/>
                </a:moveTo>
                <a:lnTo>
                  <a:pt x="251079" y="11013"/>
                </a:lnTo>
                <a:lnTo>
                  <a:pt x="244233" y="11013"/>
                </a:lnTo>
                <a:lnTo>
                  <a:pt x="244233" y="4989"/>
                </a:lnTo>
                <a:close/>
                <a:moveTo>
                  <a:pt x="258223" y="4989"/>
                </a:moveTo>
                <a:lnTo>
                  <a:pt x="258223" y="11013"/>
                </a:lnTo>
                <a:lnTo>
                  <a:pt x="251972" y="11013"/>
                </a:lnTo>
                <a:lnTo>
                  <a:pt x="251972" y="4989"/>
                </a:lnTo>
                <a:close/>
                <a:moveTo>
                  <a:pt x="265962" y="4989"/>
                </a:moveTo>
                <a:lnTo>
                  <a:pt x="265962" y="11013"/>
                </a:lnTo>
                <a:lnTo>
                  <a:pt x="259116" y="11013"/>
                </a:lnTo>
                <a:lnTo>
                  <a:pt x="259116" y="4989"/>
                </a:lnTo>
                <a:close/>
                <a:moveTo>
                  <a:pt x="273106" y="4989"/>
                </a:moveTo>
                <a:lnTo>
                  <a:pt x="273106" y="11013"/>
                </a:lnTo>
                <a:lnTo>
                  <a:pt x="266855" y="11013"/>
                </a:lnTo>
                <a:lnTo>
                  <a:pt x="266855" y="4989"/>
                </a:lnTo>
                <a:close/>
                <a:moveTo>
                  <a:pt x="280845" y="4989"/>
                </a:moveTo>
                <a:lnTo>
                  <a:pt x="280845" y="11013"/>
                </a:lnTo>
                <a:lnTo>
                  <a:pt x="273999" y="11013"/>
                </a:lnTo>
                <a:lnTo>
                  <a:pt x="273999" y="4989"/>
                </a:lnTo>
                <a:close/>
                <a:moveTo>
                  <a:pt x="12954" y="11906"/>
                </a:moveTo>
                <a:lnTo>
                  <a:pt x="12954" y="17931"/>
                </a:lnTo>
                <a:lnTo>
                  <a:pt x="6108" y="17931"/>
                </a:lnTo>
                <a:lnTo>
                  <a:pt x="6108" y="11906"/>
                </a:lnTo>
                <a:close/>
                <a:moveTo>
                  <a:pt x="20098" y="11906"/>
                </a:moveTo>
                <a:lnTo>
                  <a:pt x="20098" y="17931"/>
                </a:lnTo>
                <a:lnTo>
                  <a:pt x="13847" y="17931"/>
                </a:lnTo>
                <a:lnTo>
                  <a:pt x="13847" y="11906"/>
                </a:lnTo>
                <a:close/>
                <a:moveTo>
                  <a:pt x="27837" y="11906"/>
                </a:moveTo>
                <a:lnTo>
                  <a:pt x="27837" y="17931"/>
                </a:lnTo>
                <a:lnTo>
                  <a:pt x="20991" y="17931"/>
                </a:lnTo>
                <a:lnTo>
                  <a:pt x="20991" y="11906"/>
                </a:lnTo>
                <a:close/>
                <a:moveTo>
                  <a:pt x="34981" y="11906"/>
                </a:moveTo>
                <a:lnTo>
                  <a:pt x="34981" y="17931"/>
                </a:lnTo>
                <a:lnTo>
                  <a:pt x="28730" y="17931"/>
                </a:lnTo>
                <a:lnTo>
                  <a:pt x="28730" y="11906"/>
                </a:lnTo>
                <a:close/>
                <a:moveTo>
                  <a:pt x="42720" y="11906"/>
                </a:moveTo>
                <a:lnTo>
                  <a:pt x="42720" y="17931"/>
                </a:lnTo>
                <a:lnTo>
                  <a:pt x="35874" y="17931"/>
                </a:lnTo>
                <a:lnTo>
                  <a:pt x="35874" y="11906"/>
                </a:lnTo>
                <a:close/>
                <a:moveTo>
                  <a:pt x="49863" y="11906"/>
                </a:moveTo>
                <a:lnTo>
                  <a:pt x="49863" y="17931"/>
                </a:lnTo>
                <a:lnTo>
                  <a:pt x="43613" y="17931"/>
                </a:lnTo>
                <a:lnTo>
                  <a:pt x="43613" y="11906"/>
                </a:lnTo>
                <a:close/>
                <a:moveTo>
                  <a:pt x="57602" y="11906"/>
                </a:moveTo>
                <a:lnTo>
                  <a:pt x="57602" y="17931"/>
                </a:lnTo>
                <a:lnTo>
                  <a:pt x="50756" y="17931"/>
                </a:lnTo>
                <a:lnTo>
                  <a:pt x="50756" y="11906"/>
                </a:lnTo>
                <a:close/>
                <a:moveTo>
                  <a:pt x="64746" y="11906"/>
                </a:moveTo>
                <a:lnTo>
                  <a:pt x="64746" y="17931"/>
                </a:lnTo>
                <a:lnTo>
                  <a:pt x="58495" y="17931"/>
                </a:lnTo>
                <a:lnTo>
                  <a:pt x="58495" y="11906"/>
                </a:lnTo>
                <a:close/>
                <a:moveTo>
                  <a:pt x="72485" y="11906"/>
                </a:moveTo>
                <a:lnTo>
                  <a:pt x="72485" y="17931"/>
                </a:lnTo>
                <a:lnTo>
                  <a:pt x="65639" y="17931"/>
                </a:lnTo>
                <a:lnTo>
                  <a:pt x="65639" y="11906"/>
                </a:lnTo>
                <a:close/>
                <a:moveTo>
                  <a:pt x="79629" y="11906"/>
                </a:moveTo>
                <a:lnTo>
                  <a:pt x="79629" y="17931"/>
                </a:lnTo>
                <a:lnTo>
                  <a:pt x="73378" y="17931"/>
                </a:lnTo>
                <a:lnTo>
                  <a:pt x="73378" y="11906"/>
                </a:lnTo>
                <a:close/>
                <a:moveTo>
                  <a:pt x="87368" y="11906"/>
                </a:moveTo>
                <a:lnTo>
                  <a:pt x="87368" y="17931"/>
                </a:lnTo>
                <a:lnTo>
                  <a:pt x="80522" y="17931"/>
                </a:lnTo>
                <a:lnTo>
                  <a:pt x="80522" y="11906"/>
                </a:lnTo>
                <a:close/>
                <a:moveTo>
                  <a:pt x="94512" y="11906"/>
                </a:moveTo>
                <a:lnTo>
                  <a:pt x="94512" y="17931"/>
                </a:lnTo>
                <a:lnTo>
                  <a:pt x="88261" y="17931"/>
                </a:lnTo>
                <a:lnTo>
                  <a:pt x="88261" y="11906"/>
                </a:lnTo>
                <a:close/>
                <a:moveTo>
                  <a:pt x="102251" y="11906"/>
                </a:moveTo>
                <a:lnTo>
                  <a:pt x="102251" y="17931"/>
                </a:lnTo>
                <a:lnTo>
                  <a:pt x="95405" y="17931"/>
                </a:lnTo>
                <a:lnTo>
                  <a:pt x="95405" y="11906"/>
                </a:lnTo>
                <a:close/>
                <a:moveTo>
                  <a:pt x="109395" y="11906"/>
                </a:moveTo>
                <a:lnTo>
                  <a:pt x="109395" y="17931"/>
                </a:lnTo>
                <a:lnTo>
                  <a:pt x="103144" y="17931"/>
                </a:lnTo>
                <a:lnTo>
                  <a:pt x="103144" y="11906"/>
                </a:lnTo>
                <a:close/>
                <a:moveTo>
                  <a:pt x="117134" y="11906"/>
                </a:moveTo>
                <a:lnTo>
                  <a:pt x="117134" y="17931"/>
                </a:lnTo>
                <a:lnTo>
                  <a:pt x="110288" y="17931"/>
                </a:lnTo>
                <a:lnTo>
                  <a:pt x="110288" y="11906"/>
                </a:lnTo>
                <a:close/>
                <a:moveTo>
                  <a:pt x="124277" y="11906"/>
                </a:moveTo>
                <a:lnTo>
                  <a:pt x="124277" y="17931"/>
                </a:lnTo>
                <a:lnTo>
                  <a:pt x="118027" y="17931"/>
                </a:lnTo>
                <a:lnTo>
                  <a:pt x="118027" y="11906"/>
                </a:lnTo>
                <a:close/>
                <a:moveTo>
                  <a:pt x="132017" y="11906"/>
                </a:moveTo>
                <a:lnTo>
                  <a:pt x="132017" y="17931"/>
                </a:lnTo>
                <a:lnTo>
                  <a:pt x="125170" y="17931"/>
                </a:lnTo>
                <a:lnTo>
                  <a:pt x="125170" y="11906"/>
                </a:lnTo>
                <a:close/>
                <a:moveTo>
                  <a:pt x="139160" y="11906"/>
                </a:moveTo>
                <a:lnTo>
                  <a:pt x="139160" y="17931"/>
                </a:lnTo>
                <a:lnTo>
                  <a:pt x="132909" y="17931"/>
                </a:lnTo>
                <a:lnTo>
                  <a:pt x="132909" y="11906"/>
                </a:lnTo>
                <a:close/>
                <a:moveTo>
                  <a:pt x="146899" y="11906"/>
                </a:moveTo>
                <a:lnTo>
                  <a:pt x="146899" y="17931"/>
                </a:lnTo>
                <a:lnTo>
                  <a:pt x="140053" y="17931"/>
                </a:lnTo>
                <a:lnTo>
                  <a:pt x="140053" y="11906"/>
                </a:lnTo>
                <a:close/>
                <a:moveTo>
                  <a:pt x="154043" y="11906"/>
                </a:moveTo>
                <a:lnTo>
                  <a:pt x="154043" y="17931"/>
                </a:lnTo>
                <a:lnTo>
                  <a:pt x="147792" y="17931"/>
                </a:lnTo>
                <a:lnTo>
                  <a:pt x="147792" y="11906"/>
                </a:lnTo>
                <a:close/>
                <a:moveTo>
                  <a:pt x="161782" y="11906"/>
                </a:moveTo>
                <a:lnTo>
                  <a:pt x="161782" y="17931"/>
                </a:lnTo>
                <a:lnTo>
                  <a:pt x="154936" y="17931"/>
                </a:lnTo>
                <a:lnTo>
                  <a:pt x="154936" y="11906"/>
                </a:lnTo>
                <a:close/>
                <a:moveTo>
                  <a:pt x="168926" y="11906"/>
                </a:moveTo>
                <a:lnTo>
                  <a:pt x="168926" y="17931"/>
                </a:lnTo>
                <a:lnTo>
                  <a:pt x="162675" y="17931"/>
                </a:lnTo>
                <a:lnTo>
                  <a:pt x="162675" y="11906"/>
                </a:lnTo>
                <a:close/>
                <a:moveTo>
                  <a:pt x="176665" y="11906"/>
                </a:moveTo>
                <a:lnTo>
                  <a:pt x="176665" y="17931"/>
                </a:lnTo>
                <a:lnTo>
                  <a:pt x="169819" y="17931"/>
                </a:lnTo>
                <a:lnTo>
                  <a:pt x="169819" y="11906"/>
                </a:lnTo>
                <a:close/>
                <a:moveTo>
                  <a:pt x="183809" y="11906"/>
                </a:moveTo>
                <a:lnTo>
                  <a:pt x="183809" y="17931"/>
                </a:lnTo>
                <a:lnTo>
                  <a:pt x="177558" y="17931"/>
                </a:lnTo>
                <a:lnTo>
                  <a:pt x="177558" y="11906"/>
                </a:lnTo>
                <a:close/>
                <a:moveTo>
                  <a:pt x="191548" y="11906"/>
                </a:moveTo>
                <a:lnTo>
                  <a:pt x="191548" y="17931"/>
                </a:lnTo>
                <a:lnTo>
                  <a:pt x="184702" y="17931"/>
                </a:lnTo>
                <a:lnTo>
                  <a:pt x="184702" y="11906"/>
                </a:lnTo>
                <a:close/>
                <a:moveTo>
                  <a:pt x="198692" y="11906"/>
                </a:moveTo>
                <a:lnTo>
                  <a:pt x="198692" y="17931"/>
                </a:lnTo>
                <a:lnTo>
                  <a:pt x="192441" y="17931"/>
                </a:lnTo>
                <a:lnTo>
                  <a:pt x="192441" y="11906"/>
                </a:lnTo>
                <a:close/>
                <a:moveTo>
                  <a:pt x="206431" y="11906"/>
                </a:moveTo>
                <a:lnTo>
                  <a:pt x="206431" y="17931"/>
                </a:lnTo>
                <a:lnTo>
                  <a:pt x="199584" y="17931"/>
                </a:lnTo>
                <a:lnTo>
                  <a:pt x="199584" y="11906"/>
                </a:lnTo>
                <a:close/>
                <a:moveTo>
                  <a:pt x="213574" y="11906"/>
                </a:moveTo>
                <a:lnTo>
                  <a:pt x="213574" y="17931"/>
                </a:lnTo>
                <a:lnTo>
                  <a:pt x="207324" y="17931"/>
                </a:lnTo>
                <a:lnTo>
                  <a:pt x="207324" y="11906"/>
                </a:lnTo>
                <a:close/>
                <a:moveTo>
                  <a:pt x="221313" y="11906"/>
                </a:moveTo>
                <a:lnTo>
                  <a:pt x="221313" y="17931"/>
                </a:lnTo>
                <a:lnTo>
                  <a:pt x="214467" y="17931"/>
                </a:lnTo>
                <a:lnTo>
                  <a:pt x="214467" y="11906"/>
                </a:lnTo>
                <a:close/>
                <a:moveTo>
                  <a:pt x="228457" y="11906"/>
                </a:moveTo>
                <a:lnTo>
                  <a:pt x="228457" y="17931"/>
                </a:lnTo>
                <a:lnTo>
                  <a:pt x="222206" y="17931"/>
                </a:lnTo>
                <a:lnTo>
                  <a:pt x="222206" y="11906"/>
                </a:lnTo>
                <a:close/>
                <a:moveTo>
                  <a:pt x="236196" y="11906"/>
                </a:moveTo>
                <a:lnTo>
                  <a:pt x="236196" y="17931"/>
                </a:lnTo>
                <a:lnTo>
                  <a:pt x="229350" y="17931"/>
                </a:lnTo>
                <a:lnTo>
                  <a:pt x="229350" y="11906"/>
                </a:lnTo>
                <a:close/>
                <a:moveTo>
                  <a:pt x="243340" y="11906"/>
                </a:moveTo>
                <a:lnTo>
                  <a:pt x="243340" y="17931"/>
                </a:lnTo>
                <a:lnTo>
                  <a:pt x="237089" y="17931"/>
                </a:lnTo>
                <a:lnTo>
                  <a:pt x="237089" y="11906"/>
                </a:lnTo>
                <a:close/>
                <a:moveTo>
                  <a:pt x="251079" y="11906"/>
                </a:moveTo>
                <a:lnTo>
                  <a:pt x="251079" y="17931"/>
                </a:lnTo>
                <a:lnTo>
                  <a:pt x="244233" y="17931"/>
                </a:lnTo>
                <a:lnTo>
                  <a:pt x="244233" y="11906"/>
                </a:lnTo>
                <a:close/>
                <a:moveTo>
                  <a:pt x="258223" y="11906"/>
                </a:moveTo>
                <a:lnTo>
                  <a:pt x="258223" y="17931"/>
                </a:lnTo>
                <a:lnTo>
                  <a:pt x="251972" y="17931"/>
                </a:lnTo>
                <a:lnTo>
                  <a:pt x="251972" y="11906"/>
                </a:lnTo>
                <a:close/>
                <a:moveTo>
                  <a:pt x="265962" y="11906"/>
                </a:moveTo>
                <a:lnTo>
                  <a:pt x="265962" y="17931"/>
                </a:lnTo>
                <a:lnTo>
                  <a:pt x="259116" y="17931"/>
                </a:lnTo>
                <a:lnTo>
                  <a:pt x="259116" y="11906"/>
                </a:lnTo>
                <a:close/>
                <a:moveTo>
                  <a:pt x="273106" y="11906"/>
                </a:moveTo>
                <a:lnTo>
                  <a:pt x="273106" y="17931"/>
                </a:lnTo>
                <a:lnTo>
                  <a:pt x="266855" y="17931"/>
                </a:lnTo>
                <a:lnTo>
                  <a:pt x="266855" y="11906"/>
                </a:lnTo>
                <a:close/>
                <a:moveTo>
                  <a:pt x="280845" y="11906"/>
                </a:moveTo>
                <a:lnTo>
                  <a:pt x="280845" y="17931"/>
                </a:lnTo>
                <a:lnTo>
                  <a:pt x="273999" y="17931"/>
                </a:lnTo>
                <a:lnTo>
                  <a:pt x="273999" y="11906"/>
                </a:lnTo>
                <a:close/>
                <a:moveTo>
                  <a:pt x="12954" y="18824"/>
                </a:moveTo>
                <a:lnTo>
                  <a:pt x="12954" y="24860"/>
                </a:lnTo>
                <a:lnTo>
                  <a:pt x="6108" y="24860"/>
                </a:lnTo>
                <a:lnTo>
                  <a:pt x="6108" y="18824"/>
                </a:lnTo>
                <a:close/>
                <a:moveTo>
                  <a:pt x="20098" y="18824"/>
                </a:moveTo>
                <a:lnTo>
                  <a:pt x="20098" y="24860"/>
                </a:lnTo>
                <a:lnTo>
                  <a:pt x="13847" y="24860"/>
                </a:lnTo>
                <a:lnTo>
                  <a:pt x="13847" y="18824"/>
                </a:lnTo>
                <a:close/>
                <a:moveTo>
                  <a:pt x="27837" y="18824"/>
                </a:moveTo>
                <a:lnTo>
                  <a:pt x="27837" y="24860"/>
                </a:lnTo>
                <a:lnTo>
                  <a:pt x="20991" y="24860"/>
                </a:lnTo>
                <a:lnTo>
                  <a:pt x="20991" y="18824"/>
                </a:lnTo>
                <a:close/>
                <a:moveTo>
                  <a:pt x="34981" y="18824"/>
                </a:moveTo>
                <a:lnTo>
                  <a:pt x="34981" y="24860"/>
                </a:lnTo>
                <a:lnTo>
                  <a:pt x="28730" y="24860"/>
                </a:lnTo>
                <a:lnTo>
                  <a:pt x="28730" y="18824"/>
                </a:lnTo>
                <a:close/>
                <a:moveTo>
                  <a:pt x="42720" y="18824"/>
                </a:moveTo>
                <a:lnTo>
                  <a:pt x="42720" y="24860"/>
                </a:lnTo>
                <a:lnTo>
                  <a:pt x="35874" y="24860"/>
                </a:lnTo>
                <a:lnTo>
                  <a:pt x="35874" y="18824"/>
                </a:lnTo>
                <a:close/>
                <a:moveTo>
                  <a:pt x="49863" y="18824"/>
                </a:moveTo>
                <a:lnTo>
                  <a:pt x="49863" y="24860"/>
                </a:lnTo>
                <a:lnTo>
                  <a:pt x="43613" y="24860"/>
                </a:lnTo>
                <a:lnTo>
                  <a:pt x="43613" y="18824"/>
                </a:lnTo>
                <a:close/>
                <a:moveTo>
                  <a:pt x="57602" y="18824"/>
                </a:moveTo>
                <a:lnTo>
                  <a:pt x="57602" y="24860"/>
                </a:lnTo>
                <a:lnTo>
                  <a:pt x="50756" y="24860"/>
                </a:lnTo>
                <a:lnTo>
                  <a:pt x="50756" y="18824"/>
                </a:lnTo>
                <a:close/>
                <a:moveTo>
                  <a:pt x="64746" y="18824"/>
                </a:moveTo>
                <a:lnTo>
                  <a:pt x="64746" y="24860"/>
                </a:lnTo>
                <a:lnTo>
                  <a:pt x="58495" y="24860"/>
                </a:lnTo>
                <a:lnTo>
                  <a:pt x="58495" y="18824"/>
                </a:lnTo>
                <a:close/>
                <a:moveTo>
                  <a:pt x="72485" y="18824"/>
                </a:moveTo>
                <a:lnTo>
                  <a:pt x="72485" y="24860"/>
                </a:lnTo>
                <a:lnTo>
                  <a:pt x="65639" y="24860"/>
                </a:lnTo>
                <a:lnTo>
                  <a:pt x="65639" y="18824"/>
                </a:lnTo>
                <a:close/>
                <a:moveTo>
                  <a:pt x="79629" y="18824"/>
                </a:moveTo>
                <a:lnTo>
                  <a:pt x="79629" y="24860"/>
                </a:lnTo>
                <a:lnTo>
                  <a:pt x="73378" y="24860"/>
                </a:lnTo>
                <a:lnTo>
                  <a:pt x="73378" y="18824"/>
                </a:lnTo>
                <a:close/>
                <a:moveTo>
                  <a:pt x="87368" y="18824"/>
                </a:moveTo>
                <a:lnTo>
                  <a:pt x="87368" y="24860"/>
                </a:lnTo>
                <a:lnTo>
                  <a:pt x="80522" y="24860"/>
                </a:lnTo>
                <a:lnTo>
                  <a:pt x="80522" y="18824"/>
                </a:lnTo>
                <a:close/>
                <a:moveTo>
                  <a:pt x="94512" y="18824"/>
                </a:moveTo>
                <a:lnTo>
                  <a:pt x="94512" y="24860"/>
                </a:lnTo>
                <a:lnTo>
                  <a:pt x="88261" y="24860"/>
                </a:lnTo>
                <a:lnTo>
                  <a:pt x="88261" y="18824"/>
                </a:lnTo>
                <a:close/>
                <a:moveTo>
                  <a:pt x="102251" y="18824"/>
                </a:moveTo>
                <a:lnTo>
                  <a:pt x="102251" y="24860"/>
                </a:lnTo>
                <a:lnTo>
                  <a:pt x="95405" y="24860"/>
                </a:lnTo>
                <a:lnTo>
                  <a:pt x="95405" y="18824"/>
                </a:lnTo>
                <a:close/>
                <a:moveTo>
                  <a:pt x="109395" y="18824"/>
                </a:moveTo>
                <a:lnTo>
                  <a:pt x="109395" y="24860"/>
                </a:lnTo>
                <a:lnTo>
                  <a:pt x="103144" y="24860"/>
                </a:lnTo>
                <a:lnTo>
                  <a:pt x="103144" y="18824"/>
                </a:lnTo>
                <a:close/>
                <a:moveTo>
                  <a:pt x="117134" y="18824"/>
                </a:moveTo>
                <a:lnTo>
                  <a:pt x="117134" y="24860"/>
                </a:lnTo>
                <a:lnTo>
                  <a:pt x="110288" y="24860"/>
                </a:lnTo>
                <a:lnTo>
                  <a:pt x="110288" y="18824"/>
                </a:lnTo>
                <a:close/>
                <a:moveTo>
                  <a:pt x="124277" y="18824"/>
                </a:moveTo>
                <a:lnTo>
                  <a:pt x="124277" y="24860"/>
                </a:lnTo>
                <a:lnTo>
                  <a:pt x="118027" y="24860"/>
                </a:lnTo>
                <a:lnTo>
                  <a:pt x="118027" y="18824"/>
                </a:lnTo>
                <a:close/>
                <a:moveTo>
                  <a:pt x="132017" y="18824"/>
                </a:moveTo>
                <a:lnTo>
                  <a:pt x="132017" y="24860"/>
                </a:lnTo>
                <a:lnTo>
                  <a:pt x="125170" y="24860"/>
                </a:lnTo>
                <a:lnTo>
                  <a:pt x="125170" y="18824"/>
                </a:lnTo>
                <a:close/>
                <a:moveTo>
                  <a:pt x="139160" y="18824"/>
                </a:moveTo>
                <a:lnTo>
                  <a:pt x="139160" y="24860"/>
                </a:lnTo>
                <a:lnTo>
                  <a:pt x="132909" y="24860"/>
                </a:lnTo>
                <a:lnTo>
                  <a:pt x="132909" y="18824"/>
                </a:lnTo>
                <a:close/>
                <a:moveTo>
                  <a:pt x="146899" y="18824"/>
                </a:moveTo>
                <a:lnTo>
                  <a:pt x="146899" y="24860"/>
                </a:lnTo>
                <a:lnTo>
                  <a:pt x="140053" y="24860"/>
                </a:lnTo>
                <a:lnTo>
                  <a:pt x="140053" y="18824"/>
                </a:lnTo>
                <a:close/>
                <a:moveTo>
                  <a:pt x="154043" y="18824"/>
                </a:moveTo>
                <a:lnTo>
                  <a:pt x="154043" y="24860"/>
                </a:lnTo>
                <a:lnTo>
                  <a:pt x="147792" y="24860"/>
                </a:lnTo>
                <a:lnTo>
                  <a:pt x="147792" y="18824"/>
                </a:lnTo>
                <a:close/>
                <a:moveTo>
                  <a:pt x="161782" y="18824"/>
                </a:moveTo>
                <a:lnTo>
                  <a:pt x="161782" y="24860"/>
                </a:lnTo>
                <a:lnTo>
                  <a:pt x="154936" y="24860"/>
                </a:lnTo>
                <a:lnTo>
                  <a:pt x="154936" y="18824"/>
                </a:lnTo>
                <a:close/>
                <a:moveTo>
                  <a:pt x="168926" y="18824"/>
                </a:moveTo>
                <a:lnTo>
                  <a:pt x="168926" y="24860"/>
                </a:lnTo>
                <a:lnTo>
                  <a:pt x="162675" y="24860"/>
                </a:lnTo>
                <a:lnTo>
                  <a:pt x="162675" y="18824"/>
                </a:lnTo>
                <a:close/>
                <a:moveTo>
                  <a:pt x="176665" y="18824"/>
                </a:moveTo>
                <a:lnTo>
                  <a:pt x="176665" y="24860"/>
                </a:lnTo>
                <a:lnTo>
                  <a:pt x="169819" y="24860"/>
                </a:lnTo>
                <a:lnTo>
                  <a:pt x="169819" y="18824"/>
                </a:lnTo>
                <a:close/>
                <a:moveTo>
                  <a:pt x="183809" y="18824"/>
                </a:moveTo>
                <a:lnTo>
                  <a:pt x="183809" y="24860"/>
                </a:lnTo>
                <a:lnTo>
                  <a:pt x="177558" y="24860"/>
                </a:lnTo>
                <a:lnTo>
                  <a:pt x="177558" y="18824"/>
                </a:lnTo>
                <a:close/>
                <a:moveTo>
                  <a:pt x="191548" y="18824"/>
                </a:moveTo>
                <a:lnTo>
                  <a:pt x="191548" y="24860"/>
                </a:lnTo>
                <a:lnTo>
                  <a:pt x="184702" y="24860"/>
                </a:lnTo>
                <a:lnTo>
                  <a:pt x="184702" y="18824"/>
                </a:lnTo>
                <a:close/>
                <a:moveTo>
                  <a:pt x="198692" y="18824"/>
                </a:moveTo>
                <a:lnTo>
                  <a:pt x="198692" y="24860"/>
                </a:lnTo>
                <a:lnTo>
                  <a:pt x="192441" y="24860"/>
                </a:lnTo>
                <a:lnTo>
                  <a:pt x="192441" y="18824"/>
                </a:lnTo>
                <a:close/>
                <a:moveTo>
                  <a:pt x="206431" y="18824"/>
                </a:moveTo>
                <a:lnTo>
                  <a:pt x="206431" y="24860"/>
                </a:lnTo>
                <a:lnTo>
                  <a:pt x="199584" y="24860"/>
                </a:lnTo>
                <a:lnTo>
                  <a:pt x="199584" y="18824"/>
                </a:lnTo>
                <a:close/>
                <a:moveTo>
                  <a:pt x="213574" y="18824"/>
                </a:moveTo>
                <a:lnTo>
                  <a:pt x="213574" y="24860"/>
                </a:lnTo>
                <a:lnTo>
                  <a:pt x="207324" y="24860"/>
                </a:lnTo>
                <a:lnTo>
                  <a:pt x="207324" y="18824"/>
                </a:lnTo>
                <a:close/>
                <a:moveTo>
                  <a:pt x="221313" y="18824"/>
                </a:moveTo>
                <a:lnTo>
                  <a:pt x="221313" y="24860"/>
                </a:lnTo>
                <a:lnTo>
                  <a:pt x="214467" y="24860"/>
                </a:lnTo>
                <a:lnTo>
                  <a:pt x="214467" y="18824"/>
                </a:lnTo>
                <a:close/>
                <a:moveTo>
                  <a:pt x="228457" y="18824"/>
                </a:moveTo>
                <a:lnTo>
                  <a:pt x="228457" y="24860"/>
                </a:lnTo>
                <a:lnTo>
                  <a:pt x="222206" y="24860"/>
                </a:lnTo>
                <a:lnTo>
                  <a:pt x="222206" y="18824"/>
                </a:lnTo>
                <a:close/>
                <a:moveTo>
                  <a:pt x="236196" y="18824"/>
                </a:moveTo>
                <a:lnTo>
                  <a:pt x="236196" y="24860"/>
                </a:lnTo>
                <a:lnTo>
                  <a:pt x="229350" y="24860"/>
                </a:lnTo>
                <a:lnTo>
                  <a:pt x="229350" y="18824"/>
                </a:lnTo>
                <a:close/>
                <a:moveTo>
                  <a:pt x="243340" y="18824"/>
                </a:moveTo>
                <a:lnTo>
                  <a:pt x="243340" y="24860"/>
                </a:lnTo>
                <a:lnTo>
                  <a:pt x="237089" y="24860"/>
                </a:lnTo>
                <a:lnTo>
                  <a:pt x="237089" y="18824"/>
                </a:lnTo>
                <a:close/>
                <a:moveTo>
                  <a:pt x="251079" y="18824"/>
                </a:moveTo>
                <a:lnTo>
                  <a:pt x="251079" y="24860"/>
                </a:lnTo>
                <a:lnTo>
                  <a:pt x="244233" y="24860"/>
                </a:lnTo>
                <a:lnTo>
                  <a:pt x="244233" y="18824"/>
                </a:lnTo>
                <a:close/>
                <a:moveTo>
                  <a:pt x="258223" y="18824"/>
                </a:moveTo>
                <a:lnTo>
                  <a:pt x="258223" y="24860"/>
                </a:lnTo>
                <a:lnTo>
                  <a:pt x="251972" y="24860"/>
                </a:lnTo>
                <a:lnTo>
                  <a:pt x="251972" y="18824"/>
                </a:lnTo>
                <a:close/>
                <a:moveTo>
                  <a:pt x="265962" y="18824"/>
                </a:moveTo>
                <a:lnTo>
                  <a:pt x="265962" y="24860"/>
                </a:lnTo>
                <a:lnTo>
                  <a:pt x="259116" y="24860"/>
                </a:lnTo>
                <a:lnTo>
                  <a:pt x="259116" y="18824"/>
                </a:lnTo>
                <a:close/>
                <a:moveTo>
                  <a:pt x="273106" y="18824"/>
                </a:moveTo>
                <a:lnTo>
                  <a:pt x="273106" y="24860"/>
                </a:lnTo>
                <a:lnTo>
                  <a:pt x="266855" y="24860"/>
                </a:lnTo>
                <a:lnTo>
                  <a:pt x="266855" y="18824"/>
                </a:lnTo>
                <a:close/>
                <a:moveTo>
                  <a:pt x="280845" y="18824"/>
                </a:moveTo>
                <a:lnTo>
                  <a:pt x="280845" y="24860"/>
                </a:lnTo>
                <a:lnTo>
                  <a:pt x="273999" y="24860"/>
                </a:lnTo>
                <a:lnTo>
                  <a:pt x="273999" y="18824"/>
                </a:lnTo>
                <a:close/>
                <a:moveTo>
                  <a:pt x="12954" y="25753"/>
                </a:moveTo>
                <a:lnTo>
                  <a:pt x="12954" y="31778"/>
                </a:lnTo>
                <a:lnTo>
                  <a:pt x="6108" y="31778"/>
                </a:lnTo>
                <a:lnTo>
                  <a:pt x="6108" y="25753"/>
                </a:lnTo>
                <a:close/>
                <a:moveTo>
                  <a:pt x="20098" y="25753"/>
                </a:moveTo>
                <a:lnTo>
                  <a:pt x="20098" y="31778"/>
                </a:lnTo>
                <a:lnTo>
                  <a:pt x="13847" y="31778"/>
                </a:lnTo>
                <a:lnTo>
                  <a:pt x="13847" y="25753"/>
                </a:lnTo>
                <a:close/>
                <a:moveTo>
                  <a:pt x="27837" y="25753"/>
                </a:moveTo>
                <a:lnTo>
                  <a:pt x="27837" y="31778"/>
                </a:lnTo>
                <a:lnTo>
                  <a:pt x="20991" y="31778"/>
                </a:lnTo>
                <a:lnTo>
                  <a:pt x="20991" y="25753"/>
                </a:lnTo>
                <a:close/>
                <a:moveTo>
                  <a:pt x="34981" y="25753"/>
                </a:moveTo>
                <a:lnTo>
                  <a:pt x="34981" y="31778"/>
                </a:lnTo>
                <a:lnTo>
                  <a:pt x="28730" y="31778"/>
                </a:lnTo>
                <a:lnTo>
                  <a:pt x="28730" y="25753"/>
                </a:lnTo>
                <a:close/>
                <a:moveTo>
                  <a:pt x="42720" y="25753"/>
                </a:moveTo>
                <a:lnTo>
                  <a:pt x="42720" y="31778"/>
                </a:lnTo>
                <a:lnTo>
                  <a:pt x="35874" y="31778"/>
                </a:lnTo>
                <a:lnTo>
                  <a:pt x="35874" y="25753"/>
                </a:lnTo>
                <a:close/>
                <a:moveTo>
                  <a:pt x="49863" y="25753"/>
                </a:moveTo>
                <a:lnTo>
                  <a:pt x="49863" y="31778"/>
                </a:lnTo>
                <a:lnTo>
                  <a:pt x="43613" y="31778"/>
                </a:lnTo>
                <a:lnTo>
                  <a:pt x="43613" y="25753"/>
                </a:lnTo>
                <a:close/>
                <a:moveTo>
                  <a:pt x="57602" y="25753"/>
                </a:moveTo>
                <a:lnTo>
                  <a:pt x="57602" y="31778"/>
                </a:lnTo>
                <a:lnTo>
                  <a:pt x="50756" y="31778"/>
                </a:lnTo>
                <a:lnTo>
                  <a:pt x="50756" y="25753"/>
                </a:lnTo>
                <a:close/>
                <a:moveTo>
                  <a:pt x="64746" y="25753"/>
                </a:moveTo>
                <a:lnTo>
                  <a:pt x="64746" y="31778"/>
                </a:lnTo>
                <a:lnTo>
                  <a:pt x="58495" y="31778"/>
                </a:lnTo>
                <a:lnTo>
                  <a:pt x="58495" y="25753"/>
                </a:lnTo>
                <a:close/>
                <a:moveTo>
                  <a:pt x="72485" y="25753"/>
                </a:moveTo>
                <a:lnTo>
                  <a:pt x="72485" y="31778"/>
                </a:lnTo>
                <a:lnTo>
                  <a:pt x="65639" y="31778"/>
                </a:lnTo>
                <a:lnTo>
                  <a:pt x="65639" y="25753"/>
                </a:lnTo>
                <a:close/>
                <a:moveTo>
                  <a:pt x="79629" y="25753"/>
                </a:moveTo>
                <a:lnTo>
                  <a:pt x="79629" y="31778"/>
                </a:lnTo>
                <a:lnTo>
                  <a:pt x="73378" y="31778"/>
                </a:lnTo>
                <a:lnTo>
                  <a:pt x="73378" y="25753"/>
                </a:lnTo>
                <a:close/>
                <a:moveTo>
                  <a:pt x="87368" y="25753"/>
                </a:moveTo>
                <a:lnTo>
                  <a:pt x="87368" y="31778"/>
                </a:lnTo>
                <a:lnTo>
                  <a:pt x="80522" y="31778"/>
                </a:lnTo>
                <a:lnTo>
                  <a:pt x="80522" y="25753"/>
                </a:lnTo>
                <a:close/>
                <a:moveTo>
                  <a:pt x="94512" y="25753"/>
                </a:moveTo>
                <a:lnTo>
                  <a:pt x="94512" y="31778"/>
                </a:lnTo>
                <a:lnTo>
                  <a:pt x="88261" y="31778"/>
                </a:lnTo>
                <a:lnTo>
                  <a:pt x="88261" y="25753"/>
                </a:lnTo>
                <a:close/>
                <a:moveTo>
                  <a:pt x="102251" y="25753"/>
                </a:moveTo>
                <a:lnTo>
                  <a:pt x="102251" y="31778"/>
                </a:lnTo>
                <a:lnTo>
                  <a:pt x="95405" y="31778"/>
                </a:lnTo>
                <a:lnTo>
                  <a:pt x="95405" y="25753"/>
                </a:lnTo>
                <a:close/>
                <a:moveTo>
                  <a:pt x="109395" y="25753"/>
                </a:moveTo>
                <a:lnTo>
                  <a:pt x="109395" y="31778"/>
                </a:lnTo>
                <a:lnTo>
                  <a:pt x="103144" y="31778"/>
                </a:lnTo>
                <a:lnTo>
                  <a:pt x="103144" y="25753"/>
                </a:lnTo>
                <a:close/>
                <a:moveTo>
                  <a:pt x="117134" y="25753"/>
                </a:moveTo>
                <a:lnTo>
                  <a:pt x="117134" y="31778"/>
                </a:lnTo>
                <a:lnTo>
                  <a:pt x="110288" y="31778"/>
                </a:lnTo>
                <a:lnTo>
                  <a:pt x="110288" y="25753"/>
                </a:lnTo>
                <a:close/>
                <a:moveTo>
                  <a:pt x="124277" y="25753"/>
                </a:moveTo>
                <a:lnTo>
                  <a:pt x="124277" y="31778"/>
                </a:lnTo>
                <a:lnTo>
                  <a:pt x="118027" y="31778"/>
                </a:lnTo>
                <a:lnTo>
                  <a:pt x="118027" y="25753"/>
                </a:lnTo>
                <a:close/>
                <a:moveTo>
                  <a:pt x="132017" y="25753"/>
                </a:moveTo>
                <a:lnTo>
                  <a:pt x="132017" y="31778"/>
                </a:lnTo>
                <a:lnTo>
                  <a:pt x="125170" y="31778"/>
                </a:lnTo>
                <a:lnTo>
                  <a:pt x="125170" y="25753"/>
                </a:lnTo>
                <a:close/>
                <a:moveTo>
                  <a:pt x="139160" y="25753"/>
                </a:moveTo>
                <a:lnTo>
                  <a:pt x="139160" y="31778"/>
                </a:lnTo>
                <a:lnTo>
                  <a:pt x="132909" y="31778"/>
                </a:lnTo>
                <a:lnTo>
                  <a:pt x="132909" y="25753"/>
                </a:lnTo>
                <a:close/>
                <a:moveTo>
                  <a:pt x="146899" y="25753"/>
                </a:moveTo>
                <a:lnTo>
                  <a:pt x="146899" y="31778"/>
                </a:lnTo>
                <a:lnTo>
                  <a:pt x="140053" y="31778"/>
                </a:lnTo>
                <a:lnTo>
                  <a:pt x="140053" y="25753"/>
                </a:lnTo>
                <a:close/>
                <a:moveTo>
                  <a:pt x="154043" y="25753"/>
                </a:moveTo>
                <a:lnTo>
                  <a:pt x="154043" y="31778"/>
                </a:lnTo>
                <a:lnTo>
                  <a:pt x="147792" y="31778"/>
                </a:lnTo>
                <a:lnTo>
                  <a:pt x="147792" y="25753"/>
                </a:lnTo>
                <a:close/>
                <a:moveTo>
                  <a:pt x="161782" y="25753"/>
                </a:moveTo>
                <a:lnTo>
                  <a:pt x="161782" y="31778"/>
                </a:lnTo>
                <a:lnTo>
                  <a:pt x="154936" y="31778"/>
                </a:lnTo>
                <a:lnTo>
                  <a:pt x="154936" y="25753"/>
                </a:lnTo>
                <a:close/>
                <a:moveTo>
                  <a:pt x="168926" y="25753"/>
                </a:moveTo>
                <a:lnTo>
                  <a:pt x="168926" y="31778"/>
                </a:lnTo>
                <a:lnTo>
                  <a:pt x="162675" y="31778"/>
                </a:lnTo>
                <a:lnTo>
                  <a:pt x="162675" y="25753"/>
                </a:lnTo>
                <a:close/>
                <a:moveTo>
                  <a:pt x="176665" y="25753"/>
                </a:moveTo>
                <a:lnTo>
                  <a:pt x="176665" y="31778"/>
                </a:lnTo>
                <a:lnTo>
                  <a:pt x="169819" y="31778"/>
                </a:lnTo>
                <a:lnTo>
                  <a:pt x="169819" y="25753"/>
                </a:lnTo>
                <a:close/>
                <a:moveTo>
                  <a:pt x="183809" y="25753"/>
                </a:moveTo>
                <a:lnTo>
                  <a:pt x="183809" y="31778"/>
                </a:lnTo>
                <a:lnTo>
                  <a:pt x="177558" y="31778"/>
                </a:lnTo>
                <a:lnTo>
                  <a:pt x="177558" y="25753"/>
                </a:lnTo>
                <a:close/>
                <a:moveTo>
                  <a:pt x="191548" y="25753"/>
                </a:moveTo>
                <a:lnTo>
                  <a:pt x="191548" y="31778"/>
                </a:lnTo>
                <a:lnTo>
                  <a:pt x="184702" y="31778"/>
                </a:lnTo>
                <a:lnTo>
                  <a:pt x="184702" y="25753"/>
                </a:lnTo>
                <a:close/>
                <a:moveTo>
                  <a:pt x="198692" y="25753"/>
                </a:moveTo>
                <a:lnTo>
                  <a:pt x="198692" y="31778"/>
                </a:lnTo>
                <a:lnTo>
                  <a:pt x="192441" y="31778"/>
                </a:lnTo>
                <a:lnTo>
                  <a:pt x="192441" y="25753"/>
                </a:lnTo>
                <a:close/>
                <a:moveTo>
                  <a:pt x="206431" y="25753"/>
                </a:moveTo>
                <a:lnTo>
                  <a:pt x="206431" y="31778"/>
                </a:lnTo>
                <a:lnTo>
                  <a:pt x="199584" y="31778"/>
                </a:lnTo>
                <a:lnTo>
                  <a:pt x="199584" y="25753"/>
                </a:lnTo>
                <a:close/>
                <a:moveTo>
                  <a:pt x="213574" y="25753"/>
                </a:moveTo>
                <a:lnTo>
                  <a:pt x="213574" y="31778"/>
                </a:lnTo>
                <a:lnTo>
                  <a:pt x="207324" y="31778"/>
                </a:lnTo>
                <a:lnTo>
                  <a:pt x="207324" y="25753"/>
                </a:lnTo>
                <a:close/>
                <a:moveTo>
                  <a:pt x="221313" y="25753"/>
                </a:moveTo>
                <a:lnTo>
                  <a:pt x="221313" y="31778"/>
                </a:lnTo>
                <a:lnTo>
                  <a:pt x="214467" y="31778"/>
                </a:lnTo>
                <a:lnTo>
                  <a:pt x="214467" y="25753"/>
                </a:lnTo>
                <a:close/>
                <a:moveTo>
                  <a:pt x="228457" y="25753"/>
                </a:moveTo>
                <a:lnTo>
                  <a:pt x="228457" y="31778"/>
                </a:lnTo>
                <a:lnTo>
                  <a:pt x="222206" y="31778"/>
                </a:lnTo>
                <a:lnTo>
                  <a:pt x="222206" y="25753"/>
                </a:lnTo>
                <a:close/>
                <a:moveTo>
                  <a:pt x="236196" y="25753"/>
                </a:moveTo>
                <a:lnTo>
                  <a:pt x="236196" y="31778"/>
                </a:lnTo>
                <a:lnTo>
                  <a:pt x="229350" y="31778"/>
                </a:lnTo>
                <a:lnTo>
                  <a:pt x="229350" y="25753"/>
                </a:lnTo>
                <a:close/>
                <a:moveTo>
                  <a:pt x="243340" y="25753"/>
                </a:moveTo>
                <a:lnTo>
                  <a:pt x="243340" y="31778"/>
                </a:lnTo>
                <a:lnTo>
                  <a:pt x="237089" y="31778"/>
                </a:lnTo>
                <a:lnTo>
                  <a:pt x="237089" y="25753"/>
                </a:lnTo>
                <a:close/>
                <a:moveTo>
                  <a:pt x="251079" y="25753"/>
                </a:moveTo>
                <a:lnTo>
                  <a:pt x="251079" y="31778"/>
                </a:lnTo>
                <a:lnTo>
                  <a:pt x="244233" y="31778"/>
                </a:lnTo>
                <a:lnTo>
                  <a:pt x="244233" y="25753"/>
                </a:lnTo>
                <a:close/>
                <a:moveTo>
                  <a:pt x="258223" y="25753"/>
                </a:moveTo>
                <a:lnTo>
                  <a:pt x="258223" y="31778"/>
                </a:lnTo>
                <a:lnTo>
                  <a:pt x="251972" y="31778"/>
                </a:lnTo>
                <a:lnTo>
                  <a:pt x="251972" y="25753"/>
                </a:lnTo>
                <a:close/>
                <a:moveTo>
                  <a:pt x="265962" y="25753"/>
                </a:moveTo>
                <a:lnTo>
                  <a:pt x="265962" y="31778"/>
                </a:lnTo>
                <a:lnTo>
                  <a:pt x="259116" y="31778"/>
                </a:lnTo>
                <a:lnTo>
                  <a:pt x="259116" y="25753"/>
                </a:lnTo>
                <a:close/>
                <a:moveTo>
                  <a:pt x="273106" y="25753"/>
                </a:moveTo>
                <a:lnTo>
                  <a:pt x="273106" y="31778"/>
                </a:lnTo>
                <a:lnTo>
                  <a:pt x="266855" y="31778"/>
                </a:lnTo>
                <a:lnTo>
                  <a:pt x="266855" y="25753"/>
                </a:lnTo>
                <a:close/>
                <a:moveTo>
                  <a:pt x="280845" y="25753"/>
                </a:moveTo>
                <a:lnTo>
                  <a:pt x="280845" y="31778"/>
                </a:lnTo>
                <a:lnTo>
                  <a:pt x="273999" y="31778"/>
                </a:lnTo>
                <a:lnTo>
                  <a:pt x="273999" y="25753"/>
                </a:lnTo>
                <a:close/>
                <a:moveTo>
                  <a:pt x="12954" y="32671"/>
                </a:moveTo>
                <a:lnTo>
                  <a:pt x="12954" y="38695"/>
                </a:lnTo>
                <a:lnTo>
                  <a:pt x="6108" y="38695"/>
                </a:lnTo>
                <a:lnTo>
                  <a:pt x="6108" y="32671"/>
                </a:lnTo>
                <a:close/>
                <a:moveTo>
                  <a:pt x="20098" y="32671"/>
                </a:moveTo>
                <a:lnTo>
                  <a:pt x="20098" y="38695"/>
                </a:lnTo>
                <a:lnTo>
                  <a:pt x="13847" y="38695"/>
                </a:lnTo>
                <a:lnTo>
                  <a:pt x="13847" y="32671"/>
                </a:lnTo>
                <a:close/>
                <a:moveTo>
                  <a:pt x="27837" y="32671"/>
                </a:moveTo>
                <a:lnTo>
                  <a:pt x="27837" y="38695"/>
                </a:lnTo>
                <a:lnTo>
                  <a:pt x="20991" y="38695"/>
                </a:lnTo>
                <a:lnTo>
                  <a:pt x="20991" y="32671"/>
                </a:lnTo>
                <a:close/>
                <a:moveTo>
                  <a:pt x="34981" y="32671"/>
                </a:moveTo>
                <a:lnTo>
                  <a:pt x="34981" y="38695"/>
                </a:lnTo>
                <a:lnTo>
                  <a:pt x="28730" y="38695"/>
                </a:lnTo>
                <a:lnTo>
                  <a:pt x="28730" y="32671"/>
                </a:lnTo>
                <a:close/>
                <a:moveTo>
                  <a:pt x="42720" y="32671"/>
                </a:moveTo>
                <a:lnTo>
                  <a:pt x="42720" y="38695"/>
                </a:lnTo>
                <a:lnTo>
                  <a:pt x="35874" y="38695"/>
                </a:lnTo>
                <a:lnTo>
                  <a:pt x="35874" y="32671"/>
                </a:lnTo>
                <a:close/>
                <a:moveTo>
                  <a:pt x="49863" y="32671"/>
                </a:moveTo>
                <a:lnTo>
                  <a:pt x="49863" y="38695"/>
                </a:lnTo>
                <a:lnTo>
                  <a:pt x="43613" y="38695"/>
                </a:lnTo>
                <a:lnTo>
                  <a:pt x="43613" y="32671"/>
                </a:lnTo>
                <a:close/>
                <a:moveTo>
                  <a:pt x="57602" y="32671"/>
                </a:moveTo>
                <a:lnTo>
                  <a:pt x="57602" y="38695"/>
                </a:lnTo>
                <a:lnTo>
                  <a:pt x="50756" y="38695"/>
                </a:lnTo>
                <a:lnTo>
                  <a:pt x="50756" y="32671"/>
                </a:lnTo>
                <a:close/>
                <a:moveTo>
                  <a:pt x="64746" y="32671"/>
                </a:moveTo>
                <a:lnTo>
                  <a:pt x="64746" y="38695"/>
                </a:lnTo>
                <a:lnTo>
                  <a:pt x="58495" y="38695"/>
                </a:lnTo>
                <a:lnTo>
                  <a:pt x="58495" y="32671"/>
                </a:lnTo>
                <a:close/>
                <a:moveTo>
                  <a:pt x="72485" y="32671"/>
                </a:moveTo>
                <a:lnTo>
                  <a:pt x="72485" y="38695"/>
                </a:lnTo>
                <a:lnTo>
                  <a:pt x="65639" y="38695"/>
                </a:lnTo>
                <a:lnTo>
                  <a:pt x="65639" y="32671"/>
                </a:lnTo>
                <a:close/>
                <a:moveTo>
                  <a:pt x="79629" y="32671"/>
                </a:moveTo>
                <a:lnTo>
                  <a:pt x="79629" y="38695"/>
                </a:lnTo>
                <a:lnTo>
                  <a:pt x="73378" y="38695"/>
                </a:lnTo>
                <a:lnTo>
                  <a:pt x="73378" y="32671"/>
                </a:lnTo>
                <a:close/>
                <a:moveTo>
                  <a:pt x="87368" y="32671"/>
                </a:moveTo>
                <a:lnTo>
                  <a:pt x="87368" y="38695"/>
                </a:lnTo>
                <a:lnTo>
                  <a:pt x="80522" y="38695"/>
                </a:lnTo>
                <a:lnTo>
                  <a:pt x="80522" y="32671"/>
                </a:lnTo>
                <a:close/>
                <a:moveTo>
                  <a:pt x="94512" y="32671"/>
                </a:moveTo>
                <a:lnTo>
                  <a:pt x="94512" y="38695"/>
                </a:lnTo>
                <a:lnTo>
                  <a:pt x="88261" y="38695"/>
                </a:lnTo>
                <a:lnTo>
                  <a:pt x="88261" y="32671"/>
                </a:lnTo>
                <a:close/>
                <a:moveTo>
                  <a:pt x="102251" y="32671"/>
                </a:moveTo>
                <a:lnTo>
                  <a:pt x="102251" y="38695"/>
                </a:lnTo>
                <a:lnTo>
                  <a:pt x="95405" y="38695"/>
                </a:lnTo>
                <a:lnTo>
                  <a:pt x="95405" y="32671"/>
                </a:lnTo>
                <a:close/>
                <a:moveTo>
                  <a:pt x="109395" y="32671"/>
                </a:moveTo>
                <a:lnTo>
                  <a:pt x="109395" y="38695"/>
                </a:lnTo>
                <a:lnTo>
                  <a:pt x="103144" y="38695"/>
                </a:lnTo>
                <a:lnTo>
                  <a:pt x="103144" y="32671"/>
                </a:lnTo>
                <a:close/>
                <a:moveTo>
                  <a:pt x="117134" y="32671"/>
                </a:moveTo>
                <a:lnTo>
                  <a:pt x="117134" y="38695"/>
                </a:lnTo>
                <a:lnTo>
                  <a:pt x="110288" y="38695"/>
                </a:lnTo>
                <a:lnTo>
                  <a:pt x="110288" y="32671"/>
                </a:lnTo>
                <a:close/>
                <a:moveTo>
                  <a:pt x="124277" y="32671"/>
                </a:moveTo>
                <a:lnTo>
                  <a:pt x="124277" y="38695"/>
                </a:lnTo>
                <a:lnTo>
                  <a:pt x="118027" y="38695"/>
                </a:lnTo>
                <a:lnTo>
                  <a:pt x="118027" y="32671"/>
                </a:lnTo>
                <a:close/>
                <a:moveTo>
                  <a:pt x="132017" y="32671"/>
                </a:moveTo>
                <a:lnTo>
                  <a:pt x="132017" y="38695"/>
                </a:lnTo>
                <a:lnTo>
                  <a:pt x="125170" y="38695"/>
                </a:lnTo>
                <a:lnTo>
                  <a:pt x="125170" y="32671"/>
                </a:lnTo>
                <a:close/>
                <a:moveTo>
                  <a:pt x="139160" y="32671"/>
                </a:moveTo>
                <a:lnTo>
                  <a:pt x="139160" y="38695"/>
                </a:lnTo>
                <a:lnTo>
                  <a:pt x="132909" y="38695"/>
                </a:lnTo>
                <a:lnTo>
                  <a:pt x="132909" y="32671"/>
                </a:lnTo>
                <a:close/>
                <a:moveTo>
                  <a:pt x="146899" y="32671"/>
                </a:moveTo>
                <a:lnTo>
                  <a:pt x="146899" y="38695"/>
                </a:lnTo>
                <a:lnTo>
                  <a:pt x="140053" y="38695"/>
                </a:lnTo>
                <a:lnTo>
                  <a:pt x="140053" y="32671"/>
                </a:lnTo>
                <a:close/>
                <a:moveTo>
                  <a:pt x="154043" y="32671"/>
                </a:moveTo>
                <a:lnTo>
                  <a:pt x="154043" y="38695"/>
                </a:lnTo>
                <a:lnTo>
                  <a:pt x="147792" y="38695"/>
                </a:lnTo>
                <a:lnTo>
                  <a:pt x="147792" y="32671"/>
                </a:lnTo>
                <a:close/>
                <a:moveTo>
                  <a:pt x="161782" y="32671"/>
                </a:moveTo>
                <a:lnTo>
                  <a:pt x="161782" y="38695"/>
                </a:lnTo>
                <a:lnTo>
                  <a:pt x="154936" y="38695"/>
                </a:lnTo>
                <a:lnTo>
                  <a:pt x="154936" y="32671"/>
                </a:lnTo>
                <a:close/>
                <a:moveTo>
                  <a:pt x="168926" y="32671"/>
                </a:moveTo>
                <a:lnTo>
                  <a:pt x="168926" y="38695"/>
                </a:lnTo>
                <a:lnTo>
                  <a:pt x="162675" y="38695"/>
                </a:lnTo>
                <a:lnTo>
                  <a:pt x="162675" y="32671"/>
                </a:lnTo>
                <a:close/>
                <a:moveTo>
                  <a:pt x="176665" y="32671"/>
                </a:moveTo>
                <a:lnTo>
                  <a:pt x="176665" y="38695"/>
                </a:lnTo>
                <a:lnTo>
                  <a:pt x="169819" y="38695"/>
                </a:lnTo>
                <a:lnTo>
                  <a:pt x="169819" y="32671"/>
                </a:lnTo>
                <a:close/>
                <a:moveTo>
                  <a:pt x="183809" y="32671"/>
                </a:moveTo>
                <a:lnTo>
                  <a:pt x="183809" y="38695"/>
                </a:lnTo>
                <a:lnTo>
                  <a:pt x="177558" y="38695"/>
                </a:lnTo>
                <a:lnTo>
                  <a:pt x="177558" y="32671"/>
                </a:lnTo>
                <a:close/>
                <a:moveTo>
                  <a:pt x="191548" y="32671"/>
                </a:moveTo>
                <a:lnTo>
                  <a:pt x="191548" y="38695"/>
                </a:lnTo>
                <a:lnTo>
                  <a:pt x="184702" y="38695"/>
                </a:lnTo>
                <a:lnTo>
                  <a:pt x="184702" y="32671"/>
                </a:lnTo>
                <a:close/>
                <a:moveTo>
                  <a:pt x="198692" y="32671"/>
                </a:moveTo>
                <a:lnTo>
                  <a:pt x="198692" y="38695"/>
                </a:lnTo>
                <a:lnTo>
                  <a:pt x="192441" y="38695"/>
                </a:lnTo>
                <a:lnTo>
                  <a:pt x="192441" y="32671"/>
                </a:lnTo>
                <a:close/>
                <a:moveTo>
                  <a:pt x="206431" y="32671"/>
                </a:moveTo>
                <a:lnTo>
                  <a:pt x="206431" y="38695"/>
                </a:lnTo>
                <a:lnTo>
                  <a:pt x="199584" y="38695"/>
                </a:lnTo>
                <a:lnTo>
                  <a:pt x="199584" y="32671"/>
                </a:lnTo>
                <a:close/>
                <a:moveTo>
                  <a:pt x="213574" y="32671"/>
                </a:moveTo>
                <a:lnTo>
                  <a:pt x="213574" y="38695"/>
                </a:lnTo>
                <a:lnTo>
                  <a:pt x="207324" y="38695"/>
                </a:lnTo>
                <a:lnTo>
                  <a:pt x="207324" y="32671"/>
                </a:lnTo>
                <a:close/>
                <a:moveTo>
                  <a:pt x="221313" y="32671"/>
                </a:moveTo>
                <a:lnTo>
                  <a:pt x="221313" y="38695"/>
                </a:lnTo>
                <a:lnTo>
                  <a:pt x="214467" y="38695"/>
                </a:lnTo>
                <a:lnTo>
                  <a:pt x="214467" y="32671"/>
                </a:lnTo>
                <a:close/>
                <a:moveTo>
                  <a:pt x="228457" y="32671"/>
                </a:moveTo>
                <a:lnTo>
                  <a:pt x="228457" y="38695"/>
                </a:lnTo>
                <a:lnTo>
                  <a:pt x="222206" y="38695"/>
                </a:lnTo>
                <a:lnTo>
                  <a:pt x="222206" y="32671"/>
                </a:lnTo>
                <a:close/>
                <a:moveTo>
                  <a:pt x="236196" y="32671"/>
                </a:moveTo>
                <a:lnTo>
                  <a:pt x="236196" y="38695"/>
                </a:lnTo>
                <a:lnTo>
                  <a:pt x="229350" y="38695"/>
                </a:lnTo>
                <a:lnTo>
                  <a:pt x="229350" y="32671"/>
                </a:lnTo>
                <a:close/>
                <a:moveTo>
                  <a:pt x="243340" y="32671"/>
                </a:moveTo>
                <a:lnTo>
                  <a:pt x="243340" y="38695"/>
                </a:lnTo>
                <a:lnTo>
                  <a:pt x="237089" y="38695"/>
                </a:lnTo>
                <a:lnTo>
                  <a:pt x="237089" y="32671"/>
                </a:lnTo>
                <a:close/>
                <a:moveTo>
                  <a:pt x="251079" y="32671"/>
                </a:moveTo>
                <a:lnTo>
                  <a:pt x="251079" y="38695"/>
                </a:lnTo>
                <a:lnTo>
                  <a:pt x="244233" y="38695"/>
                </a:lnTo>
                <a:lnTo>
                  <a:pt x="244233" y="32671"/>
                </a:lnTo>
                <a:close/>
                <a:moveTo>
                  <a:pt x="258223" y="32671"/>
                </a:moveTo>
                <a:lnTo>
                  <a:pt x="258223" y="38695"/>
                </a:lnTo>
                <a:lnTo>
                  <a:pt x="251972" y="38695"/>
                </a:lnTo>
                <a:lnTo>
                  <a:pt x="251972" y="32671"/>
                </a:lnTo>
                <a:close/>
                <a:moveTo>
                  <a:pt x="265962" y="32671"/>
                </a:moveTo>
                <a:lnTo>
                  <a:pt x="265962" y="38695"/>
                </a:lnTo>
                <a:lnTo>
                  <a:pt x="259116" y="38695"/>
                </a:lnTo>
                <a:lnTo>
                  <a:pt x="259116" y="32671"/>
                </a:lnTo>
                <a:close/>
                <a:moveTo>
                  <a:pt x="273106" y="32671"/>
                </a:moveTo>
                <a:lnTo>
                  <a:pt x="273106" y="38695"/>
                </a:lnTo>
                <a:lnTo>
                  <a:pt x="266855" y="38695"/>
                </a:lnTo>
                <a:lnTo>
                  <a:pt x="266855" y="32671"/>
                </a:lnTo>
                <a:close/>
                <a:moveTo>
                  <a:pt x="280845" y="32671"/>
                </a:moveTo>
                <a:lnTo>
                  <a:pt x="280845" y="38695"/>
                </a:lnTo>
                <a:lnTo>
                  <a:pt x="273999" y="38695"/>
                </a:lnTo>
                <a:lnTo>
                  <a:pt x="273999" y="32671"/>
                </a:lnTo>
                <a:close/>
                <a:moveTo>
                  <a:pt x="12954" y="39588"/>
                </a:moveTo>
                <a:lnTo>
                  <a:pt x="12954" y="45613"/>
                </a:lnTo>
                <a:lnTo>
                  <a:pt x="6108" y="45613"/>
                </a:lnTo>
                <a:lnTo>
                  <a:pt x="6108" y="39588"/>
                </a:lnTo>
                <a:close/>
                <a:moveTo>
                  <a:pt x="20098" y="39588"/>
                </a:moveTo>
                <a:lnTo>
                  <a:pt x="20098" y="45613"/>
                </a:lnTo>
                <a:lnTo>
                  <a:pt x="13847" y="45613"/>
                </a:lnTo>
                <a:lnTo>
                  <a:pt x="13847" y="39588"/>
                </a:lnTo>
                <a:close/>
                <a:moveTo>
                  <a:pt x="27837" y="39588"/>
                </a:moveTo>
                <a:lnTo>
                  <a:pt x="27837" y="45613"/>
                </a:lnTo>
                <a:lnTo>
                  <a:pt x="20991" y="45613"/>
                </a:lnTo>
                <a:lnTo>
                  <a:pt x="20991" y="39588"/>
                </a:lnTo>
                <a:close/>
                <a:moveTo>
                  <a:pt x="34981" y="39588"/>
                </a:moveTo>
                <a:lnTo>
                  <a:pt x="34981" y="45613"/>
                </a:lnTo>
                <a:lnTo>
                  <a:pt x="28730" y="45613"/>
                </a:lnTo>
                <a:lnTo>
                  <a:pt x="28730" y="39588"/>
                </a:lnTo>
                <a:close/>
                <a:moveTo>
                  <a:pt x="42720" y="39588"/>
                </a:moveTo>
                <a:lnTo>
                  <a:pt x="42720" y="45613"/>
                </a:lnTo>
                <a:lnTo>
                  <a:pt x="35874" y="45613"/>
                </a:lnTo>
                <a:lnTo>
                  <a:pt x="35874" y="39588"/>
                </a:lnTo>
                <a:close/>
                <a:moveTo>
                  <a:pt x="49863" y="39588"/>
                </a:moveTo>
                <a:lnTo>
                  <a:pt x="49863" y="45613"/>
                </a:lnTo>
                <a:lnTo>
                  <a:pt x="43613" y="45613"/>
                </a:lnTo>
                <a:lnTo>
                  <a:pt x="43613" y="39588"/>
                </a:lnTo>
                <a:close/>
                <a:moveTo>
                  <a:pt x="57602" y="39588"/>
                </a:moveTo>
                <a:lnTo>
                  <a:pt x="57602" y="45613"/>
                </a:lnTo>
                <a:lnTo>
                  <a:pt x="50756" y="45613"/>
                </a:lnTo>
                <a:lnTo>
                  <a:pt x="50756" y="39588"/>
                </a:lnTo>
                <a:close/>
                <a:moveTo>
                  <a:pt x="64746" y="39588"/>
                </a:moveTo>
                <a:lnTo>
                  <a:pt x="64746" y="45613"/>
                </a:lnTo>
                <a:lnTo>
                  <a:pt x="58495" y="45613"/>
                </a:lnTo>
                <a:lnTo>
                  <a:pt x="58495" y="39588"/>
                </a:lnTo>
                <a:close/>
                <a:moveTo>
                  <a:pt x="72485" y="39588"/>
                </a:moveTo>
                <a:lnTo>
                  <a:pt x="72485" y="45613"/>
                </a:lnTo>
                <a:lnTo>
                  <a:pt x="65639" y="45613"/>
                </a:lnTo>
                <a:lnTo>
                  <a:pt x="65639" y="39588"/>
                </a:lnTo>
                <a:close/>
                <a:moveTo>
                  <a:pt x="79629" y="39588"/>
                </a:moveTo>
                <a:lnTo>
                  <a:pt x="79629" y="45613"/>
                </a:lnTo>
                <a:lnTo>
                  <a:pt x="73378" y="45613"/>
                </a:lnTo>
                <a:lnTo>
                  <a:pt x="73378" y="39588"/>
                </a:lnTo>
                <a:close/>
                <a:moveTo>
                  <a:pt x="87368" y="39588"/>
                </a:moveTo>
                <a:lnTo>
                  <a:pt x="87368" y="45613"/>
                </a:lnTo>
                <a:lnTo>
                  <a:pt x="80522" y="45613"/>
                </a:lnTo>
                <a:lnTo>
                  <a:pt x="80522" y="39588"/>
                </a:lnTo>
                <a:close/>
                <a:moveTo>
                  <a:pt x="94512" y="39588"/>
                </a:moveTo>
                <a:lnTo>
                  <a:pt x="94512" y="45613"/>
                </a:lnTo>
                <a:lnTo>
                  <a:pt x="88261" y="45613"/>
                </a:lnTo>
                <a:lnTo>
                  <a:pt x="88261" y="39588"/>
                </a:lnTo>
                <a:close/>
                <a:moveTo>
                  <a:pt x="102251" y="39588"/>
                </a:moveTo>
                <a:lnTo>
                  <a:pt x="102251" y="45613"/>
                </a:lnTo>
                <a:lnTo>
                  <a:pt x="95405" y="45613"/>
                </a:lnTo>
                <a:lnTo>
                  <a:pt x="95405" y="39588"/>
                </a:lnTo>
                <a:close/>
                <a:moveTo>
                  <a:pt x="109395" y="39588"/>
                </a:moveTo>
                <a:lnTo>
                  <a:pt x="109395" y="45613"/>
                </a:lnTo>
                <a:lnTo>
                  <a:pt x="103144" y="45613"/>
                </a:lnTo>
                <a:lnTo>
                  <a:pt x="103144" y="39588"/>
                </a:lnTo>
                <a:close/>
                <a:moveTo>
                  <a:pt x="117134" y="39588"/>
                </a:moveTo>
                <a:lnTo>
                  <a:pt x="117134" y="45613"/>
                </a:lnTo>
                <a:lnTo>
                  <a:pt x="110288" y="45613"/>
                </a:lnTo>
                <a:lnTo>
                  <a:pt x="110288" y="39588"/>
                </a:lnTo>
                <a:close/>
                <a:moveTo>
                  <a:pt x="124277" y="39588"/>
                </a:moveTo>
                <a:lnTo>
                  <a:pt x="124277" y="45613"/>
                </a:lnTo>
                <a:lnTo>
                  <a:pt x="118027" y="45613"/>
                </a:lnTo>
                <a:lnTo>
                  <a:pt x="118027" y="39588"/>
                </a:lnTo>
                <a:close/>
                <a:moveTo>
                  <a:pt x="132017" y="39588"/>
                </a:moveTo>
                <a:lnTo>
                  <a:pt x="132017" y="45613"/>
                </a:lnTo>
                <a:lnTo>
                  <a:pt x="125170" y="45613"/>
                </a:lnTo>
                <a:lnTo>
                  <a:pt x="125170" y="39588"/>
                </a:lnTo>
                <a:close/>
                <a:moveTo>
                  <a:pt x="139160" y="39588"/>
                </a:moveTo>
                <a:lnTo>
                  <a:pt x="139160" y="45613"/>
                </a:lnTo>
                <a:lnTo>
                  <a:pt x="132909" y="45613"/>
                </a:lnTo>
                <a:lnTo>
                  <a:pt x="132909" y="39588"/>
                </a:lnTo>
                <a:close/>
                <a:moveTo>
                  <a:pt x="146899" y="39588"/>
                </a:moveTo>
                <a:lnTo>
                  <a:pt x="146899" y="45613"/>
                </a:lnTo>
                <a:lnTo>
                  <a:pt x="140053" y="45613"/>
                </a:lnTo>
                <a:lnTo>
                  <a:pt x="140053" y="39588"/>
                </a:lnTo>
                <a:close/>
                <a:moveTo>
                  <a:pt x="154043" y="39588"/>
                </a:moveTo>
                <a:lnTo>
                  <a:pt x="154043" y="45613"/>
                </a:lnTo>
                <a:lnTo>
                  <a:pt x="147792" y="45613"/>
                </a:lnTo>
                <a:lnTo>
                  <a:pt x="147792" y="39588"/>
                </a:lnTo>
                <a:close/>
                <a:moveTo>
                  <a:pt x="161782" y="39588"/>
                </a:moveTo>
                <a:lnTo>
                  <a:pt x="161782" y="45613"/>
                </a:lnTo>
                <a:lnTo>
                  <a:pt x="154936" y="45613"/>
                </a:lnTo>
                <a:lnTo>
                  <a:pt x="154936" y="39588"/>
                </a:lnTo>
                <a:close/>
                <a:moveTo>
                  <a:pt x="168926" y="39588"/>
                </a:moveTo>
                <a:lnTo>
                  <a:pt x="168926" y="45613"/>
                </a:lnTo>
                <a:lnTo>
                  <a:pt x="162675" y="45613"/>
                </a:lnTo>
                <a:lnTo>
                  <a:pt x="162675" y="39588"/>
                </a:lnTo>
                <a:close/>
                <a:moveTo>
                  <a:pt x="176665" y="39588"/>
                </a:moveTo>
                <a:lnTo>
                  <a:pt x="176665" y="45613"/>
                </a:lnTo>
                <a:lnTo>
                  <a:pt x="169819" y="45613"/>
                </a:lnTo>
                <a:lnTo>
                  <a:pt x="169819" y="39588"/>
                </a:lnTo>
                <a:close/>
                <a:moveTo>
                  <a:pt x="183809" y="39588"/>
                </a:moveTo>
                <a:lnTo>
                  <a:pt x="183809" y="45613"/>
                </a:lnTo>
                <a:lnTo>
                  <a:pt x="177558" y="45613"/>
                </a:lnTo>
                <a:lnTo>
                  <a:pt x="177558" y="39588"/>
                </a:lnTo>
                <a:close/>
                <a:moveTo>
                  <a:pt x="191548" y="39588"/>
                </a:moveTo>
                <a:lnTo>
                  <a:pt x="191548" y="45613"/>
                </a:lnTo>
                <a:lnTo>
                  <a:pt x="184702" y="45613"/>
                </a:lnTo>
                <a:lnTo>
                  <a:pt x="184702" y="39588"/>
                </a:lnTo>
                <a:close/>
                <a:moveTo>
                  <a:pt x="198692" y="39588"/>
                </a:moveTo>
                <a:lnTo>
                  <a:pt x="198692" y="45613"/>
                </a:lnTo>
                <a:lnTo>
                  <a:pt x="192441" y="45613"/>
                </a:lnTo>
                <a:lnTo>
                  <a:pt x="192441" y="39588"/>
                </a:lnTo>
                <a:close/>
                <a:moveTo>
                  <a:pt x="206431" y="39588"/>
                </a:moveTo>
                <a:lnTo>
                  <a:pt x="206431" y="45613"/>
                </a:lnTo>
                <a:lnTo>
                  <a:pt x="199584" y="45613"/>
                </a:lnTo>
                <a:lnTo>
                  <a:pt x="199584" y="39588"/>
                </a:lnTo>
                <a:close/>
                <a:moveTo>
                  <a:pt x="213574" y="39588"/>
                </a:moveTo>
                <a:lnTo>
                  <a:pt x="213574" y="45613"/>
                </a:lnTo>
                <a:lnTo>
                  <a:pt x="207324" y="45613"/>
                </a:lnTo>
                <a:lnTo>
                  <a:pt x="207324" y="39588"/>
                </a:lnTo>
                <a:close/>
                <a:moveTo>
                  <a:pt x="221313" y="39588"/>
                </a:moveTo>
                <a:lnTo>
                  <a:pt x="221313" y="45613"/>
                </a:lnTo>
                <a:lnTo>
                  <a:pt x="214467" y="45613"/>
                </a:lnTo>
                <a:lnTo>
                  <a:pt x="214467" y="39588"/>
                </a:lnTo>
                <a:close/>
                <a:moveTo>
                  <a:pt x="228457" y="39588"/>
                </a:moveTo>
                <a:lnTo>
                  <a:pt x="228457" y="45613"/>
                </a:lnTo>
                <a:lnTo>
                  <a:pt x="222206" y="45613"/>
                </a:lnTo>
                <a:lnTo>
                  <a:pt x="222206" y="39588"/>
                </a:lnTo>
                <a:close/>
                <a:moveTo>
                  <a:pt x="236196" y="39588"/>
                </a:moveTo>
                <a:lnTo>
                  <a:pt x="236196" y="45613"/>
                </a:lnTo>
                <a:lnTo>
                  <a:pt x="229350" y="45613"/>
                </a:lnTo>
                <a:lnTo>
                  <a:pt x="229350" y="39588"/>
                </a:lnTo>
                <a:close/>
                <a:moveTo>
                  <a:pt x="243340" y="39588"/>
                </a:moveTo>
                <a:lnTo>
                  <a:pt x="243340" y="45613"/>
                </a:lnTo>
                <a:lnTo>
                  <a:pt x="237089" y="45613"/>
                </a:lnTo>
                <a:lnTo>
                  <a:pt x="237089" y="39588"/>
                </a:lnTo>
                <a:close/>
                <a:moveTo>
                  <a:pt x="251079" y="39588"/>
                </a:moveTo>
                <a:lnTo>
                  <a:pt x="251079" y="45613"/>
                </a:lnTo>
                <a:lnTo>
                  <a:pt x="244233" y="45613"/>
                </a:lnTo>
                <a:lnTo>
                  <a:pt x="244233" y="39588"/>
                </a:lnTo>
                <a:close/>
                <a:moveTo>
                  <a:pt x="258223" y="39588"/>
                </a:moveTo>
                <a:lnTo>
                  <a:pt x="258223" y="45613"/>
                </a:lnTo>
                <a:lnTo>
                  <a:pt x="251972" y="45613"/>
                </a:lnTo>
                <a:lnTo>
                  <a:pt x="251972" y="39588"/>
                </a:lnTo>
                <a:close/>
                <a:moveTo>
                  <a:pt x="265962" y="39588"/>
                </a:moveTo>
                <a:lnTo>
                  <a:pt x="265962" y="45613"/>
                </a:lnTo>
                <a:lnTo>
                  <a:pt x="259116" y="45613"/>
                </a:lnTo>
                <a:lnTo>
                  <a:pt x="259116" y="39588"/>
                </a:lnTo>
                <a:close/>
                <a:moveTo>
                  <a:pt x="273106" y="39588"/>
                </a:moveTo>
                <a:lnTo>
                  <a:pt x="273106" y="45613"/>
                </a:lnTo>
                <a:lnTo>
                  <a:pt x="266855" y="45613"/>
                </a:lnTo>
                <a:lnTo>
                  <a:pt x="266855" y="39588"/>
                </a:lnTo>
                <a:close/>
                <a:moveTo>
                  <a:pt x="280845" y="39588"/>
                </a:moveTo>
                <a:lnTo>
                  <a:pt x="280845" y="45613"/>
                </a:lnTo>
                <a:lnTo>
                  <a:pt x="273999" y="45613"/>
                </a:lnTo>
                <a:lnTo>
                  <a:pt x="273999" y="39588"/>
                </a:lnTo>
                <a:close/>
                <a:moveTo>
                  <a:pt x="12954" y="46506"/>
                </a:moveTo>
                <a:lnTo>
                  <a:pt x="12954" y="52542"/>
                </a:lnTo>
                <a:lnTo>
                  <a:pt x="6108" y="52542"/>
                </a:lnTo>
                <a:lnTo>
                  <a:pt x="6108" y="46506"/>
                </a:lnTo>
                <a:close/>
                <a:moveTo>
                  <a:pt x="20098" y="46506"/>
                </a:moveTo>
                <a:lnTo>
                  <a:pt x="20098" y="52542"/>
                </a:lnTo>
                <a:lnTo>
                  <a:pt x="13847" y="52542"/>
                </a:lnTo>
                <a:lnTo>
                  <a:pt x="13847" y="46506"/>
                </a:lnTo>
                <a:close/>
                <a:moveTo>
                  <a:pt x="27837" y="46506"/>
                </a:moveTo>
                <a:lnTo>
                  <a:pt x="27837" y="52542"/>
                </a:lnTo>
                <a:lnTo>
                  <a:pt x="20991" y="52542"/>
                </a:lnTo>
                <a:lnTo>
                  <a:pt x="20991" y="46506"/>
                </a:lnTo>
                <a:close/>
                <a:moveTo>
                  <a:pt x="34981" y="46506"/>
                </a:moveTo>
                <a:lnTo>
                  <a:pt x="34981" y="52542"/>
                </a:lnTo>
                <a:lnTo>
                  <a:pt x="28730" y="52542"/>
                </a:lnTo>
                <a:lnTo>
                  <a:pt x="28730" y="46506"/>
                </a:lnTo>
                <a:close/>
                <a:moveTo>
                  <a:pt x="42720" y="46506"/>
                </a:moveTo>
                <a:lnTo>
                  <a:pt x="42720" y="52542"/>
                </a:lnTo>
                <a:lnTo>
                  <a:pt x="35874" y="52542"/>
                </a:lnTo>
                <a:lnTo>
                  <a:pt x="35874" y="46506"/>
                </a:lnTo>
                <a:close/>
                <a:moveTo>
                  <a:pt x="49863" y="46506"/>
                </a:moveTo>
                <a:lnTo>
                  <a:pt x="49863" y="52542"/>
                </a:lnTo>
                <a:lnTo>
                  <a:pt x="43613" y="52542"/>
                </a:lnTo>
                <a:lnTo>
                  <a:pt x="43613" y="46506"/>
                </a:lnTo>
                <a:close/>
                <a:moveTo>
                  <a:pt x="57602" y="46506"/>
                </a:moveTo>
                <a:lnTo>
                  <a:pt x="57602" y="52542"/>
                </a:lnTo>
                <a:lnTo>
                  <a:pt x="50756" y="52542"/>
                </a:lnTo>
                <a:lnTo>
                  <a:pt x="50756" y="46506"/>
                </a:lnTo>
                <a:close/>
                <a:moveTo>
                  <a:pt x="64746" y="46506"/>
                </a:moveTo>
                <a:lnTo>
                  <a:pt x="64746" y="52542"/>
                </a:lnTo>
                <a:lnTo>
                  <a:pt x="58495" y="52542"/>
                </a:lnTo>
                <a:lnTo>
                  <a:pt x="58495" y="46506"/>
                </a:lnTo>
                <a:close/>
                <a:moveTo>
                  <a:pt x="72485" y="46506"/>
                </a:moveTo>
                <a:lnTo>
                  <a:pt x="72485" y="52542"/>
                </a:lnTo>
                <a:lnTo>
                  <a:pt x="65639" y="52542"/>
                </a:lnTo>
                <a:lnTo>
                  <a:pt x="65639" y="46506"/>
                </a:lnTo>
                <a:close/>
                <a:moveTo>
                  <a:pt x="79629" y="46506"/>
                </a:moveTo>
                <a:lnTo>
                  <a:pt x="79629" y="52542"/>
                </a:lnTo>
                <a:lnTo>
                  <a:pt x="73378" y="52542"/>
                </a:lnTo>
                <a:lnTo>
                  <a:pt x="73378" y="46506"/>
                </a:lnTo>
                <a:close/>
                <a:moveTo>
                  <a:pt x="87368" y="46506"/>
                </a:moveTo>
                <a:lnTo>
                  <a:pt x="87368" y="52542"/>
                </a:lnTo>
                <a:lnTo>
                  <a:pt x="80522" y="52542"/>
                </a:lnTo>
                <a:lnTo>
                  <a:pt x="80522" y="46506"/>
                </a:lnTo>
                <a:close/>
                <a:moveTo>
                  <a:pt x="94512" y="46506"/>
                </a:moveTo>
                <a:lnTo>
                  <a:pt x="94512" y="52542"/>
                </a:lnTo>
                <a:lnTo>
                  <a:pt x="88261" y="52542"/>
                </a:lnTo>
                <a:lnTo>
                  <a:pt x="88261" y="46506"/>
                </a:lnTo>
                <a:close/>
                <a:moveTo>
                  <a:pt x="102251" y="46506"/>
                </a:moveTo>
                <a:lnTo>
                  <a:pt x="102251" y="52542"/>
                </a:lnTo>
                <a:lnTo>
                  <a:pt x="95405" y="52542"/>
                </a:lnTo>
                <a:lnTo>
                  <a:pt x="95405" y="46506"/>
                </a:lnTo>
                <a:close/>
                <a:moveTo>
                  <a:pt x="109395" y="46506"/>
                </a:moveTo>
                <a:lnTo>
                  <a:pt x="109395" y="52542"/>
                </a:lnTo>
                <a:lnTo>
                  <a:pt x="103144" y="52542"/>
                </a:lnTo>
                <a:lnTo>
                  <a:pt x="103144" y="46506"/>
                </a:lnTo>
                <a:close/>
                <a:moveTo>
                  <a:pt x="117134" y="46506"/>
                </a:moveTo>
                <a:lnTo>
                  <a:pt x="117134" y="52542"/>
                </a:lnTo>
                <a:lnTo>
                  <a:pt x="110288" y="52542"/>
                </a:lnTo>
                <a:lnTo>
                  <a:pt x="110288" y="46506"/>
                </a:lnTo>
                <a:close/>
                <a:moveTo>
                  <a:pt x="124277" y="46506"/>
                </a:moveTo>
                <a:lnTo>
                  <a:pt x="124277" y="52542"/>
                </a:lnTo>
                <a:lnTo>
                  <a:pt x="118027" y="52542"/>
                </a:lnTo>
                <a:lnTo>
                  <a:pt x="118027" y="46506"/>
                </a:lnTo>
                <a:close/>
                <a:moveTo>
                  <a:pt x="132017" y="46506"/>
                </a:moveTo>
                <a:lnTo>
                  <a:pt x="132017" y="52542"/>
                </a:lnTo>
                <a:lnTo>
                  <a:pt x="125170" y="52542"/>
                </a:lnTo>
                <a:lnTo>
                  <a:pt x="125170" y="46506"/>
                </a:lnTo>
                <a:close/>
                <a:moveTo>
                  <a:pt x="139160" y="46506"/>
                </a:moveTo>
                <a:lnTo>
                  <a:pt x="139160" y="52542"/>
                </a:lnTo>
                <a:lnTo>
                  <a:pt x="132909" y="52542"/>
                </a:lnTo>
                <a:lnTo>
                  <a:pt x="132909" y="46506"/>
                </a:lnTo>
                <a:close/>
                <a:moveTo>
                  <a:pt x="146899" y="46506"/>
                </a:moveTo>
                <a:lnTo>
                  <a:pt x="146899" y="52542"/>
                </a:lnTo>
                <a:lnTo>
                  <a:pt x="140053" y="52542"/>
                </a:lnTo>
                <a:lnTo>
                  <a:pt x="140053" y="46506"/>
                </a:lnTo>
                <a:close/>
                <a:moveTo>
                  <a:pt x="154043" y="46506"/>
                </a:moveTo>
                <a:lnTo>
                  <a:pt x="154043" y="52542"/>
                </a:lnTo>
                <a:lnTo>
                  <a:pt x="147792" y="52542"/>
                </a:lnTo>
                <a:lnTo>
                  <a:pt x="147792" y="46506"/>
                </a:lnTo>
                <a:close/>
                <a:moveTo>
                  <a:pt x="161782" y="46506"/>
                </a:moveTo>
                <a:lnTo>
                  <a:pt x="161782" y="52542"/>
                </a:lnTo>
                <a:lnTo>
                  <a:pt x="154936" y="52542"/>
                </a:lnTo>
                <a:lnTo>
                  <a:pt x="154936" y="46506"/>
                </a:lnTo>
                <a:close/>
                <a:moveTo>
                  <a:pt x="168926" y="46506"/>
                </a:moveTo>
                <a:lnTo>
                  <a:pt x="168926" y="52542"/>
                </a:lnTo>
                <a:lnTo>
                  <a:pt x="162675" y="52542"/>
                </a:lnTo>
                <a:lnTo>
                  <a:pt x="162675" y="46506"/>
                </a:lnTo>
                <a:close/>
                <a:moveTo>
                  <a:pt x="176665" y="46506"/>
                </a:moveTo>
                <a:lnTo>
                  <a:pt x="176665" y="52542"/>
                </a:lnTo>
                <a:lnTo>
                  <a:pt x="169819" y="52542"/>
                </a:lnTo>
                <a:lnTo>
                  <a:pt x="169819" y="46506"/>
                </a:lnTo>
                <a:close/>
                <a:moveTo>
                  <a:pt x="183809" y="46506"/>
                </a:moveTo>
                <a:lnTo>
                  <a:pt x="183809" y="52542"/>
                </a:lnTo>
                <a:lnTo>
                  <a:pt x="177558" y="52542"/>
                </a:lnTo>
                <a:lnTo>
                  <a:pt x="177558" y="46506"/>
                </a:lnTo>
                <a:close/>
                <a:moveTo>
                  <a:pt x="191548" y="46506"/>
                </a:moveTo>
                <a:lnTo>
                  <a:pt x="191548" y="52542"/>
                </a:lnTo>
                <a:lnTo>
                  <a:pt x="184702" y="52542"/>
                </a:lnTo>
                <a:lnTo>
                  <a:pt x="184702" y="46506"/>
                </a:lnTo>
                <a:close/>
                <a:moveTo>
                  <a:pt x="198692" y="46506"/>
                </a:moveTo>
                <a:lnTo>
                  <a:pt x="198692" y="52542"/>
                </a:lnTo>
                <a:lnTo>
                  <a:pt x="192441" y="52542"/>
                </a:lnTo>
                <a:lnTo>
                  <a:pt x="192441" y="46506"/>
                </a:lnTo>
                <a:close/>
                <a:moveTo>
                  <a:pt x="206431" y="46506"/>
                </a:moveTo>
                <a:lnTo>
                  <a:pt x="206431" y="52542"/>
                </a:lnTo>
                <a:lnTo>
                  <a:pt x="199584" y="52542"/>
                </a:lnTo>
                <a:lnTo>
                  <a:pt x="199584" y="46506"/>
                </a:lnTo>
                <a:close/>
                <a:moveTo>
                  <a:pt x="213574" y="46506"/>
                </a:moveTo>
                <a:lnTo>
                  <a:pt x="213574" y="52542"/>
                </a:lnTo>
                <a:lnTo>
                  <a:pt x="207324" y="52542"/>
                </a:lnTo>
                <a:lnTo>
                  <a:pt x="207324" y="46506"/>
                </a:lnTo>
                <a:close/>
                <a:moveTo>
                  <a:pt x="221313" y="46506"/>
                </a:moveTo>
                <a:lnTo>
                  <a:pt x="221313" y="52542"/>
                </a:lnTo>
                <a:lnTo>
                  <a:pt x="214467" y="52542"/>
                </a:lnTo>
                <a:lnTo>
                  <a:pt x="214467" y="46506"/>
                </a:lnTo>
                <a:close/>
                <a:moveTo>
                  <a:pt x="228457" y="46506"/>
                </a:moveTo>
                <a:lnTo>
                  <a:pt x="228457" y="52542"/>
                </a:lnTo>
                <a:lnTo>
                  <a:pt x="222206" y="52542"/>
                </a:lnTo>
                <a:lnTo>
                  <a:pt x="222206" y="46506"/>
                </a:lnTo>
                <a:close/>
                <a:moveTo>
                  <a:pt x="236196" y="46506"/>
                </a:moveTo>
                <a:lnTo>
                  <a:pt x="236196" y="52542"/>
                </a:lnTo>
                <a:lnTo>
                  <a:pt x="229350" y="52542"/>
                </a:lnTo>
                <a:lnTo>
                  <a:pt x="229350" y="46506"/>
                </a:lnTo>
                <a:close/>
                <a:moveTo>
                  <a:pt x="243340" y="46506"/>
                </a:moveTo>
                <a:lnTo>
                  <a:pt x="243340" y="52542"/>
                </a:lnTo>
                <a:lnTo>
                  <a:pt x="237089" y="52542"/>
                </a:lnTo>
                <a:lnTo>
                  <a:pt x="237089" y="46506"/>
                </a:lnTo>
                <a:close/>
                <a:moveTo>
                  <a:pt x="251079" y="46506"/>
                </a:moveTo>
                <a:lnTo>
                  <a:pt x="251079" y="52542"/>
                </a:lnTo>
                <a:lnTo>
                  <a:pt x="244233" y="52542"/>
                </a:lnTo>
                <a:lnTo>
                  <a:pt x="244233" y="46506"/>
                </a:lnTo>
                <a:close/>
                <a:moveTo>
                  <a:pt x="258223" y="46506"/>
                </a:moveTo>
                <a:lnTo>
                  <a:pt x="258223" y="52542"/>
                </a:lnTo>
                <a:lnTo>
                  <a:pt x="251972" y="52542"/>
                </a:lnTo>
                <a:lnTo>
                  <a:pt x="251972" y="46506"/>
                </a:lnTo>
                <a:close/>
                <a:moveTo>
                  <a:pt x="265962" y="46506"/>
                </a:moveTo>
                <a:lnTo>
                  <a:pt x="265962" y="52542"/>
                </a:lnTo>
                <a:lnTo>
                  <a:pt x="259116" y="52542"/>
                </a:lnTo>
                <a:lnTo>
                  <a:pt x="259116" y="46506"/>
                </a:lnTo>
                <a:close/>
                <a:moveTo>
                  <a:pt x="273106" y="46506"/>
                </a:moveTo>
                <a:lnTo>
                  <a:pt x="273106" y="52542"/>
                </a:lnTo>
                <a:lnTo>
                  <a:pt x="266855" y="52542"/>
                </a:lnTo>
                <a:lnTo>
                  <a:pt x="266855" y="46506"/>
                </a:lnTo>
                <a:close/>
                <a:moveTo>
                  <a:pt x="280845" y="46506"/>
                </a:moveTo>
                <a:lnTo>
                  <a:pt x="280845" y="52542"/>
                </a:lnTo>
                <a:lnTo>
                  <a:pt x="273999" y="52542"/>
                </a:lnTo>
                <a:lnTo>
                  <a:pt x="273999" y="46506"/>
                </a:lnTo>
                <a:close/>
                <a:moveTo>
                  <a:pt x="12954" y="53435"/>
                </a:moveTo>
                <a:lnTo>
                  <a:pt x="12954" y="59460"/>
                </a:lnTo>
                <a:lnTo>
                  <a:pt x="6108" y="59460"/>
                </a:lnTo>
                <a:lnTo>
                  <a:pt x="6108" y="53435"/>
                </a:lnTo>
                <a:close/>
                <a:moveTo>
                  <a:pt x="20098" y="53435"/>
                </a:moveTo>
                <a:lnTo>
                  <a:pt x="20098" y="59460"/>
                </a:lnTo>
                <a:lnTo>
                  <a:pt x="13847" y="59460"/>
                </a:lnTo>
                <a:lnTo>
                  <a:pt x="13847" y="53435"/>
                </a:lnTo>
                <a:close/>
                <a:moveTo>
                  <a:pt x="27837" y="53435"/>
                </a:moveTo>
                <a:lnTo>
                  <a:pt x="27837" y="59460"/>
                </a:lnTo>
                <a:lnTo>
                  <a:pt x="20991" y="59460"/>
                </a:lnTo>
                <a:lnTo>
                  <a:pt x="20991" y="53435"/>
                </a:lnTo>
                <a:close/>
                <a:moveTo>
                  <a:pt x="34981" y="53435"/>
                </a:moveTo>
                <a:lnTo>
                  <a:pt x="34981" y="59460"/>
                </a:lnTo>
                <a:lnTo>
                  <a:pt x="28730" y="59460"/>
                </a:lnTo>
                <a:lnTo>
                  <a:pt x="28730" y="53435"/>
                </a:lnTo>
                <a:close/>
                <a:moveTo>
                  <a:pt x="42720" y="53435"/>
                </a:moveTo>
                <a:lnTo>
                  <a:pt x="42720" y="59460"/>
                </a:lnTo>
                <a:lnTo>
                  <a:pt x="35874" y="59460"/>
                </a:lnTo>
                <a:lnTo>
                  <a:pt x="35874" y="53435"/>
                </a:lnTo>
                <a:close/>
                <a:moveTo>
                  <a:pt x="49863" y="53435"/>
                </a:moveTo>
                <a:lnTo>
                  <a:pt x="49863" y="59460"/>
                </a:lnTo>
                <a:lnTo>
                  <a:pt x="43613" y="59460"/>
                </a:lnTo>
                <a:lnTo>
                  <a:pt x="43613" y="53435"/>
                </a:lnTo>
                <a:close/>
                <a:moveTo>
                  <a:pt x="57602" y="53435"/>
                </a:moveTo>
                <a:lnTo>
                  <a:pt x="57602" y="59460"/>
                </a:lnTo>
                <a:lnTo>
                  <a:pt x="50756" y="59460"/>
                </a:lnTo>
                <a:lnTo>
                  <a:pt x="50756" y="53435"/>
                </a:lnTo>
                <a:close/>
                <a:moveTo>
                  <a:pt x="64746" y="53435"/>
                </a:moveTo>
                <a:lnTo>
                  <a:pt x="64746" y="59460"/>
                </a:lnTo>
                <a:lnTo>
                  <a:pt x="58495" y="59460"/>
                </a:lnTo>
                <a:lnTo>
                  <a:pt x="58495" y="53435"/>
                </a:lnTo>
                <a:close/>
                <a:moveTo>
                  <a:pt x="72485" y="53435"/>
                </a:moveTo>
                <a:lnTo>
                  <a:pt x="72485" y="59460"/>
                </a:lnTo>
                <a:lnTo>
                  <a:pt x="65639" y="59460"/>
                </a:lnTo>
                <a:lnTo>
                  <a:pt x="65639" y="53435"/>
                </a:lnTo>
                <a:close/>
                <a:moveTo>
                  <a:pt x="79629" y="53435"/>
                </a:moveTo>
                <a:lnTo>
                  <a:pt x="79629" y="59460"/>
                </a:lnTo>
                <a:lnTo>
                  <a:pt x="73378" y="59460"/>
                </a:lnTo>
                <a:lnTo>
                  <a:pt x="73378" y="53435"/>
                </a:lnTo>
                <a:close/>
                <a:moveTo>
                  <a:pt x="87368" y="53435"/>
                </a:moveTo>
                <a:lnTo>
                  <a:pt x="87368" y="59460"/>
                </a:lnTo>
                <a:lnTo>
                  <a:pt x="80522" y="59460"/>
                </a:lnTo>
                <a:lnTo>
                  <a:pt x="80522" y="53435"/>
                </a:lnTo>
                <a:close/>
                <a:moveTo>
                  <a:pt x="94512" y="53435"/>
                </a:moveTo>
                <a:lnTo>
                  <a:pt x="94512" y="59460"/>
                </a:lnTo>
                <a:lnTo>
                  <a:pt x="88261" y="59460"/>
                </a:lnTo>
                <a:lnTo>
                  <a:pt x="88261" y="53435"/>
                </a:lnTo>
                <a:close/>
                <a:moveTo>
                  <a:pt x="102251" y="53435"/>
                </a:moveTo>
                <a:lnTo>
                  <a:pt x="102251" y="59460"/>
                </a:lnTo>
                <a:lnTo>
                  <a:pt x="95405" y="59460"/>
                </a:lnTo>
                <a:lnTo>
                  <a:pt x="95405" y="53435"/>
                </a:lnTo>
                <a:close/>
                <a:moveTo>
                  <a:pt x="109395" y="53435"/>
                </a:moveTo>
                <a:lnTo>
                  <a:pt x="109395" y="59460"/>
                </a:lnTo>
                <a:lnTo>
                  <a:pt x="103144" y="59460"/>
                </a:lnTo>
                <a:lnTo>
                  <a:pt x="103144" y="53435"/>
                </a:lnTo>
                <a:close/>
                <a:moveTo>
                  <a:pt x="117134" y="53435"/>
                </a:moveTo>
                <a:lnTo>
                  <a:pt x="117134" y="59460"/>
                </a:lnTo>
                <a:lnTo>
                  <a:pt x="110288" y="59460"/>
                </a:lnTo>
                <a:lnTo>
                  <a:pt x="110288" y="53435"/>
                </a:lnTo>
                <a:close/>
                <a:moveTo>
                  <a:pt x="124277" y="53435"/>
                </a:moveTo>
                <a:lnTo>
                  <a:pt x="124277" y="59460"/>
                </a:lnTo>
                <a:lnTo>
                  <a:pt x="118027" y="59460"/>
                </a:lnTo>
                <a:lnTo>
                  <a:pt x="118027" y="53435"/>
                </a:lnTo>
                <a:close/>
                <a:moveTo>
                  <a:pt x="132017" y="53435"/>
                </a:moveTo>
                <a:lnTo>
                  <a:pt x="132017" y="59460"/>
                </a:lnTo>
                <a:lnTo>
                  <a:pt x="125170" y="59460"/>
                </a:lnTo>
                <a:lnTo>
                  <a:pt x="125170" y="53435"/>
                </a:lnTo>
                <a:close/>
                <a:moveTo>
                  <a:pt x="139160" y="53435"/>
                </a:moveTo>
                <a:lnTo>
                  <a:pt x="139160" y="59460"/>
                </a:lnTo>
                <a:lnTo>
                  <a:pt x="132909" y="59460"/>
                </a:lnTo>
                <a:lnTo>
                  <a:pt x="132909" y="53435"/>
                </a:lnTo>
                <a:close/>
                <a:moveTo>
                  <a:pt x="146899" y="53435"/>
                </a:moveTo>
                <a:lnTo>
                  <a:pt x="146899" y="59460"/>
                </a:lnTo>
                <a:lnTo>
                  <a:pt x="140053" y="59460"/>
                </a:lnTo>
                <a:lnTo>
                  <a:pt x="140053" y="53435"/>
                </a:lnTo>
                <a:close/>
                <a:moveTo>
                  <a:pt x="154043" y="53435"/>
                </a:moveTo>
                <a:lnTo>
                  <a:pt x="154043" y="59460"/>
                </a:lnTo>
                <a:lnTo>
                  <a:pt x="147792" y="59460"/>
                </a:lnTo>
                <a:lnTo>
                  <a:pt x="147792" y="53435"/>
                </a:lnTo>
                <a:close/>
                <a:moveTo>
                  <a:pt x="161782" y="53435"/>
                </a:moveTo>
                <a:lnTo>
                  <a:pt x="161782" y="59460"/>
                </a:lnTo>
                <a:lnTo>
                  <a:pt x="154936" y="59460"/>
                </a:lnTo>
                <a:lnTo>
                  <a:pt x="154936" y="53435"/>
                </a:lnTo>
                <a:close/>
                <a:moveTo>
                  <a:pt x="168926" y="53435"/>
                </a:moveTo>
                <a:lnTo>
                  <a:pt x="168926" y="59460"/>
                </a:lnTo>
                <a:lnTo>
                  <a:pt x="162675" y="59460"/>
                </a:lnTo>
                <a:lnTo>
                  <a:pt x="162675" y="53435"/>
                </a:lnTo>
                <a:close/>
                <a:moveTo>
                  <a:pt x="176665" y="53435"/>
                </a:moveTo>
                <a:lnTo>
                  <a:pt x="176665" y="59460"/>
                </a:lnTo>
                <a:lnTo>
                  <a:pt x="169819" y="59460"/>
                </a:lnTo>
                <a:lnTo>
                  <a:pt x="169819" y="53435"/>
                </a:lnTo>
                <a:close/>
                <a:moveTo>
                  <a:pt x="183809" y="53435"/>
                </a:moveTo>
                <a:lnTo>
                  <a:pt x="183809" y="59460"/>
                </a:lnTo>
                <a:lnTo>
                  <a:pt x="177558" y="59460"/>
                </a:lnTo>
                <a:lnTo>
                  <a:pt x="177558" y="53435"/>
                </a:lnTo>
                <a:close/>
                <a:moveTo>
                  <a:pt x="191548" y="53435"/>
                </a:moveTo>
                <a:lnTo>
                  <a:pt x="191548" y="59460"/>
                </a:lnTo>
                <a:lnTo>
                  <a:pt x="184702" y="59460"/>
                </a:lnTo>
                <a:lnTo>
                  <a:pt x="184702" y="53435"/>
                </a:lnTo>
                <a:close/>
                <a:moveTo>
                  <a:pt x="198692" y="53435"/>
                </a:moveTo>
                <a:lnTo>
                  <a:pt x="198692" y="59460"/>
                </a:lnTo>
                <a:lnTo>
                  <a:pt x="192441" y="59460"/>
                </a:lnTo>
                <a:lnTo>
                  <a:pt x="192441" y="53435"/>
                </a:lnTo>
                <a:close/>
                <a:moveTo>
                  <a:pt x="206431" y="53435"/>
                </a:moveTo>
                <a:lnTo>
                  <a:pt x="206431" y="59460"/>
                </a:lnTo>
                <a:lnTo>
                  <a:pt x="199584" y="59460"/>
                </a:lnTo>
                <a:lnTo>
                  <a:pt x="199584" y="53435"/>
                </a:lnTo>
                <a:close/>
                <a:moveTo>
                  <a:pt x="213574" y="53435"/>
                </a:moveTo>
                <a:lnTo>
                  <a:pt x="213574" y="59460"/>
                </a:lnTo>
                <a:lnTo>
                  <a:pt x="207324" y="59460"/>
                </a:lnTo>
                <a:lnTo>
                  <a:pt x="207324" y="53435"/>
                </a:lnTo>
                <a:close/>
                <a:moveTo>
                  <a:pt x="221313" y="53435"/>
                </a:moveTo>
                <a:lnTo>
                  <a:pt x="221313" y="59460"/>
                </a:lnTo>
                <a:lnTo>
                  <a:pt x="214467" y="59460"/>
                </a:lnTo>
                <a:lnTo>
                  <a:pt x="214467" y="53435"/>
                </a:lnTo>
                <a:close/>
                <a:moveTo>
                  <a:pt x="228457" y="53435"/>
                </a:moveTo>
                <a:lnTo>
                  <a:pt x="228457" y="59460"/>
                </a:lnTo>
                <a:lnTo>
                  <a:pt x="222206" y="59460"/>
                </a:lnTo>
                <a:lnTo>
                  <a:pt x="222206" y="53435"/>
                </a:lnTo>
                <a:close/>
                <a:moveTo>
                  <a:pt x="236196" y="53435"/>
                </a:moveTo>
                <a:lnTo>
                  <a:pt x="236196" y="59460"/>
                </a:lnTo>
                <a:lnTo>
                  <a:pt x="229350" y="59460"/>
                </a:lnTo>
                <a:lnTo>
                  <a:pt x="229350" y="53435"/>
                </a:lnTo>
                <a:close/>
                <a:moveTo>
                  <a:pt x="243340" y="53435"/>
                </a:moveTo>
                <a:lnTo>
                  <a:pt x="243340" y="59460"/>
                </a:lnTo>
                <a:lnTo>
                  <a:pt x="237089" y="59460"/>
                </a:lnTo>
                <a:lnTo>
                  <a:pt x="237089" y="53435"/>
                </a:lnTo>
                <a:close/>
                <a:moveTo>
                  <a:pt x="251079" y="53435"/>
                </a:moveTo>
                <a:lnTo>
                  <a:pt x="251079" y="59460"/>
                </a:lnTo>
                <a:lnTo>
                  <a:pt x="244233" y="59460"/>
                </a:lnTo>
                <a:lnTo>
                  <a:pt x="244233" y="53435"/>
                </a:lnTo>
                <a:close/>
                <a:moveTo>
                  <a:pt x="258223" y="53435"/>
                </a:moveTo>
                <a:lnTo>
                  <a:pt x="258223" y="59460"/>
                </a:lnTo>
                <a:lnTo>
                  <a:pt x="251972" y="59460"/>
                </a:lnTo>
                <a:lnTo>
                  <a:pt x="251972" y="53435"/>
                </a:lnTo>
                <a:close/>
                <a:moveTo>
                  <a:pt x="265962" y="53435"/>
                </a:moveTo>
                <a:lnTo>
                  <a:pt x="265962" y="59460"/>
                </a:lnTo>
                <a:lnTo>
                  <a:pt x="259116" y="59460"/>
                </a:lnTo>
                <a:lnTo>
                  <a:pt x="259116" y="53435"/>
                </a:lnTo>
                <a:close/>
                <a:moveTo>
                  <a:pt x="273106" y="53435"/>
                </a:moveTo>
                <a:lnTo>
                  <a:pt x="273106" y="59460"/>
                </a:lnTo>
                <a:lnTo>
                  <a:pt x="266855" y="59460"/>
                </a:lnTo>
                <a:lnTo>
                  <a:pt x="266855" y="53435"/>
                </a:lnTo>
                <a:close/>
                <a:moveTo>
                  <a:pt x="280845" y="53435"/>
                </a:moveTo>
                <a:lnTo>
                  <a:pt x="280845" y="59460"/>
                </a:lnTo>
                <a:lnTo>
                  <a:pt x="273999" y="59460"/>
                </a:lnTo>
                <a:lnTo>
                  <a:pt x="273999" y="53435"/>
                </a:lnTo>
                <a:close/>
                <a:moveTo>
                  <a:pt x="12954" y="60353"/>
                </a:moveTo>
                <a:lnTo>
                  <a:pt x="12954" y="66377"/>
                </a:lnTo>
                <a:lnTo>
                  <a:pt x="6108" y="66377"/>
                </a:lnTo>
                <a:lnTo>
                  <a:pt x="6108" y="60353"/>
                </a:lnTo>
                <a:close/>
                <a:moveTo>
                  <a:pt x="20098" y="60353"/>
                </a:moveTo>
                <a:lnTo>
                  <a:pt x="20098" y="66377"/>
                </a:lnTo>
                <a:lnTo>
                  <a:pt x="13847" y="66377"/>
                </a:lnTo>
                <a:lnTo>
                  <a:pt x="13847" y="60353"/>
                </a:lnTo>
                <a:close/>
                <a:moveTo>
                  <a:pt x="27837" y="60353"/>
                </a:moveTo>
                <a:lnTo>
                  <a:pt x="27837" y="66377"/>
                </a:lnTo>
                <a:lnTo>
                  <a:pt x="20991" y="66377"/>
                </a:lnTo>
                <a:lnTo>
                  <a:pt x="20991" y="60353"/>
                </a:lnTo>
                <a:close/>
                <a:moveTo>
                  <a:pt x="34981" y="60353"/>
                </a:moveTo>
                <a:lnTo>
                  <a:pt x="34981" y="66377"/>
                </a:lnTo>
                <a:lnTo>
                  <a:pt x="28730" y="66377"/>
                </a:lnTo>
                <a:lnTo>
                  <a:pt x="28730" y="60353"/>
                </a:lnTo>
                <a:close/>
                <a:moveTo>
                  <a:pt x="42720" y="60353"/>
                </a:moveTo>
                <a:lnTo>
                  <a:pt x="42720" y="66377"/>
                </a:lnTo>
                <a:lnTo>
                  <a:pt x="35874" y="66377"/>
                </a:lnTo>
                <a:lnTo>
                  <a:pt x="35874" y="60353"/>
                </a:lnTo>
                <a:close/>
                <a:moveTo>
                  <a:pt x="49863" y="60353"/>
                </a:moveTo>
                <a:lnTo>
                  <a:pt x="49863" y="66377"/>
                </a:lnTo>
                <a:lnTo>
                  <a:pt x="43613" y="66377"/>
                </a:lnTo>
                <a:lnTo>
                  <a:pt x="43613" y="60353"/>
                </a:lnTo>
                <a:close/>
                <a:moveTo>
                  <a:pt x="57602" y="60353"/>
                </a:moveTo>
                <a:lnTo>
                  <a:pt x="57602" y="66377"/>
                </a:lnTo>
                <a:lnTo>
                  <a:pt x="50756" y="66377"/>
                </a:lnTo>
                <a:lnTo>
                  <a:pt x="50756" y="60353"/>
                </a:lnTo>
                <a:close/>
                <a:moveTo>
                  <a:pt x="64746" y="60353"/>
                </a:moveTo>
                <a:lnTo>
                  <a:pt x="64746" y="66377"/>
                </a:lnTo>
                <a:lnTo>
                  <a:pt x="58495" y="66377"/>
                </a:lnTo>
                <a:lnTo>
                  <a:pt x="58495" y="60353"/>
                </a:lnTo>
                <a:close/>
                <a:moveTo>
                  <a:pt x="72485" y="60353"/>
                </a:moveTo>
                <a:lnTo>
                  <a:pt x="72485" y="66377"/>
                </a:lnTo>
                <a:lnTo>
                  <a:pt x="65639" y="66377"/>
                </a:lnTo>
                <a:lnTo>
                  <a:pt x="65639" y="60353"/>
                </a:lnTo>
                <a:close/>
                <a:moveTo>
                  <a:pt x="79629" y="60353"/>
                </a:moveTo>
                <a:lnTo>
                  <a:pt x="79629" y="66377"/>
                </a:lnTo>
                <a:lnTo>
                  <a:pt x="73378" y="66377"/>
                </a:lnTo>
                <a:lnTo>
                  <a:pt x="73378" y="60353"/>
                </a:lnTo>
                <a:close/>
                <a:moveTo>
                  <a:pt x="87368" y="60353"/>
                </a:moveTo>
                <a:lnTo>
                  <a:pt x="87368" y="66377"/>
                </a:lnTo>
                <a:lnTo>
                  <a:pt x="80522" y="66377"/>
                </a:lnTo>
                <a:lnTo>
                  <a:pt x="80522" y="60353"/>
                </a:lnTo>
                <a:close/>
                <a:moveTo>
                  <a:pt x="94512" y="60353"/>
                </a:moveTo>
                <a:lnTo>
                  <a:pt x="94512" y="66377"/>
                </a:lnTo>
                <a:lnTo>
                  <a:pt x="88261" y="66377"/>
                </a:lnTo>
                <a:lnTo>
                  <a:pt x="88261" y="60353"/>
                </a:lnTo>
                <a:close/>
                <a:moveTo>
                  <a:pt x="102251" y="60353"/>
                </a:moveTo>
                <a:lnTo>
                  <a:pt x="102251" y="66377"/>
                </a:lnTo>
                <a:lnTo>
                  <a:pt x="95405" y="66377"/>
                </a:lnTo>
                <a:lnTo>
                  <a:pt x="95405" y="60353"/>
                </a:lnTo>
                <a:close/>
                <a:moveTo>
                  <a:pt x="109395" y="60353"/>
                </a:moveTo>
                <a:lnTo>
                  <a:pt x="109395" y="66377"/>
                </a:lnTo>
                <a:lnTo>
                  <a:pt x="103144" y="66377"/>
                </a:lnTo>
                <a:lnTo>
                  <a:pt x="103144" y="60353"/>
                </a:lnTo>
                <a:close/>
                <a:moveTo>
                  <a:pt x="117134" y="60353"/>
                </a:moveTo>
                <a:lnTo>
                  <a:pt x="117134" y="66377"/>
                </a:lnTo>
                <a:lnTo>
                  <a:pt x="110288" y="66377"/>
                </a:lnTo>
                <a:lnTo>
                  <a:pt x="110288" y="60353"/>
                </a:lnTo>
                <a:close/>
                <a:moveTo>
                  <a:pt x="124277" y="60353"/>
                </a:moveTo>
                <a:lnTo>
                  <a:pt x="124277" y="66377"/>
                </a:lnTo>
                <a:lnTo>
                  <a:pt x="118027" y="66377"/>
                </a:lnTo>
                <a:lnTo>
                  <a:pt x="118027" y="60353"/>
                </a:lnTo>
                <a:close/>
                <a:moveTo>
                  <a:pt x="132017" y="60353"/>
                </a:moveTo>
                <a:lnTo>
                  <a:pt x="132017" y="66377"/>
                </a:lnTo>
                <a:lnTo>
                  <a:pt x="125170" y="66377"/>
                </a:lnTo>
                <a:lnTo>
                  <a:pt x="125170" y="60353"/>
                </a:lnTo>
                <a:close/>
                <a:moveTo>
                  <a:pt x="139160" y="60353"/>
                </a:moveTo>
                <a:lnTo>
                  <a:pt x="139160" y="66377"/>
                </a:lnTo>
                <a:lnTo>
                  <a:pt x="132909" y="66377"/>
                </a:lnTo>
                <a:lnTo>
                  <a:pt x="132909" y="60353"/>
                </a:lnTo>
                <a:close/>
                <a:moveTo>
                  <a:pt x="146899" y="60353"/>
                </a:moveTo>
                <a:lnTo>
                  <a:pt x="146899" y="66377"/>
                </a:lnTo>
                <a:lnTo>
                  <a:pt x="140053" y="66377"/>
                </a:lnTo>
                <a:lnTo>
                  <a:pt x="140053" y="60353"/>
                </a:lnTo>
                <a:close/>
                <a:moveTo>
                  <a:pt x="154043" y="60353"/>
                </a:moveTo>
                <a:lnTo>
                  <a:pt x="154043" y="66377"/>
                </a:lnTo>
                <a:lnTo>
                  <a:pt x="147792" y="66377"/>
                </a:lnTo>
                <a:lnTo>
                  <a:pt x="147792" y="60353"/>
                </a:lnTo>
                <a:close/>
                <a:moveTo>
                  <a:pt x="161782" y="60353"/>
                </a:moveTo>
                <a:lnTo>
                  <a:pt x="161782" y="66377"/>
                </a:lnTo>
                <a:lnTo>
                  <a:pt x="154936" y="66377"/>
                </a:lnTo>
                <a:lnTo>
                  <a:pt x="154936" y="60353"/>
                </a:lnTo>
                <a:close/>
                <a:moveTo>
                  <a:pt x="168926" y="60353"/>
                </a:moveTo>
                <a:lnTo>
                  <a:pt x="168926" y="66377"/>
                </a:lnTo>
                <a:lnTo>
                  <a:pt x="162675" y="66377"/>
                </a:lnTo>
                <a:lnTo>
                  <a:pt x="162675" y="60353"/>
                </a:lnTo>
                <a:close/>
                <a:moveTo>
                  <a:pt x="176665" y="60353"/>
                </a:moveTo>
                <a:lnTo>
                  <a:pt x="176665" y="66377"/>
                </a:lnTo>
                <a:lnTo>
                  <a:pt x="169819" y="66377"/>
                </a:lnTo>
                <a:lnTo>
                  <a:pt x="169819" y="60353"/>
                </a:lnTo>
                <a:close/>
                <a:moveTo>
                  <a:pt x="183809" y="60353"/>
                </a:moveTo>
                <a:lnTo>
                  <a:pt x="183809" y="66377"/>
                </a:lnTo>
                <a:lnTo>
                  <a:pt x="177558" y="66377"/>
                </a:lnTo>
                <a:lnTo>
                  <a:pt x="177558" y="60353"/>
                </a:lnTo>
                <a:close/>
                <a:moveTo>
                  <a:pt x="191548" y="60353"/>
                </a:moveTo>
                <a:lnTo>
                  <a:pt x="191548" y="66377"/>
                </a:lnTo>
                <a:lnTo>
                  <a:pt x="184702" y="66377"/>
                </a:lnTo>
                <a:lnTo>
                  <a:pt x="184702" y="60353"/>
                </a:lnTo>
                <a:close/>
                <a:moveTo>
                  <a:pt x="198692" y="60353"/>
                </a:moveTo>
                <a:lnTo>
                  <a:pt x="198692" y="66377"/>
                </a:lnTo>
                <a:lnTo>
                  <a:pt x="192441" y="66377"/>
                </a:lnTo>
                <a:lnTo>
                  <a:pt x="192441" y="60353"/>
                </a:lnTo>
                <a:close/>
                <a:moveTo>
                  <a:pt x="206431" y="60353"/>
                </a:moveTo>
                <a:lnTo>
                  <a:pt x="206431" y="66377"/>
                </a:lnTo>
                <a:lnTo>
                  <a:pt x="199584" y="66377"/>
                </a:lnTo>
                <a:lnTo>
                  <a:pt x="199584" y="60353"/>
                </a:lnTo>
                <a:close/>
                <a:moveTo>
                  <a:pt x="213574" y="60353"/>
                </a:moveTo>
                <a:lnTo>
                  <a:pt x="213574" y="66377"/>
                </a:lnTo>
                <a:lnTo>
                  <a:pt x="207324" y="66377"/>
                </a:lnTo>
                <a:lnTo>
                  <a:pt x="207324" y="60353"/>
                </a:lnTo>
                <a:close/>
                <a:moveTo>
                  <a:pt x="221313" y="60353"/>
                </a:moveTo>
                <a:lnTo>
                  <a:pt x="221313" y="66377"/>
                </a:lnTo>
                <a:lnTo>
                  <a:pt x="214467" y="66377"/>
                </a:lnTo>
                <a:lnTo>
                  <a:pt x="214467" y="60353"/>
                </a:lnTo>
                <a:close/>
                <a:moveTo>
                  <a:pt x="228457" y="60353"/>
                </a:moveTo>
                <a:lnTo>
                  <a:pt x="228457" y="66377"/>
                </a:lnTo>
                <a:lnTo>
                  <a:pt x="222206" y="66377"/>
                </a:lnTo>
                <a:lnTo>
                  <a:pt x="222206" y="60353"/>
                </a:lnTo>
                <a:close/>
                <a:moveTo>
                  <a:pt x="236196" y="60353"/>
                </a:moveTo>
                <a:lnTo>
                  <a:pt x="236196" y="66377"/>
                </a:lnTo>
                <a:lnTo>
                  <a:pt x="229350" y="66377"/>
                </a:lnTo>
                <a:lnTo>
                  <a:pt x="229350" y="60353"/>
                </a:lnTo>
                <a:close/>
                <a:moveTo>
                  <a:pt x="243340" y="60353"/>
                </a:moveTo>
                <a:lnTo>
                  <a:pt x="243340" y="66377"/>
                </a:lnTo>
                <a:lnTo>
                  <a:pt x="237089" y="66377"/>
                </a:lnTo>
                <a:lnTo>
                  <a:pt x="237089" y="60353"/>
                </a:lnTo>
                <a:close/>
                <a:moveTo>
                  <a:pt x="251079" y="60353"/>
                </a:moveTo>
                <a:lnTo>
                  <a:pt x="251079" y="66377"/>
                </a:lnTo>
                <a:lnTo>
                  <a:pt x="244233" y="66377"/>
                </a:lnTo>
                <a:lnTo>
                  <a:pt x="244233" y="60353"/>
                </a:lnTo>
                <a:close/>
                <a:moveTo>
                  <a:pt x="258223" y="60353"/>
                </a:moveTo>
                <a:lnTo>
                  <a:pt x="258223" y="66377"/>
                </a:lnTo>
                <a:lnTo>
                  <a:pt x="251972" y="66377"/>
                </a:lnTo>
                <a:lnTo>
                  <a:pt x="251972" y="60353"/>
                </a:lnTo>
                <a:close/>
                <a:moveTo>
                  <a:pt x="265962" y="60353"/>
                </a:moveTo>
                <a:lnTo>
                  <a:pt x="265962" y="66377"/>
                </a:lnTo>
                <a:lnTo>
                  <a:pt x="259116" y="66377"/>
                </a:lnTo>
                <a:lnTo>
                  <a:pt x="259116" y="60353"/>
                </a:lnTo>
                <a:close/>
                <a:moveTo>
                  <a:pt x="273106" y="60353"/>
                </a:moveTo>
                <a:lnTo>
                  <a:pt x="273106" y="66377"/>
                </a:lnTo>
                <a:lnTo>
                  <a:pt x="266855" y="66377"/>
                </a:lnTo>
                <a:lnTo>
                  <a:pt x="266855" y="60353"/>
                </a:lnTo>
                <a:close/>
                <a:moveTo>
                  <a:pt x="280845" y="60353"/>
                </a:moveTo>
                <a:lnTo>
                  <a:pt x="280845" y="66377"/>
                </a:lnTo>
                <a:lnTo>
                  <a:pt x="273999" y="66377"/>
                </a:lnTo>
                <a:lnTo>
                  <a:pt x="273999" y="60353"/>
                </a:lnTo>
                <a:close/>
                <a:moveTo>
                  <a:pt x="12954" y="67270"/>
                </a:moveTo>
                <a:lnTo>
                  <a:pt x="12954" y="73295"/>
                </a:lnTo>
                <a:lnTo>
                  <a:pt x="6108" y="73295"/>
                </a:lnTo>
                <a:lnTo>
                  <a:pt x="6108" y="67270"/>
                </a:lnTo>
                <a:close/>
                <a:moveTo>
                  <a:pt x="20098" y="67270"/>
                </a:moveTo>
                <a:lnTo>
                  <a:pt x="20098" y="73295"/>
                </a:lnTo>
                <a:lnTo>
                  <a:pt x="13847" y="73295"/>
                </a:lnTo>
                <a:lnTo>
                  <a:pt x="13847" y="67270"/>
                </a:lnTo>
                <a:close/>
                <a:moveTo>
                  <a:pt x="27837" y="67270"/>
                </a:moveTo>
                <a:lnTo>
                  <a:pt x="27837" y="73295"/>
                </a:lnTo>
                <a:lnTo>
                  <a:pt x="20991" y="73295"/>
                </a:lnTo>
                <a:lnTo>
                  <a:pt x="20991" y="67270"/>
                </a:lnTo>
                <a:close/>
                <a:moveTo>
                  <a:pt x="34981" y="67270"/>
                </a:moveTo>
                <a:lnTo>
                  <a:pt x="34981" y="73295"/>
                </a:lnTo>
                <a:lnTo>
                  <a:pt x="28730" y="73295"/>
                </a:lnTo>
                <a:lnTo>
                  <a:pt x="28730" y="67270"/>
                </a:lnTo>
                <a:close/>
                <a:moveTo>
                  <a:pt x="42720" y="67270"/>
                </a:moveTo>
                <a:lnTo>
                  <a:pt x="42720" y="73295"/>
                </a:lnTo>
                <a:lnTo>
                  <a:pt x="35874" y="73295"/>
                </a:lnTo>
                <a:lnTo>
                  <a:pt x="35874" y="67270"/>
                </a:lnTo>
                <a:close/>
                <a:moveTo>
                  <a:pt x="49863" y="67270"/>
                </a:moveTo>
                <a:lnTo>
                  <a:pt x="49863" y="73295"/>
                </a:lnTo>
                <a:lnTo>
                  <a:pt x="43613" y="73295"/>
                </a:lnTo>
                <a:lnTo>
                  <a:pt x="43613" y="67270"/>
                </a:lnTo>
                <a:close/>
                <a:moveTo>
                  <a:pt x="57602" y="67270"/>
                </a:moveTo>
                <a:lnTo>
                  <a:pt x="57602" y="73295"/>
                </a:lnTo>
                <a:lnTo>
                  <a:pt x="50756" y="73295"/>
                </a:lnTo>
                <a:lnTo>
                  <a:pt x="50756" y="67270"/>
                </a:lnTo>
                <a:close/>
                <a:moveTo>
                  <a:pt x="64746" y="67270"/>
                </a:moveTo>
                <a:lnTo>
                  <a:pt x="64746" y="73295"/>
                </a:lnTo>
                <a:lnTo>
                  <a:pt x="58495" y="73295"/>
                </a:lnTo>
                <a:lnTo>
                  <a:pt x="58495" y="67270"/>
                </a:lnTo>
                <a:close/>
                <a:moveTo>
                  <a:pt x="72485" y="67270"/>
                </a:moveTo>
                <a:lnTo>
                  <a:pt x="72485" y="73295"/>
                </a:lnTo>
                <a:lnTo>
                  <a:pt x="65639" y="73295"/>
                </a:lnTo>
                <a:lnTo>
                  <a:pt x="65639" y="67270"/>
                </a:lnTo>
                <a:close/>
                <a:moveTo>
                  <a:pt x="79629" y="67270"/>
                </a:moveTo>
                <a:lnTo>
                  <a:pt x="79629" y="73295"/>
                </a:lnTo>
                <a:lnTo>
                  <a:pt x="73378" y="73295"/>
                </a:lnTo>
                <a:lnTo>
                  <a:pt x="73378" y="67270"/>
                </a:lnTo>
                <a:close/>
                <a:moveTo>
                  <a:pt x="87368" y="67270"/>
                </a:moveTo>
                <a:lnTo>
                  <a:pt x="87368" y="73295"/>
                </a:lnTo>
                <a:lnTo>
                  <a:pt x="80522" y="73295"/>
                </a:lnTo>
                <a:lnTo>
                  <a:pt x="80522" y="67270"/>
                </a:lnTo>
                <a:close/>
                <a:moveTo>
                  <a:pt x="94512" y="67270"/>
                </a:moveTo>
                <a:lnTo>
                  <a:pt x="94512" y="73295"/>
                </a:lnTo>
                <a:lnTo>
                  <a:pt x="88261" y="73295"/>
                </a:lnTo>
                <a:lnTo>
                  <a:pt x="88261" y="67270"/>
                </a:lnTo>
                <a:close/>
                <a:moveTo>
                  <a:pt x="102251" y="67270"/>
                </a:moveTo>
                <a:lnTo>
                  <a:pt x="102251" y="73295"/>
                </a:lnTo>
                <a:lnTo>
                  <a:pt x="95405" y="73295"/>
                </a:lnTo>
                <a:lnTo>
                  <a:pt x="95405" y="67270"/>
                </a:lnTo>
                <a:close/>
                <a:moveTo>
                  <a:pt x="109395" y="67270"/>
                </a:moveTo>
                <a:lnTo>
                  <a:pt x="109395" y="73295"/>
                </a:lnTo>
                <a:lnTo>
                  <a:pt x="103144" y="73295"/>
                </a:lnTo>
                <a:lnTo>
                  <a:pt x="103144" y="67270"/>
                </a:lnTo>
                <a:close/>
                <a:moveTo>
                  <a:pt x="117134" y="67270"/>
                </a:moveTo>
                <a:lnTo>
                  <a:pt x="117134" y="73295"/>
                </a:lnTo>
                <a:lnTo>
                  <a:pt x="110288" y="73295"/>
                </a:lnTo>
                <a:lnTo>
                  <a:pt x="110288" y="67270"/>
                </a:lnTo>
                <a:close/>
                <a:moveTo>
                  <a:pt x="124277" y="67270"/>
                </a:moveTo>
                <a:lnTo>
                  <a:pt x="124277" y="73295"/>
                </a:lnTo>
                <a:lnTo>
                  <a:pt x="118027" y="73295"/>
                </a:lnTo>
                <a:lnTo>
                  <a:pt x="118027" y="67270"/>
                </a:lnTo>
                <a:close/>
                <a:moveTo>
                  <a:pt x="132017" y="67270"/>
                </a:moveTo>
                <a:lnTo>
                  <a:pt x="132017" y="73295"/>
                </a:lnTo>
                <a:lnTo>
                  <a:pt x="125170" y="73295"/>
                </a:lnTo>
                <a:lnTo>
                  <a:pt x="125170" y="67270"/>
                </a:lnTo>
                <a:close/>
                <a:moveTo>
                  <a:pt x="139160" y="67270"/>
                </a:moveTo>
                <a:lnTo>
                  <a:pt x="139160" y="73295"/>
                </a:lnTo>
                <a:lnTo>
                  <a:pt x="132909" y="73295"/>
                </a:lnTo>
                <a:lnTo>
                  <a:pt x="132909" y="67270"/>
                </a:lnTo>
                <a:close/>
                <a:moveTo>
                  <a:pt x="146899" y="67270"/>
                </a:moveTo>
                <a:lnTo>
                  <a:pt x="146899" y="73295"/>
                </a:lnTo>
                <a:lnTo>
                  <a:pt x="140053" y="73295"/>
                </a:lnTo>
                <a:lnTo>
                  <a:pt x="140053" y="67270"/>
                </a:lnTo>
                <a:close/>
                <a:moveTo>
                  <a:pt x="154043" y="67270"/>
                </a:moveTo>
                <a:lnTo>
                  <a:pt x="154043" y="73295"/>
                </a:lnTo>
                <a:lnTo>
                  <a:pt x="147792" y="73295"/>
                </a:lnTo>
                <a:lnTo>
                  <a:pt x="147792" y="67270"/>
                </a:lnTo>
                <a:close/>
                <a:moveTo>
                  <a:pt x="161782" y="67270"/>
                </a:moveTo>
                <a:lnTo>
                  <a:pt x="161782" y="73295"/>
                </a:lnTo>
                <a:lnTo>
                  <a:pt x="154936" y="73295"/>
                </a:lnTo>
                <a:lnTo>
                  <a:pt x="154936" y="67270"/>
                </a:lnTo>
                <a:close/>
                <a:moveTo>
                  <a:pt x="168926" y="67270"/>
                </a:moveTo>
                <a:lnTo>
                  <a:pt x="168926" y="73295"/>
                </a:lnTo>
                <a:lnTo>
                  <a:pt x="162675" y="73295"/>
                </a:lnTo>
                <a:lnTo>
                  <a:pt x="162675" y="67270"/>
                </a:lnTo>
                <a:close/>
                <a:moveTo>
                  <a:pt x="176665" y="67270"/>
                </a:moveTo>
                <a:lnTo>
                  <a:pt x="176665" y="73295"/>
                </a:lnTo>
                <a:lnTo>
                  <a:pt x="169819" y="73295"/>
                </a:lnTo>
                <a:lnTo>
                  <a:pt x="169819" y="67270"/>
                </a:lnTo>
                <a:close/>
                <a:moveTo>
                  <a:pt x="183809" y="67270"/>
                </a:moveTo>
                <a:lnTo>
                  <a:pt x="183809" y="73295"/>
                </a:lnTo>
                <a:lnTo>
                  <a:pt x="177558" y="73295"/>
                </a:lnTo>
                <a:lnTo>
                  <a:pt x="177558" y="67270"/>
                </a:lnTo>
                <a:close/>
                <a:moveTo>
                  <a:pt x="191548" y="67270"/>
                </a:moveTo>
                <a:lnTo>
                  <a:pt x="191548" y="73295"/>
                </a:lnTo>
                <a:lnTo>
                  <a:pt x="184702" y="73295"/>
                </a:lnTo>
                <a:lnTo>
                  <a:pt x="184702" y="67270"/>
                </a:lnTo>
                <a:close/>
                <a:moveTo>
                  <a:pt x="198692" y="67270"/>
                </a:moveTo>
                <a:lnTo>
                  <a:pt x="198692" y="73295"/>
                </a:lnTo>
                <a:lnTo>
                  <a:pt x="192441" y="73295"/>
                </a:lnTo>
                <a:lnTo>
                  <a:pt x="192441" y="67270"/>
                </a:lnTo>
                <a:close/>
                <a:moveTo>
                  <a:pt x="206431" y="67270"/>
                </a:moveTo>
                <a:lnTo>
                  <a:pt x="206431" y="73295"/>
                </a:lnTo>
                <a:lnTo>
                  <a:pt x="199584" y="73295"/>
                </a:lnTo>
                <a:lnTo>
                  <a:pt x="199584" y="67270"/>
                </a:lnTo>
                <a:close/>
                <a:moveTo>
                  <a:pt x="213574" y="67270"/>
                </a:moveTo>
                <a:lnTo>
                  <a:pt x="213574" y="73295"/>
                </a:lnTo>
                <a:lnTo>
                  <a:pt x="207324" y="73295"/>
                </a:lnTo>
                <a:lnTo>
                  <a:pt x="207324" y="67270"/>
                </a:lnTo>
                <a:close/>
                <a:moveTo>
                  <a:pt x="221313" y="67270"/>
                </a:moveTo>
                <a:lnTo>
                  <a:pt x="221313" y="73295"/>
                </a:lnTo>
                <a:lnTo>
                  <a:pt x="214467" y="73295"/>
                </a:lnTo>
                <a:lnTo>
                  <a:pt x="214467" y="67270"/>
                </a:lnTo>
                <a:close/>
                <a:moveTo>
                  <a:pt x="228457" y="67270"/>
                </a:moveTo>
                <a:lnTo>
                  <a:pt x="228457" y="73295"/>
                </a:lnTo>
                <a:lnTo>
                  <a:pt x="222206" y="73295"/>
                </a:lnTo>
                <a:lnTo>
                  <a:pt x="222206" y="67270"/>
                </a:lnTo>
                <a:close/>
                <a:moveTo>
                  <a:pt x="236196" y="67270"/>
                </a:moveTo>
                <a:lnTo>
                  <a:pt x="236196" y="73295"/>
                </a:lnTo>
                <a:lnTo>
                  <a:pt x="229350" y="73295"/>
                </a:lnTo>
                <a:lnTo>
                  <a:pt x="229350" y="67270"/>
                </a:lnTo>
                <a:close/>
                <a:moveTo>
                  <a:pt x="243340" y="67270"/>
                </a:moveTo>
                <a:lnTo>
                  <a:pt x="243340" y="73295"/>
                </a:lnTo>
                <a:lnTo>
                  <a:pt x="237089" y="73295"/>
                </a:lnTo>
                <a:lnTo>
                  <a:pt x="237089" y="67270"/>
                </a:lnTo>
                <a:close/>
                <a:moveTo>
                  <a:pt x="251079" y="67270"/>
                </a:moveTo>
                <a:lnTo>
                  <a:pt x="251079" y="73295"/>
                </a:lnTo>
                <a:lnTo>
                  <a:pt x="244233" y="73295"/>
                </a:lnTo>
                <a:lnTo>
                  <a:pt x="244233" y="67270"/>
                </a:lnTo>
                <a:close/>
                <a:moveTo>
                  <a:pt x="258223" y="67270"/>
                </a:moveTo>
                <a:lnTo>
                  <a:pt x="258223" y="73295"/>
                </a:lnTo>
                <a:lnTo>
                  <a:pt x="251972" y="73295"/>
                </a:lnTo>
                <a:lnTo>
                  <a:pt x="251972" y="67270"/>
                </a:lnTo>
                <a:close/>
                <a:moveTo>
                  <a:pt x="265962" y="67270"/>
                </a:moveTo>
                <a:lnTo>
                  <a:pt x="265962" y="73295"/>
                </a:lnTo>
                <a:lnTo>
                  <a:pt x="259116" y="73295"/>
                </a:lnTo>
                <a:lnTo>
                  <a:pt x="259116" y="67270"/>
                </a:lnTo>
                <a:close/>
                <a:moveTo>
                  <a:pt x="273106" y="67270"/>
                </a:moveTo>
                <a:lnTo>
                  <a:pt x="273106" y="73295"/>
                </a:lnTo>
                <a:lnTo>
                  <a:pt x="266855" y="73295"/>
                </a:lnTo>
                <a:lnTo>
                  <a:pt x="266855" y="67270"/>
                </a:lnTo>
                <a:close/>
                <a:moveTo>
                  <a:pt x="280845" y="67270"/>
                </a:moveTo>
                <a:lnTo>
                  <a:pt x="280845" y="73295"/>
                </a:lnTo>
                <a:lnTo>
                  <a:pt x="273999" y="73295"/>
                </a:lnTo>
                <a:lnTo>
                  <a:pt x="273999" y="67270"/>
                </a:lnTo>
                <a:close/>
                <a:moveTo>
                  <a:pt x="12954" y="74188"/>
                </a:moveTo>
                <a:lnTo>
                  <a:pt x="12954" y="80224"/>
                </a:lnTo>
                <a:lnTo>
                  <a:pt x="6108" y="80224"/>
                </a:lnTo>
                <a:lnTo>
                  <a:pt x="6108" y="74188"/>
                </a:lnTo>
                <a:close/>
                <a:moveTo>
                  <a:pt x="20098" y="74188"/>
                </a:moveTo>
                <a:lnTo>
                  <a:pt x="20098" y="80224"/>
                </a:lnTo>
                <a:lnTo>
                  <a:pt x="13847" y="80224"/>
                </a:lnTo>
                <a:lnTo>
                  <a:pt x="13847" y="74188"/>
                </a:lnTo>
                <a:close/>
                <a:moveTo>
                  <a:pt x="27837" y="74188"/>
                </a:moveTo>
                <a:lnTo>
                  <a:pt x="27837" y="80224"/>
                </a:lnTo>
                <a:lnTo>
                  <a:pt x="20991" y="80224"/>
                </a:lnTo>
                <a:lnTo>
                  <a:pt x="20991" y="74188"/>
                </a:lnTo>
                <a:close/>
                <a:moveTo>
                  <a:pt x="34981" y="74188"/>
                </a:moveTo>
                <a:lnTo>
                  <a:pt x="34981" y="80224"/>
                </a:lnTo>
                <a:lnTo>
                  <a:pt x="28730" y="80224"/>
                </a:lnTo>
                <a:lnTo>
                  <a:pt x="28730" y="74188"/>
                </a:lnTo>
                <a:close/>
                <a:moveTo>
                  <a:pt x="42720" y="74188"/>
                </a:moveTo>
                <a:lnTo>
                  <a:pt x="42720" y="80224"/>
                </a:lnTo>
                <a:lnTo>
                  <a:pt x="35874" y="80224"/>
                </a:lnTo>
                <a:lnTo>
                  <a:pt x="35874" y="74188"/>
                </a:lnTo>
                <a:close/>
                <a:moveTo>
                  <a:pt x="49863" y="74188"/>
                </a:moveTo>
                <a:lnTo>
                  <a:pt x="49863" y="80224"/>
                </a:lnTo>
                <a:lnTo>
                  <a:pt x="43613" y="80224"/>
                </a:lnTo>
                <a:lnTo>
                  <a:pt x="43613" y="74188"/>
                </a:lnTo>
                <a:close/>
                <a:moveTo>
                  <a:pt x="57602" y="74188"/>
                </a:moveTo>
                <a:lnTo>
                  <a:pt x="57602" y="80224"/>
                </a:lnTo>
                <a:lnTo>
                  <a:pt x="50756" y="80224"/>
                </a:lnTo>
                <a:lnTo>
                  <a:pt x="50756" y="74188"/>
                </a:lnTo>
                <a:close/>
                <a:moveTo>
                  <a:pt x="64746" y="74188"/>
                </a:moveTo>
                <a:lnTo>
                  <a:pt x="64746" y="80224"/>
                </a:lnTo>
                <a:lnTo>
                  <a:pt x="58495" y="80224"/>
                </a:lnTo>
                <a:lnTo>
                  <a:pt x="58495" y="74188"/>
                </a:lnTo>
                <a:close/>
                <a:moveTo>
                  <a:pt x="72485" y="74188"/>
                </a:moveTo>
                <a:lnTo>
                  <a:pt x="72485" y="80224"/>
                </a:lnTo>
                <a:lnTo>
                  <a:pt x="65639" y="80224"/>
                </a:lnTo>
                <a:lnTo>
                  <a:pt x="65639" y="74188"/>
                </a:lnTo>
                <a:close/>
                <a:moveTo>
                  <a:pt x="79629" y="74188"/>
                </a:moveTo>
                <a:lnTo>
                  <a:pt x="79629" y="80224"/>
                </a:lnTo>
                <a:lnTo>
                  <a:pt x="73378" y="80224"/>
                </a:lnTo>
                <a:lnTo>
                  <a:pt x="73378" y="74188"/>
                </a:lnTo>
                <a:close/>
                <a:moveTo>
                  <a:pt x="87368" y="74188"/>
                </a:moveTo>
                <a:lnTo>
                  <a:pt x="87368" y="80224"/>
                </a:lnTo>
                <a:lnTo>
                  <a:pt x="80522" y="80224"/>
                </a:lnTo>
                <a:lnTo>
                  <a:pt x="80522" y="74188"/>
                </a:lnTo>
                <a:close/>
                <a:moveTo>
                  <a:pt x="94512" y="74188"/>
                </a:moveTo>
                <a:lnTo>
                  <a:pt x="94512" y="80224"/>
                </a:lnTo>
                <a:lnTo>
                  <a:pt x="88261" y="80224"/>
                </a:lnTo>
                <a:lnTo>
                  <a:pt x="88261" y="74188"/>
                </a:lnTo>
                <a:close/>
                <a:moveTo>
                  <a:pt x="102251" y="74188"/>
                </a:moveTo>
                <a:lnTo>
                  <a:pt x="102251" y="80224"/>
                </a:lnTo>
                <a:lnTo>
                  <a:pt x="95405" y="80224"/>
                </a:lnTo>
                <a:lnTo>
                  <a:pt x="95405" y="74188"/>
                </a:lnTo>
                <a:close/>
                <a:moveTo>
                  <a:pt x="109395" y="74188"/>
                </a:moveTo>
                <a:lnTo>
                  <a:pt x="109395" y="80224"/>
                </a:lnTo>
                <a:lnTo>
                  <a:pt x="103144" y="80224"/>
                </a:lnTo>
                <a:lnTo>
                  <a:pt x="103144" y="74188"/>
                </a:lnTo>
                <a:close/>
                <a:moveTo>
                  <a:pt x="117134" y="74188"/>
                </a:moveTo>
                <a:lnTo>
                  <a:pt x="117134" y="80224"/>
                </a:lnTo>
                <a:lnTo>
                  <a:pt x="110288" y="80224"/>
                </a:lnTo>
                <a:lnTo>
                  <a:pt x="110288" y="74188"/>
                </a:lnTo>
                <a:close/>
                <a:moveTo>
                  <a:pt x="124277" y="74188"/>
                </a:moveTo>
                <a:lnTo>
                  <a:pt x="124277" y="80224"/>
                </a:lnTo>
                <a:lnTo>
                  <a:pt x="118027" y="80224"/>
                </a:lnTo>
                <a:lnTo>
                  <a:pt x="118027" y="74188"/>
                </a:lnTo>
                <a:close/>
                <a:moveTo>
                  <a:pt x="132017" y="74188"/>
                </a:moveTo>
                <a:lnTo>
                  <a:pt x="132017" y="80224"/>
                </a:lnTo>
                <a:lnTo>
                  <a:pt x="125170" y="80224"/>
                </a:lnTo>
                <a:lnTo>
                  <a:pt x="125170" y="74188"/>
                </a:lnTo>
                <a:close/>
                <a:moveTo>
                  <a:pt x="139160" y="74188"/>
                </a:moveTo>
                <a:lnTo>
                  <a:pt x="139160" y="80224"/>
                </a:lnTo>
                <a:lnTo>
                  <a:pt x="132909" y="80224"/>
                </a:lnTo>
                <a:lnTo>
                  <a:pt x="132909" y="74188"/>
                </a:lnTo>
                <a:close/>
                <a:moveTo>
                  <a:pt x="146899" y="74188"/>
                </a:moveTo>
                <a:lnTo>
                  <a:pt x="146899" y="80224"/>
                </a:lnTo>
                <a:lnTo>
                  <a:pt x="140053" y="80224"/>
                </a:lnTo>
                <a:lnTo>
                  <a:pt x="140053" y="74188"/>
                </a:lnTo>
                <a:close/>
                <a:moveTo>
                  <a:pt x="154043" y="74188"/>
                </a:moveTo>
                <a:lnTo>
                  <a:pt x="154043" y="80224"/>
                </a:lnTo>
                <a:lnTo>
                  <a:pt x="147792" y="80224"/>
                </a:lnTo>
                <a:lnTo>
                  <a:pt x="147792" y="74188"/>
                </a:lnTo>
                <a:close/>
                <a:moveTo>
                  <a:pt x="161782" y="74188"/>
                </a:moveTo>
                <a:lnTo>
                  <a:pt x="161782" y="80224"/>
                </a:lnTo>
                <a:lnTo>
                  <a:pt x="154936" y="80224"/>
                </a:lnTo>
                <a:lnTo>
                  <a:pt x="154936" y="74188"/>
                </a:lnTo>
                <a:close/>
                <a:moveTo>
                  <a:pt x="168926" y="74188"/>
                </a:moveTo>
                <a:lnTo>
                  <a:pt x="168926" y="80224"/>
                </a:lnTo>
                <a:lnTo>
                  <a:pt x="162675" y="80224"/>
                </a:lnTo>
                <a:lnTo>
                  <a:pt x="162675" y="74188"/>
                </a:lnTo>
                <a:close/>
                <a:moveTo>
                  <a:pt x="176665" y="74188"/>
                </a:moveTo>
                <a:lnTo>
                  <a:pt x="176665" y="80224"/>
                </a:lnTo>
                <a:lnTo>
                  <a:pt x="169819" y="80224"/>
                </a:lnTo>
                <a:lnTo>
                  <a:pt x="169819" y="74188"/>
                </a:lnTo>
                <a:close/>
                <a:moveTo>
                  <a:pt x="183809" y="74188"/>
                </a:moveTo>
                <a:lnTo>
                  <a:pt x="183809" y="80224"/>
                </a:lnTo>
                <a:lnTo>
                  <a:pt x="177558" y="80224"/>
                </a:lnTo>
                <a:lnTo>
                  <a:pt x="177558" y="74188"/>
                </a:lnTo>
                <a:close/>
                <a:moveTo>
                  <a:pt x="191548" y="74188"/>
                </a:moveTo>
                <a:lnTo>
                  <a:pt x="191548" y="80224"/>
                </a:lnTo>
                <a:lnTo>
                  <a:pt x="184702" y="80224"/>
                </a:lnTo>
                <a:lnTo>
                  <a:pt x="184702" y="74188"/>
                </a:lnTo>
                <a:close/>
                <a:moveTo>
                  <a:pt x="198692" y="74188"/>
                </a:moveTo>
                <a:lnTo>
                  <a:pt x="198692" y="80224"/>
                </a:lnTo>
                <a:lnTo>
                  <a:pt x="192441" y="80224"/>
                </a:lnTo>
                <a:lnTo>
                  <a:pt x="192441" y="74188"/>
                </a:lnTo>
                <a:close/>
                <a:moveTo>
                  <a:pt x="206431" y="74188"/>
                </a:moveTo>
                <a:lnTo>
                  <a:pt x="206431" y="80224"/>
                </a:lnTo>
                <a:lnTo>
                  <a:pt x="199584" y="80224"/>
                </a:lnTo>
                <a:lnTo>
                  <a:pt x="199584" y="74188"/>
                </a:lnTo>
                <a:close/>
                <a:moveTo>
                  <a:pt x="213574" y="74188"/>
                </a:moveTo>
                <a:lnTo>
                  <a:pt x="213574" y="80224"/>
                </a:lnTo>
                <a:lnTo>
                  <a:pt x="207324" y="80224"/>
                </a:lnTo>
                <a:lnTo>
                  <a:pt x="207324" y="74188"/>
                </a:lnTo>
                <a:close/>
                <a:moveTo>
                  <a:pt x="221313" y="74188"/>
                </a:moveTo>
                <a:lnTo>
                  <a:pt x="221313" y="80224"/>
                </a:lnTo>
                <a:lnTo>
                  <a:pt x="214467" y="80224"/>
                </a:lnTo>
                <a:lnTo>
                  <a:pt x="214467" y="74188"/>
                </a:lnTo>
                <a:close/>
                <a:moveTo>
                  <a:pt x="228457" y="74188"/>
                </a:moveTo>
                <a:lnTo>
                  <a:pt x="228457" y="80224"/>
                </a:lnTo>
                <a:lnTo>
                  <a:pt x="222206" y="80224"/>
                </a:lnTo>
                <a:lnTo>
                  <a:pt x="222206" y="74188"/>
                </a:lnTo>
                <a:close/>
                <a:moveTo>
                  <a:pt x="236196" y="74188"/>
                </a:moveTo>
                <a:lnTo>
                  <a:pt x="236196" y="80224"/>
                </a:lnTo>
                <a:lnTo>
                  <a:pt x="229350" y="80224"/>
                </a:lnTo>
                <a:lnTo>
                  <a:pt x="229350" y="74188"/>
                </a:lnTo>
                <a:close/>
                <a:moveTo>
                  <a:pt x="243340" y="74188"/>
                </a:moveTo>
                <a:lnTo>
                  <a:pt x="243340" y="80224"/>
                </a:lnTo>
                <a:lnTo>
                  <a:pt x="237089" y="80224"/>
                </a:lnTo>
                <a:lnTo>
                  <a:pt x="237089" y="74188"/>
                </a:lnTo>
                <a:close/>
                <a:moveTo>
                  <a:pt x="251079" y="74188"/>
                </a:moveTo>
                <a:lnTo>
                  <a:pt x="251079" y="80224"/>
                </a:lnTo>
                <a:lnTo>
                  <a:pt x="244233" y="80224"/>
                </a:lnTo>
                <a:lnTo>
                  <a:pt x="244233" y="74188"/>
                </a:lnTo>
                <a:close/>
                <a:moveTo>
                  <a:pt x="258223" y="74188"/>
                </a:moveTo>
                <a:lnTo>
                  <a:pt x="258223" y="80224"/>
                </a:lnTo>
                <a:lnTo>
                  <a:pt x="251972" y="80224"/>
                </a:lnTo>
                <a:lnTo>
                  <a:pt x="251972" y="74188"/>
                </a:lnTo>
                <a:close/>
                <a:moveTo>
                  <a:pt x="265962" y="74188"/>
                </a:moveTo>
                <a:lnTo>
                  <a:pt x="265962" y="80224"/>
                </a:lnTo>
                <a:lnTo>
                  <a:pt x="259116" y="80224"/>
                </a:lnTo>
                <a:lnTo>
                  <a:pt x="259116" y="74188"/>
                </a:lnTo>
                <a:close/>
                <a:moveTo>
                  <a:pt x="273106" y="74188"/>
                </a:moveTo>
                <a:lnTo>
                  <a:pt x="273106" y="80224"/>
                </a:lnTo>
                <a:lnTo>
                  <a:pt x="266855" y="80224"/>
                </a:lnTo>
                <a:lnTo>
                  <a:pt x="266855" y="74188"/>
                </a:lnTo>
                <a:close/>
                <a:moveTo>
                  <a:pt x="280845" y="74188"/>
                </a:moveTo>
                <a:lnTo>
                  <a:pt x="280845" y="80224"/>
                </a:lnTo>
                <a:lnTo>
                  <a:pt x="273999" y="80224"/>
                </a:lnTo>
                <a:lnTo>
                  <a:pt x="273999" y="74188"/>
                </a:lnTo>
                <a:close/>
                <a:moveTo>
                  <a:pt x="12954" y="81117"/>
                </a:moveTo>
                <a:lnTo>
                  <a:pt x="12954" y="87142"/>
                </a:lnTo>
                <a:lnTo>
                  <a:pt x="6108" y="87142"/>
                </a:lnTo>
                <a:lnTo>
                  <a:pt x="6108" y="81117"/>
                </a:lnTo>
                <a:close/>
                <a:moveTo>
                  <a:pt x="20098" y="81117"/>
                </a:moveTo>
                <a:lnTo>
                  <a:pt x="20098" y="87142"/>
                </a:lnTo>
                <a:lnTo>
                  <a:pt x="13847" y="87142"/>
                </a:lnTo>
                <a:lnTo>
                  <a:pt x="13847" y="81117"/>
                </a:lnTo>
                <a:close/>
                <a:moveTo>
                  <a:pt x="27837" y="81117"/>
                </a:moveTo>
                <a:lnTo>
                  <a:pt x="27837" y="87142"/>
                </a:lnTo>
                <a:lnTo>
                  <a:pt x="20991" y="87142"/>
                </a:lnTo>
                <a:lnTo>
                  <a:pt x="20991" y="81117"/>
                </a:lnTo>
                <a:close/>
                <a:moveTo>
                  <a:pt x="34981" y="81117"/>
                </a:moveTo>
                <a:lnTo>
                  <a:pt x="34981" y="87142"/>
                </a:lnTo>
                <a:lnTo>
                  <a:pt x="28730" y="87142"/>
                </a:lnTo>
                <a:lnTo>
                  <a:pt x="28730" y="81117"/>
                </a:lnTo>
                <a:close/>
                <a:moveTo>
                  <a:pt x="42720" y="81117"/>
                </a:moveTo>
                <a:lnTo>
                  <a:pt x="42720" y="87142"/>
                </a:lnTo>
                <a:lnTo>
                  <a:pt x="35874" y="87142"/>
                </a:lnTo>
                <a:lnTo>
                  <a:pt x="35874" y="81117"/>
                </a:lnTo>
                <a:close/>
                <a:moveTo>
                  <a:pt x="49863" y="81117"/>
                </a:moveTo>
                <a:lnTo>
                  <a:pt x="49863" y="87142"/>
                </a:lnTo>
                <a:lnTo>
                  <a:pt x="43613" y="87142"/>
                </a:lnTo>
                <a:lnTo>
                  <a:pt x="43613" y="81117"/>
                </a:lnTo>
                <a:close/>
                <a:moveTo>
                  <a:pt x="57602" y="81117"/>
                </a:moveTo>
                <a:lnTo>
                  <a:pt x="57602" y="87142"/>
                </a:lnTo>
                <a:lnTo>
                  <a:pt x="50756" y="87142"/>
                </a:lnTo>
                <a:lnTo>
                  <a:pt x="50756" y="81117"/>
                </a:lnTo>
                <a:close/>
                <a:moveTo>
                  <a:pt x="64746" y="81117"/>
                </a:moveTo>
                <a:lnTo>
                  <a:pt x="64746" y="87142"/>
                </a:lnTo>
                <a:lnTo>
                  <a:pt x="58495" y="87142"/>
                </a:lnTo>
                <a:lnTo>
                  <a:pt x="58495" y="81117"/>
                </a:lnTo>
                <a:close/>
                <a:moveTo>
                  <a:pt x="72485" y="81117"/>
                </a:moveTo>
                <a:lnTo>
                  <a:pt x="72485" y="87142"/>
                </a:lnTo>
                <a:lnTo>
                  <a:pt x="65639" y="87142"/>
                </a:lnTo>
                <a:lnTo>
                  <a:pt x="65639" y="81117"/>
                </a:lnTo>
                <a:close/>
                <a:moveTo>
                  <a:pt x="79629" y="81117"/>
                </a:moveTo>
                <a:lnTo>
                  <a:pt x="79629" y="87142"/>
                </a:lnTo>
                <a:lnTo>
                  <a:pt x="73378" y="87142"/>
                </a:lnTo>
                <a:lnTo>
                  <a:pt x="73378" y="81117"/>
                </a:lnTo>
                <a:close/>
                <a:moveTo>
                  <a:pt x="87368" y="81117"/>
                </a:moveTo>
                <a:lnTo>
                  <a:pt x="87368" y="87142"/>
                </a:lnTo>
                <a:lnTo>
                  <a:pt x="80522" y="87142"/>
                </a:lnTo>
                <a:lnTo>
                  <a:pt x="80522" y="81117"/>
                </a:lnTo>
                <a:close/>
                <a:moveTo>
                  <a:pt x="94512" y="81117"/>
                </a:moveTo>
                <a:lnTo>
                  <a:pt x="94512" y="87142"/>
                </a:lnTo>
                <a:lnTo>
                  <a:pt x="88261" y="87142"/>
                </a:lnTo>
                <a:lnTo>
                  <a:pt x="88261" y="81117"/>
                </a:lnTo>
                <a:close/>
                <a:moveTo>
                  <a:pt x="102251" y="81117"/>
                </a:moveTo>
                <a:lnTo>
                  <a:pt x="102251" y="87142"/>
                </a:lnTo>
                <a:lnTo>
                  <a:pt x="95405" y="87142"/>
                </a:lnTo>
                <a:lnTo>
                  <a:pt x="95405" y="81117"/>
                </a:lnTo>
                <a:close/>
                <a:moveTo>
                  <a:pt x="109395" y="81117"/>
                </a:moveTo>
                <a:lnTo>
                  <a:pt x="109395" y="87142"/>
                </a:lnTo>
                <a:lnTo>
                  <a:pt x="103144" y="87142"/>
                </a:lnTo>
                <a:lnTo>
                  <a:pt x="103144" y="81117"/>
                </a:lnTo>
                <a:close/>
                <a:moveTo>
                  <a:pt x="117134" y="81117"/>
                </a:moveTo>
                <a:lnTo>
                  <a:pt x="117134" y="87142"/>
                </a:lnTo>
                <a:lnTo>
                  <a:pt x="110288" y="87142"/>
                </a:lnTo>
                <a:lnTo>
                  <a:pt x="110288" y="81117"/>
                </a:lnTo>
                <a:close/>
                <a:moveTo>
                  <a:pt x="124277" y="81117"/>
                </a:moveTo>
                <a:lnTo>
                  <a:pt x="124277" y="87142"/>
                </a:lnTo>
                <a:lnTo>
                  <a:pt x="118027" y="87142"/>
                </a:lnTo>
                <a:lnTo>
                  <a:pt x="118027" y="81117"/>
                </a:lnTo>
                <a:close/>
                <a:moveTo>
                  <a:pt x="132017" y="81117"/>
                </a:moveTo>
                <a:lnTo>
                  <a:pt x="132017" y="87142"/>
                </a:lnTo>
                <a:lnTo>
                  <a:pt x="125170" y="87142"/>
                </a:lnTo>
                <a:lnTo>
                  <a:pt x="125170" y="81117"/>
                </a:lnTo>
                <a:close/>
                <a:moveTo>
                  <a:pt x="139160" y="81117"/>
                </a:moveTo>
                <a:lnTo>
                  <a:pt x="139160" y="87142"/>
                </a:lnTo>
                <a:lnTo>
                  <a:pt x="132909" y="87142"/>
                </a:lnTo>
                <a:lnTo>
                  <a:pt x="132909" y="81117"/>
                </a:lnTo>
                <a:close/>
                <a:moveTo>
                  <a:pt x="146899" y="81117"/>
                </a:moveTo>
                <a:lnTo>
                  <a:pt x="146899" y="87142"/>
                </a:lnTo>
                <a:lnTo>
                  <a:pt x="140053" y="87142"/>
                </a:lnTo>
                <a:lnTo>
                  <a:pt x="140053" y="81117"/>
                </a:lnTo>
                <a:close/>
                <a:moveTo>
                  <a:pt x="154043" y="81117"/>
                </a:moveTo>
                <a:lnTo>
                  <a:pt x="154043" y="87142"/>
                </a:lnTo>
                <a:lnTo>
                  <a:pt x="147792" y="87142"/>
                </a:lnTo>
                <a:lnTo>
                  <a:pt x="147792" y="81117"/>
                </a:lnTo>
                <a:close/>
                <a:moveTo>
                  <a:pt x="161782" y="81117"/>
                </a:moveTo>
                <a:lnTo>
                  <a:pt x="161782" y="87142"/>
                </a:lnTo>
                <a:lnTo>
                  <a:pt x="154936" y="87142"/>
                </a:lnTo>
                <a:lnTo>
                  <a:pt x="154936" y="81117"/>
                </a:lnTo>
                <a:close/>
                <a:moveTo>
                  <a:pt x="168926" y="81117"/>
                </a:moveTo>
                <a:lnTo>
                  <a:pt x="168926" y="87142"/>
                </a:lnTo>
                <a:lnTo>
                  <a:pt x="162675" y="87142"/>
                </a:lnTo>
                <a:lnTo>
                  <a:pt x="162675" y="81117"/>
                </a:lnTo>
                <a:close/>
                <a:moveTo>
                  <a:pt x="176665" y="81117"/>
                </a:moveTo>
                <a:lnTo>
                  <a:pt x="176665" y="87142"/>
                </a:lnTo>
                <a:lnTo>
                  <a:pt x="169819" y="87142"/>
                </a:lnTo>
                <a:lnTo>
                  <a:pt x="169819" y="81117"/>
                </a:lnTo>
                <a:close/>
                <a:moveTo>
                  <a:pt x="183809" y="81117"/>
                </a:moveTo>
                <a:lnTo>
                  <a:pt x="183809" y="87142"/>
                </a:lnTo>
                <a:lnTo>
                  <a:pt x="177558" y="87142"/>
                </a:lnTo>
                <a:lnTo>
                  <a:pt x="177558" y="81117"/>
                </a:lnTo>
                <a:close/>
                <a:moveTo>
                  <a:pt x="191548" y="81117"/>
                </a:moveTo>
                <a:lnTo>
                  <a:pt x="191548" y="87142"/>
                </a:lnTo>
                <a:lnTo>
                  <a:pt x="184702" y="87142"/>
                </a:lnTo>
                <a:lnTo>
                  <a:pt x="184702" y="81117"/>
                </a:lnTo>
                <a:close/>
                <a:moveTo>
                  <a:pt x="198692" y="81117"/>
                </a:moveTo>
                <a:lnTo>
                  <a:pt x="198692" y="87142"/>
                </a:lnTo>
                <a:lnTo>
                  <a:pt x="192441" y="87142"/>
                </a:lnTo>
                <a:lnTo>
                  <a:pt x="192441" y="81117"/>
                </a:lnTo>
                <a:close/>
                <a:moveTo>
                  <a:pt x="206431" y="81117"/>
                </a:moveTo>
                <a:lnTo>
                  <a:pt x="206431" y="87142"/>
                </a:lnTo>
                <a:lnTo>
                  <a:pt x="199584" y="87142"/>
                </a:lnTo>
                <a:lnTo>
                  <a:pt x="199584" y="81117"/>
                </a:lnTo>
                <a:close/>
                <a:moveTo>
                  <a:pt x="213574" y="81117"/>
                </a:moveTo>
                <a:lnTo>
                  <a:pt x="213574" y="87142"/>
                </a:lnTo>
                <a:lnTo>
                  <a:pt x="207324" y="87142"/>
                </a:lnTo>
                <a:lnTo>
                  <a:pt x="207324" y="81117"/>
                </a:lnTo>
                <a:close/>
                <a:moveTo>
                  <a:pt x="221313" y="81117"/>
                </a:moveTo>
                <a:lnTo>
                  <a:pt x="221313" y="87142"/>
                </a:lnTo>
                <a:lnTo>
                  <a:pt x="214467" y="87142"/>
                </a:lnTo>
                <a:lnTo>
                  <a:pt x="214467" y="81117"/>
                </a:lnTo>
                <a:close/>
                <a:moveTo>
                  <a:pt x="228457" y="81117"/>
                </a:moveTo>
                <a:lnTo>
                  <a:pt x="228457" y="87142"/>
                </a:lnTo>
                <a:lnTo>
                  <a:pt x="222206" y="87142"/>
                </a:lnTo>
                <a:lnTo>
                  <a:pt x="222206" y="81117"/>
                </a:lnTo>
                <a:close/>
                <a:moveTo>
                  <a:pt x="236196" y="81117"/>
                </a:moveTo>
                <a:lnTo>
                  <a:pt x="236196" y="87142"/>
                </a:lnTo>
                <a:lnTo>
                  <a:pt x="229350" y="87142"/>
                </a:lnTo>
                <a:lnTo>
                  <a:pt x="229350" y="81117"/>
                </a:lnTo>
                <a:close/>
                <a:moveTo>
                  <a:pt x="243340" y="81117"/>
                </a:moveTo>
                <a:lnTo>
                  <a:pt x="243340" y="87142"/>
                </a:lnTo>
                <a:lnTo>
                  <a:pt x="237089" y="87142"/>
                </a:lnTo>
                <a:lnTo>
                  <a:pt x="237089" y="81117"/>
                </a:lnTo>
                <a:close/>
                <a:moveTo>
                  <a:pt x="251079" y="81117"/>
                </a:moveTo>
                <a:lnTo>
                  <a:pt x="251079" y="87142"/>
                </a:lnTo>
                <a:lnTo>
                  <a:pt x="244233" y="87142"/>
                </a:lnTo>
                <a:lnTo>
                  <a:pt x="244233" y="81117"/>
                </a:lnTo>
                <a:close/>
                <a:moveTo>
                  <a:pt x="258223" y="81117"/>
                </a:moveTo>
                <a:lnTo>
                  <a:pt x="258223" y="87142"/>
                </a:lnTo>
                <a:lnTo>
                  <a:pt x="251972" y="87142"/>
                </a:lnTo>
                <a:lnTo>
                  <a:pt x="251972" y="81117"/>
                </a:lnTo>
                <a:close/>
                <a:moveTo>
                  <a:pt x="265962" y="81117"/>
                </a:moveTo>
                <a:lnTo>
                  <a:pt x="265962" y="87142"/>
                </a:lnTo>
                <a:lnTo>
                  <a:pt x="259116" y="87142"/>
                </a:lnTo>
                <a:lnTo>
                  <a:pt x="259116" y="81117"/>
                </a:lnTo>
                <a:close/>
                <a:moveTo>
                  <a:pt x="273106" y="81117"/>
                </a:moveTo>
                <a:lnTo>
                  <a:pt x="273106" y="87142"/>
                </a:lnTo>
                <a:lnTo>
                  <a:pt x="266855" y="87142"/>
                </a:lnTo>
                <a:lnTo>
                  <a:pt x="266855" y="81117"/>
                </a:lnTo>
                <a:close/>
                <a:moveTo>
                  <a:pt x="280845" y="81117"/>
                </a:moveTo>
                <a:lnTo>
                  <a:pt x="280845" y="87142"/>
                </a:lnTo>
                <a:lnTo>
                  <a:pt x="273999" y="87142"/>
                </a:lnTo>
                <a:lnTo>
                  <a:pt x="273999" y="81117"/>
                </a:lnTo>
                <a:close/>
                <a:moveTo>
                  <a:pt x="12954" y="88035"/>
                </a:moveTo>
                <a:lnTo>
                  <a:pt x="12954" y="94059"/>
                </a:lnTo>
                <a:lnTo>
                  <a:pt x="6108" y="94059"/>
                </a:lnTo>
                <a:lnTo>
                  <a:pt x="6108" y="88035"/>
                </a:lnTo>
                <a:close/>
                <a:moveTo>
                  <a:pt x="20098" y="88035"/>
                </a:moveTo>
                <a:lnTo>
                  <a:pt x="20098" y="94059"/>
                </a:lnTo>
                <a:lnTo>
                  <a:pt x="13847" y="94059"/>
                </a:lnTo>
                <a:lnTo>
                  <a:pt x="13847" y="88035"/>
                </a:lnTo>
                <a:close/>
                <a:moveTo>
                  <a:pt x="27837" y="88035"/>
                </a:moveTo>
                <a:lnTo>
                  <a:pt x="27837" y="94059"/>
                </a:lnTo>
                <a:lnTo>
                  <a:pt x="20991" y="94059"/>
                </a:lnTo>
                <a:lnTo>
                  <a:pt x="20991" y="88035"/>
                </a:lnTo>
                <a:close/>
                <a:moveTo>
                  <a:pt x="34981" y="88035"/>
                </a:moveTo>
                <a:lnTo>
                  <a:pt x="34981" y="94059"/>
                </a:lnTo>
                <a:lnTo>
                  <a:pt x="28730" y="94059"/>
                </a:lnTo>
                <a:lnTo>
                  <a:pt x="28730" y="88035"/>
                </a:lnTo>
                <a:close/>
                <a:moveTo>
                  <a:pt x="42720" y="88035"/>
                </a:moveTo>
                <a:lnTo>
                  <a:pt x="42720" y="94059"/>
                </a:lnTo>
                <a:lnTo>
                  <a:pt x="35874" y="94059"/>
                </a:lnTo>
                <a:lnTo>
                  <a:pt x="35874" y="88035"/>
                </a:lnTo>
                <a:close/>
                <a:moveTo>
                  <a:pt x="49863" y="88035"/>
                </a:moveTo>
                <a:lnTo>
                  <a:pt x="49863" y="94059"/>
                </a:lnTo>
                <a:lnTo>
                  <a:pt x="43613" y="94059"/>
                </a:lnTo>
                <a:lnTo>
                  <a:pt x="43613" y="88035"/>
                </a:lnTo>
                <a:close/>
                <a:moveTo>
                  <a:pt x="57602" y="88035"/>
                </a:moveTo>
                <a:lnTo>
                  <a:pt x="57602" y="94059"/>
                </a:lnTo>
                <a:lnTo>
                  <a:pt x="50756" y="94059"/>
                </a:lnTo>
                <a:lnTo>
                  <a:pt x="50756" y="88035"/>
                </a:lnTo>
                <a:close/>
                <a:moveTo>
                  <a:pt x="64746" y="88035"/>
                </a:moveTo>
                <a:lnTo>
                  <a:pt x="64746" y="94059"/>
                </a:lnTo>
                <a:lnTo>
                  <a:pt x="58495" y="94059"/>
                </a:lnTo>
                <a:lnTo>
                  <a:pt x="58495" y="88035"/>
                </a:lnTo>
                <a:close/>
                <a:moveTo>
                  <a:pt x="72485" y="88035"/>
                </a:moveTo>
                <a:lnTo>
                  <a:pt x="72485" y="94059"/>
                </a:lnTo>
                <a:lnTo>
                  <a:pt x="65639" y="94059"/>
                </a:lnTo>
                <a:lnTo>
                  <a:pt x="65639" y="88035"/>
                </a:lnTo>
                <a:close/>
                <a:moveTo>
                  <a:pt x="79629" y="88035"/>
                </a:moveTo>
                <a:lnTo>
                  <a:pt x="79629" y="94059"/>
                </a:lnTo>
                <a:lnTo>
                  <a:pt x="73378" y="94059"/>
                </a:lnTo>
                <a:lnTo>
                  <a:pt x="73378" y="88035"/>
                </a:lnTo>
                <a:close/>
                <a:moveTo>
                  <a:pt x="87368" y="88035"/>
                </a:moveTo>
                <a:lnTo>
                  <a:pt x="87368" y="94059"/>
                </a:lnTo>
                <a:lnTo>
                  <a:pt x="80522" y="94059"/>
                </a:lnTo>
                <a:lnTo>
                  <a:pt x="80522" y="88035"/>
                </a:lnTo>
                <a:close/>
                <a:moveTo>
                  <a:pt x="94512" y="88035"/>
                </a:moveTo>
                <a:lnTo>
                  <a:pt x="94512" y="94059"/>
                </a:lnTo>
                <a:lnTo>
                  <a:pt x="88261" y="94059"/>
                </a:lnTo>
                <a:lnTo>
                  <a:pt x="88261" y="88035"/>
                </a:lnTo>
                <a:close/>
                <a:moveTo>
                  <a:pt x="102251" y="88035"/>
                </a:moveTo>
                <a:lnTo>
                  <a:pt x="102251" y="94059"/>
                </a:lnTo>
                <a:lnTo>
                  <a:pt x="95405" y="94059"/>
                </a:lnTo>
                <a:lnTo>
                  <a:pt x="95405" y="88035"/>
                </a:lnTo>
                <a:close/>
                <a:moveTo>
                  <a:pt x="109395" y="88035"/>
                </a:moveTo>
                <a:lnTo>
                  <a:pt x="109395" y="94059"/>
                </a:lnTo>
                <a:lnTo>
                  <a:pt x="103144" y="94059"/>
                </a:lnTo>
                <a:lnTo>
                  <a:pt x="103144" y="88035"/>
                </a:lnTo>
                <a:close/>
                <a:moveTo>
                  <a:pt x="117134" y="88035"/>
                </a:moveTo>
                <a:lnTo>
                  <a:pt x="117134" y="94059"/>
                </a:lnTo>
                <a:lnTo>
                  <a:pt x="110288" y="94059"/>
                </a:lnTo>
                <a:lnTo>
                  <a:pt x="110288" y="88035"/>
                </a:lnTo>
                <a:close/>
                <a:moveTo>
                  <a:pt x="124277" y="88035"/>
                </a:moveTo>
                <a:lnTo>
                  <a:pt x="124277" y="94059"/>
                </a:lnTo>
                <a:lnTo>
                  <a:pt x="118027" y="94059"/>
                </a:lnTo>
                <a:lnTo>
                  <a:pt x="118027" y="88035"/>
                </a:lnTo>
                <a:close/>
                <a:moveTo>
                  <a:pt x="132017" y="88035"/>
                </a:moveTo>
                <a:lnTo>
                  <a:pt x="132017" y="94059"/>
                </a:lnTo>
                <a:lnTo>
                  <a:pt x="125170" y="94059"/>
                </a:lnTo>
                <a:lnTo>
                  <a:pt x="125170" y="88035"/>
                </a:lnTo>
                <a:close/>
                <a:moveTo>
                  <a:pt x="139160" y="88035"/>
                </a:moveTo>
                <a:lnTo>
                  <a:pt x="139160" y="94059"/>
                </a:lnTo>
                <a:lnTo>
                  <a:pt x="132909" y="94059"/>
                </a:lnTo>
                <a:lnTo>
                  <a:pt x="132909" y="88035"/>
                </a:lnTo>
                <a:close/>
                <a:moveTo>
                  <a:pt x="146899" y="88035"/>
                </a:moveTo>
                <a:lnTo>
                  <a:pt x="146899" y="94059"/>
                </a:lnTo>
                <a:lnTo>
                  <a:pt x="140053" y="94059"/>
                </a:lnTo>
                <a:lnTo>
                  <a:pt x="140053" y="88035"/>
                </a:lnTo>
                <a:close/>
                <a:moveTo>
                  <a:pt x="154043" y="88035"/>
                </a:moveTo>
                <a:lnTo>
                  <a:pt x="154043" y="94059"/>
                </a:lnTo>
                <a:lnTo>
                  <a:pt x="147792" y="94059"/>
                </a:lnTo>
                <a:lnTo>
                  <a:pt x="147792" y="88035"/>
                </a:lnTo>
                <a:close/>
                <a:moveTo>
                  <a:pt x="161782" y="88035"/>
                </a:moveTo>
                <a:lnTo>
                  <a:pt x="161782" y="94059"/>
                </a:lnTo>
                <a:lnTo>
                  <a:pt x="154936" y="94059"/>
                </a:lnTo>
                <a:lnTo>
                  <a:pt x="154936" y="88035"/>
                </a:lnTo>
                <a:close/>
                <a:moveTo>
                  <a:pt x="168926" y="88035"/>
                </a:moveTo>
                <a:lnTo>
                  <a:pt x="168926" y="94059"/>
                </a:lnTo>
                <a:lnTo>
                  <a:pt x="162675" y="94059"/>
                </a:lnTo>
                <a:lnTo>
                  <a:pt x="162675" y="88035"/>
                </a:lnTo>
                <a:close/>
                <a:moveTo>
                  <a:pt x="176665" y="88035"/>
                </a:moveTo>
                <a:lnTo>
                  <a:pt x="176665" y="94059"/>
                </a:lnTo>
                <a:lnTo>
                  <a:pt x="169819" y="94059"/>
                </a:lnTo>
                <a:lnTo>
                  <a:pt x="169819" y="88035"/>
                </a:lnTo>
                <a:close/>
                <a:moveTo>
                  <a:pt x="183809" y="88035"/>
                </a:moveTo>
                <a:lnTo>
                  <a:pt x="183809" y="94059"/>
                </a:lnTo>
                <a:lnTo>
                  <a:pt x="177558" y="94059"/>
                </a:lnTo>
                <a:lnTo>
                  <a:pt x="177558" y="88035"/>
                </a:lnTo>
                <a:close/>
                <a:moveTo>
                  <a:pt x="191548" y="88035"/>
                </a:moveTo>
                <a:lnTo>
                  <a:pt x="191548" y="94059"/>
                </a:lnTo>
                <a:lnTo>
                  <a:pt x="184702" y="94059"/>
                </a:lnTo>
                <a:lnTo>
                  <a:pt x="184702" y="88035"/>
                </a:lnTo>
                <a:close/>
                <a:moveTo>
                  <a:pt x="198692" y="88035"/>
                </a:moveTo>
                <a:lnTo>
                  <a:pt x="198692" y="94059"/>
                </a:lnTo>
                <a:lnTo>
                  <a:pt x="192441" y="94059"/>
                </a:lnTo>
                <a:lnTo>
                  <a:pt x="192441" y="88035"/>
                </a:lnTo>
                <a:close/>
                <a:moveTo>
                  <a:pt x="206431" y="88035"/>
                </a:moveTo>
                <a:lnTo>
                  <a:pt x="206431" y="94059"/>
                </a:lnTo>
                <a:lnTo>
                  <a:pt x="199584" y="94059"/>
                </a:lnTo>
                <a:lnTo>
                  <a:pt x="199584" y="88035"/>
                </a:lnTo>
                <a:close/>
                <a:moveTo>
                  <a:pt x="213574" y="88035"/>
                </a:moveTo>
                <a:lnTo>
                  <a:pt x="213574" y="94059"/>
                </a:lnTo>
                <a:lnTo>
                  <a:pt x="207324" y="94059"/>
                </a:lnTo>
                <a:lnTo>
                  <a:pt x="207324" y="88035"/>
                </a:lnTo>
                <a:close/>
                <a:moveTo>
                  <a:pt x="221313" y="88035"/>
                </a:moveTo>
                <a:lnTo>
                  <a:pt x="221313" y="94059"/>
                </a:lnTo>
                <a:lnTo>
                  <a:pt x="214467" y="94059"/>
                </a:lnTo>
                <a:lnTo>
                  <a:pt x="214467" y="88035"/>
                </a:lnTo>
                <a:close/>
                <a:moveTo>
                  <a:pt x="228457" y="88035"/>
                </a:moveTo>
                <a:lnTo>
                  <a:pt x="228457" y="94059"/>
                </a:lnTo>
                <a:lnTo>
                  <a:pt x="222206" y="94059"/>
                </a:lnTo>
                <a:lnTo>
                  <a:pt x="222206" y="88035"/>
                </a:lnTo>
                <a:close/>
                <a:moveTo>
                  <a:pt x="236196" y="88035"/>
                </a:moveTo>
                <a:lnTo>
                  <a:pt x="236196" y="94059"/>
                </a:lnTo>
                <a:lnTo>
                  <a:pt x="229350" y="94059"/>
                </a:lnTo>
                <a:lnTo>
                  <a:pt x="229350" y="88035"/>
                </a:lnTo>
                <a:close/>
                <a:moveTo>
                  <a:pt x="243340" y="88035"/>
                </a:moveTo>
                <a:lnTo>
                  <a:pt x="243340" y="94059"/>
                </a:lnTo>
                <a:lnTo>
                  <a:pt x="237089" y="94059"/>
                </a:lnTo>
                <a:lnTo>
                  <a:pt x="237089" y="88035"/>
                </a:lnTo>
                <a:close/>
                <a:moveTo>
                  <a:pt x="251079" y="88035"/>
                </a:moveTo>
                <a:lnTo>
                  <a:pt x="251079" y="94059"/>
                </a:lnTo>
                <a:lnTo>
                  <a:pt x="244233" y="94059"/>
                </a:lnTo>
                <a:lnTo>
                  <a:pt x="244233" y="88035"/>
                </a:lnTo>
                <a:close/>
                <a:moveTo>
                  <a:pt x="258223" y="88035"/>
                </a:moveTo>
                <a:lnTo>
                  <a:pt x="258223" y="94059"/>
                </a:lnTo>
                <a:lnTo>
                  <a:pt x="251972" y="94059"/>
                </a:lnTo>
                <a:lnTo>
                  <a:pt x="251972" y="88035"/>
                </a:lnTo>
                <a:close/>
                <a:moveTo>
                  <a:pt x="265962" y="88035"/>
                </a:moveTo>
                <a:lnTo>
                  <a:pt x="265962" y="94059"/>
                </a:lnTo>
                <a:lnTo>
                  <a:pt x="259116" y="94059"/>
                </a:lnTo>
                <a:lnTo>
                  <a:pt x="259116" y="88035"/>
                </a:lnTo>
                <a:close/>
                <a:moveTo>
                  <a:pt x="273106" y="88035"/>
                </a:moveTo>
                <a:lnTo>
                  <a:pt x="273106" y="94059"/>
                </a:lnTo>
                <a:lnTo>
                  <a:pt x="266855" y="94059"/>
                </a:lnTo>
                <a:lnTo>
                  <a:pt x="266855" y="88035"/>
                </a:lnTo>
                <a:close/>
                <a:moveTo>
                  <a:pt x="280845" y="88035"/>
                </a:moveTo>
                <a:lnTo>
                  <a:pt x="280845" y="94059"/>
                </a:lnTo>
                <a:lnTo>
                  <a:pt x="273999" y="94059"/>
                </a:lnTo>
                <a:lnTo>
                  <a:pt x="273999" y="88035"/>
                </a:lnTo>
                <a:close/>
                <a:moveTo>
                  <a:pt x="12954" y="94952"/>
                </a:moveTo>
                <a:lnTo>
                  <a:pt x="12954" y="100977"/>
                </a:lnTo>
                <a:lnTo>
                  <a:pt x="6108" y="100977"/>
                </a:lnTo>
                <a:lnTo>
                  <a:pt x="6108" y="94952"/>
                </a:lnTo>
                <a:close/>
                <a:moveTo>
                  <a:pt x="20098" y="94952"/>
                </a:moveTo>
                <a:lnTo>
                  <a:pt x="20098" y="100977"/>
                </a:lnTo>
                <a:lnTo>
                  <a:pt x="13847" y="100977"/>
                </a:lnTo>
                <a:lnTo>
                  <a:pt x="13847" y="94952"/>
                </a:lnTo>
                <a:close/>
                <a:moveTo>
                  <a:pt x="27837" y="94952"/>
                </a:moveTo>
                <a:lnTo>
                  <a:pt x="27837" y="100977"/>
                </a:lnTo>
                <a:lnTo>
                  <a:pt x="20991" y="100977"/>
                </a:lnTo>
                <a:lnTo>
                  <a:pt x="20991" y="94952"/>
                </a:lnTo>
                <a:close/>
                <a:moveTo>
                  <a:pt x="34981" y="94952"/>
                </a:moveTo>
                <a:lnTo>
                  <a:pt x="34981" y="100977"/>
                </a:lnTo>
                <a:lnTo>
                  <a:pt x="28730" y="100977"/>
                </a:lnTo>
                <a:lnTo>
                  <a:pt x="28730" y="94952"/>
                </a:lnTo>
                <a:close/>
                <a:moveTo>
                  <a:pt x="42720" y="94952"/>
                </a:moveTo>
                <a:lnTo>
                  <a:pt x="42720" y="100977"/>
                </a:lnTo>
                <a:lnTo>
                  <a:pt x="35874" y="100977"/>
                </a:lnTo>
                <a:lnTo>
                  <a:pt x="35874" y="94952"/>
                </a:lnTo>
                <a:close/>
                <a:moveTo>
                  <a:pt x="49863" y="94952"/>
                </a:moveTo>
                <a:lnTo>
                  <a:pt x="49863" y="100977"/>
                </a:lnTo>
                <a:lnTo>
                  <a:pt x="43613" y="100977"/>
                </a:lnTo>
                <a:lnTo>
                  <a:pt x="43613" y="94952"/>
                </a:lnTo>
                <a:close/>
                <a:moveTo>
                  <a:pt x="57602" y="94952"/>
                </a:moveTo>
                <a:lnTo>
                  <a:pt x="57602" y="100977"/>
                </a:lnTo>
                <a:lnTo>
                  <a:pt x="50756" y="100977"/>
                </a:lnTo>
                <a:lnTo>
                  <a:pt x="50756" y="94952"/>
                </a:lnTo>
                <a:close/>
                <a:moveTo>
                  <a:pt x="64746" y="94952"/>
                </a:moveTo>
                <a:lnTo>
                  <a:pt x="64746" y="100977"/>
                </a:lnTo>
                <a:lnTo>
                  <a:pt x="58495" y="100977"/>
                </a:lnTo>
                <a:lnTo>
                  <a:pt x="58495" y="94952"/>
                </a:lnTo>
                <a:close/>
                <a:moveTo>
                  <a:pt x="72485" y="94952"/>
                </a:moveTo>
                <a:lnTo>
                  <a:pt x="72485" y="100977"/>
                </a:lnTo>
                <a:lnTo>
                  <a:pt x="65639" y="100977"/>
                </a:lnTo>
                <a:lnTo>
                  <a:pt x="65639" y="94952"/>
                </a:lnTo>
                <a:close/>
                <a:moveTo>
                  <a:pt x="79629" y="94952"/>
                </a:moveTo>
                <a:lnTo>
                  <a:pt x="79629" y="100977"/>
                </a:lnTo>
                <a:lnTo>
                  <a:pt x="73378" y="100977"/>
                </a:lnTo>
                <a:lnTo>
                  <a:pt x="73378" y="94952"/>
                </a:lnTo>
                <a:close/>
                <a:moveTo>
                  <a:pt x="87368" y="94952"/>
                </a:moveTo>
                <a:lnTo>
                  <a:pt x="87368" y="100977"/>
                </a:lnTo>
                <a:lnTo>
                  <a:pt x="80522" y="100977"/>
                </a:lnTo>
                <a:lnTo>
                  <a:pt x="80522" y="94952"/>
                </a:lnTo>
                <a:close/>
                <a:moveTo>
                  <a:pt x="94512" y="94952"/>
                </a:moveTo>
                <a:lnTo>
                  <a:pt x="94512" y="100977"/>
                </a:lnTo>
                <a:lnTo>
                  <a:pt x="88261" y="100977"/>
                </a:lnTo>
                <a:lnTo>
                  <a:pt x="88261" y="94952"/>
                </a:lnTo>
                <a:close/>
                <a:moveTo>
                  <a:pt x="102251" y="94952"/>
                </a:moveTo>
                <a:lnTo>
                  <a:pt x="102251" y="100977"/>
                </a:lnTo>
                <a:lnTo>
                  <a:pt x="95405" y="100977"/>
                </a:lnTo>
                <a:lnTo>
                  <a:pt x="95405" y="94952"/>
                </a:lnTo>
                <a:close/>
                <a:moveTo>
                  <a:pt x="109395" y="94952"/>
                </a:moveTo>
                <a:lnTo>
                  <a:pt x="109395" y="100977"/>
                </a:lnTo>
                <a:lnTo>
                  <a:pt x="103144" y="100977"/>
                </a:lnTo>
                <a:lnTo>
                  <a:pt x="103144" y="94952"/>
                </a:lnTo>
                <a:close/>
                <a:moveTo>
                  <a:pt x="117134" y="94952"/>
                </a:moveTo>
                <a:lnTo>
                  <a:pt x="117134" y="100977"/>
                </a:lnTo>
                <a:lnTo>
                  <a:pt x="110288" y="100977"/>
                </a:lnTo>
                <a:lnTo>
                  <a:pt x="110288" y="94952"/>
                </a:lnTo>
                <a:close/>
                <a:moveTo>
                  <a:pt x="124277" y="94952"/>
                </a:moveTo>
                <a:lnTo>
                  <a:pt x="124277" y="100977"/>
                </a:lnTo>
                <a:lnTo>
                  <a:pt x="118027" y="100977"/>
                </a:lnTo>
                <a:lnTo>
                  <a:pt x="118027" y="94952"/>
                </a:lnTo>
                <a:close/>
                <a:moveTo>
                  <a:pt x="132017" y="94952"/>
                </a:moveTo>
                <a:lnTo>
                  <a:pt x="132017" y="100977"/>
                </a:lnTo>
                <a:lnTo>
                  <a:pt x="125170" y="100977"/>
                </a:lnTo>
                <a:lnTo>
                  <a:pt x="125170" y="94952"/>
                </a:lnTo>
                <a:close/>
                <a:moveTo>
                  <a:pt x="139160" y="94952"/>
                </a:moveTo>
                <a:lnTo>
                  <a:pt x="139160" y="100977"/>
                </a:lnTo>
                <a:lnTo>
                  <a:pt x="132909" y="100977"/>
                </a:lnTo>
                <a:lnTo>
                  <a:pt x="132909" y="94952"/>
                </a:lnTo>
                <a:close/>
                <a:moveTo>
                  <a:pt x="146899" y="94952"/>
                </a:moveTo>
                <a:lnTo>
                  <a:pt x="146899" y="100977"/>
                </a:lnTo>
                <a:lnTo>
                  <a:pt x="140053" y="100977"/>
                </a:lnTo>
                <a:lnTo>
                  <a:pt x="140053" y="94952"/>
                </a:lnTo>
                <a:close/>
                <a:moveTo>
                  <a:pt x="154043" y="94952"/>
                </a:moveTo>
                <a:lnTo>
                  <a:pt x="154043" y="100977"/>
                </a:lnTo>
                <a:lnTo>
                  <a:pt x="147792" y="100977"/>
                </a:lnTo>
                <a:lnTo>
                  <a:pt x="147792" y="94952"/>
                </a:lnTo>
                <a:close/>
                <a:moveTo>
                  <a:pt x="161782" y="94952"/>
                </a:moveTo>
                <a:lnTo>
                  <a:pt x="161782" y="100977"/>
                </a:lnTo>
                <a:lnTo>
                  <a:pt x="154936" y="100977"/>
                </a:lnTo>
                <a:lnTo>
                  <a:pt x="154936" y="94952"/>
                </a:lnTo>
                <a:close/>
                <a:moveTo>
                  <a:pt x="168926" y="94952"/>
                </a:moveTo>
                <a:lnTo>
                  <a:pt x="168926" y="100977"/>
                </a:lnTo>
                <a:lnTo>
                  <a:pt x="162675" y="100977"/>
                </a:lnTo>
                <a:lnTo>
                  <a:pt x="162675" y="94952"/>
                </a:lnTo>
                <a:close/>
                <a:moveTo>
                  <a:pt x="176665" y="94952"/>
                </a:moveTo>
                <a:lnTo>
                  <a:pt x="176665" y="100977"/>
                </a:lnTo>
                <a:lnTo>
                  <a:pt x="169819" y="100977"/>
                </a:lnTo>
                <a:lnTo>
                  <a:pt x="169819" y="94952"/>
                </a:lnTo>
                <a:close/>
                <a:moveTo>
                  <a:pt x="183809" y="94952"/>
                </a:moveTo>
                <a:lnTo>
                  <a:pt x="183809" y="100977"/>
                </a:lnTo>
                <a:lnTo>
                  <a:pt x="177558" y="100977"/>
                </a:lnTo>
                <a:lnTo>
                  <a:pt x="177558" y="94952"/>
                </a:lnTo>
                <a:close/>
                <a:moveTo>
                  <a:pt x="191548" y="94952"/>
                </a:moveTo>
                <a:lnTo>
                  <a:pt x="191548" y="100977"/>
                </a:lnTo>
                <a:lnTo>
                  <a:pt x="184702" y="100977"/>
                </a:lnTo>
                <a:lnTo>
                  <a:pt x="184702" y="94952"/>
                </a:lnTo>
                <a:close/>
                <a:moveTo>
                  <a:pt x="198692" y="94952"/>
                </a:moveTo>
                <a:lnTo>
                  <a:pt x="198692" y="100977"/>
                </a:lnTo>
                <a:lnTo>
                  <a:pt x="192441" y="100977"/>
                </a:lnTo>
                <a:lnTo>
                  <a:pt x="192441" y="94952"/>
                </a:lnTo>
                <a:close/>
                <a:moveTo>
                  <a:pt x="206431" y="94952"/>
                </a:moveTo>
                <a:lnTo>
                  <a:pt x="206431" y="100977"/>
                </a:lnTo>
                <a:lnTo>
                  <a:pt x="199584" y="100977"/>
                </a:lnTo>
                <a:lnTo>
                  <a:pt x="199584" y="94952"/>
                </a:lnTo>
                <a:close/>
                <a:moveTo>
                  <a:pt x="213574" y="94952"/>
                </a:moveTo>
                <a:lnTo>
                  <a:pt x="213574" y="100977"/>
                </a:lnTo>
                <a:lnTo>
                  <a:pt x="207324" y="100977"/>
                </a:lnTo>
                <a:lnTo>
                  <a:pt x="207324" y="94952"/>
                </a:lnTo>
                <a:close/>
                <a:moveTo>
                  <a:pt x="221313" y="94952"/>
                </a:moveTo>
                <a:lnTo>
                  <a:pt x="221313" y="100977"/>
                </a:lnTo>
                <a:lnTo>
                  <a:pt x="214467" y="100977"/>
                </a:lnTo>
                <a:lnTo>
                  <a:pt x="214467" y="94952"/>
                </a:lnTo>
                <a:close/>
                <a:moveTo>
                  <a:pt x="228457" y="94952"/>
                </a:moveTo>
                <a:lnTo>
                  <a:pt x="228457" y="100977"/>
                </a:lnTo>
                <a:lnTo>
                  <a:pt x="222206" y="100977"/>
                </a:lnTo>
                <a:lnTo>
                  <a:pt x="222206" y="94952"/>
                </a:lnTo>
                <a:close/>
                <a:moveTo>
                  <a:pt x="236196" y="94952"/>
                </a:moveTo>
                <a:lnTo>
                  <a:pt x="236196" y="100977"/>
                </a:lnTo>
                <a:lnTo>
                  <a:pt x="229350" y="100977"/>
                </a:lnTo>
                <a:lnTo>
                  <a:pt x="229350" y="94952"/>
                </a:lnTo>
                <a:close/>
                <a:moveTo>
                  <a:pt x="243340" y="94952"/>
                </a:moveTo>
                <a:lnTo>
                  <a:pt x="243340" y="100977"/>
                </a:lnTo>
                <a:lnTo>
                  <a:pt x="237089" y="100977"/>
                </a:lnTo>
                <a:lnTo>
                  <a:pt x="237089" y="94952"/>
                </a:lnTo>
                <a:close/>
                <a:moveTo>
                  <a:pt x="251079" y="94952"/>
                </a:moveTo>
                <a:lnTo>
                  <a:pt x="251079" y="100977"/>
                </a:lnTo>
                <a:lnTo>
                  <a:pt x="244233" y="100977"/>
                </a:lnTo>
                <a:lnTo>
                  <a:pt x="244233" y="94952"/>
                </a:lnTo>
                <a:close/>
                <a:moveTo>
                  <a:pt x="258223" y="94952"/>
                </a:moveTo>
                <a:lnTo>
                  <a:pt x="258223" y="100977"/>
                </a:lnTo>
                <a:lnTo>
                  <a:pt x="251972" y="100977"/>
                </a:lnTo>
                <a:lnTo>
                  <a:pt x="251972" y="94952"/>
                </a:lnTo>
                <a:close/>
                <a:moveTo>
                  <a:pt x="265962" y="94952"/>
                </a:moveTo>
                <a:lnTo>
                  <a:pt x="265962" y="100977"/>
                </a:lnTo>
                <a:lnTo>
                  <a:pt x="259116" y="100977"/>
                </a:lnTo>
                <a:lnTo>
                  <a:pt x="259116" y="94952"/>
                </a:lnTo>
                <a:close/>
                <a:moveTo>
                  <a:pt x="273106" y="94952"/>
                </a:moveTo>
                <a:lnTo>
                  <a:pt x="273106" y="100977"/>
                </a:lnTo>
                <a:lnTo>
                  <a:pt x="266855" y="100977"/>
                </a:lnTo>
                <a:lnTo>
                  <a:pt x="266855" y="94952"/>
                </a:lnTo>
                <a:close/>
                <a:moveTo>
                  <a:pt x="280845" y="94952"/>
                </a:moveTo>
                <a:lnTo>
                  <a:pt x="280845" y="100977"/>
                </a:lnTo>
                <a:lnTo>
                  <a:pt x="273999" y="100977"/>
                </a:lnTo>
                <a:lnTo>
                  <a:pt x="273999" y="94952"/>
                </a:lnTo>
                <a:close/>
                <a:moveTo>
                  <a:pt x="12954" y="101870"/>
                </a:moveTo>
                <a:lnTo>
                  <a:pt x="12954" y="107906"/>
                </a:lnTo>
                <a:lnTo>
                  <a:pt x="6108" y="107906"/>
                </a:lnTo>
                <a:lnTo>
                  <a:pt x="6108" y="101870"/>
                </a:lnTo>
                <a:close/>
                <a:moveTo>
                  <a:pt x="20098" y="101870"/>
                </a:moveTo>
                <a:lnTo>
                  <a:pt x="20098" y="107906"/>
                </a:lnTo>
                <a:lnTo>
                  <a:pt x="13847" y="107906"/>
                </a:lnTo>
                <a:lnTo>
                  <a:pt x="13847" y="101870"/>
                </a:lnTo>
                <a:close/>
                <a:moveTo>
                  <a:pt x="27837" y="101870"/>
                </a:moveTo>
                <a:lnTo>
                  <a:pt x="27837" y="107906"/>
                </a:lnTo>
                <a:lnTo>
                  <a:pt x="20991" y="107906"/>
                </a:lnTo>
                <a:lnTo>
                  <a:pt x="20991" y="101870"/>
                </a:lnTo>
                <a:close/>
                <a:moveTo>
                  <a:pt x="34981" y="101870"/>
                </a:moveTo>
                <a:lnTo>
                  <a:pt x="34981" y="107906"/>
                </a:lnTo>
                <a:lnTo>
                  <a:pt x="28730" y="107906"/>
                </a:lnTo>
                <a:lnTo>
                  <a:pt x="28730" y="101870"/>
                </a:lnTo>
                <a:close/>
                <a:moveTo>
                  <a:pt x="42720" y="101870"/>
                </a:moveTo>
                <a:lnTo>
                  <a:pt x="42720" y="107906"/>
                </a:lnTo>
                <a:lnTo>
                  <a:pt x="35874" y="107906"/>
                </a:lnTo>
                <a:lnTo>
                  <a:pt x="35874" y="101870"/>
                </a:lnTo>
                <a:close/>
                <a:moveTo>
                  <a:pt x="49863" y="101870"/>
                </a:moveTo>
                <a:lnTo>
                  <a:pt x="49863" y="107906"/>
                </a:lnTo>
                <a:lnTo>
                  <a:pt x="43613" y="107906"/>
                </a:lnTo>
                <a:lnTo>
                  <a:pt x="43613" y="101870"/>
                </a:lnTo>
                <a:close/>
                <a:moveTo>
                  <a:pt x="57602" y="101870"/>
                </a:moveTo>
                <a:lnTo>
                  <a:pt x="57602" y="107906"/>
                </a:lnTo>
                <a:lnTo>
                  <a:pt x="50756" y="107906"/>
                </a:lnTo>
                <a:lnTo>
                  <a:pt x="50756" y="101870"/>
                </a:lnTo>
                <a:close/>
                <a:moveTo>
                  <a:pt x="64746" y="101870"/>
                </a:moveTo>
                <a:lnTo>
                  <a:pt x="64746" y="107906"/>
                </a:lnTo>
                <a:lnTo>
                  <a:pt x="58495" y="107906"/>
                </a:lnTo>
                <a:lnTo>
                  <a:pt x="58495" y="101870"/>
                </a:lnTo>
                <a:close/>
                <a:moveTo>
                  <a:pt x="72485" y="101870"/>
                </a:moveTo>
                <a:lnTo>
                  <a:pt x="72485" y="107906"/>
                </a:lnTo>
                <a:lnTo>
                  <a:pt x="65639" y="107906"/>
                </a:lnTo>
                <a:lnTo>
                  <a:pt x="65639" y="101870"/>
                </a:lnTo>
                <a:close/>
                <a:moveTo>
                  <a:pt x="79629" y="101870"/>
                </a:moveTo>
                <a:lnTo>
                  <a:pt x="79629" y="107906"/>
                </a:lnTo>
                <a:lnTo>
                  <a:pt x="73378" y="107906"/>
                </a:lnTo>
                <a:lnTo>
                  <a:pt x="73378" y="101870"/>
                </a:lnTo>
                <a:close/>
                <a:moveTo>
                  <a:pt x="87368" y="101870"/>
                </a:moveTo>
                <a:lnTo>
                  <a:pt x="87368" y="107906"/>
                </a:lnTo>
                <a:lnTo>
                  <a:pt x="80522" y="107906"/>
                </a:lnTo>
                <a:lnTo>
                  <a:pt x="80522" y="101870"/>
                </a:lnTo>
                <a:close/>
                <a:moveTo>
                  <a:pt x="94512" y="101870"/>
                </a:moveTo>
                <a:lnTo>
                  <a:pt x="94512" y="107906"/>
                </a:lnTo>
                <a:lnTo>
                  <a:pt x="88261" y="107906"/>
                </a:lnTo>
                <a:lnTo>
                  <a:pt x="88261" y="101870"/>
                </a:lnTo>
                <a:close/>
                <a:moveTo>
                  <a:pt x="102251" y="101870"/>
                </a:moveTo>
                <a:lnTo>
                  <a:pt x="102251" y="107906"/>
                </a:lnTo>
                <a:lnTo>
                  <a:pt x="95405" y="107906"/>
                </a:lnTo>
                <a:lnTo>
                  <a:pt x="95405" y="101870"/>
                </a:lnTo>
                <a:close/>
                <a:moveTo>
                  <a:pt x="109395" y="101870"/>
                </a:moveTo>
                <a:lnTo>
                  <a:pt x="109395" y="107906"/>
                </a:lnTo>
                <a:lnTo>
                  <a:pt x="103144" y="107906"/>
                </a:lnTo>
                <a:lnTo>
                  <a:pt x="103144" y="101870"/>
                </a:lnTo>
                <a:close/>
                <a:moveTo>
                  <a:pt x="117134" y="101870"/>
                </a:moveTo>
                <a:lnTo>
                  <a:pt x="117134" y="107906"/>
                </a:lnTo>
                <a:lnTo>
                  <a:pt x="110288" y="107906"/>
                </a:lnTo>
                <a:lnTo>
                  <a:pt x="110288" y="101870"/>
                </a:lnTo>
                <a:close/>
                <a:moveTo>
                  <a:pt x="124277" y="101870"/>
                </a:moveTo>
                <a:lnTo>
                  <a:pt x="124277" y="107906"/>
                </a:lnTo>
                <a:lnTo>
                  <a:pt x="118027" y="107906"/>
                </a:lnTo>
                <a:lnTo>
                  <a:pt x="118027" y="101870"/>
                </a:lnTo>
                <a:close/>
                <a:moveTo>
                  <a:pt x="132017" y="101870"/>
                </a:moveTo>
                <a:lnTo>
                  <a:pt x="132017" y="107906"/>
                </a:lnTo>
                <a:lnTo>
                  <a:pt x="125170" y="107906"/>
                </a:lnTo>
                <a:lnTo>
                  <a:pt x="125170" y="101870"/>
                </a:lnTo>
                <a:close/>
                <a:moveTo>
                  <a:pt x="139160" y="101870"/>
                </a:moveTo>
                <a:lnTo>
                  <a:pt x="139160" y="107906"/>
                </a:lnTo>
                <a:lnTo>
                  <a:pt x="132909" y="107906"/>
                </a:lnTo>
                <a:lnTo>
                  <a:pt x="132909" y="101870"/>
                </a:lnTo>
                <a:close/>
                <a:moveTo>
                  <a:pt x="146899" y="101870"/>
                </a:moveTo>
                <a:lnTo>
                  <a:pt x="146899" y="107906"/>
                </a:lnTo>
                <a:lnTo>
                  <a:pt x="140053" y="107906"/>
                </a:lnTo>
                <a:lnTo>
                  <a:pt x="140053" y="101870"/>
                </a:lnTo>
                <a:close/>
                <a:moveTo>
                  <a:pt x="154043" y="101870"/>
                </a:moveTo>
                <a:lnTo>
                  <a:pt x="154043" y="107906"/>
                </a:lnTo>
                <a:lnTo>
                  <a:pt x="147792" y="107906"/>
                </a:lnTo>
                <a:lnTo>
                  <a:pt x="147792" y="101870"/>
                </a:lnTo>
                <a:close/>
                <a:moveTo>
                  <a:pt x="161782" y="101870"/>
                </a:moveTo>
                <a:lnTo>
                  <a:pt x="161782" y="107906"/>
                </a:lnTo>
                <a:lnTo>
                  <a:pt x="154936" y="107906"/>
                </a:lnTo>
                <a:lnTo>
                  <a:pt x="154936" y="101870"/>
                </a:lnTo>
                <a:close/>
                <a:moveTo>
                  <a:pt x="168926" y="101870"/>
                </a:moveTo>
                <a:lnTo>
                  <a:pt x="168926" y="107906"/>
                </a:lnTo>
                <a:lnTo>
                  <a:pt x="162675" y="107906"/>
                </a:lnTo>
                <a:lnTo>
                  <a:pt x="162675" y="101870"/>
                </a:lnTo>
                <a:close/>
                <a:moveTo>
                  <a:pt x="176665" y="101870"/>
                </a:moveTo>
                <a:lnTo>
                  <a:pt x="176665" y="107906"/>
                </a:lnTo>
                <a:lnTo>
                  <a:pt x="169819" y="107906"/>
                </a:lnTo>
                <a:lnTo>
                  <a:pt x="169819" y="101870"/>
                </a:lnTo>
                <a:close/>
                <a:moveTo>
                  <a:pt x="183809" y="101870"/>
                </a:moveTo>
                <a:lnTo>
                  <a:pt x="183809" y="107906"/>
                </a:lnTo>
                <a:lnTo>
                  <a:pt x="177558" y="107906"/>
                </a:lnTo>
                <a:lnTo>
                  <a:pt x="177558" y="101870"/>
                </a:lnTo>
                <a:close/>
                <a:moveTo>
                  <a:pt x="191548" y="101870"/>
                </a:moveTo>
                <a:lnTo>
                  <a:pt x="191548" y="107906"/>
                </a:lnTo>
                <a:lnTo>
                  <a:pt x="184702" y="107906"/>
                </a:lnTo>
                <a:lnTo>
                  <a:pt x="184702" y="101870"/>
                </a:lnTo>
                <a:close/>
                <a:moveTo>
                  <a:pt x="198692" y="101870"/>
                </a:moveTo>
                <a:lnTo>
                  <a:pt x="198692" y="107906"/>
                </a:lnTo>
                <a:lnTo>
                  <a:pt x="192441" y="107906"/>
                </a:lnTo>
                <a:lnTo>
                  <a:pt x="192441" y="101870"/>
                </a:lnTo>
                <a:close/>
                <a:moveTo>
                  <a:pt x="206431" y="101870"/>
                </a:moveTo>
                <a:lnTo>
                  <a:pt x="206431" y="107906"/>
                </a:lnTo>
                <a:lnTo>
                  <a:pt x="199584" y="107906"/>
                </a:lnTo>
                <a:lnTo>
                  <a:pt x="199584" y="101870"/>
                </a:lnTo>
                <a:close/>
                <a:moveTo>
                  <a:pt x="213574" y="101870"/>
                </a:moveTo>
                <a:lnTo>
                  <a:pt x="213574" y="107906"/>
                </a:lnTo>
                <a:lnTo>
                  <a:pt x="207324" y="107906"/>
                </a:lnTo>
                <a:lnTo>
                  <a:pt x="207324" y="101870"/>
                </a:lnTo>
                <a:close/>
                <a:moveTo>
                  <a:pt x="221313" y="101870"/>
                </a:moveTo>
                <a:lnTo>
                  <a:pt x="221313" y="107906"/>
                </a:lnTo>
                <a:lnTo>
                  <a:pt x="214467" y="107906"/>
                </a:lnTo>
                <a:lnTo>
                  <a:pt x="214467" y="101870"/>
                </a:lnTo>
                <a:close/>
                <a:moveTo>
                  <a:pt x="228457" y="101870"/>
                </a:moveTo>
                <a:lnTo>
                  <a:pt x="228457" y="107906"/>
                </a:lnTo>
                <a:lnTo>
                  <a:pt x="222206" y="107906"/>
                </a:lnTo>
                <a:lnTo>
                  <a:pt x="222206" y="101870"/>
                </a:lnTo>
                <a:close/>
                <a:moveTo>
                  <a:pt x="236196" y="101870"/>
                </a:moveTo>
                <a:lnTo>
                  <a:pt x="236196" y="107906"/>
                </a:lnTo>
                <a:lnTo>
                  <a:pt x="229350" y="107906"/>
                </a:lnTo>
                <a:lnTo>
                  <a:pt x="229350" y="101870"/>
                </a:lnTo>
                <a:close/>
                <a:moveTo>
                  <a:pt x="243340" y="101870"/>
                </a:moveTo>
                <a:lnTo>
                  <a:pt x="243340" y="107906"/>
                </a:lnTo>
                <a:lnTo>
                  <a:pt x="237089" y="107906"/>
                </a:lnTo>
                <a:lnTo>
                  <a:pt x="237089" y="101870"/>
                </a:lnTo>
                <a:close/>
                <a:moveTo>
                  <a:pt x="251079" y="101870"/>
                </a:moveTo>
                <a:lnTo>
                  <a:pt x="251079" y="107906"/>
                </a:lnTo>
                <a:lnTo>
                  <a:pt x="244233" y="107906"/>
                </a:lnTo>
                <a:lnTo>
                  <a:pt x="244233" y="101870"/>
                </a:lnTo>
                <a:close/>
                <a:moveTo>
                  <a:pt x="258223" y="101870"/>
                </a:moveTo>
                <a:lnTo>
                  <a:pt x="258223" y="107906"/>
                </a:lnTo>
                <a:lnTo>
                  <a:pt x="251972" y="107906"/>
                </a:lnTo>
                <a:lnTo>
                  <a:pt x="251972" y="101870"/>
                </a:lnTo>
                <a:close/>
                <a:moveTo>
                  <a:pt x="265962" y="101870"/>
                </a:moveTo>
                <a:lnTo>
                  <a:pt x="265962" y="107906"/>
                </a:lnTo>
                <a:lnTo>
                  <a:pt x="259116" y="107906"/>
                </a:lnTo>
                <a:lnTo>
                  <a:pt x="259116" y="101870"/>
                </a:lnTo>
                <a:close/>
                <a:moveTo>
                  <a:pt x="273106" y="101870"/>
                </a:moveTo>
                <a:lnTo>
                  <a:pt x="273106" y="107906"/>
                </a:lnTo>
                <a:lnTo>
                  <a:pt x="266855" y="107906"/>
                </a:lnTo>
                <a:lnTo>
                  <a:pt x="266855" y="101870"/>
                </a:lnTo>
                <a:close/>
                <a:moveTo>
                  <a:pt x="280845" y="101870"/>
                </a:moveTo>
                <a:lnTo>
                  <a:pt x="280845" y="107906"/>
                </a:lnTo>
                <a:lnTo>
                  <a:pt x="273999" y="107906"/>
                </a:lnTo>
                <a:lnTo>
                  <a:pt x="273999" y="101870"/>
                </a:lnTo>
                <a:close/>
                <a:moveTo>
                  <a:pt x="12954" y="108799"/>
                </a:moveTo>
                <a:lnTo>
                  <a:pt x="12954" y="114824"/>
                </a:lnTo>
                <a:lnTo>
                  <a:pt x="6108" y="114824"/>
                </a:lnTo>
                <a:lnTo>
                  <a:pt x="6108" y="108799"/>
                </a:lnTo>
                <a:close/>
                <a:moveTo>
                  <a:pt x="20098" y="108799"/>
                </a:moveTo>
                <a:lnTo>
                  <a:pt x="20098" y="114824"/>
                </a:lnTo>
                <a:lnTo>
                  <a:pt x="13847" y="114824"/>
                </a:lnTo>
                <a:lnTo>
                  <a:pt x="13847" y="108799"/>
                </a:lnTo>
                <a:close/>
                <a:moveTo>
                  <a:pt x="27837" y="108799"/>
                </a:moveTo>
                <a:lnTo>
                  <a:pt x="27837" y="114824"/>
                </a:lnTo>
                <a:lnTo>
                  <a:pt x="20991" y="114824"/>
                </a:lnTo>
                <a:lnTo>
                  <a:pt x="20991" y="108799"/>
                </a:lnTo>
                <a:close/>
                <a:moveTo>
                  <a:pt x="34981" y="108799"/>
                </a:moveTo>
                <a:lnTo>
                  <a:pt x="34981" y="114824"/>
                </a:lnTo>
                <a:lnTo>
                  <a:pt x="28730" y="114824"/>
                </a:lnTo>
                <a:lnTo>
                  <a:pt x="28730" y="108799"/>
                </a:lnTo>
                <a:close/>
                <a:moveTo>
                  <a:pt x="42720" y="108799"/>
                </a:moveTo>
                <a:lnTo>
                  <a:pt x="42720" y="114824"/>
                </a:lnTo>
                <a:lnTo>
                  <a:pt x="35874" y="114824"/>
                </a:lnTo>
                <a:lnTo>
                  <a:pt x="35874" y="108799"/>
                </a:lnTo>
                <a:close/>
                <a:moveTo>
                  <a:pt x="49863" y="108799"/>
                </a:moveTo>
                <a:lnTo>
                  <a:pt x="49863" y="114824"/>
                </a:lnTo>
                <a:lnTo>
                  <a:pt x="43613" y="114824"/>
                </a:lnTo>
                <a:lnTo>
                  <a:pt x="43613" y="108799"/>
                </a:lnTo>
                <a:close/>
                <a:moveTo>
                  <a:pt x="57602" y="108799"/>
                </a:moveTo>
                <a:lnTo>
                  <a:pt x="57602" y="114824"/>
                </a:lnTo>
                <a:lnTo>
                  <a:pt x="50756" y="114824"/>
                </a:lnTo>
                <a:lnTo>
                  <a:pt x="50756" y="108799"/>
                </a:lnTo>
                <a:close/>
                <a:moveTo>
                  <a:pt x="64746" y="108799"/>
                </a:moveTo>
                <a:lnTo>
                  <a:pt x="64746" y="114824"/>
                </a:lnTo>
                <a:lnTo>
                  <a:pt x="58495" y="114824"/>
                </a:lnTo>
                <a:lnTo>
                  <a:pt x="58495" y="108799"/>
                </a:lnTo>
                <a:close/>
                <a:moveTo>
                  <a:pt x="72485" y="108799"/>
                </a:moveTo>
                <a:lnTo>
                  <a:pt x="72485" y="114824"/>
                </a:lnTo>
                <a:lnTo>
                  <a:pt x="65639" y="114824"/>
                </a:lnTo>
                <a:lnTo>
                  <a:pt x="65639" y="108799"/>
                </a:lnTo>
                <a:close/>
                <a:moveTo>
                  <a:pt x="79629" y="108799"/>
                </a:moveTo>
                <a:lnTo>
                  <a:pt x="79629" y="114824"/>
                </a:lnTo>
                <a:lnTo>
                  <a:pt x="73378" y="114824"/>
                </a:lnTo>
                <a:lnTo>
                  <a:pt x="73378" y="108799"/>
                </a:lnTo>
                <a:close/>
                <a:moveTo>
                  <a:pt x="87368" y="108799"/>
                </a:moveTo>
                <a:lnTo>
                  <a:pt x="87368" y="114824"/>
                </a:lnTo>
                <a:lnTo>
                  <a:pt x="80522" y="114824"/>
                </a:lnTo>
                <a:lnTo>
                  <a:pt x="80522" y="108799"/>
                </a:lnTo>
                <a:close/>
                <a:moveTo>
                  <a:pt x="94512" y="108799"/>
                </a:moveTo>
                <a:lnTo>
                  <a:pt x="94512" y="114824"/>
                </a:lnTo>
                <a:lnTo>
                  <a:pt x="88261" y="114824"/>
                </a:lnTo>
                <a:lnTo>
                  <a:pt x="88261" y="108799"/>
                </a:lnTo>
                <a:close/>
                <a:moveTo>
                  <a:pt x="102251" y="108799"/>
                </a:moveTo>
                <a:lnTo>
                  <a:pt x="102251" y="114824"/>
                </a:lnTo>
                <a:lnTo>
                  <a:pt x="95405" y="114824"/>
                </a:lnTo>
                <a:lnTo>
                  <a:pt x="95405" y="108799"/>
                </a:lnTo>
                <a:close/>
                <a:moveTo>
                  <a:pt x="109395" y="108799"/>
                </a:moveTo>
                <a:lnTo>
                  <a:pt x="109395" y="114824"/>
                </a:lnTo>
                <a:lnTo>
                  <a:pt x="103144" y="114824"/>
                </a:lnTo>
                <a:lnTo>
                  <a:pt x="103144" y="108799"/>
                </a:lnTo>
                <a:close/>
                <a:moveTo>
                  <a:pt x="117134" y="108799"/>
                </a:moveTo>
                <a:lnTo>
                  <a:pt x="117134" y="114824"/>
                </a:lnTo>
                <a:lnTo>
                  <a:pt x="110288" y="114824"/>
                </a:lnTo>
                <a:lnTo>
                  <a:pt x="110288" y="108799"/>
                </a:lnTo>
                <a:close/>
                <a:moveTo>
                  <a:pt x="124277" y="108799"/>
                </a:moveTo>
                <a:lnTo>
                  <a:pt x="124277" y="114824"/>
                </a:lnTo>
                <a:lnTo>
                  <a:pt x="118027" y="114824"/>
                </a:lnTo>
                <a:lnTo>
                  <a:pt x="118027" y="108799"/>
                </a:lnTo>
                <a:close/>
                <a:moveTo>
                  <a:pt x="132017" y="108799"/>
                </a:moveTo>
                <a:lnTo>
                  <a:pt x="132017" y="114824"/>
                </a:lnTo>
                <a:lnTo>
                  <a:pt x="125170" y="114824"/>
                </a:lnTo>
                <a:lnTo>
                  <a:pt x="125170" y="108799"/>
                </a:lnTo>
                <a:close/>
                <a:moveTo>
                  <a:pt x="139160" y="108799"/>
                </a:moveTo>
                <a:lnTo>
                  <a:pt x="139160" y="114824"/>
                </a:lnTo>
                <a:lnTo>
                  <a:pt x="132909" y="114824"/>
                </a:lnTo>
                <a:lnTo>
                  <a:pt x="132909" y="108799"/>
                </a:lnTo>
                <a:close/>
                <a:moveTo>
                  <a:pt x="146899" y="108799"/>
                </a:moveTo>
                <a:lnTo>
                  <a:pt x="146899" y="114824"/>
                </a:lnTo>
                <a:lnTo>
                  <a:pt x="140053" y="114824"/>
                </a:lnTo>
                <a:lnTo>
                  <a:pt x="140053" y="108799"/>
                </a:lnTo>
                <a:close/>
                <a:moveTo>
                  <a:pt x="154043" y="108799"/>
                </a:moveTo>
                <a:lnTo>
                  <a:pt x="154043" y="114824"/>
                </a:lnTo>
                <a:lnTo>
                  <a:pt x="147792" y="114824"/>
                </a:lnTo>
                <a:lnTo>
                  <a:pt x="147792" y="108799"/>
                </a:lnTo>
                <a:close/>
                <a:moveTo>
                  <a:pt x="161782" y="108799"/>
                </a:moveTo>
                <a:lnTo>
                  <a:pt x="161782" y="114824"/>
                </a:lnTo>
                <a:lnTo>
                  <a:pt x="154936" y="114824"/>
                </a:lnTo>
                <a:lnTo>
                  <a:pt x="154936" y="108799"/>
                </a:lnTo>
                <a:close/>
                <a:moveTo>
                  <a:pt x="168926" y="108799"/>
                </a:moveTo>
                <a:lnTo>
                  <a:pt x="168926" y="114824"/>
                </a:lnTo>
                <a:lnTo>
                  <a:pt x="162675" y="114824"/>
                </a:lnTo>
                <a:lnTo>
                  <a:pt x="162675" y="108799"/>
                </a:lnTo>
                <a:close/>
                <a:moveTo>
                  <a:pt x="176665" y="108799"/>
                </a:moveTo>
                <a:lnTo>
                  <a:pt x="176665" y="114824"/>
                </a:lnTo>
                <a:lnTo>
                  <a:pt x="169819" y="114824"/>
                </a:lnTo>
                <a:lnTo>
                  <a:pt x="169819" y="108799"/>
                </a:lnTo>
                <a:close/>
                <a:moveTo>
                  <a:pt x="183809" y="108799"/>
                </a:moveTo>
                <a:lnTo>
                  <a:pt x="183809" y="114824"/>
                </a:lnTo>
                <a:lnTo>
                  <a:pt x="177558" y="114824"/>
                </a:lnTo>
                <a:lnTo>
                  <a:pt x="177558" y="108799"/>
                </a:lnTo>
                <a:close/>
                <a:moveTo>
                  <a:pt x="191548" y="108799"/>
                </a:moveTo>
                <a:lnTo>
                  <a:pt x="191548" y="114824"/>
                </a:lnTo>
                <a:lnTo>
                  <a:pt x="184702" y="114824"/>
                </a:lnTo>
                <a:lnTo>
                  <a:pt x="184702" y="108799"/>
                </a:lnTo>
                <a:close/>
                <a:moveTo>
                  <a:pt x="198692" y="108799"/>
                </a:moveTo>
                <a:lnTo>
                  <a:pt x="198692" y="114824"/>
                </a:lnTo>
                <a:lnTo>
                  <a:pt x="192441" y="114824"/>
                </a:lnTo>
                <a:lnTo>
                  <a:pt x="192441" y="108799"/>
                </a:lnTo>
                <a:close/>
                <a:moveTo>
                  <a:pt x="206431" y="108799"/>
                </a:moveTo>
                <a:lnTo>
                  <a:pt x="206431" y="114824"/>
                </a:lnTo>
                <a:lnTo>
                  <a:pt x="199584" y="114824"/>
                </a:lnTo>
                <a:lnTo>
                  <a:pt x="199584" y="108799"/>
                </a:lnTo>
                <a:close/>
                <a:moveTo>
                  <a:pt x="213574" y="108799"/>
                </a:moveTo>
                <a:lnTo>
                  <a:pt x="213574" y="114824"/>
                </a:lnTo>
                <a:lnTo>
                  <a:pt x="207324" y="114824"/>
                </a:lnTo>
                <a:lnTo>
                  <a:pt x="207324" y="108799"/>
                </a:lnTo>
                <a:close/>
                <a:moveTo>
                  <a:pt x="221313" y="108799"/>
                </a:moveTo>
                <a:lnTo>
                  <a:pt x="221313" y="114824"/>
                </a:lnTo>
                <a:lnTo>
                  <a:pt x="214467" y="114824"/>
                </a:lnTo>
                <a:lnTo>
                  <a:pt x="214467" y="108799"/>
                </a:lnTo>
                <a:close/>
                <a:moveTo>
                  <a:pt x="228457" y="108799"/>
                </a:moveTo>
                <a:lnTo>
                  <a:pt x="228457" y="114824"/>
                </a:lnTo>
                <a:lnTo>
                  <a:pt x="222206" y="114824"/>
                </a:lnTo>
                <a:lnTo>
                  <a:pt x="222206" y="108799"/>
                </a:lnTo>
                <a:close/>
                <a:moveTo>
                  <a:pt x="236196" y="108799"/>
                </a:moveTo>
                <a:lnTo>
                  <a:pt x="236196" y="114824"/>
                </a:lnTo>
                <a:lnTo>
                  <a:pt x="229350" y="114824"/>
                </a:lnTo>
                <a:lnTo>
                  <a:pt x="229350" y="108799"/>
                </a:lnTo>
                <a:close/>
                <a:moveTo>
                  <a:pt x="243340" y="108799"/>
                </a:moveTo>
                <a:lnTo>
                  <a:pt x="243340" y="114824"/>
                </a:lnTo>
                <a:lnTo>
                  <a:pt x="237089" y="114824"/>
                </a:lnTo>
                <a:lnTo>
                  <a:pt x="237089" y="108799"/>
                </a:lnTo>
                <a:close/>
                <a:moveTo>
                  <a:pt x="251079" y="108799"/>
                </a:moveTo>
                <a:lnTo>
                  <a:pt x="251079" y="114824"/>
                </a:lnTo>
                <a:lnTo>
                  <a:pt x="244233" y="114824"/>
                </a:lnTo>
                <a:lnTo>
                  <a:pt x="244233" y="108799"/>
                </a:lnTo>
                <a:close/>
                <a:moveTo>
                  <a:pt x="258223" y="108799"/>
                </a:moveTo>
                <a:lnTo>
                  <a:pt x="258223" y="114824"/>
                </a:lnTo>
                <a:lnTo>
                  <a:pt x="251972" y="114824"/>
                </a:lnTo>
                <a:lnTo>
                  <a:pt x="251972" y="108799"/>
                </a:lnTo>
                <a:close/>
                <a:moveTo>
                  <a:pt x="265962" y="108799"/>
                </a:moveTo>
                <a:lnTo>
                  <a:pt x="265962" y="114824"/>
                </a:lnTo>
                <a:lnTo>
                  <a:pt x="259116" y="114824"/>
                </a:lnTo>
                <a:lnTo>
                  <a:pt x="259116" y="108799"/>
                </a:lnTo>
                <a:close/>
                <a:moveTo>
                  <a:pt x="273106" y="108799"/>
                </a:moveTo>
                <a:lnTo>
                  <a:pt x="273106" y="114824"/>
                </a:lnTo>
                <a:lnTo>
                  <a:pt x="266855" y="114824"/>
                </a:lnTo>
                <a:lnTo>
                  <a:pt x="266855" y="108799"/>
                </a:lnTo>
                <a:close/>
                <a:moveTo>
                  <a:pt x="280845" y="108799"/>
                </a:moveTo>
                <a:lnTo>
                  <a:pt x="280845" y="114824"/>
                </a:lnTo>
                <a:lnTo>
                  <a:pt x="273999" y="114824"/>
                </a:lnTo>
                <a:lnTo>
                  <a:pt x="273999" y="108799"/>
                </a:lnTo>
                <a:close/>
                <a:moveTo>
                  <a:pt x="12954" y="115717"/>
                </a:moveTo>
                <a:lnTo>
                  <a:pt x="12954" y="121741"/>
                </a:lnTo>
                <a:lnTo>
                  <a:pt x="6108" y="121741"/>
                </a:lnTo>
                <a:lnTo>
                  <a:pt x="6108" y="115717"/>
                </a:lnTo>
                <a:close/>
                <a:moveTo>
                  <a:pt x="20098" y="115717"/>
                </a:moveTo>
                <a:lnTo>
                  <a:pt x="20098" y="121741"/>
                </a:lnTo>
                <a:lnTo>
                  <a:pt x="13847" y="121741"/>
                </a:lnTo>
                <a:lnTo>
                  <a:pt x="13847" y="115717"/>
                </a:lnTo>
                <a:close/>
                <a:moveTo>
                  <a:pt x="27837" y="115717"/>
                </a:moveTo>
                <a:lnTo>
                  <a:pt x="27837" y="121741"/>
                </a:lnTo>
                <a:lnTo>
                  <a:pt x="20991" y="121741"/>
                </a:lnTo>
                <a:lnTo>
                  <a:pt x="20991" y="115717"/>
                </a:lnTo>
                <a:close/>
                <a:moveTo>
                  <a:pt x="34981" y="115717"/>
                </a:moveTo>
                <a:lnTo>
                  <a:pt x="34981" y="121741"/>
                </a:lnTo>
                <a:lnTo>
                  <a:pt x="28730" y="121741"/>
                </a:lnTo>
                <a:lnTo>
                  <a:pt x="28730" y="115717"/>
                </a:lnTo>
                <a:close/>
                <a:moveTo>
                  <a:pt x="42720" y="115717"/>
                </a:moveTo>
                <a:lnTo>
                  <a:pt x="42720" y="121741"/>
                </a:lnTo>
                <a:lnTo>
                  <a:pt x="35874" y="121741"/>
                </a:lnTo>
                <a:lnTo>
                  <a:pt x="35874" y="115717"/>
                </a:lnTo>
                <a:close/>
                <a:moveTo>
                  <a:pt x="49863" y="115717"/>
                </a:moveTo>
                <a:lnTo>
                  <a:pt x="49863" y="121741"/>
                </a:lnTo>
                <a:lnTo>
                  <a:pt x="43613" y="121741"/>
                </a:lnTo>
                <a:lnTo>
                  <a:pt x="43613" y="115717"/>
                </a:lnTo>
                <a:close/>
                <a:moveTo>
                  <a:pt x="57602" y="115717"/>
                </a:moveTo>
                <a:lnTo>
                  <a:pt x="57602" y="121741"/>
                </a:lnTo>
                <a:lnTo>
                  <a:pt x="50756" y="121741"/>
                </a:lnTo>
                <a:lnTo>
                  <a:pt x="50756" y="115717"/>
                </a:lnTo>
                <a:close/>
                <a:moveTo>
                  <a:pt x="64746" y="115717"/>
                </a:moveTo>
                <a:lnTo>
                  <a:pt x="64746" y="121741"/>
                </a:lnTo>
                <a:lnTo>
                  <a:pt x="58495" y="121741"/>
                </a:lnTo>
                <a:lnTo>
                  <a:pt x="58495" y="115717"/>
                </a:lnTo>
                <a:close/>
                <a:moveTo>
                  <a:pt x="72485" y="115717"/>
                </a:moveTo>
                <a:lnTo>
                  <a:pt x="72485" y="121741"/>
                </a:lnTo>
                <a:lnTo>
                  <a:pt x="65639" y="121741"/>
                </a:lnTo>
                <a:lnTo>
                  <a:pt x="65639" y="115717"/>
                </a:lnTo>
                <a:close/>
                <a:moveTo>
                  <a:pt x="79629" y="115717"/>
                </a:moveTo>
                <a:lnTo>
                  <a:pt x="79629" y="121741"/>
                </a:lnTo>
                <a:lnTo>
                  <a:pt x="73378" y="121741"/>
                </a:lnTo>
                <a:lnTo>
                  <a:pt x="73378" y="115717"/>
                </a:lnTo>
                <a:close/>
                <a:moveTo>
                  <a:pt x="87368" y="115717"/>
                </a:moveTo>
                <a:lnTo>
                  <a:pt x="87368" y="121741"/>
                </a:lnTo>
                <a:lnTo>
                  <a:pt x="80522" y="121741"/>
                </a:lnTo>
                <a:lnTo>
                  <a:pt x="80522" y="115717"/>
                </a:lnTo>
                <a:close/>
                <a:moveTo>
                  <a:pt x="94512" y="115717"/>
                </a:moveTo>
                <a:lnTo>
                  <a:pt x="94512" y="121741"/>
                </a:lnTo>
                <a:lnTo>
                  <a:pt x="88261" y="121741"/>
                </a:lnTo>
                <a:lnTo>
                  <a:pt x="88261" y="115717"/>
                </a:lnTo>
                <a:close/>
                <a:moveTo>
                  <a:pt x="102251" y="115717"/>
                </a:moveTo>
                <a:lnTo>
                  <a:pt x="102251" y="121741"/>
                </a:lnTo>
                <a:lnTo>
                  <a:pt x="95405" y="121741"/>
                </a:lnTo>
                <a:lnTo>
                  <a:pt x="95405" y="115717"/>
                </a:lnTo>
                <a:close/>
                <a:moveTo>
                  <a:pt x="109395" y="115717"/>
                </a:moveTo>
                <a:lnTo>
                  <a:pt x="109395" y="121741"/>
                </a:lnTo>
                <a:lnTo>
                  <a:pt x="103144" y="121741"/>
                </a:lnTo>
                <a:lnTo>
                  <a:pt x="103144" y="115717"/>
                </a:lnTo>
                <a:close/>
                <a:moveTo>
                  <a:pt x="117134" y="115717"/>
                </a:moveTo>
                <a:lnTo>
                  <a:pt x="117134" y="121741"/>
                </a:lnTo>
                <a:lnTo>
                  <a:pt x="110288" y="121741"/>
                </a:lnTo>
                <a:lnTo>
                  <a:pt x="110288" y="115717"/>
                </a:lnTo>
                <a:close/>
                <a:moveTo>
                  <a:pt x="124277" y="115717"/>
                </a:moveTo>
                <a:lnTo>
                  <a:pt x="124277" y="121741"/>
                </a:lnTo>
                <a:lnTo>
                  <a:pt x="118027" y="121741"/>
                </a:lnTo>
                <a:lnTo>
                  <a:pt x="118027" y="115717"/>
                </a:lnTo>
                <a:close/>
                <a:moveTo>
                  <a:pt x="132017" y="115717"/>
                </a:moveTo>
                <a:lnTo>
                  <a:pt x="132017" y="121741"/>
                </a:lnTo>
                <a:lnTo>
                  <a:pt x="125170" y="121741"/>
                </a:lnTo>
                <a:lnTo>
                  <a:pt x="125170" y="115717"/>
                </a:lnTo>
                <a:close/>
                <a:moveTo>
                  <a:pt x="139160" y="115717"/>
                </a:moveTo>
                <a:lnTo>
                  <a:pt x="139160" y="121741"/>
                </a:lnTo>
                <a:lnTo>
                  <a:pt x="132909" y="121741"/>
                </a:lnTo>
                <a:lnTo>
                  <a:pt x="132909" y="115717"/>
                </a:lnTo>
                <a:close/>
                <a:moveTo>
                  <a:pt x="146899" y="115717"/>
                </a:moveTo>
                <a:lnTo>
                  <a:pt x="146899" y="121741"/>
                </a:lnTo>
                <a:lnTo>
                  <a:pt x="140053" y="121741"/>
                </a:lnTo>
                <a:lnTo>
                  <a:pt x="140053" y="115717"/>
                </a:lnTo>
                <a:close/>
                <a:moveTo>
                  <a:pt x="154043" y="115717"/>
                </a:moveTo>
                <a:lnTo>
                  <a:pt x="154043" y="121741"/>
                </a:lnTo>
                <a:lnTo>
                  <a:pt x="147792" y="121741"/>
                </a:lnTo>
                <a:lnTo>
                  <a:pt x="147792" y="115717"/>
                </a:lnTo>
                <a:close/>
                <a:moveTo>
                  <a:pt x="161782" y="115717"/>
                </a:moveTo>
                <a:lnTo>
                  <a:pt x="161782" y="121741"/>
                </a:lnTo>
                <a:lnTo>
                  <a:pt x="154936" y="121741"/>
                </a:lnTo>
                <a:lnTo>
                  <a:pt x="154936" y="115717"/>
                </a:lnTo>
                <a:close/>
                <a:moveTo>
                  <a:pt x="168926" y="115717"/>
                </a:moveTo>
                <a:lnTo>
                  <a:pt x="168926" y="121741"/>
                </a:lnTo>
                <a:lnTo>
                  <a:pt x="162675" y="121741"/>
                </a:lnTo>
                <a:lnTo>
                  <a:pt x="162675" y="115717"/>
                </a:lnTo>
                <a:close/>
                <a:moveTo>
                  <a:pt x="176665" y="115717"/>
                </a:moveTo>
                <a:lnTo>
                  <a:pt x="176665" y="121741"/>
                </a:lnTo>
                <a:lnTo>
                  <a:pt x="169819" y="121741"/>
                </a:lnTo>
                <a:lnTo>
                  <a:pt x="169819" y="115717"/>
                </a:lnTo>
                <a:close/>
                <a:moveTo>
                  <a:pt x="183809" y="115717"/>
                </a:moveTo>
                <a:lnTo>
                  <a:pt x="183809" y="121741"/>
                </a:lnTo>
                <a:lnTo>
                  <a:pt x="177558" y="121741"/>
                </a:lnTo>
                <a:lnTo>
                  <a:pt x="177558" y="115717"/>
                </a:lnTo>
                <a:close/>
                <a:moveTo>
                  <a:pt x="191548" y="115717"/>
                </a:moveTo>
                <a:lnTo>
                  <a:pt x="191548" y="121741"/>
                </a:lnTo>
                <a:lnTo>
                  <a:pt x="184702" y="121741"/>
                </a:lnTo>
                <a:lnTo>
                  <a:pt x="184702" y="115717"/>
                </a:lnTo>
                <a:close/>
                <a:moveTo>
                  <a:pt x="198692" y="115717"/>
                </a:moveTo>
                <a:lnTo>
                  <a:pt x="198692" y="121741"/>
                </a:lnTo>
                <a:lnTo>
                  <a:pt x="192441" y="121741"/>
                </a:lnTo>
                <a:lnTo>
                  <a:pt x="192441" y="115717"/>
                </a:lnTo>
                <a:close/>
                <a:moveTo>
                  <a:pt x="206431" y="115717"/>
                </a:moveTo>
                <a:lnTo>
                  <a:pt x="206431" y="121741"/>
                </a:lnTo>
                <a:lnTo>
                  <a:pt x="199584" y="121741"/>
                </a:lnTo>
                <a:lnTo>
                  <a:pt x="199584" y="115717"/>
                </a:lnTo>
                <a:close/>
                <a:moveTo>
                  <a:pt x="213574" y="115717"/>
                </a:moveTo>
                <a:lnTo>
                  <a:pt x="213574" y="121741"/>
                </a:lnTo>
                <a:lnTo>
                  <a:pt x="207324" y="121741"/>
                </a:lnTo>
                <a:lnTo>
                  <a:pt x="207324" y="115717"/>
                </a:lnTo>
                <a:close/>
                <a:moveTo>
                  <a:pt x="221313" y="115717"/>
                </a:moveTo>
                <a:lnTo>
                  <a:pt x="221313" y="121741"/>
                </a:lnTo>
                <a:lnTo>
                  <a:pt x="214467" y="121741"/>
                </a:lnTo>
                <a:lnTo>
                  <a:pt x="214467" y="115717"/>
                </a:lnTo>
                <a:close/>
                <a:moveTo>
                  <a:pt x="228457" y="115717"/>
                </a:moveTo>
                <a:lnTo>
                  <a:pt x="228457" y="121741"/>
                </a:lnTo>
                <a:lnTo>
                  <a:pt x="222206" y="121741"/>
                </a:lnTo>
                <a:lnTo>
                  <a:pt x="222206" y="115717"/>
                </a:lnTo>
                <a:close/>
                <a:moveTo>
                  <a:pt x="236196" y="115717"/>
                </a:moveTo>
                <a:lnTo>
                  <a:pt x="236196" y="121741"/>
                </a:lnTo>
                <a:lnTo>
                  <a:pt x="229350" y="121741"/>
                </a:lnTo>
                <a:lnTo>
                  <a:pt x="229350" y="115717"/>
                </a:lnTo>
                <a:close/>
                <a:moveTo>
                  <a:pt x="243340" y="115717"/>
                </a:moveTo>
                <a:lnTo>
                  <a:pt x="243340" y="121741"/>
                </a:lnTo>
                <a:lnTo>
                  <a:pt x="237089" y="121741"/>
                </a:lnTo>
                <a:lnTo>
                  <a:pt x="237089" y="115717"/>
                </a:lnTo>
                <a:close/>
                <a:moveTo>
                  <a:pt x="251079" y="115717"/>
                </a:moveTo>
                <a:lnTo>
                  <a:pt x="251079" y="121741"/>
                </a:lnTo>
                <a:lnTo>
                  <a:pt x="244233" y="121741"/>
                </a:lnTo>
                <a:lnTo>
                  <a:pt x="244233" y="115717"/>
                </a:lnTo>
                <a:close/>
                <a:moveTo>
                  <a:pt x="258223" y="115717"/>
                </a:moveTo>
                <a:lnTo>
                  <a:pt x="258223" y="121741"/>
                </a:lnTo>
                <a:lnTo>
                  <a:pt x="251972" y="121741"/>
                </a:lnTo>
                <a:lnTo>
                  <a:pt x="251972" y="115717"/>
                </a:lnTo>
                <a:close/>
                <a:moveTo>
                  <a:pt x="265962" y="115717"/>
                </a:moveTo>
                <a:lnTo>
                  <a:pt x="265962" y="121741"/>
                </a:lnTo>
                <a:lnTo>
                  <a:pt x="259116" y="121741"/>
                </a:lnTo>
                <a:lnTo>
                  <a:pt x="259116" y="115717"/>
                </a:lnTo>
                <a:close/>
                <a:moveTo>
                  <a:pt x="273106" y="115717"/>
                </a:moveTo>
                <a:lnTo>
                  <a:pt x="273106" y="121741"/>
                </a:lnTo>
                <a:lnTo>
                  <a:pt x="266855" y="121741"/>
                </a:lnTo>
                <a:lnTo>
                  <a:pt x="266855" y="115717"/>
                </a:lnTo>
                <a:close/>
                <a:moveTo>
                  <a:pt x="280845" y="115717"/>
                </a:moveTo>
                <a:lnTo>
                  <a:pt x="280845" y="121741"/>
                </a:lnTo>
                <a:lnTo>
                  <a:pt x="273999" y="121741"/>
                </a:lnTo>
                <a:lnTo>
                  <a:pt x="273999" y="115717"/>
                </a:lnTo>
                <a:close/>
                <a:moveTo>
                  <a:pt x="12954" y="122634"/>
                </a:moveTo>
                <a:lnTo>
                  <a:pt x="12954" y="128659"/>
                </a:lnTo>
                <a:lnTo>
                  <a:pt x="6108" y="128659"/>
                </a:lnTo>
                <a:lnTo>
                  <a:pt x="6108" y="122634"/>
                </a:lnTo>
                <a:close/>
                <a:moveTo>
                  <a:pt x="20098" y="122634"/>
                </a:moveTo>
                <a:lnTo>
                  <a:pt x="20098" y="128659"/>
                </a:lnTo>
                <a:lnTo>
                  <a:pt x="13847" y="128659"/>
                </a:lnTo>
                <a:lnTo>
                  <a:pt x="13847" y="122634"/>
                </a:lnTo>
                <a:close/>
                <a:moveTo>
                  <a:pt x="27837" y="122634"/>
                </a:moveTo>
                <a:lnTo>
                  <a:pt x="27837" y="128659"/>
                </a:lnTo>
                <a:lnTo>
                  <a:pt x="20991" y="128659"/>
                </a:lnTo>
                <a:lnTo>
                  <a:pt x="20991" y="122634"/>
                </a:lnTo>
                <a:close/>
                <a:moveTo>
                  <a:pt x="34981" y="122634"/>
                </a:moveTo>
                <a:lnTo>
                  <a:pt x="34981" y="128659"/>
                </a:lnTo>
                <a:lnTo>
                  <a:pt x="28730" y="128659"/>
                </a:lnTo>
                <a:lnTo>
                  <a:pt x="28730" y="122634"/>
                </a:lnTo>
                <a:close/>
                <a:moveTo>
                  <a:pt x="42720" y="122634"/>
                </a:moveTo>
                <a:lnTo>
                  <a:pt x="42720" y="128659"/>
                </a:lnTo>
                <a:lnTo>
                  <a:pt x="35874" y="128659"/>
                </a:lnTo>
                <a:lnTo>
                  <a:pt x="35874" y="122634"/>
                </a:lnTo>
                <a:close/>
                <a:moveTo>
                  <a:pt x="49863" y="122634"/>
                </a:moveTo>
                <a:lnTo>
                  <a:pt x="49863" y="128659"/>
                </a:lnTo>
                <a:lnTo>
                  <a:pt x="43613" y="128659"/>
                </a:lnTo>
                <a:lnTo>
                  <a:pt x="43613" y="122634"/>
                </a:lnTo>
                <a:close/>
                <a:moveTo>
                  <a:pt x="57602" y="122634"/>
                </a:moveTo>
                <a:lnTo>
                  <a:pt x="57602" y="128659"/>
                </a:lnTo>
                <a:lnTo>
                  <a:pt x="50756" y="128659"/>
                </a:lnTo>
                <a:lnTo>
                  <a:pt x="50756" y="122634"/>
                </a:lnTo>
                <a:close/>
                <a:moveTo>
                  <a:pt x="64746" y="122634"/>
                </a:moveTo>
                <a:lnTo>
                  <a:pt x="64746" y="128659"/>
                </a:lnTo>
                <a:lnTo>
                  <a:pt x="58495" y="128659"/>
                </a:lnTo>
                <a:lnTo>
                  <a:pt x="58495" y="122634"/>
                </a:lnTo>
                <a:close/>
                <a:moveTo>
                  <a:pt x="72485" y="122634"/>
                </a:moveTo>
                <a:lnTo>
                  <a:pt x="72485" y="128659"/>
                </a:lnTo>
                <a:lnTo>
                  <a:pt x="65639" y="128659"/>
                </a:lnTo>
                <a:lnTo>
                  <a:pt x="65639" y="122634"/>
                </a:lnTo>
                <a:close/>
                <a:moveTo>
                  <a:pt x="79629" y="122634"/>
                </a:moveTo>
                <a:lnTo>
                  <a:pt x="79629" y="128659"/>
                </a:lnTo>
                <a:lnTo>
                  <a:pt x="73378" y="128659"/>
                </a:lnTo>
                <a:lnTo>
                  <a:pt x="73378" y="122634"/>
                </a:lnTo>
                <a:close/>
                <a:moveTo>
                  <a:pt x="87368" y="122634"/>
                </a:moveTo>
                <a:lnTo>
                  <a:pt x="87368" y="128659"/>
                </a:lnTo>
                <a:lnTo>
                  <a:pt x="80522" y="128659"/>
                </a:lnTo>
                <a:lnTo>
                  <a:pt x="80522" y="122634"/>
                </a:lnTo>
                <a:close/>
                <a:moveTo>
                  <a:pt x="94512" y="122634"/>
                </a:moveTo>
                <a:lnTo>
                  <a:pt x="94512" y="128659"/>
                </a:lnTo>
                <a:lnTo>
                  <a:pt x="88261" y="128659"/>
                </a:lnTo>
                <a:lnTo>
                  <a:pt x="88261" y="122634"/>
                </a:lnTo>
                <a:close/>
                <a:moveTo>
                  <a:pt x="102251" y="122634"/>
                </a:moveTo>
                <a:lnTo>
                  <a:pt x="102251" y="128659"/>
                </a:lnTo>
                <a:lnTo>
                  <a:pt x="95405" y="128659"/>
                </a:lnTo>
                <a:lnTo>
                  <a:pt x="95405" y="122634"/>
                </a:lnTo>
                <a:close/>
                <a:moveTo>
                  <a:pt x="109395" y="122634"/>
                </a:moveTo>
                <a:lnTo>
                  <a:pt x="109395" y="128659"/>
                </a:lnTo>
                <a:lnTo>
                  <a:pt x="103144" y="128659"/>
                </a:lnTo>
                <a:lnTo>
                  <a:pt x="103144" y="122634"/>
                </a:lnTo>
                <a:close/>
                <a:moveTo>
                  <a:pt x="117134" y="122634"/>
                </a:moveTo>
                <a:lnTo>
                  <a:pt x="117134" y="128659"/>
                </a:lnTo>
                <a:lnTo>
                  <a:pt x="110288" y="128659"/>
                </a:lnTo>
                <a:lnTo>
                  <a:pt x="110288" y="122634"/>
                </a:lnTo>
                <a:close/>
                <a:moveTo>
                  <a:pt x="124277" y="122634"/>
                </a:moveTo>
                <a:lnTo>
                  <a:pt x="124277" y="128659"/>
                </a:lnTo>
                <a:lnTo>
                  <a:pt x="118027" y="128659"/>
                </a:lnTo>
                <a:lnTo>
                  <a:pt x="118027" y="122634"/>
                </a:lnTo>
                <a:close/>
                <a:moveTo>
                  <a:pt x="132017" y="122634"/>
                </a:moveTo>
                <a:lnTo>
                  <a:pt x="132017" y="128659"/>
                </a:lnTo>
                <a:lnTo>
                  <a:pt x="125170" y="128659"/>
                </a:lnTo>
                <a:lnTo>
                  <a:pt x="125170" y="122634"/>
                </a:lnTo>
                <a:close/>
                <a:moveTo>
                  <a:pt x="139160" y="122634"/>
                </a:moveTo>
                <a:lnTo>
                  <a:pt x="139160" y="128659"/>
                </a:lnTo>
                <a:lnTo>
                  <a:pt x="132909" y="128659"/>
                </a:lnTo>
                <a:lnTo>
                  <a:pt x="132909" y="122634"/>
                </a:lnTo>
                <a:close/>
                <a:moveTo>
                  <a:pt x="146899" y="122634"/>
                </a:moveTo>
                <a:lnTo>
                  <a:pt x="146899" y="128659"/>
                </a:lnTo>
                <a:lnTo>
                  <a:pt x="140053" y="128659"/>
                </a:lnTo>
                <a:lnTo>
                  <a:pt x="140053" y="122634"/>
                </a:lnTo>
                <a:close/>
                <a:moveTo>
                  <a:pt x="154043" y="122634"/>
                </a:moveTo>
                <a:lnTo>
                  <a:pt x="154043" y="128659"/>
                </a:lnTo>
                <a:lnTo>
                  <a:pt x="147792" y="128659"/>
                </a:lnTo>
                <a:lnTo>
                  <a:pt x="147792" y="122634"/>
                </a:lnTo>
                <a:close/>
                <a:moveTo>
                  <a:pt x="161782" y="122634"/>
                </a:moveTo>
                <a:lnTo>
                  <a:pt x="161782" y="128659"/>
                </a:lnTo>
                <a:lnTo>
                  <a:pt x="154936" y="128659"/>
                </a:lnTo>
                <a:lnTo>
                  <a:pt x="154936" y="122634"/>
                </a:lnTo>
                <a:close/>
                <a:moveTo>
                  <a:pt x="168926" y="122634"/>
                </a:moveTo>
                <a:lnTo>
                  <a:pt x="168926" y="128659"/>
                </a:lnTo>
                <a:lnTo>
                  <a:pt x="162675" y="128659"/>
                </a:lnTo>
                <a:lnTo>
                  <a:pt x="162675" y="122634"/>
                </a:lnTo>
                <a:close/>
                <a:moveTo>
                  <a:pt x="176665" y="122634"/>
                </a:moveTo>
                <a:lnTo>
                  <a:pt x="176665" y="128659"/>
                </a:lnTo>
                <a:lnTo>
                  <a:pt x="169819" y="128659"/>
                </a:lnTo>
                <a:lnTo>
                  <a:pt x="169819" y="122634"/>
                </a:lnTo>
                <a:close/>
                <a:moveTo>
                  <a:pt x="183809" y="122634"/>
                </a:moveTo>
                <a:lnTo>
                  <a:pt x="183809" y="128659"/>
                </a:lnTo>
                <a:lnTo>
                  <a:pt x="177558" y="128659"/>
                </a:lnTo>
                <a:lnTo>
                  <a:pt x="177558" y="122634"/>
                </a:lnTo>
                <a:close/>
                <a:moveTo>
                  <a:pt x="191548" y="122634"/>
                </a:moveTo>
                <a:lnTo>
                  <a:pt x="191548" y="128659"/>
                </a:lnTo>
                <a:lnTo>
                  <a:pt x="184702" y="128659"/>
                </a:lnTo>
                <a:lnTo>
                  <a:pt x="184702" y="122634"/>
                </a:lnTo>
                <a:close/>
                <a:moveTo>
                  <a:pt x="198692" y="122634"/>
                </a:moveTo>
                <a:lnTo>
                  <a:pt x="198692" y="128659"/>
                </a:lnTo>
                <a:lnTo>
                  <a:pt x="192441" y="128659"/>
                </a:lnTo>
                <a:lnTo>
                  <a:pt x="192441" y="122634"/>
                </a:lnTo>
                <a:close/>
                <a:moveTo>
                  <a:pt x="206431" y="122634"/>
                </a:moveTo>
                <a:lnTo>
                  <a:pt x="206431" y="128659"/>
                </a:lnTo>
                <a:lnTo>
                  <a:pt x="199584" y="128659"/>
                </a:lnTo>
                <a:lnTo>
                  <a:pt x="199584" y="122634"/>
                </a:lnTo>
                <a:close/>
                <a:moveTo>
                  <a:pt x="213574" y="122634"/>
                </a:moveTo>
                <a:lnTo>
                  <a:pt x="213574" y="128659"/>
                </a:lnTo>
                <a:lnTo>
                  <a:pt x="207324" y="128659"/>
                </a:lnTo>
                <a:lnTo>
                  <a:pt x="207324" y="122634"/>
                </a:lnTo>
                <a:close/>
                <a:moveTo>
                  <a:pt x="221313" y="122634"/>
                </a:moveTo>
                <a:lnTo>
                  <a:pt x="221313" y="128659"/>
                </a:lnTo>
                <a:lnTo>
                  <a:pt x="214467" y="128659"/>
                </a:lnTo>
                <a:lnTo>
                  <a:pt x="214467" y="122634"/>
                </a:lnTo>
                <a:close/>
                <a:moveTo>
                  <a:pt x="228457" y="122634"/>
                </a:moveTo>
                <a:lnTo>
                  <a:pt x="228457" y="128659"/>
                </a:lnTo>
                <a:lnTo>
                  <a:pt x="222206" y="128659"/>
                </a:lnTo>
                <a:lnTo>
                  <a:pt x="222206" y="122634"/>
                </a:lnTo>
                <a:close/>
                <a:moveTo>
                  <a:pt x="236196" y="122634"/>
                </a:moveTo>
                <a:lnTo>
                  <a:pt x="236196" y="128659"/>
                </a:lnTo>
                <a:lnTo>
                  <a:pt x="229350" y="128659"/>
                </a:lnTo>
                <a:lnTo>
                  <a:pt x="229350" y="122634"/>
                </a:lnTo>
                <a:close/>
                <a:moveTo>
                  <a:pt x="243340" y="122634"/>
                </a:moveTo>
                <a:lnTo>
                  <a:pt x="243340" y="128659"/>
                </a:lnTo>
                <a:lnTo>
                  <a:pt x="237089" y="128659"/>
                </a:lnTo>
                <a:lnTo>
                  <a:pt x="237089" y="122634"/>
                </a:lnTo>
                <a:close/>
                <a:moveTo>
                  <a:pt x="251079" y="122634"/>
                </a:moveTo>
                <a:lnTo>
                  <a:pt x="251079" y="128659"/>
                </a:lnTo>
                <a:lnTo>
                  <a:pt x="244233" y="128659"/>
                </a:lnTo>
                <a:lnTo>
                  <a:pt x="244233" y="122634"/>
                </a:lnTo>
                <a:close/>
                <a:moveTo>
                  <a:pt x="258223" y="122634"/>
                </a:moveTo>
                <a:lnTo>
                  <a:pt x="258223" y="128659"/>
                </a:lnTo>
                <a:lnTo>
                  <a:pt x="251972" y="128659"/>
                </a:lnTo>
                <a:lnTo>
                  <a:pt x="251972" y="122634"/>
                </a:lnTo>
                <a:close/>
                <a:moveTo>
                  <a:pt x="265962" y="122634"/>
                </a:moveTo>
                <a:lnTo>
                  <a:pt x="265962" y="128659"/>
                </a:lnTo>
                <a:lnTo>
                  <a:pt x="259116" y="128659"/>
                </a:lnTo>
                <a:lnTo>
                  <a:pt x="259116" y="122634"/>
                </a:lnTo>
                <a:close/>
                <a:moveTo>
                  <a:pt x="273106" y="122634"/>
                </a:moveTo>
                <a:lnTo>
                  <a:pt x="273106" y="128659"/>
                </a:lnTo>
                <a:lnTo>
                  <a:pt x="266855" y="128659"/>
                </a:lnTo>
                <a:lnTo>
                  <a:pt x="266855" y="122634"/>
                </a:lnTo>
                <a:close/>
                <a:moveTo>
                  <a:pt x="280845" y="122634"/>
                </a:moveTo>
                <a:lnTo>
                  <a:pt x="280845" y="128659"/>
                </a:lnTo>
                <a:lnTo>
                  <a:pt x="273999" y="128659"/>
                </a:lnTo>
                <a:lnTo>
                  <a:pt x="273999" y="122634"/>
                </a:lnTo>
                <a:close/>
                <a:moveTo>
                  <a:pt x="12954" y="129552"/>
                </a:moveTo>
                <a:lnTo>
                  <a:pt x="12954" y="135588"/>
                </a:lnTo>
                <a:lnTo>
                  <a:pt x="6108" y="135588"/>
                </a:lnTo>
                <a:lnTo>
                  <a:pt x="6108" y="129552"/>
                </a:lnTo>
                <a:close/>
                <a:moveTo>
                  <a:pt x="20098" y="129552"/>
                </a:moveTo>
                <a:lnTo>
                  <a:pt x="20098" y="135588"/>
                </a:lnTo>
                <a:lnTo>
                  <a:pt x="13847" y="135588"/>
                </a:lnTo>
                <a:lnTo>
                  <a:pt x="13847" y="129552"/>
                </a:lnTo>
                <a:close/>
                <a:moveTo>
                  <a:pt x="27837" y="129552"/>
                </a:moveTo>
                <a:lnTo>
                  <a:pt x="27837" y="135588"/>
                </a:lnTo>
                <a:lnTo>
                  <a:pt x="20991" y="135588"/>
                </a:lnTo>
                <a:lnTo>
                  <a:pt x="20991" y="129552"/>
                </a:lnTo>
                <a:close/>
                <a:moveTo>
                  <a:pt x="34981" y="129552"/>
                </a:moveTo>
                <a:lnTo>
                  <a:pt x="34981" y="135588"/>
                </a:lnTo>
                <a:lnTo>
                  <a:pt x="28730" y="135588"/>
                </a:lnTo>
                <a:lnTo>
                  <a:pt x="28730" y="129552"/>
                </a:lnTo>
                <a:close/>
                <a:moveTo>
                  <a:pt x="42720" y="129552"/>
                </a:moveTo>
                <a:lnTo>
                  <a:pt x="42720" y="135588"/>
                </a:lnTo>
                <a:lnTo>
                  <a:pt x="35874" y="135588"/>
                </a:lnTo>
                <a:lnTo>
                  <a:pt x="35874" y="129552"/>
                </a:lnTo>
                <a:close/>
                <a:moveTo>
                  <a:pt x="49863" y="129552"/>
                </a:moveTo>
                <a:lnTo>
                  <a:pt x="49863" y="135588"/>
                </a:lnTo>
                <a:lnTo>
                  <a:pt x="43613" y="135588"/>
                </a:lnTo>
                <a:lnTo>
                  <a:pt x="43613" y="129552"/>
                </a:lnTo>
                <a:close/>
                <a:moveTo>
                  <a:pt x="57602" y="129552"/>
                </a:moveTo>
                <a:lnTo>
                  <a:pt x="57602" y="135588"/>
                </a:lnTo>
                <a:lnTo>
                  <a:pt x="50756" y="135588"/>
                </a:lnTo>
                <a:lnTo>
                  <a:pt x="50756" y="129552"/>
                </a:lnTo>
                <a:close/>
                <a:moveTo>
                  <a:pt x="64746" y="129552"/>
                </a:moveTo>
                <a:lnTo>
                  <a:pt x="64746" y="135588"/>
                </a:lnTo>
                <a:lnTo>
                  <a:pt x="58495" y="135588"/>
                </a:lnTo>
                <a:lnTo>
                  <a:pt x="58495" y="129552"/>
                </a:lnTo>
                <a:close/>
                <a:moveTo>
                  <a:pt x="72485" y="129552"/>
                </a:moveTo>
                <a:lnTo>
                  <a:pt x="72485" y="135588"/>
                </a:lnTo>
                <a:lnTo>
                  <a:pt x="65639" y="135588"/>
                </a:lnTo>
                <a:lnTo>
                  <a:pt x="65639" y="129552"/>
                </a:lnTo>
                <a:close/>
                <a:moveTo>
                  <a:pt x="79629" y="129552"/>
                </a:moveTo>
                <a:lnTo>
                  <a:pt x="79629" y="135588"/>
                </a:lnTo>
                <a:lnTo>
                  <a:pt x="73378" y="135588"/>
                </a:lnTo>
                <a:lnTo>
                  <a:pt x="73378" y="129552"/>
                </a:lnTo>
                <a:close/>
                <a:moveTo>
                  <a:pt x="87368" y="129552"/>
                </a:moveTo>
                <a:lnTo>
                  <a:pt x="87368" y="135588"/>
                </a:lnTo>
                <a:lnTo>
                  <a:pt x="80522" y="135588"/>
                </a:lnTo>
                <a:lnTo>
                  <a:pt x="80522" y="129552"/>
                </a:lnTo>
                <a:close/>
                <a:moveTo>
                  <a:pt x="94512" y="129552"/>
                </a:moveTo>
                <a:lnTo>
                  <a:pt x="94512" y="135588"/>
                </a:lnTo>
                <a:lnTo>
                  <a:pt x="88261" y="135588"/>
                </a:lnTo>
                <a:lnTo>
                  <a:pt x="88261" y="129552"/>
                </a:lnTo>
                <a:close/>
                <a:moveTo>
                  <a:pt x="102251" y="129552"/>
                </a:moveTo>
                <a:lnTo>
                  <a:pt x="102251" y="135588"/>
                </a:lnTo>
                <a:lnTo>
                  <a:pt x="95405" y="135588"/>
                </a:lnTo>
                <a:lnTo>
                  <a:pt x="95405" y="129552"/>
                </a:lnTo>
                <a:close/>
                <a:moveTo>
                  <a:pt x="109395" y="129552"/>
                </a:moveTo>
                <a:lnTo>
                  <a:pt x="109395" y="135588"/>
                </a:lnTo>
                <a:lnTo>
                  <a:pt x="103144" y="135588"/>
                </a:lnTo>
                <a:lnTo>
                  <a:pt x="103144" y="129552"/>
                </a:lnTo>
                <a:close/>
                <a:moveTo>
                  <a:pt x="117134" y="129552"/>
                </a:moveTo>
                <a:lnTo>
                  <a:pt x="117134" y="135588"/>
                </a:lnTo>
                <a:lnTo>
                  <a:pt x="110288" y="135588"/>
                </a:lnTo>
                <a:lnTo>
                  <a:pt x="110288" y="129552"/>
                </a:lnTo>
                <a:close/>
                <a:moveTo>
                  <a:pt x="124277" y="129552"/>
                </a:moveTo>
                <a:lnTo>
                  <a:pt x="124277" y="135588"/>
                </a:lnTo>
                <a:lnTo>
                  <a:pt x="118027" y="135588"/>
                </a:lnTo>
                <a:lnTo>
                  <a:pt x="118027" y="129552"/>
                </a:lnTo>
                <a:close/>
                <a:moveTo>
                  <a:pt x="132017" y="129552"/>
                </a:moveTo>
                <a:lnTo>
                  <a:pt x="132017" y="135588"/>
                </a:lnTo>
                <a:lnTo>
                  <a:pt x="125170" y="135588"/>
                </a:lnTo>
                <a:lnTo>
                  <a:pt x="125170" y="129552"/>
                </a:lnTo>
                <a:close/>
                <a:moveTo>
                  <a:pt x="139160" y="129552"/>
                </a:moveTo>
                <a:lnTo>
                  <a:pt x="139160" y="135588"/>
                </a:lnTo>
                <a:lnTo>
                  <a:pt x="132909" y="135588"/>
                </a:lnTo>
                <a:lnTo>
                  <a:pt x="132909" y="129552"/>
                </a:lnTo>
                <a:close/>
                <a:moveTo>
                  <a:pt x="146899" y="129552"/>
                </a:moveTo>
                <a:lnTo>
                  <a:pt x="146899" y="135588"/>
                </a:lnTo>
                <a:lnTo>
                  <a:pt x="140053" y="135588"/>
                </a:lnTo>
                <a:lnTo>
                  <a:pt x="140053" y="129552"/>
                </a:lnTo>
                <a:close/>
                <a:moveTo>
                  <a:pt x="154043" y="129552"/>
                </a:moveTo>
                <a:lnTo>
                  <a:pt x="154043" y="135588"/>
                </a:lnTo>
                <a:lnTo>
                  <a:pt x="147792" y="135588"/>
                </a:lnTo>
                <a:lnTo>
                  <a:pt x="147792" y="129552"/>
                </a:lnTo>
                <a:close/>
                <a:moveTo>
                  <a:pt x="161782" y="129552"/>
                </a:moveTo>
                <a:lnTo>
                  <a:pt x="161782" y="135588"/>
                </a:lnTo>
                <a:lnTo>
                  <a:pt x="154936" y="135588"/>
                </a:lnTo>
                <a:lnTo>
                  <a:pt x="154936" y="129552"/>
                </a:lnTo>
                <a:close/>
                <a:moveTo>
                  <a:pt x="168926" y="129552"/>
                </a:moveTo>
                <a:lnTo>
                  <a:pt x="168926" y="135588"/>
                </a:lnTo>
                <a:lnTo>
                  <a:pt x="162675" y="135588"/>
                </a:lnTo>
                <a:lnTo>
                  <a:pt x="162675" y="129552"/>
                </a:lnTo>
                <a:close/>
                <a:moveTo>
                  <a:pt x="176665" y="129552"/>
                </a:moveTo>
                <a:lnTo>
                  <a:pt x="176665" y="135588"/>
                </a:lnTo>
                <a:lnTo>
                  <a:pt x="169819" y="135588"/>
                </a:lnTo>
                <a:lnTo>
                  <a:pt x="169819" y="129552"/>
                </a:lnTo>
                <a:close/>
                <a:moveTo>
                  <a:pt x="183809" y="129552"/>
                </a:moveTo>
                <a:lnTo>
                  <a:pt x="183809" y="135588"/>
                </a:lnTo>
                <a:lnTo>
                  <a:pt x="177558" y="135588"/>
                </a:lnTo>
                <a:lnTo>
                  <a:pt x="177558" y="129552"/>
                </a:lnTo>
                <a:close/>
                <a:moveTo>
                  <a:pt x="191548" y="129552"/>
                </a:moveTo>
                <a:lnTo>
                  <a:pt x="191548" y="135588"/>
                </a:lnTo>
                <a:lnTo>
                  <a:pt x="184702" y="135588"/>
                </a:lnTo>
                <a:lnTo>
                  <a:pt x="184702" y="129552"/>
                </a:lnTo>
                <a:close/>
                <a:moveTo>
                  <a:pt x="198692" y="129552"/>
                </a:moveTo>
                <a:lnTo>
                  <a:pt x="198692" y="135588"/>
                </a:lnTo>
                <a:lnTo>
                  <a:pt x="192441" y="135588"/>
                </a:lnTo>
                <a:lnTo>
                  <a:pt x="192441" y="129552"/>
                </a:lnTo>
                <a:close/>
                <a:moveTo>
                  <a:pt x="206431" y="129552"/>
                </a:moveTo>
                <a:lnTo>
                  <a:pt x="206431" y="135588"/>
                </a:lnTo>
                <a:lnTo>
                  <a:pt x="199584" y="135588"/>
                </a:lnTo>
                <a:lnTo>
                  <a:pt x="199584" y="129552"/>
                </a:lnTo>
                <a:close/>
                <a:moveTo>
                  <a:pt x="213574" y="129552"/>
                </a:moveTo>
                <a:lnTo>
                  <a:pt x="213574" y="135588"/>
                </a:lnTo>
                <a:lnTo>
                  <a:pt x="207324" y="135588"/>
                </a:lnTo>
                <a:lnTo>
                  <a:pt x="207324" y="129552"/>
                </a:lnTo>
                <a:close/>
                <a:moveTo>
                  <a:pt x="221313" y="129552"/>
                </a:moveTo>
                <a:lnTo>
                  <a:pt x="221313" y="135588"/>
                </a:lnTo>
                <a:lnTo>
                  <a:pt x="214467" y="135588"/>
                </a:lnTo>
                <a:lnTo>
                  <a:pt x="214467" y="129552"/>
                </a:lnTo>
                <a:close/>
                <a:moveTo>
                  <a:pt x="228457" y="129552"/>
                </a:moveTo>
                <a:lnTo>
                  <a:pt x="228457" y="135588"/>
                </a:lnTo>
                <a:lnTo>
                  <a:pt x="222206" y="135588"/>
                </a:lnTo>
                <a:lnTo>
                  <a:pt x="222206" y="129552"/>
                </a:lnTo>
                <a:close/>
                <a:moveTo>
                  <a:pt x="236196" y="129552"/>
                </a:moveTo>
                <a:lnTo>
                  <a:pt x="236196" y="135588"/>
                </a:lnTo>
                <a:lnTo>
                  <a:pt x="229350" y="135588"/>
                </a:lnTo>
                <a:lnTo>
                  <a:pt x="229350" y="129552"/>
                </a:lnTo>
                <a:close/>
                <a:moveTo>
                  <a:pt x="243340" y="129552"/>
                </a:moveTo>
                <a:lnTo>
                  <a:pt x="243340" y="135588"/>
                </a:lnTo>
                <a:lnTo>
                  <a:pt x="237089" y="135588"/>
                </a:lnTo>
                <a:lnTo>
                  <a:pt x="237089" y="129552"/>
                </a:lnTo>
                <a:close/>
                <a:moveTo>
                  <a:pt x="251079" y="129552"/>
                </a:moveTo>
                <a:lnTo>
                  <a:pt x="251079" y="135588"/>
                </a:lnTo>
                <a:lnTo>
                  <a:pt x="244233" y="135588"/>
                </a:lnTo>
                <a:lnTo>
                  <a:pt x="244233" y="129552"/>
                </a:lnTo>
                <a:close/>
                <a:moveTo>
                  <a:pt x="258223" y="129552"/>
                </a:moveTo>
                <a:lnTo>
                  <a:pt x="258223" y="135588"/>
                </a:lnTo>
                <a:lnTo>
                  <a:pt x="251972" y="135588"/>
                </a:lnTo>
                <a:lnTo>
                  <a:pt x="251972" y="129552"/>
                </a:lnTo>
                <a:close/>
                <a:moveTo>
                  <a:pt x="265962" y="129552"/>
                </a:moveTo>
                <a:lnTo>
                  <a:pt x="265962" y="135588"/>
                </a:lnTo>
                <a:lnTo>
                  <a:pt x="259116" y="135588"/>
                </a:lnTo>
                <a:lnTo>
                  <a:pt x="259116" y="129552"/>
                </a:lnTo>
                <a:close/>
                <a:moveTo>
                  <a:pt x="273106" y="129552"/>
                </a:moveTo>
                <a:lnTo>
                  <a:pt x="273106" y="135588"/>
                </a:lnTo>
                <a:lnTo>
                  <a:pt x="266855" y="135588"/>
                </a:lnTo>
                <a:lnTo>
                  <a:pt x="266855" y="129552"/>
                </a:lnTo>
                <a:close/>
                <a:moveTo>
                  <a:pt x="280845" y="129552"/>
                </a:moveTo>
                <a:lnTo>
                  <a:pt x="280845" y="135588"/>
                </a:lnTo>
                <a:lnTo>
                  <a:pt x="273999" y="135588"/>
                </a:lnTo>
                <a:lnTo>
                  <a:pt x="273999" y="129552"/>
                </a:lnTo>
                <a:close/>
                <a:moveTo>
                  <a:pt x="12954" y="136481"/>
                </a:moveTo>
                <a:lnTo>
                  <a:pt x="12954" y="142506"/>
                </a:lnTo>
                <a:lnTo>
                  <a:pt x="6108" y="142506"/>
                </a:lnTo>
                <a:lnTo>
                  <a:pt x="6108" y="136481"/>
                </a:lnTo>
                <a:close/>
                <a:moveTo>
                  <a:pt x="20098" y="136481"/>
                </a:moveTo>
                <a:lnTo>
                  <a:pt x="20098" y="142506"/>
                </a:lnTo>
                <a:lnTo>
                  <a:pt x="13847" y="142506"/>
                </a:lnTo>
                <a:lnTo>
                  <a:pt x="13847" y="136481"/>
                </a:lnTo>
                <a:close/>
                <a:moveTo>
                  <a:pt x="27837" y="136481"/>
                </a:moveTo>
                <a:lnTo>
                  <a:pt x="27837" y="142506"/>
                </a:lnTo>
                <a:lnTo>
                  <a:pt x="20991" y="142506"/>
                </a:lnTo>
                <a:lnTo>
                  <a:pt x="20991" y="136481"/>
                </a:lnTo>
                <a:close/>
                <a:moveTo>
                  <a:pt x="34981" y="136481"/>
                </a:moveTo>
                <a:lnTo>
                  <a:pt x="34981" y="142506"/>
                </a:lnTo>
                <a:lnTo>
                  <a:pt x="28730" y="142506"/>
                </a:lnTo>
                <a:lnTo>
                  <a:pt x="28730" y="136481"/>
                </a:lnTo>
                <a:close/>
                <a:moveTo>
                  <a:pt x="42720" y="136481"/>
                </a:moveTo>
                <a:lnTo>
                  <a:pt x="42720" y="142506"/>
                </a:lnTo>
                <a:lnTo>
                  <a:pt x="35874" y="142506"/>
                </a:lnTo>
                <a:lnTo>
                  <a:pt x="35874" y="136481"/>
                </a:lnTo>
                <a:close/>
                <a:moveTo>
                  <a:pt x="49863" y="136481"/>
                </a:moveTo>
                <a:lnTo>
                  <a:pt x="49863" y="142506"/>
                </a:lnTo>
                <a:lnTo>
                  <a:pt x="43613" y="142506"/>
                </a:lnTo>
                <a:lnTo>
                  <a:pt x="43613" y="136481"/>
                </a:lnTo>
                <a:close/>
                <a:moveTo>
                  <a:pt x="57602" y="136481"/>
                </a:moveTo>
                <a:lnTo>
                  <a:pt x="57602" y="142506"/>
                </a:lnTo>
                <a:lnTo>
                  <a:pt x="50756" y="142506"/>
                </a:lnTo>
                <a:lnTo>
                  <a:pt x="50756" y="136481"/>
                </a:lnTo>
                <a:close/>
                <a:moveTo>
                  <a:pt x="64746" y="136481"/>
                </a:moveTo>
                <a:lnTo>
                  <a:pt x="64746" y="142506"/>
                </a:lnTo>
                <a:lnTo>
                  <a:pt x="58495" y="142506"/>
                </a:lnTo>
                <a:lnTo>
                  <a:pt x="58495" y="136481"/>
                </a:lnTo>
                <a:close/>
                <a:moveTo>
                  <a:pt x="72485" y="136481"/>
                </a:moveTo>
                <a:lnTo>
                  <a:pt x="72485" y="142506"/>
                </a:lnTo>
                <a:lnTo>
                  <a:pt x="65639" y="142506"/>
                </a:lnTo>
                <a:lnTo>
                  <a:pt x="65639" y="136481"/>
                </a:lnTo>
                <a:close/>
                <a:moveTo>
                  <a:pt x="79629" y="136481"/>
                </a:moveTo>
                <a:lnTo>
                  <a:pt x="79629" y="142506"/>
                </a:lnTo>
                <a:lnTo>
                  <a:pt x="73378" y="142506"/>
                </a:lnTo>
                <a:lnTo>
                  <a:pt x="73378" y="136481"/>
                </a:lnTo>
                <a:close/>
                <a:moveTo>
                  <a:pt x="87368" y="136481"/>
                </a:moveTo>
                <a:lnTo>
                  <a:pt x="87368" y="142506"/>
                </a:lnTo>
                <a:lnTo>
                  <a:pt x="80522" y="142506"/>
                </a:lnTo>
                <a:lnTo>
                  <a:pt x="80522" y="136481"/>
                </a:lnTo>
                <a:close/>
                <a:moveTo>
                  <a:pt x="94512" y="136481"/>
                </a:moveTo>
                <a:lnTo>
                  <a:pt x="94512" y="142506"/>
                </a:lnTo>
                <a:lnTo>
                  <a:pt x="88261" y="142506"/>
                </a:lnTo>
                <a:lnTo>
                  <a:pt x="88261" y="136481"/>
                </a:lnTo>
                <a:close/>
                <a:moveTo>
                  <a:pt x="102251" y="136481"/>
                </a:moveTo>
                <a:lnTo>
                  <a:pt x="102251" y="142506"/>
                </a:lnTo>
                <a:lnTo>
                  <a:pt x="95405" y="142506"/>
                </a:lnTo>
                <a:lnTo>
                  <a:pt x="95405" y="136481"/>
                </a:lnTo>
                <a:close/>
                <a:moveTo>
                  <a:pt x="109395" y="136481"/>
                </a:moveTo>
                <a:lnTo>
                  <a:pt x="109395" y="142506"/>
                </a:lnTo>
                <a:lnTo>
                  <a:pt x="103144" y="142506"/>
                </a:lnTo>
                <a:lnTo>
                  <a:pt x="103144" y="136481"/>
                </a:lnTo>
                <a:close/>
                <a:moveTo>
                  <a:pt x="117134" y="136481"/>
                </a:moveTo>
                <a:lnTo>
                  <a:pt x="117134" y="142506"/>
                </a:lnTo>
                <a:lnTo>
                  <a:pt x="110288" y="142506"/>
                </a:lnTo>
                <a:lnTo>
                  <a:pt x="110288" y="136481"/>
                </a:lnTo>
                <a:close/>
                <a:moveTo>
                  <a:pt x="124277" y="136481"/>
                </a:moveTo>
                <a:lnTo>
                  <a:pt x="124277" y="142506"/>
                </a:lnTo>
                <a:lnTo>
                  <a:pt x="118027" y="142506"/>
                </a:lnTo>
                <a:lnTo>
                  <a:pt x="118027" y="136481"/>
                </a:lnTo>
                <a:close/>
                <a:moveTo>
                  <a:pt x="132017" y="136481"/>
                </a:moveTo>
                <a:lnTo>
                  <a:pt x="132017" y="142506"/>
                </a:lnTo>
                <a:lnTo>
                  <a:pt x="125170" y="142506"/>
                </a:lnTo>
                <a:lnTo>
                  <a:pt x="125170" y="136481"/>
                </a:lnTo>
                <a:close/>
                <a:moveTo>
                  <a:pt x="139160" y="136481"/>
                </a:moveTo>
                <a:lnTo>
                  <a:pt x="139160" y="142506"/>
                </a:lnTo>
                <a:lnTo>
                  <a:pt x="132909" y="142506"/>
                </a:lnTo>
                <a:lnTo>
                  <a:pt x="132909" y="136481"/>
                </a:lnTo>
                <a:close/>
                <a:moveTo>
                  <a:pt x="146899" y="136481"/>
                </a:moveTo>
                <a:lnTo>
                  <a:pt x="146899" y="142506"/>
                </a:lnTo>
                <a:lnTo>
                  <a:pt x="140053" y="142506"/>
                </a:lnTo>
                <a:lnTo>
                  <a:pt x="140053" y="136481"/>
                </a:lnTo>
                <a:close/>
                <a:moveTo>
                  <a:pt x="154043" y="136481"/>
                </a:moveTo>
                <a:lnTo>
                  <a:pt x="154043" y="142506"/>
                </a:lnTo>
                <a:lnTo>
                  <a:pt x="147792" y="142506"/>
                </a:lnTo>
                <a:lnTo>
                  <a:pt x="147792" y="136481"/>
                </a:lnTo>
                <a:close/>
                <a:moveTo>
                  <a:pt x="161782" y="136481"/>
                </a:moveTo>
                <a:lnTo>
                  <a:pt x="161782" y="142506"/>
                </a:lnTo>
                <a:lnTo>
                  <a:pt x="154936" y="142506"/>
                </a:lnTo>
                <a:lnTo>
                  <a:pt x="154936" y="136481"/>
                </a:lnTo>
                <a:close/>
                <a:moveTo>
                  <a:pt x="168926" y="136481"/>
                </a:moveTo>
                <a:lnTo>
                  <a:pt x="168926" y="142506"/>
                </a:lnTo>
                <a:lnTo>
                  <a:pt x="162675" y="142506"/>
                </a:lnTo>
                <a:lnTo>
                  <a:pt x="162675" y="136481"/>
                </a:lnTo>
                <a:close/>
                <a:moveTo>
                  <a:pt x="176665" y="136481"/>
                </a:moveTo>
                <a:lnTo>
                  <a:pt x="176665" y="142506"/>
                </a:lnTo>
                <a:lnTo>
                  <a:pt x="169819" y="142506"/>
                </a:lnTo>
                <a:lnTo>
                  <a:pt x="169819" y="136481"/>
                </a:lnTo>
                <a:close/>
                <a:moveTo>
                  <a:pt x="183809" y="136481"/>
                </a:moveTo>
                <a:lnTo>
                  <a:pt x="183809" y="142506"/>
                </a:lnTo>
                <a:lnTo>
                  <a:pt x="177558" y="142506"/>
                </a:lnTo>
                <a:lnTo>
                  <a:pt x="177558" y="136481"/>
                </a:lnTo>
                <a:close/>
                <a:moveTo>
                  <a:pt x="191548" y="136481"/>
                </a:moveTo>
                <a:lnTo>
                  <a:pt x="191548" y="142506"/>
                </a:lnTo>
                <a:lnTo>
                  <a:pt x="184702" y="142506"/>
                </a:lnTo>
                <a:lnTo>
                  <a:pt x="184702" y="136481"/>
                </a:lnTo>
                <a:close/>
                <a:moveTo>
                  <a:pt x="198692" y="136481"/>
                </a:moveTo>
                <a:lnTo>
                  <a:pt x="198692" y="142506"/>
                </a:lnTo>
                <a:lnTo>
                  <a:pt x="192441" y="142506"/>
                </a:lnTo>
                <a:lnTo>
                  <a:pt x="192441" y="136481"/>
                </a:lnTo>
                <a:close/>
                <a:moveTo>
                  <a:pt x="206431" y="136481"/>
                </a:moveTo>
                <a:lnTo>
                  <a:pt x="206431" y="142506"/>
                </a:lnTo>
                <a:lnTo>
                  <a:pt x="199584" y="142506"/>
                </a:lnTo>
                <a:lnTo>
                  <a:pt x="199584" y="136481"/>
                </a:lnTo>
                <a:close/>
                <a:moveTo>
                  <a:pt x="213574" y="136481"/>
                </a:moveTo>
                <a:lnTo>
                  <a:pt x="213574" y="142506"/>
                </a:lnTo>
                <a:lnTo>
                  <a:pt x="207324" y="142506"/>
                </a:lnTo>
                <a:lnTo>
                  <a:pt x="207324" y="136481"/>
                </a:lnTo>
                <a:close/>
                <a:moveTo>
                  <a:pt x="221313" y="136481"/>
                </a:moveTo>
                <a:lnTo>
                  <a:pt x="221313" y="142506"/>
                </a:lnTo>
                <a:lnTo>
                  <a:pt x="214467" y="142506"/>
                </a:lnTo>
                <a:lnTo>
                  <a:pt x="214467" y="136481"/>
                </a:lnTo>
                <a:close/>
                <a:moveTo>
                  <a:pt x="228457" y="136481"/>
                </a:moveTo>
                <a:lnTo>
                  <a:pt x="228457" y="142506"/>
                </a:lnTo>
                <a:lnTo>
                  <a:pt x="222206" y="142506"/>
                </a:lnTo>
                <a:lnTo>
                  <a:pt x="222206" y="136481"/>
                </a:lnTo>
                <a:close/>
                <a:moveTo>
                  <a:pt x="236196" y="136481"/>
                </a:moveTo>
                <a:lnTo>
                  <a:pt x="236196" y="142506"/>
                </a:lnTo>
                <a:lnTo>
                  <a:pt x="229350" y="142506"/>
                </a:lnTo>
                <a:lnTo>
                  <a:pt x="229350" y="136481"/>
                </a:lnTo>
                <a:close/>
                <a:moveTo>
                  <a:pt x="243340" y="136481"/>
                </a:moveTo>
                <a:lnTo>
                  <a:pt x="243340" y="142506"/>
                </a:lnTo>
                <a:lnTo>
                  <a:pt x="237089" y="142506"/>
                </a:lnTo>
                <a:lnTo>
                  <a:pt x="237089" y="136481"/>
                </a:lnTo>
                <a:close/>
                <a:moveTo>
                  <a:pt x="251079" y="136481"/>
                </a:moveTo>
                <a:lnTo>
                  <a:pt x="251079" y="142506"/>
                </a:lnTo>
                <a:lnTo>
                  <a:pt x="244233" y="142506"/>
                </a:lnTo>
                <a:lnTo>
                  <a:pt x="244233" y="136481"/>
                </a:lnTo>
                <a:close/>
                <a:moveTo>
                  <a:pt x="258223" y="136481"/>
                </a:moveTo>
                <a:lnTo>
                  <a:pt x="258223" y="142506"/>
                </a:lnTo>
                <a:lnTo>
                  <a:pt x="251972" y="142506"/>
                </a:lnTo>
                <a:lnTo>
                  <a:pt x="251972" y="136481"/>
                </a:lnTo>
                <a:close/>
                <a:moveTo>
                  <a:pt x="265962" y="136481"/>
                </a:moveTo>
                <a:lnTo>
                  <a:pt x="265962" y="142506"/>
                </a:lnTo>
                <a:lnTo>
                  <a:pt x="259116" y="142506"/>
                </a:lnTo>
                <a:lnTo>
                  <a:pt x="259116" y="136481"/>
                </a:lnTo>
                <a:close/>
                <a:moveTo>
                  <a:pt x="273106" y="136481"/>
                </a:moveTo>
                <a:lnTo>
                  <a:pt x="273106" y="142506"/>
                </a:lnTo>
                <a:lnTo>
                  <a:pt x="266855" y="142506"/>
                </a:lnTo>
                <a:lnTo>
                  <a:pt x="266855" y="136481"/>
                </a:lnTo>
                <a:close/>
                <a:moveTo>
                  <a:pt x="280845" y="136481"/>
                </a:moveTo>
                <a:lnTo>
                  <a:pt x="280845" y="142506"/>
                </a:lnTo>
                <a:lnTo>
                  <a:pt x="273999" y="142506"/>
                </a:lnTo>
                <a:lnTo>
                  <a:pt x="273999" y="136481"/>
                </a:lnTo>
                <a:close/>
                <a:moveTo>
                  <a:pt x="12954" y="143399"/>
                </a:moveTo>
                <a:lnTo>
                  <a:pt x="12954" y="149423"/>
                </a:lnTo>
                <a:lnTo>
                  <a:pt x="6108" y="149423"/>
                </a:lnTo>
                <a:lnTo>
                  <a:pt x="6108" y="143399"/>
                </a:lnTo>
                <a:close/>
                <a:moveTo>
                  <a:pt x="20098" y="143399"/>
                </a:moveTo>
                <a:lnTo>
                  <a:pt x="20098" y="149423"/>
                </a:lnTo>
                <a:lnTo>
                  <a:pt x="13847" y="149423"/>
                </a:lnTo>
                <a:lnTo>
                  <a:pt x="13847" y="143399"/>
                </a:lnTo>
                <a:close/>
                <a:moveTo>
                  <a:pt x="27837" y="143399"/>
                </a:moveTo>
                <a:lnTo>
                  <a:pt x="27837" y="149423"/>
                </a:lnTo>
                <a:lnTo>
                  <a:pt x="20991" y="149423"/>
                </a:lnTo>
                <a:lnTo>
                  <a:pt x="20991" y="143399"/>
                </a:lnTo>
                <a:close/>
                <a:moveTo>
                  <a:pt x="34981" y="143399"/>
                </a:moveTo>
                <a:lnTo>
                  <a:pt x="34981" y="149423"/>
                </a:lnTo>
                <a:lnTo>
                  <a:pt x="28730" y="149423"/>
                </a:lnTo>
                <a:lnTo>
                  <a:pt x="28730" y="143399"/>
                </a:lnTo>
                <a:close/>
                <a:moveTo>
                  <a:pt x="42720" y="143399"/>
                </a:moveTo>
                <a:lnTo>
                  <a:pt x="42720" y="149423"/>
                </a:lnTo>
                <a:lnTo>
                  <a:pt x="35874" y="149423"/>
                </a:lnTo>
                <a:lnTo>
                  <a:pt x="35874" y="143399"/>
                </a:lnTo>
                <a:close/>
                <a:moveTo>
                  <a:pt x="49863" y="143399"/>
                </a:moveTo>
                <a:lnTo>
                  <a:pt x="49863" y="149423"/>
                </a:lnTo>
                <a:lnTo>
                  <a:pt x="43613" y="149423"/>
                </a:lnTo>
                <a:lnTo>
                  <a:pt x="43613" y="143399"/>
                </a:lnTo>
                <a:close/>
                <a:moveTo>
                  <a:pt x="57602" y="143399"/>
                </a:moveTo>
                <a:lnTo>
                  <a:pt x="57602" y="149423"/>
                </a:lnTo>
                <a:lnTo>
                  <a:pt x="50756" y="149423"/>
                </a:lnTo>
                <a:lnTo>
                  <a:pt x="50756" y="143399"/>
                </a:lnTo>
                <a:close/>
                <a:moveTo>
                  <a:pt x="64746" y="143399"/>
                </a:moveTo>
                <a:lnTo>
                  <a:pt x="64746" y="149423"/>
                </a:lnTo>
                <a:lnTo>
                  <a:pt x="58495" y="149423"/>
                </a:lnTo>
                <a:lnTo>
                  <a:pt x="58495" y="143399"/>
                </a:lnTo>
                <a:close/>
                <a:moveTo>
                  <a:pt x="72485" y="143399"/>
                </a:moveTo>
                <a:lnTo>
                  <a:pt x="72485" y="149423"/>
                </a:lnTo>
                <a:lnTo>
                  <a:pt x="65639" y="149423"/>
                </a:lnTo>
                <a:lnTo>
                  <a:pt x="65639" y="143399"/>
                </a:lnTo>
                <a:close/>
                <a:moveTo>
                  <a:pt x="79629" y="143399"/>
                </a:moveTo>
                <a:lnTo>
                  <a:pt x="79629" y="149423"/>
                </a:lnTo>
                <a:lnTo>
                  <a:pt x="73378" y="149423"/>
                </a:lnTo>
                <a:lnTo>
                  <a:pt x="73378" y="143399"/>
                </a:lnTo>
                <a:close/>
                <a:moveTo>
                  <a:pt x="87368" y="143399"/>
                </a:moveTo>
                <a:lnTo>
                  <a:pt x="87368" y="149423"/>
                </a:lnTo>
                <a:lnTo>
                  <a:pt x="80522" y="149423"/>
                </a:lnTo>
                <a:lnTo>
                  <a:pt x="80522" y="143399"/>
                </a:lnTo>
                <a:close/>
                <a:moveTo>
                  <a:pt x="94512" y="143399"/>
                </a:moveTo>
                <a:lnTo>
                  <a:pt x="94512" y="149423"/>
                </a:lnTo>
                <a:lnTo>
                  <a:pt x="88261" y="149423"/>
                </a:lnTo>
                <a:lnTo>
                  <a:pt x="88261" y="143399"/>
                </a:lnTo>
                <a:close/>
                <a:moveTo>
                  <a:pt x="102251" y="143399"/>
                </a:moveTo>
                <a:lnTo>
                  <a:pt x="102251" y="149423"/>
                </a:lnTo>
                <a:lnTo>
                  <a:pt x="95405" y="149423"/>
                </a:lnTo>
                <a:lnTo>
                  <a:pt x="95405" y="143399"/>
                </a:lnTo>
                <a:close/>
                <a:moveTo>
                  <a:pt x="109395" y="143399"/>
                </a:moveTo>
                <a:lnTo>
                  <a:pt x="109395" y="149423"/>
                </a:lnTo>
                <a:lnTo>
                  <a:pt x="103144" y="149423"/>
                </a:lnTo>
                <a:lnTo>
                  <a:pt x="103144" y="143399"/>
                </a:lnTo>
                <a:close/>
                <a:moveTo>
                  <a:pt x="117134" y="143399"/>
                </a:moveTo>
                <a:lnTo>
                  <a:pt x="117134" y="149423"/>
                </a:lnTo>
                <a:lnTo>
                  <a:pt x="110288" y="149423"/>
                </a:lnTo>
                <a:lnTo>
                  <a:pt x="110288" y="143399"/>
                </a:lnTo>
                <a:close/>
                <a:moveTo>
                  <a:pt x="124277" y="143399"/>
                </a:moveTo>
                <a:lnTo>
                  <a:pt x="124277" y="149423"/>
                </a:lnTo>
                <a:lnTo>
                  <a:pt x="118027" y="149423"/>
                </a:lnTo>
                <a:lnTo>
                  <a:pt x="118027" y="143399"/>
                </a:lnTo>
                <a:close/>
                <a:moveTo>
                  <a:pt x="132017" y="143399"/>
                </a:moveTo>
                <a:lnTo>
                  <a:pt x="132017" y="149423"/>
                </a:lnTo>
                <a:lnTo>
                  <a:pt x="125170" y="149423"/>
                </a:lnTo>
                <a:lnTo>
                  <a:pt x="125170" y="143399"/>
                </a:lnTo>
                <a:close/>
                <a:moveTo>
                  <a:pt x="139160" y="143399"/>
                </a:moveTo>
                <a:lnTo>
                  <a:pt x="139160" y="149423"/>
                </a:lnTo>
                <a:lnTo>
                  <a:pt x="132909" y="149423"/>
                </a:lnTo>
                <a:lnTo>
                  <a:pt x="132909" y="143399"/>
                </a:lnTo>
                <a:close/>
                <a:moveTo>
                  <a:pt x="146899" y="143399"/>
                </a:moveTo>
                <a:lnTo>
                  <a:pt x="146899" y="149423"/>
                </a:lnTo>
                <a:lnTo>
                  <a:pt x="140053" y="149423"/>
                </a:lnTo>
                <a:lnTo>
                  <a:pt x="140053" y="143399"/>
                </a:lnTo>
                <a:close/>
                <a:moveTo>
                  <a:pt x="154043" y="143399"/>
                </a:moveTo>
                <a:lnTo>
                  <a:pt x="154043" y="149423"/>
                </a:lnTo>
                <a:lnTo>
                  <a:pt x="147792" y="149423"/>
                </a:lnTo>
                <a:lnTo>
                  <a:pt x="147792" y="143399"/>
                </a:lnTo>
                <a:close/>
                <a:moveTo>
                  <a:pt x="161782" y="143399"/>
                </a:moveTo>
                <a:lnTo>
                  <a:pt x="161782" y="149423"/>
                </a:lnTo>
                <a:lnTo>
                  <a:pt x="154936" y="149423"/>
                </a:lnTo>
                <a:lnTo>
                  <a:pt x="154936" y="143399"/>
                </a:lnTo>
                <a:close/>
                <a:moveTo>
                  <a:pt x="168926" y="143399"/>
                </a:moveTo>
                <a:lnTo>
                  <a:pt x="168926" y="149423"/>
                </a:lnTo>
                <a:lnTo>
                  <a:pt x="162675" y="149423"/>
                </a:lnTo>
                <a:lnTo>
                  <a:pt x="162675" y="143399"/>
                </a:lnTo>
                <a:close/>
                <a:moveTo>
                  <a:pt x="176665" y="143399"/>
                </a:moveTo>
                <a:lnTo>
                  <a:pt x="176665" y="149423"/>
                </a:lnTo>
                <a:lnTo>
                  <a:pt x="169819" y="149423"/>
                </a:lnTo>
                <a:lnTo>
                  <a:pt x="169819" y="143399"/>
                </a:lnTo>
                <a:close/>
                <a:moveTo>
                  <a:pt x="183809" y="143399"/>
                </a:moveTo>
                <a:lnTo>
                  <a:pt x="183809" y="149423"/>
                </a:lnTo>
                <a:lnTo>
                  <a:pt x="177558" y="149423"/>
                </a:lnTo>
                <a:lnTo>
                  <a:pt x="177558" y="143399"/>
                </a:lnTo>
                <a:close/>
                <a:moveTo>
                  <a:pt x="191548" y="143399"/>
                </a:moveTo>
                <a:lnTo>
                  <a:pt x="191548" y="149423"/>
                </a:lnTo>
                <a:lnTo>
                  <a:pt x="184702" y="149423"/>
                </a:lnTo>
                <a:lnTo>
                  <a:pt x="184702" y="143399"/>
                </a:lnTo>
                <a:close/>
                <a:moveTo>
                  <a:pt x="198692" y="143399"/>
                </a:moveTo>
                <a:lnTo>
                  <a:pt x="198692" y="149423"/>
                </a:lnTo>
                <a:lnTo>
                  <a:pt x="192441" y="149423"/>
                </a:lnTo>
                <a:lnTo>
                  <a:pt x="192441" y="143399"/>
                </a:lnTo>
                <a:close/>
                <a:moveTo>
                  <a:pt x="206431" y="143399"/>
                </a:moveTo>
                <a:lnTo>
                  <a:pt x="206431" y="149423"/>
                </a:lnTo>
                <a:lnTo>
                  <a:pt x="199584" y="149423"/>
                </a:lnTo>
                <a:lnTo>
                  <a:pt x="199584" y="143399"/>
                </a:lnTo>
                <a:close/>
                <a:moveTo>
                  <a:pt x="213574" y="143399"/>
                </a:moveTo>
                <a:lnTo>
                  <a:pt x="213574" y="149423"/>
                </a:lnTo>
                <a:lnTo>
                  <a:pt x="207324" y="149423"/>
                </a:lnTo>
                <a:lnTo>
                  <a:pt x="207324" y="143399"/>
                </a:lnTo>
                <a:close/>
                <a:moveTo>
                  <a:pt x="221313" y="143399"/>
                </a:moveTo>
                <a:lnTo>
                  <a:pt x="221313" y="149423"/>
                </a:lnTo>
                <a:lnTo>
                  <a:pt x="214467" y="149423"/>
                </a:lnTo>
                <a:lnTo>
                  <a:pt x="214467" y="143399"/>
                </a:lnTo>
                <a:close/>
                <a:moveTo>
                  <a:pt x="228457" y="143399"/>
                </a:moveTo>
                <a:lnTo>
                  <a:pt x="228457" y="149423"/>
                </a:lnTo>
                <a:lnTo>
                  <a:pt x="222206" y="149423"/>
                </a:lnTo>
                <a:lnTo>
                  <a:pt x="222206" y="143399"/>
                </a:lnTo>
                <a:close/>
                <a:moveTo>
                  <a:pt x="236196" y="143399"/>
                </a:moveTo>
                <a:lnTo>
                  <a:pt x="236196" y="149423"/>
                </a:lnTo>
                <a:lnTo>
                  <a:pt x="229350" y="149423"/>
                </a:lnTo>
                <a:lnTo>
                  <a:pt x="229350" y="143399"/>
                </a:lnTo>
                <a:close/>
                <a:moveTo>
                  <a:pt x="243340" y="143399"/>
                </a:moveTo>
                <a:lnTo>
                  <a:pt x="243340" y="149423"/>
                </a:lnTo>
                <a:lnTo>
                  <a:pt x="237089" y="149423"/>
                </a:lnTo>
                <a:lnTo>
                  <a:pt x="237089" y="143399"/>
                </a:lnTo>
                <a:close/>
                <a:moveTo>
                  <a:pt x="251079" y="143399"/>
                </a:moveTo>
                <a:lnTo>
                  <a:pt x="251079" y="149423"/>
                </a:lnTo>
                <a:lnTo>
                  <a:pt x="244233" y="149423"/>
                </a:lnTo>
                <a:lnTo>
                  <a:pt x="244233" y="143399"/>
                </a:lnTo>
                <a:close/>
                <a:moveTo>
                  <a:pt x="258223" y="143399"/>
                </a:moveTo>
                <a:lnTo>
                  <a:pt x="258223" y="149423"/>
                </a:lnTo>
                <a:lnTo>
                  <a:pt x="251972" y="149423"/>
                </a:lnTo>
                <a:lnTo>
                  <a:pt x="251972" y="143399"/>
                </a:lnTo>
                <a:close/>
                <a:moveTo>
                  <a:pt x="265962" y="143399"/>
                </a:moveTo>
                <a:lnTo>
                  <a:pt x="265962" y="149423"/>
                </a:lnTo>
                <a:lnTo>
                  <a:pt x="259116" y="149423"/>
                </a:lnTo>
                <a:lnTo>
                  <a:pt x="259116" y="143399"/>
                </a:lnTo>
                <a:close/>
                <a:moveTo>
                  <a:pt x="273106" y="143399"/>
                </a:moveTo>
                <a:lnTo>
                  <a:pt x="273106" y="149423"/>
                </a:lnTo>
                <a:lnTo>
                  <a:pt x="266855" y="149423"/>
                </a:lnTo>
                <a:lnTo>
                  <a:pt x="266855" y="143399"/>
                </a:lnTo>
                <a:close/>
                <a:moveTo>
                  <a:pt x="280845" y="143399"/>
                </a:moveTo>
                <a:lnTo>
                  <a:pt x="280845" y="149423"/>
                </a:lnTo>
                <a:lnTo>
                  <a:pt x="273999" y="149423"/>
                </a:lnTo>
                <a:lnTo>
                  <a:pt x="273999" y="143399"/>
                </a:lnTo>
                <a:close/>
                <a:moveTo>
                  <a:pt x="12954" y="150316"/>
                </a:moveTo>
                <a:lnTo>
                  <a:pt x="12954" y="156341"/>
                </a:lnTo>
                <a:lnTo>
                  <a:pt x="6108" y="156341"/>
                </a:lnTo>
                <a:lnTo>
                  <a:pt x="6108" y="150316"/>
                </a:lnTo>
                <a:close/>
                <a:moveTo>
                  <a:pt x="20098" y="150316"/>
                </a:moveTo>
                <a:lnTo>
                  <a:pt x="20098" y="156341"/>
                </a:lnTo>
                <a:lnTo>
                  <a:pt x="13847" y="156341"/>
                </a:lnTo>
                <a:lnTo>
                  <a:pt x="13847" y="150316"/>
                </a:lnTo>
                <a:close/>
                <a:moveTo>
                  <a:pt x="27837" y="150316"/>
                </a:moveTo>
                <a:lnTo>
                  <a:pt x="27837" y="156341"/>
                </a:lnTo>
                <a:lnTo>
                  <a:pt x="20991" y="156341"/>
                </a:lnTo>
                <a:lnTo>
                  <a:pt x="20991" y="150316"/>
                </a:lnTo>
                <a:close/>
                <a:moveTo>
                  <a:pt x="34981" y="150316"/>
                </a:moveTo>
                <a:lnTo>
                  <a:pt x="34981" y="156341"/>
                </a:lnTo>
                <a:lnTo>
                  <a:pt x="28730" y="156341"/>
                </a:lnTo>
                <a:lnTo>
                  <a:pt x="28730" y="150316"/>
                </a:lnTo>
                <a:close/>
                <a:moveTo>
                  <a:pt x="42720" y="150316"/>
                </a:moveTo>
                <a:lnTo>
                  <a:pt x="42720" y="156341"/>
                </a:lnTo>
                <a:lnTo>
                  <a:pt x="35874" y="156341"/>
                </a:lnTo>
                <a:lnTo>
                  <a:pt x="35874" y="150316"/>
                </a:lnTo>
                <a:close/>
                <a:moveTo>
                  <a:pt x="49863" y="150316"/>
                </a:moveTo>
                <a:lnTo>
                  <a:pt x="49863" y="156341"/>
                </a:lnTo>
                <a:lnTo>
                  <a:pt x="43613" y="156341"/>
                </a:lnTo>
                <a:lnTo>
                  <a:pt x="43613" y="150316"/>
                </a:lnTo>
                <a:close/>
                <a:moveTo>
                  <a:pt x="57602" y="150316"/>
                </a:moveTo>
                <a:lnTo>
                  <a:pt x="57602" y="156341"/>
                </a:lnTo>
                <a:lnTo>
                  <a:pt x="50756" y="156341"/>
                </a:lnTo>
                <a:lnTo>
                  <a:pt x="50756" y="150316"/>
                </a:lnTo>
                <a:close/>
                <a:moveTo>
                  <a:pt x="64746" y="150316"/>
                </a:moveTo>
                <a:lnTo>
                  <a:pt x="64746" y="156341"/>
                </a:lnTo>
                <a:lnTo>
                  <a:pt x="58495" y="156341"/>
                </a:lnTo>
                <a:lnTo>
                  <a:pt x="58495" y="150316"/>
                </a:lnTo>
                <a:close/>
                <a:moveTo>
                  <a:pt x="72485" y="150316"/>
                </a:moveTo>
                <a:lnTo>
                  <a:pt x="72485" y="156341"/>
                </a:lnTo>
                <a:lnTo>
                  <a:pt x="65639" y="156341"/>
                </a:lnTo>
                <a:lnTo>
                  <a:pt x="65639" y="150316"/>
                </a:lnTo>
                <a:close/>
                <a:moveTo>
                  <a:pt x="79629" y="150316"/>
                </a:moveTo>
                <a:lnTo>
                  <a:pt x="79629" y="156341"/>
                </a:lnTo>
                <a:lnTo>
                  <a:pt x="73378" y="156341"/>
                </a:lnTo>
                <a:lnTo>
                  <a:pt x="73378" y="150316"/>
                </a:lnTo>
                <a:close/>
                <a:moveTo>
                  <a:pt x="87368" y="150316"/>
                </a:moveTo>
                <a:lnTo>
                  <a:pt x="87368" y="156341"/>
                </a:lnTo>
                <a:lnTo>
                  <a:pt x="80522" y="156341"/>
                </a:lnTo>
                <a:lnTo>
                  <a:pt x="80522" y="150316"/>
                </a:lnTo>
                <a:close/>
                <a:moveTo>
                  <a:pt x="94512" y="150316"/>
                </a:moveTo>
                <a:lnTo>
                  <a:pt x="94512" y="156341"/>
                </a:lnTo>
                <a:lnTo>
                  <a:pt x="88261" y="156341"/>
                </a:lnTo>
                <a:lnTo>
                  <a:pt x="88261" y="150316"/>
                </a:lnTo>
                <a:close/>
                <a:moveTo>
                  <a:pt x="102251" y="150316"/>
                </a:moveTo>
                <a:lnTo>
                  <a:pt x="102251" y="156341"/>
                </a:lnTo>
                <a:lnTo>
                  <a:pt x="95405" y="156341"/>
                </a:lnTo>
                <a:lnTo>
                  <a:pt x="95405" y="150316"/>
                </a:lnTo>
                <a:close/>
                <a:moveTo>
                  <a:pt x="109395" y="150316"/>
                </a:moveTo>
                <a:lnTo>
                  <a:pt x="109395" y="156341"/>
                </a:lnTo>
                <a:lnTo>
                  <a:pt x="103144" y="156341"/>
                </a:lnTo>
                <a:lnTo>
                  <a:pt x="103144" y="150316"/>
                </a:lnTo>
                <a:close/>
                <a:moveTo>
                  <a:pt x="117134" y="150316"/>
                </a:moveTo>
                <a:lnTo>
                  <a:pt x="117134" y="156341"/>
                </a:lnTo>
                <a:lnTo>
                  <a:pt x="110288" y="156341"/>
                </a:lnTo>
                <a:lnTo>
                  <a:pt x="110288" y="150316"/>
                </a:lnTo>
                <a:close/>
                <a:moveTo>
                  <a:pt x="124277" y="150316"/>
                </a:moveTo>
                <a:lnTo>
                  <a:pt x="124277" y="156341"/>
                </a:lnTo>
                <a:lnTo>
                  <a:pt x="118027" y="156341"/>
                </a:lnTo>
                <a:lnTo>
                  <a:pt x="118027" y="150316"/>
                </a:lnTo>
                <a:close/>
                <a:moveTo>
                  <a:pt x="132017" y="150316"/>
                </a:moveTo>
                <a:lnTo>
                  <a:pt x="132017" y="156341"/>
                </a:lnTo>
                <a:lnTo>
                  <a:pt x="125170" y="156341"/>
                </a:lnTo>
                <a:lnTo>
                  <a:pt x="125170" y="150316"/>
                </a:lnTo>
                <a:close/>
                <a:moveTo>
                  <a:pt x="139160" y="150316"/>
                </a:moveTo>
                <a:lnTo>
                  <a:pt x="139160" y="156341"/>
                </a:lnTo>
                <a:lnTo>
                  <a:pt x="132909" y="156341"/>
                </a:lnTo>
                <a:lnTo>
                  <a:pt x="132909" y="150316"/>
                </a:lnTo>
                <a:close/>
                <a:moveTo>
                  <a:pt x="146899" y="150316"/>
                </a:moveTo>
                <a:lnTo>
                  <a:pt x="146899" y="156341"/>
                </a:lnTo>
                <a:lnTo>
                  <a:pt x="140053" y="156341"/>
                </a:lnTo>
                <a:lnTo>
                  <a:pt x="140053" y="150316"/>
                </a:lnTo>
                <a:close/>
                <a:moveTo>
                  <a:pt x="154043" y="150316"/>
                </a:moveTo>
                <a:lnTo>
                  <a:pt x="154043" y="156341"/>
                </a:lnTo>
                <a:lnTo>
                  <a:pt x="147792" y="156341"/>
                </a:lnTo>
                <a:lnTo>
                  <a:pt x="147792" y="150316"/>
                </a:lnTo>
                <a:close/>
                <a:moveTo>
                  <a:pt x="161782" y="150316"/>
                </a:moveTo>
                <a:lnTo>
                  <a:pt x="161782" y="156341"/>
                </a:lnTo>
                <a:lnTo>
                  <a:pt x="154936" y="156341"/>
                </a:lnTo>
                <a:lnTo>
                  <a:pt x="154936" y="150316"/>
                </a:lnTo>
                <a:close/>
                <a:moveTo>
                  <a:pt x="168926" y="150316"/>
                </a:moveTo>
                <a:lnTo>
                  <a:pt x="168926" y="156341"/>
                </a:lnTo>
                <a:lnTo>
                  <a:pt x="162675" y="156341"/>
                </a:lnTo>
                <a:lnTo>
                  <a:pt x="162675" y="150316"/>
                </a:lnTo>
                <a:close/>
                <a:moveTo>
                  <a:pt x="176665" y="150316"/>
                </a:moveTo>
                <a:lnTo>
                  <a:pt x="176665" y="156341"/>
                </a:lnTo>
                <a:lnTo>
                  <a:pt x="169819" y="156341"/>
                </a:lnTo>
                <a:lnTo>
                  <a:pt x="169819" y="150316"/>
                </a:lnTo>
                <a:close/>
                <a:moveTo>
                  <a:pt x="183809" y="150316"/>
                </a:moveTo>
                <a:lnTo>
                  <a:pt x="183809" y="156341"/>
                </a:lnTo>
                <a:lnTo>
                  <a:pt x="177558" y="156341"/>
                </a:lnTo>
                <a:lnTo>
                  <a:pt x="177558" y="150316"/>
                </a:lnTo>
                <a:close/>
                <a:moveTo>
                  <a:pt x="191548" y="150316"/>
                </a:moveTo>
                <a:lnTo>
                  <a:pt x="191548" y="156341"/>
                </a:lnTo>
                <a:lnTo>
                  <a:pt x="184702" y="156341"/>
                </a:lnTo>
                <a:lnTo>
                  <a:pt x="184702" y="150316"/>
                </a:lnTo>
                <a:close/>
                <a:moveTo>
                  <a:pt x="198692" y="150316"/>
                </a:moveTo>
                <a:lnTo>
                  <a:pt x="198692" y="156341"/>
                </a:lnTo>
                <a:lnTo>
                  <a:pt x="192441" y="156341"/>
                </a:lnTo>
                <a:lnTo>
                  <a:pt x="192441" y="150316"/>
                </a:lnTo>
                <a:close/>
                <a:moveTo>
                  <a:pt x="206431" y="150316"/>
                </a:moveTo>
                <a:lnTo>
                  <a:pt x="206431" y="156341"/>
                </a:lnTo>
                <a:lnTo>
                  <a:pt x="199584" y="156341"/>
                </a:lnTo>
                <a:lnTo>
                  <a:pt x="199584" y="150316"/>
                </a:lnTo>
                <a:close/>
                <a:moveTo>
                  <a:pt x="213574" y="150316"/>
                </a:moveTo>
                <a:lnTo>
                  <a:pt x="213574" y="156341"/>
                </a:lnTo>
                <a:lnTo>
                  <a:pt x="207324" y="156341"/>
                </a:lnTo>
                <a:lnTo>
                  <a:pt x="207324" y="150316"/>
                </a:lnTo>
                <a:close/>
                <a:moveTo>
                  <a:pt x="221313" y="150316"/>
                </a:moveTo>
                <a:lnTo>
                  <a:pt x="221313" y="156341"/>
                </a:lnTo>
                <a:lnTo>
                  <a:pt x="214467" y="156341"/>
                </a:lnTo>
                <a:lnTo>
                  <a:pt x="214467" y="150316"/>
                </a:lnTo>
                <a:close/>
                <a:moveTo>
                  <a:pt x="228457" y="150316"/>
                </a:moveTo>
                <a:lnTo>
                  <a:pt x="228457" y="156341"/>
                </a:lnTo>
                <a:lnTo>
                  <a:pt x="222206" y="156341"/>
                </a:lnTo>
                <a:lnTo>
                  <a:pt x="222206" y="150316"/>
                </a:lnTo>
                <a:close/>
                <a:moveTo>
                  <a:pt x="236196" y="150316"/>
                </a:moveTo>
                <a:lnTo>
                  <a:pt x="236196" y="156341"/>
                </a:lnTo>
                <a:lnTo>
                  <a:pt x="229350" y="156341"/>
                </a:lnTo>
                <a:lnTo>
                  <a:pt x="229350" y="150316"/>
                </a:lnTo>
                <a:close/>
                <a:moveTo>
                  <a:pt x="243340" y="150316"/>
                </a:moveTo>
                <a:lnTo>
                  <a:pt x="243340" y="156341"/>
                </a:lnTo>
                <a:lnTo>
                  <a:pt x="237089" y="156341"/>
                </a:lnTo>
                <a:lnTo>
                  <a:pt x="237089" y="150316"/>
                </a:lnTo>
                <a:close/>
                <a:moveTo>
                  <a:pt x="251079" y="150316"/>
                </a:moveTo>
                <a:lnTo>
                  <a:pt x="251079" y="156341"/>
                </a:lnTo>
                <a:lnTo>
                  <a:pt x="244233" y="156341"/>
                </a:lnTo>
                <a:lnTo>
                  <a:pt x="244233" y="150316"/>
                </a:lnTo>
                <a:close/>
                <a:moveTo>
                  <a:pt x="258223" y="150316"/>
                </a:moveTo>
                <a:lnTo>
                  <a:pt x="258223" y="156341"/>
                </a:lnTo>
                <a:lnTo>
                  <a:pt x="251972" y="156341"/>
                </a:lnTo>
                <a:lnTo>
                  <a:pt x="251972" y="150316"/>
                </a:lnTo>
                <a:close/>
                <a:moveTo>
                  <a:pt x="265962" y="150316"/>
                </a:moveTo>
                <a:lnTo>
                  <a:pt x="265962" y="156341"/>
                </a:lnTo>
                <a:lnTo>
                  <a:pt x="259116" y="156341"/>
                </a:lnTo>
                <a:lnTo>
                  <a:pt x="259116" y="150316"/>
                </a:lnTo>
                <a:close/>
                <a:moveTo>
                  <a:pt x="273106" y="150316"/>
                </a:moveTo>
                <a:lnTo>
                  <a:pt x="273106" y="156341"/>
                </a:lnTo>
                <a:lnTo>
                  <a:pt x="266855" y="156341"/>
                </a:lnTo>
                <a:lnTo>
                  <a:pt x="266855" y="150316"/>
                </a:lnTo>
                <a:close/>
                <a:moveTo>
                  <a:pt x="280845" y="150316"/>
                </a:moveTo>
                <a:lnTo>
                  <a:pt x="280845" y="156341"/>
                </a:lnTo>
                <a:lnTo>
                  <a:pt x="273999" y="156341"/>
                </a:lnTo>
                <a:lnTo>
                  <a:pt x="273999" y="150316"/>
                </a:lnTo>
                <a:close/>
                <a:moveTo>
                  <a:pt x="5215" y="0"/>
                </a:moveTo>
                <a:lnTo>
                  <a:pt x="5215" y="4096"/>
                </a:lnTo>
                <a:lnTo>
                  <a:pt x="0" y="4096"/>
                </a:lnTo>
                <a:lnTo>
                  <a:pt x="0" y="4989"/>
                </a:lnTo>
                <a:lnTo>
                  <a:pt x="5215" y="4989"/>
                </a:lnTo>
                <a:lnTo>
                  <a:pt x="5215" y="11013"/>
                </a:lnTo>
                <a:lnTo>
                  <a:pt x="0" y="11013"/>
                </a:lnTo>
                <a:lnTo>
                  <a:pt x="0" y="11906"/>
                </a:lnTo>
                <a:lnTo>
                  <a:pt x="5215" y="11906"/>
                </a:lnTo>
                <a:lnTo>
                  <a:pt x="5215" y="17931"/>
                </a:lnTo>
                <a:lnTo>
                  <a:pt x="0" y="17931"/>
                </a:lnTo>
                <a:lnTo>
                  <a:pt x="0" y="18824"/>
                </a:lnTo>
                <a:lnTo>
                  <a:pt x="5215" y="18824"/>
                </a:lnTo>
                <a:lnTo>
                  <a:pt x="5215" y="24860"/>
                </a:lnTo>
                <a:lnTo>
                  <a:pt x="0" y="24860"/>
                </a:lnTo>
                <a:lnTo>
                  <a:pt x="0" y="25753"/>
                </a:lnTo>
                <a:lnTo>
                  <a:pt x="5215" y="25753"/>
                </a:lnTo>
                <a:lnTo>
                  <a:pt x="5215" y="31778"/>
                </a:lnTo>
                <a:lnTo>
                  <a:pt x="0" y="31778"/>
                </a:lnTo>
                <a:lnTo>
                  <a:pt x="0" y="32671"/>
                </a:lnTo>
                <a:lnTo>
                  <a:pt x="5215" y="32671"/>
                </a:lnTo>
                <a:lnTo>
                  <a:pt x="5215" y="38695"/>
                </a:lnTo>
                <a:lnTo>
                  <a:pt x="0" y="38695"/>
                </a:lnTo>
                <a:lnTo>
                  <a:pt x="0" y="39588"/>
                </a:lnTo>
                <a:lnTo>
                  <a:pt x="5215" y="39588"/>
                </a:lnTo>
                <a:lnTo>
                  <a:pt x="5215" y="45613"/>
                </a:lnTo>
                <a:lnTo>
                  <a:pt x="0" y="45613"/>
                </a:lnTo>
                <a:lnTo>
                  <a:pt x="0" y="46506"/>
                </a:lnTo>
                <a:lnTo>
                  <a:pt x="5215" y="46506"/>
                </a:lnTo>
                <a:lnTo>
                  <a:pt x="5215" y="52542"/>
                </a:lnTo>
                <a:lnTo>
                  <a:pt x="0" y="52542"/>
                </a:lnTo>
                <a:lnTo>
                  <a:pt x="0" y="53435"/>
                </a:lnTo>
                <a:lnTo>
                  <a:pt x="5215" y="53435"/>
                </a:lnTo>
                <a:lnTo>
                  <a:pt x="5215" y="59460"/>
                </a:lnTo>
                <a:lnTo>
                  <a:pt x="0" y="59460"/>
                </a:lnTo>
                <a:lnTo>
                  <a:pt x="0" y="60353"/>
                </a:lnTo>
                <a:lnTo>
                  <a:pt x="5215" y="60353"/>
                </a:lnTo>
                <a:lnTo>
                  <a:pt x="5215" y="66377"/>
                </a:lnTo>
                <a:lnTo>
                  <a:pt x="0" y="66377"/>
                </a:lnTo>
                <a:lnTo>
                  <a:pt x="0" y="67270"/>
                </a:lnTo>
                <a:lnTo>
                  <a:pt x="5215" y="67270"/>
                </a:lnTo>
                <a:lnTo>
                  <a:pt x="5215" y="73295"/>
                </a:lnTo>
                <a:lnTo>
                  <a:pt x="0" y="73295"/>
                </a:lnTo>
                <a:lnTo>
                  <a:pt x="0" y="74188"/>
                </a:lnTo>
                <a:lnTo>
                  <a:pt x="5215" y="74188"/>
                </a:lnTo>
                <a:lnTo>
                  <a:pt x="5215" y="80224"/>
                </a:lnTo>
                <a:lnTo>
                  <a:pt x="0" y="80224"/>
                </a:lnTo>
                <a:lnTo>
                  <a:pt x="0" y="81117"/>
                </a:lnTo>
                <a:lnTo>
                  <a:pt x="5215" y="81117"/>
                </a:lnTo>
                <a:lnTo>
                  <a:pt x="5215" y="87142"/>
                </a:lnTo>
                <a:lnTo>
                  <a:pt x="0" y="87142"/>
                </a:lnTo>
                <a:lnTo>
                  <a:pt x="0" y="88035"/>
                </a:lnTo>
                <a:lnTo>
                  <a:pt x="5215" y="88035"/>
                </a:lnTo>
                <a:lnTo>
                  <a:pt x="5215" y="94059"/>
                </a:lnTo>
                <a:lnTo>
                  <a:pt x="0" y="94059"/>
                </a:lnTo>
                <a:lnTo>
                  <a:pt x="0" y="94952"/>
                </a:lnTo>
                <a:lnTo>
                  <a:pt x="5215" y="94952"/>
                </a:lnTo>
                <a:lnTo>
                  <a:pt x="5215" y="100977"/>
                </a:lnTo>
                <a:lnTo>
                  <a:pt x="0" y="100977"/>
                </a:lnTo>
                <a:lnTo>
                  <a:pt x="0" y="101870"/>
                </a:lnTo>
                <a:lnTo>
                  <a:pt x="5215" y="101870"/>
                </a:lnTo>
                <a:lnTo>
                  <a:pt x="5215" y="107906"/>
                </a:lnTo>
                <a:lnTo>
                  <a:pt x="0" y="107906"/>
                </a:lnTo>
                <a:lnTo>
                  <a:pt x="0" y="108799"/>
                </a:lnTo>
                <a:lnTo>
                  <a:pt x="5215" y="108799"/>
                </a:lnTo>
                <a:lnTo>
                  <a:pt x="5215" y="114824"/>
                </a:lnTo>
                <a:lnTo>
                  <a:pt x="0" y="114824"/>
                </a:lnTo>
                <a:lnTo>
                  <a:pt x="0" y="115717"/>
                </a:lnTo>
                <a:lnTo>
                  <a:pt x="5215" y="115717"/>
                </a:lnTo>
                <a:lnTo>
                  <a:pt x="5215" y="121741"/>
                </a:lnTo>
                <a:lnTo>
                  <a:pt x="0" y="121741"/>
                </a:lnTo>
                <a:lnTo>
                  <a:pt x="0" y="122634"/>
                </a:lnTo>
                <a:lnTo>
                  <a:pt x="5215" y="122634"/>
                </a:lnTo>
                <a:lnTo>
                  <a:pt x="5215" y="128659"/>
                </a:lnTo>
                <a:lnTo>
                  <a:pt x="0" y="128659"/>
                </a:lnTo>
                <a:lnTo>
                  <a:pt x="0" y="129552"/>
                </a:lnTo>
                <a:lnTo>
                  <a:pt x="5215" y="129552"/>
                </a:lnTo>
                <a:lnTo>
                  <a:pt x="5215" y="135588"/>
                </a:lnTo>
                <a:lnTo>
                  <a:pt x="0" y="135588"/>
                </a:lnTo>
                <a:lnTo>
                  <a:pt x="0" y="136481"/>
                </a:lnTo>
                <a:lnTo>
                  <a:pt x="5215" y="136481"/>
                </a:lnTo>
                <a:lnTo>
                  <a:pt x="5215" y="142506"/>
                </a:lnTo>
                <a:lnTo>
                  <a:pt x="0" y="142506"/>
                </a:lnTo>
                <a:lnTo>
                  <a:pt x="0" y="143399"/>
                </a:lnTo>
                <a:lnTo>
                  <a:pt x="5215" y="143399"/>
                </a:lnTo>
                <a:lnTo>
                  <a:pt x="5215" y="149423"/>
                </a:lnTo>
                <a:lnTo>
                  <a:pt x="0" y="149423"/>
                </a:lnTo>
                <a:lnTo>
                  <a:pt x="0" y="150316"/>
                </a:lnTo>
                <a:lnTo>
                  <a:pt x="5215" y="150316"/>
                </a:lnTo>
                <a:lnTo>
                  <a:pt x="5215" y="156341"/>
                </a:lnTo>
                <a:lnTo>
                  <a:pt x="0" y="156341"/>
                </a:lnTo>
                <a:lnTo>
                  <a:pt x="0" y="157234"/>
                </a:lnTo>
                <a:lnTo>
                  <a:pt x="5215" y="157234"/>
                </a:lnTo>
                <a:lnTo>
                  <a:pt x="5215" y="160734"/>
                </a:lnTo>
                <a:lnTo>
                  <a:pt x="6108" y="160734"/>
                </a:lnTo>
                <a:lnTo>
                  <a:pt x="6108" y="157234"/>
                </a:lnTo>
                <a:lnTo>
                  <a:pt x="12954" y="157234"/>
                </a:lnTo>
                <a:lnTo>
                  <a:pt x="12954" y="160734"/>
                </a:lnTo>
                <a:lnTo>
                  <a:pt x="13847" y="160734"/>
                </a:lnTo>
                <a:lnTo>
                  <a:pt x="13847" y="157234"/>
                </a:lnTo>
                <a:lnTo>
                  <a:pt x="20098" y="157234"/>
                </a:lnTo>
                <a:lnTo>
                  <a:pt x="20098" y="160734"/>
                </a:lnTo>
                <a:lnTo>
                  <a:pt x="20991" y="160734"/>
                </a:lnTo>
                <a:lnTo>
                  <a:pt x="20991" y="157234"/>
                </a:lnTo>
                <a:lnTo>
                  <a:pt x="27837" y="157234"/>
                </a:lnTo>
                <a:lnTo>
                  <a:pt x="27837" y="160734"/>
                </a:lnTo>
                <a:lnTo>
                  <a:pt x="28730" y="160734"/>
                </a:lnTo>
                <a:lnTo>
                  <a:pt x="28730" y="157234"/>
                </a:lnTo>
                <a:lnTo>
                  <a:pt x="34981" y="157234"/>
                </a:lnTo>
                <a:lnTo>
                  <a:pt x="34981" y="160734"/>
                </a:lnTo>
                <a:lnTo>
                  <a:pt x="35874" y="160734"/>
                </a:lnTo>
                <a:lnTo>
                  <a:pt x="35874" y="157234"/>
                </a:lnTo>
                <a:lnTo>
                  <a:pt x="42720" y="157234"/>
                </a:lnTo>
                <a:lnTo>
                  <a:pt x="42720" y="160734"/>
                </a:lnTo>
                <a:lnTo>
                  <a:pt x="43613" y="160734"/>
                </a:lnTo>
                <a:lnTo>
                  <a:pt x="43613" y="157234"/>
                </a:lnTo>
                <a:lnTo>
                  <a:pt x="49863" y="157234"/>
                </a:lnTo>
                <a:lnTo>
                  <a:pt x="49863" y="160734"/>
                </a:lnTo>
                <a:lnTo>
                  <a:pt x="50756" y="160734"/>
                </a:lnTo>
                <a:lnTo>
                  <a:pt x="50756" y="157234"/>
                </a:lnTo>
                <a:lnTo>
                  <a:pt x="57602" y="157234"/>
                </a:lnTo>
                <a:lnTo>
                  <a:pt x="57602" y="160734"/>
                </a:lnTo>
                <a:lnTo>
                  <a:pt x="58495" y="160734"/>
                </a:lnTo>
                <a:lnTo>
                  <a:pt x="58495" y="157234"/>
                </a:lnTo>
                <a:lnTo>
                  <a:pt x="64746" y="157234"/>
                </a:lnTo>
                <a:lnTo>
                  <a:pt x="64746" y="160734"/>
                </a:lnTo>
                <a:lnTo>
                  <a:pt x="65639" y="160734"/>
                </a:lnTo>
                <a:lnTo>
                  <a:pt x="65639" y="157234"/>
                </a:lnTo>
                <a:lnTo>
                  <a:pt x="72485" y="157234"/>
                </a:lnTo>
                <a:lnTo>
                  <a:pt x="72485" y="160734"/>
                </a:lnTo>
                <a:lnTo>
                  <a:pt x="73378" y="160734"/>
                </a:lnTo>
                <a:lnTo>
                  <a:pt x="73378" y="157234"/>
                </a:lnTo>
                <a:lnTo>
                  <a:pt x="79629" y="157234"/>
                </a:lnTo>
                <a:lnTo>
                  <a:pt x="79629" y="160734"/>
                </a:lnTo>
                <a:lnTo>
                  <a:pt x="80522" y="160734"/>
                </a:lnTo>
                <a:lnTo>
                  <a:pt x="80522" y="157234"/>
                </a:lnTo>
                <a:lnTo>
                  <a:pt x="87368" y="157234"/>
                </a:lnTo>
                <a:lnTo>
                  <a:pt x="87368" y="160734"/>
                </a:lnTo>
                <a:lnTo>
                  <a:pt x="88261" y="160734"/>
                </a:lnTo>
                <a:lnTo>
                  <a:pt x="88261" y="157234"/>
                </a:lnTo>
                <a:lnTo>
                  <a:pt x="94512" y="157234"/>
                </a:lnTo>
                <a:lnTo>
                  <a:pt x="94512" y="160734"/>
                </a:lnTo>
                <a:lnTo>
                  <a:pt x="95405" y="160734"/>
                </a:lnTo>
                <a:lnTo>
                  <a:pt x="95405" y="157234"/>
                </a:lnTo>
                <a:lnTo>
                  <a:pt x="102251" y="157234"/>
                </a:lnTo>
                <a:lnTo>
                  <a:pt x="102251" y="160734"/>
                </a:lnTo>
                <a:lnTo>
                  <a:pt x="103144" y="160734"/>
                </a:lnTo>
                <a:lnTo>
                  <a:pt x="103144" y="157234"/>
                </a:lnTo>
                <a:lnTo>
                  <a:pt x="109395" y="157234"/>
                </a:lnTo>
                <a:lnTo>
                  <a:pt x="109395" y="160734"/>
                </a:lnTo>
                <a:lnTo>
                  <a:pt x="110288" y="160734"/>
                </a:lnTo>
                <a:lnTo>
                  <a:pt x="110288" y="157234"/>
                </a:lnTo>
                <a:lnTo>
                  <a:pt x="117134" y="157234"/>
                </a:lnTo>
                <a:lnTo>
                  <a:pt x="117134" y="160734"/>
                </a:lnTo>
                <a:lnTo>
                  <a:pt x="118027" y="160734"/>
                </a:lnTo>
                <a:lnTo>
                  <a:pt x="118027" y="157234"/>
                </a:lnTo>
                <a:lnTo>
                  <a:pt x="124277" y="157234"/>
                </a:lnTo>
                <a:lnTo>
                  <a:pt x="124277" y="160734"/>
                </a:lnTo>
                <a:lnTo>
                  <a:pt x="125170" y="160734"/>
                </a:lnTo>
                <a:lnTo>
                  <a:pt x="125170" y="157234"/>
                </a:lnTo>
                <a:lnTo>
                  <a:pt x="132017" y="157234"/>
                </a:lnTo>
                <a:lnTo>
                  <a:pt x="132017" y="160734"/>
                </a:lnTo>
                <a:lnTo>
                  <a:pt x="132909" y="160734"/>
                </a:lnTo>
                <a:lnTo>
                  <a:pt x="132909" y="157234"/>
                </a:lnTo>
                <a:lnTo>
                  <a:pt x="139160" y="157234"/>
                </a:lnTo>
                <a:lnTo>
                  <a:pt x="139160" y="160734"/>
                </a:lnTo>
                <a:lnTo>
                  <a:pt x="140053" y="160734"/>
                </a:lnTo>
                <a:lnTo>
                  <a:pt x="140053" y="157234"/>
                </a:lnTo>
                <a:lnTo>
                  <a:pt x="146899" y="157234"/>
                </a:lnTo>
                <a:lnTo>
                  <a:pt x="146899" y="160734"/>
                </a:lnTo>
                <a:lnTo>
                  <a:pt x="147792" y="160734"/>
                </a:lnTo>
                <a:lnTo>
                  <a:pt x="147792" y="157234"/>
                </a:lnTo>
                <a:lnTo>
                  <a:pt x="154043" y="157234"/>
                </a:lnTo>
                <a:lnTo>
                  <a:pt x="154043" y="160734"/>
                </a:lnTo>
                <a:lnTo>
                  <a:pt x="154936" y="160734"/>
                </a:lnTo>
                <a:lnTo>
                  <a:pt x="154936" y="157234"/>
                </a:lnTo>
                <a:lnTo>
                  <a:pt x="161782" y="157234"/>
                </a:lnTo>
                <a:lnTo>
                  <a:pt x="161782" y="160734"/>
                </a:lnTo>
                <a:lnTo>
                  <a:pt x="162675" y="160734"/>
                </a:lnTo>
                <a:lnTo>
                  <a:pt x="162675" y="157234"/>
                </a:lnTo>
                <a:lnTo>
                  <a:pt x="168926" y="157234"/>
                </a:lnTo>
                <a:lnTo>
                  <a:pt x="168926" y="160734"/>
                </a:lnTo>
                <a:lnTo>
                  <a:pt x="169819" y="160734"/>
                </a:lnTo>
                <a:lnTo>
                  <a:pt x="169819" y="157234"/>
                </a:lnTo>
                <a:lnTo>
                  <a:pt x="176665" y="157234"/>
                </a:lnTo>
                <a:lnTo>
                  <a:pt x="176665" y="160734"/>
                </a:lnTo>
                <a:lnTo>
                  <a:pt x="177558" y="160734"/>
                </a:lnTo>
                <a:lnTo>
                  <a:pt x="177558" y="157234"/>
                </a:lnTo>
                <a:lnTo>
                  <a:pt x="183809" y="157234"/>
                </a:lnTo>
                <a:lnTo>
                  <a:pt x="183809" y="160734"/>
                </a:lnTo>
                <a:lnTo>
                  <a:pt x="184702" y="160734"/>
                </a:lnTo>
                <a:lnTo>
                  <a:pt x="184702" y="157234"/>
                </a:lnTo>
                <a:lnTo>
                  <a:pt x="191548" y="157234"/>
                </a:lnTo>
                <a:lnTo>
                  <a:pt x="191548" y="160734"/>
                </a:lnTo>
                <a:lnTo>
                  <a:pt x="192441" y="160734"/>
                </a:lnTo>
                <a:lnTo>
                  <a:pt x="192441" y="157234"/>
                </a:lnTo>
                <a:lnTo>
                  <a:pt x="198692" y="157234"/>
                </a:lnTo>
                <a:lnTo>
                  <a:pt x="198692" y="160734"/>
                </a:lnTo>
                <a:lnTo>
                  <a:pt x="199584" y="160734"/>
                </a:lnTo>
                <a:lnTo>
                  <a:pt x="199584" y="157234"/>
                </a:lnTo>
                <a:lnTo>
                  <a:pt x="206431" y="157234"/>
                </a:lnTo>
                <a:lnTo>
                  <a:pt x="206431" y="160734"/>
                </a:lnTo>
                <a:lnTo>
                  <a:pt x="207324" y="160734"/>
                </a:lnTo>
                <a:lnTo>
                  <a:pt x="207324" y="157234"/>
                </a:lnTo>
                <a:lnTo>
                  <a:pt x="213574" y="157234"/>
                </a:lnTo>
                <a:lnTo>
                  <a:pt x="213574" y="160734"/>
                </a:lnTo>
                <a:lnTo>
                  <a:pt x="214467" y="160734"/>
                </a:lnTo>
                <a:lnTo>
                  <a:pt x="214467" y="157234"/>
                </a:lnTo>
                <a:lnTo>
                  <a:pt x="221313" y="157234"/>
                </a:lnTo>
                <a:lnTo>
                  <a:pt x="221313" y="160734"/>
                </a:lnTo>
                <a:lnTo>
                  <a:pt x="222206" y="160734"/>
                </a:lnTo>
                <a:lnTo>
                  <a:pt x="222206" y="157234"/>
                </a:lnTo>
                <a:lnTo>
                  <a:pt x="228457" y="157234"/>
                </a:lnTo>
                <a:lnTo>
                  <a:pt x="228457" y="160734"/>
                </a:lnTo>
                <a:lnTo>
                  <a:pt x="229350" y="160734"/>
                </a:lnTo>
                <a:lnTo>
                  <a:pt x="229350" y="157234"/>
                </a:lnTo>
                <a:lnTo>
                  <a:pt x="236196" y="157234"/>
                </a:lnTo>
                <a:lnTo>
                  <a:pt x="236196" y="160734"/>
                </a:lnTo>
                <a:lnTo>
                  <a:pt x="237089" y="160734"/>
                </a:lnTo>
                <a:lnTo>
                  <a:pt x="237089" y="157234"/>
                </a:lnTo>
                <a:lnTo>
                  <a:pt x="243340" y="157234"/>
                </a:lnTo>
                <a:lnTo>
                  <a:pt x="243340" y="160734"/>
                </a:lnTo>
                <a:lnTo>
                  <a:pt x="244233" y="160734"/>
                </a:lnTo>
                <a:lnTo>
                  <a:pt x="244233" y="157234"/>
                </a:lnTo>
                <a:lnTo>
                  <a:pt x="251079" y="157234"/>
                </a:lnTo>
                <a:lnTo>
                  <a:pt x="251079" y="160734"/>
                </a:lnTo>
                <a:lnTo>
                  <a:pt x="251972" y="160734"/>
                </a:lnTo>
                <a:lnTo>
                  <a:pt x="251972" y="157234"/>
                </a:lnTo>
                <a:lnTo>
                  <a:pt x="258223" y="157234"/>
                </a:lnTo>
                <a:lnTo>
                  <a:pt x="258223" y="160734"/>
                </a:lnTo>
                <a:lnTo>
                  <a:pt x="259116" y="160734"/>
                </a:lnTo>
                <a:lnTo>
                  <a:pt x="259116" y="157234"/>
                </a:lnTo>
                <a:lnTo>
                  <a:pt x="265962" y="157234"/>
                </a:lnTo>
                <a:lnTo>
                  <a:pt x="265962" y="160734"/>
                </a:lnTo>
                <a:lnTo>
                  <a:pt x="266855" y="160734"/>
                </a:lnTo>
                <a:lnTo>
                  <a:pt x="266855" y="157234"/>
                </a:lnTo>
                <a:lnTo>
                  <a:pt x="273106" y="157234"/>
                </a:lnTo>
                <a:lnTo>
                  <a:pt x="273106" y="160734"/>
                </a:lnTo>
                <a:lnTo>
                  <a:pt x="273999" y="160734"/>
                </a:lnTo>
                <a:lnTo>
                  <a:pt x="273999" y="157234"/>
                </a:lnTo>
                <a:lnTo>
                  <a:pt x="280845" y="157234"/>
                </a:lnTo>
                <a:lnTo>
                  <a:pt x="280845" y="160734"/>
                </a:lnTo>
                <a:lnTo>
                  <a:pt x="281738" y="160734"/>
                </a:lnTo>
                <a:lnTo>
                  <a:pt x="281738" y="157234"/>
                </a:lnTo>
                <a:lnTo>
                  <a:pt x="285750" y="157234"/>
                </a:lnTo>
                <a:lnTo>
                  <a:pt x="285750" y="156341"/>
                </a:lnTo>
                <a:lnTo>
                  <a:pt x="281738" y="156341"/>
                </a:lnTo>
                <a:lnTo>
                  <a:pt x="281738" y="150316"/>
                </a:lnTo>
                <a:lnTo>
                  <a:pt x="285750" y="150316"/>
                </a:lnTo>
                <a:lnTo>
                  <a:pt x="285750" y="149423"/>
                </a:lnTo>
                <a:lnTo>
                  <a:pt x="281738" y="149423"/>
                </a:lnTo>
                <a:lnTo>
                  <a:pt x="281738" y="143399"/>
                </a:lnTo>
                <a:lnTo>
                  <a:pt x="285750" y="143399"/>
                </a:lnTo>
                <a:lnTo>
                  <a:pt x="285750" y="142506"/>
                </a:lnTo>
                <a:lnTo>
                  <a:pt x="281738" y="142506"/>
                </a:lnTo>
                <a:lnTo>
                  <a:pt x="281738" y="136481"/>
                </a:lnTo>
                <a:lnTo>
                  <a:pt x="285750" y="136481"/>
                </a:lnTo>
                <a:lnTo>
                  <a:pt x="285750" y="135588"/>
                </a:lnTo>
                <a:lnTo>
                  <a:pt x="281738" y="135588"/>
                </a:lnTo>
                <a:lnTo>
                  <a:pt x="281738" y="129552"/>
                </a:lnTo>
                <a:lnTo>
                  <a:pt x="285750" y="129552"/>
                </a:lnTo>
                <a:lnTo>
                  <a:pt x="285750" y="128659"/>
                </a:lnTo>
                <a:lnTo>
                  <a:pt x="281738" y="128659"/>
                </a:lnTo>
                <a:lnTo>
                  <a:pt x="281738" y="122634"/>
                </a:lnTo>
                <a:lnTo>
                  <a:pt x="285750" y="122634"/>
                </a:lnTo>
                <a:lnTo>
                  <a:pt x="285750" y="121741"/>
                </a:lnTo>
                <a:lnTo>
                  <a:pt x="281738" y="121741"/>
                </a:lnTo>
                <a:lnTo>
                  <a:pt x="281738" y="115717"/>
                </a:lnTo>
                <a:lnTo>
                  <a:pt x="285750" y="115717"/>
                </a:lnTo>
                <a:lnTo>
                  <a:pt x="285750" y="114824"/>
                </a:lnTo>
                <a:lnTo>
                  <a:pt x="281738" y="114824"/>
                </a:lnTo>
                <a:lnTo>
                  <a:pt x="281738" y="108799"/>
                </a:lnTo>
                <a:lnTo>
                  <a:pt x="285750" y="108799"/>
                </a:lnTo>
                <a:lnTo>
                  <a:pt x="285750" y="107906"/>
                </a:lnTo>
                <a:lnTo>
                  <a:pt x="281738" y="107906"/>
                </a:lnTo>
                <a:lnTo>
                  <a:pt x="281738" y="101870"/>
                </a:lnTo>
                <a:lnTo>
                  <a:pt x="285750" y="101870"/>
                </a:lnTo>
                <a:lnTo>
                  <a:pt x="285750" y="100977"/>
                </a:lnTo>
                <a:lnTo>
                  <a:pt x="281738" y="100977"/>
                </a:lnTo>
                <a:lnTo>
                  <a:pt x="281738" y="94952"/>
                </a:lnTo>
                <a:lnTo>
                  <a:pt x="285750" y="94952"/>
                </a:lnTo>
                <a:lnTo>
                  <a:pt x="285750" y="94059"/>
                </a:lnTo>
                <a:lnTo>
                  <a:pt x="281738" y="94059"/>
                </a:lnTo>
                <a:lnTo>
                  <a:pt x="281738" y="88035"/>
                </a:lnTo>
                <a:lnTo>
                  <a:pt x="285750" y="88035"/>
                </a:lnTo>
                <a:lnTo>
                  <a:pt x="285750" y="87142"/>
                </a:lnTo>
                <a:lnTo>
                  <a:pt x="281738" y="87142"/>
                </a:lnTo>
                <a:lnTo>
                  <a:pt x="281738" y="81117"/>
                </a:lnTo>
                <a:lnTo>
                  <a:pt x="285750" y="81117"/>
                </a:lnTo>
                <a:lnTo>
                  <a:pt x="285750" y="80224"/>
                </a:lnTo>
                <a:lnTo>
                  <a:pt x="281738" y="80224"/>
                </a:lnTo>
                <a:lnTo>
                  <a:pt x="281738" y="74188"/>
                </a:lnTo>
                <a:lnTo>
                  <a:pt x="285750" y="74188"/>
                </a:lnTo>
                <a:lnTo>
                  <a:pt x="285750" y="73295"/>
                </a:lnTo>
                <a:lnTo>
                  <a:pt x="281738" y="73295"/>
                </a:lnTo>
                <a:lnTo>
                  <a:pt x="281738" y="67270"/>
                </a:lnTo>
                <a:lnTo>
                  <a:pt x="285750" y="67270"/>
                </a:lnTo>
                <a:lnTo>
                  <a:pt x="285750" y="66377"/>
                </a:lnTo>
                <a:lnTo>
                  <a:pt x="281738" y="66377"/>
                </a:lnTo>
                <a:lnTo>
                  <a:pt x="281738" y="60353"/>
                </a:lnTo>
                <a:lnTo>
                  <a:pt x="285750" y="60353"/>
                </a:lnTo>
                <a:lnTo>
                  <a:pt x="285750" y="59460"/>
                </a:lnTo>
                <a:lnTo>
                  <a:pt x="281738" y="59460"/>
                </a:lnTo>
                <a:lnTo>
                  <a:pt x="281738" y="53435"/>
                </a:lnTo>
                <a:lnTo>
                  <a:pt x="285750" y="53435"/>
                </a:lnTo>
                <a:lnTo>
                  <a:pt x="285750" y="52542"/>
                </a:lnTo>
                <a:lnTo>
                  <a:pt x="281738" y="52542"/>
                </a:lnTo>
                <a:lnTo>
                  <a:pt x="281738" y="46506"/>
                </a:lnTo>
                <a:lnTo>
                  <a:pt x="285750" y="46506"/>
                </a:lnTo>
                <a:lnTo>
                  <a:pt x="285750" y="45613"/>
                </a:lnTo>
                <a:lnTo>
                  <a:pt x="281738" y="45613"/>
                </a:lnTo>
                <a:lnTo>
                  <a:pt x="281738" y="39588"/>
                </a:lnTo>
                <a:lnTo>
                  <a:pt x="285750" y="39588"/>
                </a:lnTo>
                <a:lnTo>
                  <a:pt x="285750" y="38695"/>
                </a:lnTo>
                <a:lnTo>
                  <a:pt x="281738" y="38695"/>
                </a:lnTo>
                <a:lnTo>
                  <a:pt x="281738" y="32671"/>
                </a:lnTo>
                <a:lnTo>
                  <a:pt x="285750" y="32671"/>
                </a:lnTo>
                <a:lnTo>
                  <a:pt x="285750" y="31778"/>
                </a:lnTo>
                <a:lnTo>
                  <a:pt x="281738" y="31778"/>
                </a:lnTo>
                <a:lnTo>
                  <a:pt x="281738" y="25753"/>
                </a:lnTo>
                <a:lnTo>
                  <a:pt x="285750" y="25753"/>
                </a:lnTo>
                <a:lnTo>
                  <a:pt x="285750" y="24860"/>
                </a:lnTo>
                <a:lnTo>
                  <a:pt x="281738" y="24860"/>
                </a:lnTo>
                <a:lnTo>
                  <a:pt x="281738" y="18824"/>
                </a:lnTo>
                <a:lnTo>
                  <a:pt x="285750" y="18824"/>
                </a:lnTo>
                <a:lnTo>
                  <a:pt x="285750" y="17931"/>
                </a:lnTo>
                <a:lnTo>
                  <a:pt x="281738" y="17931"/>
                </a:lnTo>
                <a:lnTo>
                  <a:pt x="281738" y="11906"/>
                </a:lnTo>
                <a:lnTo>
                  <a:pt x="285750" y="11906"/>
                </a:lnTo>
                <a:lnTo>
                  <a:pt x="285750" y="11013"/>
                </a:lnTo>
                <a:lnTo>
                  <a:pt x="281738" y="11013"/>
                </a:lnTo>
                <a:lnTo>
                  <a:pt x="281738" y="4989"/>
                </a:lnTo>
                <a:lnTo>
                  <a:pt x="285750" y="4989"/>
                </a:lnTo>
                <a:lnTo>
                  <a:pt x="285750" y="4096"/>
                </a:lnTo>
                <a:lnTo>
                  <a:pt x="281738" y="4096"/>
                </a:lnTo>
                <a:lnTo>
                  <a:pt x="281738" y="0"/>
                </a:lnTo>
                <a:lnTo>
                  <a:pt x="280845" y="0"/>
                </a:lnTo>
                <a:lnTo>
                  <a:pt x="280845" y="4096"/>
                </a:lnTo>
                <a:lnTo>
                  <a:pt x="273999" y="4096"/>
                </a:lnTo>
                <a:lnTo>
                  <a:pt x="273999" y="0"/>
                </a:lnTo>
                <a:lnTo>
                  <a:pt x="273106" y="0"/>
                </a:lnTo>
                <a:lnTo>
                  <a:pt x="273106" y="4096"/>
                </a:lnTo>
                <a:lnTo>
                  <a:pt x="266855" y="4096"/>
                </a:lnTo>
                <a:lnTo>
                  <a:pt x="266855" y="0"/>
                </a:lnTo>
                <a:lnTo>
                  <a:pt x="265962" y="0"/>
                </a:lnTo>
                <a:lnTo>
                  <a:pt x="265962" y="4096"/>
                </a:lnTo>
                <a:lnTo>
                  <a:pt x="259116" y="4096"/>
                </a:lnTo>
                <a:lnTo>
                  <a:pt x="259116" y="0"/>
                </a:lnTo>
                <a:lnTo>
                  <a:pt x="258223" y="0"/>
                </a:lnTo>
                <a:lnTo>
                  <a:pt x="258223" y="4096"/>
                </a:lnTo>
                <a:lnTo>
                  <a:pt x="251972" y="4096"/>
                </a:lnTo>
                <a:lnTo>
                  <a:pt x="251972" y="0"/>
                </a:lnTo>
                <a:lnTo>
                  <a:pt x="251079" y="0"/>
                </a:lnTo>
                <a:lnTo>
                  <a:pt x="251079" y="4096"/>
                </a:lnTo>
                <a:lnTo>
                  <a:pt x="244233" y="4096"/>
                </a:lnTo>
                <a:lnTo>
                  <a:pt x="244233" y="0"/>
                </a:lnTo>
                <a:lnTo>
                  <a:pt x="243340" y="0"/>
                </a:lnTo>
                <a:lnTo>
                  <a:pt x="243340" y="4096"/>
                </a:lnTo>
                <a:lnTo>
                  <a:pt x="237089" y="4096"/>
                </a:lnTo>
                <a:lnTo>
                  <a:pt x="237089" y="0"/>
                </a:lnTo>
                <a:lnTo>
                  <a:pt x="236196" y="0"/>
                </a:lnTo>
                <a:lnTo>
                  <a:pt x="236196" y="4096"/>
                </a:lnTo>
                <a:lnTo>
                  <a:pt x="229350" y="4096"/>
                </a:lnTo>
                <a:lnTo>
                  <a:pt x="229350" y="0"/>
                </a:lnTo>
                <a:lnTo>
                  <a:pt x="228457" y="0"/>
                </a:lnTo>
                <a:lnTo>
                  <a:pt x="228457" y="4096"/>
                </a:lnTo>
                <a:lnTo>
                  <a:pt x="222206" y="4096"/>
                </a:lnTo>
                <a:lnTo>
                  <a:pt x="222206" y="0"/>
                </a:lnTo>
                <a:lnTo>
                  <a:pt x="221313" y="0"/>
                </a:lnTo>
                <a:lnTo>
                  <a:pt x="221313" y="4096"/>
                </a:lnTo>
                <a:lnTo>
                  <a:pt x="214467" y="4096"/>
                </a:lnTo>
                <a:lnTo>
                  <a:pt x="214467" y="0"/>
                </a:lnTo>
                <a:lnTo>
                  <a:pt x="213574" y="0"/>
                </a:lnTo>
                <a:lnTo>
                  <a:pt x="213574" y="4096"/>
                </a:lnTo>
                <a:lnTo>
                  <a:pt x="207324" y="4096"/>
                </a:lnTo>
                <a:lnTo>
                  <a:pt x="207324" y="0"/>
                </a:lnTo>
                <a:lnTo>
                  <a:pt x="206431" y="0"/>
                </a:lnTo>
                <a:lnTo>
                  <a:pt x="206431" y="4096"/>
                </a:lnTo>
                <a:lnTo>
                  <a:pt x="199584" y="4096"/>
                </a:lnTo>
                <a:lnTo>
                  <a:pt x="199584" y="0"/>
                </a:lnTo>
                <a:lnTo>
                  <a:pt x="198692" y="0"/>
                </a:lnTo>
                <a:lnTo>
                  <a:pt x="198692" y="4096"/>
                </a:lnTo>
                <a:lnTo>
                  <a:pt x="192441" y="4096"/>
                </a:lnTo>
                <a:lnTo>
                  <a:pt x="192441" y="0"/>
                </a:lnTo>
                <a:lnTo>
                  <a:pt x="191548" y="0"/>
                </a:lnTo>
                <a:lnTo>
                  <a:pt x="191548" y="4096"/>
                </a:lnTo>
                <a:lnTo>
                  <a:pt x="184702" y="4096"/>
                </a:lnTo>
                <a:lnTo>
                  <a:pt x="184702" y="0"/>
                </a:lnTo>
                <a:lnTo>
                  <a:pt x="183809" y="0"/>
                </a:lnTo>
                <a:lnTo>
                  <a:pt x="183809" y="4096"/>
                </a:lnTo>
                <a:lnTo>
                  <a:pt x="177558" y="4096"/>
                </a:lnTo>
                <a:lnTo>
                  <a:pt x="177558" y="0"/>
                </a:lnTo>
                <a:lnTo>
                  <a:pt x="176665" y="0"/>
                </a:lnTo>
                <a:lnTo>
                  <a:pt x="176665" y="4096"/>
                </a:lnTo>
                <a:lnTo>
                  <a:pt x="169819" y="4096"/>
                </a:lnTo>
                <a:lnTo>
                  <a:pt x="169819" y="0"/>
                </a:lnTo>
                <a:lnTo>
                  <a:pt x="168926" y="0"/>
                </a:lnTo>
                <a:lnTo>
                  <a:pt x="168926" y="4096"/>
                </a:lnTo>
                <a:lnTo>
                  <a:pt x="162675" y="4096"/>
                </a:lnTo>
                <a:lnTo>
                  <a:pt x="162675" y="0"/>
                </a:lnTo>
                <a:lnTo>
                  <a:pt x="161782" y="0"/>
                </a:lnTo>
                <a:lnTo>
                  <a:pt x="161782" y="4096"/>
                </a:lnTo>
                <a:lnTo>
                  <a:pt x="154936" y="4096"/>
                </a:lnTo>
                <a:lnTo>
                  <a:pt x="154936" y="0"/>
                </a:lnTo>
                <a:lnTo>
                  <a:pt x="154043" y="0"/>
                </a:lnTo>
                <a:lnTo>
                  <a:pt x="154043" y="4096"/>
                </a:lnTo>
                <a:lnTo>
                  <a:pt x="147792" y="4096"/>
                </a:lnTo>
                <a:lnTo>
                  <a:pt x="147792" y="0"/>
                </a:lnTo>
                <a:lnTo>
                  <a:pt x="146899" y="0"/>
                </a:lnTo>
                <a:lnTo>
                  <a:pt x="146899" y="4096"/>
                </a:lnTo>
                <a:lnTo>
                  <a:pt x="140053" y="4096"/>
                </a:lnTo>
                <a:lnTo>
                  <a:pt x="140053" y="0"/>
                </a:lnTo>
                <a:lnTo>
                  <a:pt x="139160" y="0"/>
                </a:lnTo>
                <a:lnTo>
                  <a:pt x="139160" y="4096"/>
                </a:lnTo>
                <a:lnTo>
                  <a:pt x="132909" y="4096"/>
                </a:lnTo>
                <a:lnTo>
                  <a:pt x="132909" y="0"/>
                </a:lnTo>
                <a:lnTo>
                  <a:pt x="132017" y="0"/>
                </a:lnTo>
                <a:lnTo>
                  <a:pt x="132017" y="4096"/>
                </a:lnTo>
                <a:lnTo>
                  <a:pt x="125170" y="4096"/>
                </a:lnTo>
                <a:lnTo>
                  <a:pt x="125170" y="0"/>
                </a:lnTo>
                <a:lnTo>
                  <a:pt x="124277" y="0"/>
                </a:lnTo>
                <a:lnTo>
                  <a:pt x="124277" y="4096"/>
                </a:lnTo>
                <a:lnTo>
                  <a:pt x="118027" y="4096"/>
                </a:lnTo>
                <a:lnTo>
                  <a:pt x="118027" y="0"/>
                </a:lnTo>
                <a:lnTo>
                  <a:pt x="117134" y="0"/>
                </a:lnTo>
                <a:lnTo>
                  <a:pt x="117134" y="4096"/>
                </a:lnTo>
                <a:lnTo>
                  <a:pt x="110288" y="4096"/>
                </a:lnTo>
                <a:lnTo>
                  <a:pt x="110288" y="0"/>
                </a:lnTo>
                <a:lnTo>
                  <a:pt x="109395" y="0"/>
                </a:lnTo>
                <a:lnTo>
                  <a:pt x="109395" y="4096"/>
                </a:lnTo>
                <a:lnTo>
                  <a:pt x="103144" y="4096"/>
                </a:lnTo>
                <a:lnTo>
                  <a:pt x="103144" y="0"/>
                </a:lnTo>
                <a:lnTo>
                  <a:pt x="102251" y="0"/>
                </a:lnTo>
                <a:lnTo>
                  <a:pt x="102251" y="4096"/>
                </a:lnTo>
                <a:lnTo>
                  <a:pt x="95405" y="4096"/>
                </a:lnTo>
                <a:lnTo>
                  <a:pt x="95405" y="0"/>
                </a:lnTo>
                <a:lnTo>
                  <a:pt x="94512" y="0"/>
                </a:lnTo>
                <a:lnTo>
                  <a:pt x="94512" y="4096"/>
                </a:lnTo>
                <a:lnTo>
                  <a:pt x="88261" y="4096"/>
                </a:lnTo>
                <a:lnTo>
                  <a:pt x="88261" y="0"/>
                </a:lnTo>
                <a:lnTo>
                  <a:pt x="87368" y="0"/>
                </a:lnTo>
                <a:lnTo>
                  <a:pt x="87368" y="4096"/>
                </a:lnTo>
                <a:lnTo>
                  <a:pt x="80522" y="4096"/>
                </a:lnTo>
                <a:lnTo>
                  <a:pt x="80522" y="0"/>
                </a:lnTo>
                <a:lnTo>
                  <a:pt x="79629" y="0"/>
                </a:lnTo>
                <a:lnTo>
                  <a:pt x="79629" y="4096"/>
                </a:lnTo>
                <a:lnTo>
                  <a:pt x="73378" y="4096"/>
                </a:lnTo>
                <a:lnTo>
                  <a:pt x="73378" y="0"/>
                </a:lnTo>
                <a:lnTo>
                  <a:pt x="72485" y="0"/>
                </a:lnTo>
                <a:lnTo>
                  <a:pt x="72485" y="4096"/>
                </a:lnTo>
                <a:lnTo>
                  <a:pt x="65639" y="4096"/>
                </a:lnTo>
                <a:lnTo>
                  <a:pt x="65639" y="0"/>
                </a:lnTo>
                <a:lnTo>
                  <a:pt x="64746" y="0"/>
                </a:lnTo>
                <a:lnTo>
                  <a:pt x="64746" y="4096"/>
                </a:lnTo>
                <a:lnTo>
                  <a:pt x="58495" y="4096"/>
                </a:lnTo>
                <a:lnTo>
                  <a:pt x="58495" y="0"/>
                </a:lnTo>
                <a:lnTo>
                  <a:pt x="57602" y="0"/>
                </a:lnTo>
                <a:lnTo>
                  <a:pt x="57602" y="4096"/>
                </a:lnTo>
                <a:lnTo>
                  <a:pt x="50756" y="4096"/>
                </a:lnTo>
                <a:lnTo>
                  <a:pt x="50756" y="0"/>
                </a:lnTo>
                <a:lnTo>
                  <a:pt x="49863" y="0"/>
                </a:lnTo>
                <a:lnTo>
                  <a:pt x="49863" y="4096"/>
                </a:lnTo>
                <a:lnTo>
                  <a:pt x="43613" y="4096"/>
                </a:lnTo>
                <a:lnTo>
                  <a:pt x="43613" y="0"/>
                </a:lnTo>
                <a:lnTo>
                  <a:pt x="42720" y="0"/>
                </a:lnTo>
                <a:lnTo>
                  <a:pt x="42720" y="4096"/>
                </a:lnTo>
                <a:lnTo>
                  <a:pt x="35874" y="4096"/>
                </a:lnTo>
                <a:lnTo>
                  <a:pt x="35874" y="0"/>
                </a:lnTo>
                <a:lnTo>
                  <a:pt x="34981" y="0"/>
                </a:lnTo>
                <a:lnTo>
                  <a:pt x="34981" y="4096"/>
                </a:lnTo>
                <a:lnTo>
                  <a:pt x="28730" y="4096"/>
                </a:lnTo>
                <a:lnTo>
                  <a:pt x="28730" y="0"/>
                </a:lnTo>
                <a:lnTo>
                  <a:pt x="27837" y="0"/>
                </a:lnTo>
                <a:lnTo>
                  <a:pt x="27837" y="4096"/>
                </a:lnTo>
                <a:lnTo>
                  <a:pt x="20991" y="4096"/>
                </a:lnTo>
                <a:lnTo>
                  <a:pt x="20991" y="0"/>
                </a:lnTo>
                <a:lnTo>
                  <a:pt x="20098" y="0"/>
                </a:lnTo>
                <a:lnTo>
                  <a:pt x="20098" y="4096"/>
                </a:lnTo>
                <a:lnTo>
                  <a:pt x="13847" y="4096"/>
                </a:lnTo>
                <a:lnTo>
                  <a:pt x="13847" y="0"/>
                </a:lnTo>
                <a:lnTo>
                  <a:pt x="12954" y="0"/>
                </a:lnTo>
                <a:lnTo>
                  <a:pt x="12954" y="4096"/>
                </a:lnTo>
                <a:lnTo>
                  <a:pt x="6108" y="4096"/>
                </a:lnTo>
                <a:lnTo>
                  <a:pt x="6108" y="0"/>
                </a:lnTo>
                <a:close/>
              </a:path>
            </a:pathLst>
          </a:custGeom>
          <a:solidFill>
            <a:srgbClr val="838383">
              <a:alpha val="8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7"/>
          <p:cNvSpPr/>
          <p:nvPr/>
        </p:nvSpPr>
        <p:spPr>
          <a:xfrm rot="-8847925">
            <a:off x="-3461958" y="2227302"/>
            <a:ext cx="4414371" cy="2944086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7"/>
          <p:cNvSpPr/>
          <p:nvPr/>
        </p:nvSpPr>
        <p:spPr>
          <a:xfrm rot="5400728">
            <a:off x="7785195" y="1728138"/>
            <a:ext cx="1417500" cy="3813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7"/>
          <p:cNvSpPr/>
          <p:nvPr/>
        </p:nvSpPr>
        <p:spPr>
          <a:xfrm rot="-8100000" flipH="1">
            <a:off x="8025084" y="-639321"/>
            <a:ext cx="3132714" cy="3171168"/>
          </a:xfrm>
          <a:custGeom>
            <a:avLst/>
            <a:gdLst/>
            <a:ahLst/>
            <a:cxnLst/>
            <a:rect l="l" t="t" r="r" b="b"/>
            <a:pathLst>
              <a:path w="186070" h="188354" extrusionOk="0">
                <a:moveTo>
                  <a:pt x="48270" y="14051"/>
                </a:moveTo>
                <a:cubicBezTo>
                  <a:pt x="48612" y="14051"/>
                  <a:pt x="48964" y="14092"/>
                  <a:pt x="49323" y="14179"/>
                </a:cubicBezTo>
                <a:cubicBezTo>
                  <a:pt x="51651" y="14742"/>
                  <a:pt x="53086" y="17070"/>
                  <a:pt x="52523" y="19398"/>
                </a:cubicBezTo>
                <a:cubicBezTo>
                  <a:pt x="52115" y="21097"/>
                  <a:pt x="50725" y="22388"/>
                  <a:pt x="48992" y="22653"/>
                </a:cubicBezTo>
                <a:cubicBezTo>
                  <a:pt x="48765" y="22690"/>
                  <a:pt x="48538" y="22707"/>
                  <a:pt x="48312" y="22707"/>
                </a:cubicBezTo>
                <a:cubicBezTo>
                  <a:pt x="46828" y="22707"/>
                  <a:pt x="45419" y="21938"/>
                  <a:pt x="44634" y="20645"/>
                </a:cubicBezTo>
                <a:cubicBezTo>
                  <a:pt x="42808" y="17673"/>
                  <a:pt x="45058" y="14051"/>
                  <a:pt x="48270" y="14051"/>
                </a:cubicBezTo>
                <a:close/>
                <a:moveTo>
                  <a:pt x="63144" y="17626"/>
                </a:moveTo>
                <a:cubicBezTo>
                  <a:pt x="63486" y="17626"/>
                  <a:pt x="63838" y="17667"/>
                  <a:pt x="64197" y="17754"/>
                </a:cubicBezTo>
                <a:cubicBezTo>
                  <a:pt x="66525" y="18306"/>
                  <a:pt x="67949" y="20645"/>
                  <a:pt x="67397" y="22973"/>
                </a:cubicBezTo>
                <a:cubicBezTo>
                  <a:pt x="66989" y="24672"/>
                  <a:pt x="65599" y="25952"/>
                  <a:pt x="63866" y="26228"/>
                </a:cubicBezTo>
                <a:cubicBezTo>
                  <a:pt x="63638" y="26265"/>
                  <a:pt x="63409" y="26282"/>
                  <a:pt x="63183" y="26282"/>
                </a:cubicBezTo>
                <a:cubicBezTo>
                  <a:pt x="61694" y="26282"/>
                  <a:pt x="60292" y="25513"/>
                  <a:pt x="59497" y="24220"/>
                </a:cubicBezTo>
                <a:cubicBezTo>
                  <a:pt x="57681" y="21248"/>
                  <a:pt x="59932" y="17626"/>
                  <a:pt x="63144" y="17626"/>
                </a:cubicBezTo>
                <a:close/>
                <a:moveTo>
                  <a:pt x="78016" y="21201"/>
                </a:moveTo>
                <a:cubicBezTo>
                  <a:pt x="78358" y="21201"/>
                  <a:pt x="78711" y="21242"/>
                  <a:pt x="79071" y="21329"/>
                </a:cubicBezTo>
                <a:cubicBezTo>
                  <a:pt x="81400" y="21881"/>
                  <a:pt x="82823" y="24220"/>
                  <a:pt x="82271" y="26537"/>
                </a:cubicBezTo>
                <a:cubicBezTo>
                  <a:pt x="81863" y="28247"/>
                  <a:pt x="80473" y="29527"/>
                  <a:pt x="78740" y="29803"/>
                </a:cubicBezTo>
                <a:cubicBezTo>
                  <a:pt x="78512" y="29840"/>
                  <a:pt x="78283" y="29857"/>
                  <a:pt x="78057" y="29857"/>
                </a:cubicBezTo>
                <a:cubicBezTo>
                  <a:pt x="76568" y="29857"/>
                  <a:pt x="75166" y="29088"/>
                  <a:pt x="74371" y="27795"/>
                </a:cubicBezTo>
                <a:cubicBezTo>
                  <a:pt x="72545" y="24823"/>
                  <a:pt x="74795" y="21201"/>
                  <a:pt x="78016" y="21201"/>
                </a:cubicBezTo>
                <a:close/>
                <a:moveTo>
                  <a:pt x="92890" y="24765"/>
                </a:moveTo>
                <a:cubicBezTo>
                  <a:pt x="93232" y="24765"/>
                  <a:pt x="93585" y="24806"/>
                  <a:pt x="93945" y="24893"/>
                </a:cubicBezTo>
                <a:cubicBezTo>
                  <a:pt x="96274" y="25445"/>
                  <a:pt x="97697" y="27784"/>
                  <a:pt x="97145" y="30112"/>
                </a:cubicBezTo>
                <a:cubicBezTo>
                  <a:pt x="96737" y="31812"/>
                  <a:pt x="95336" y="33103"/>
                  <a:pt x="93614" y="33378"/>
                </a:cubicBezTo>
                <a:cubicBezTo>
                  <a:pt x="93393" y="33412"/>
                  <a:pt x="93172" y="33429"/>
                  <a:pt x="92952" y="33429"/>
                </a:cubicBezTo>
                <a:cubicBezTo>
                  <a:pt x="91455" y="33429"/>
                  <a:pt x="90044" y="32658"/>
                  <a:pt x="89245" y="31359"/>
                </a:cubicBezTo>
                <a:cubicBezTo>
                  <a:pt x="87429" y="28387"/>
                  <a:pt x="89671" y="24765"/>
                  <a:pt x="92890" y="24765"/>
                </a:cubicBezTo>
                <a:close/>
                <a:moveTo>
                  <a:pt x="107764" y="28340"/>
                </a:moveTo>
                <a:cubicBezTo>
                  <a:pt x="108106" y="28340"/>
                  <a:pt x="108459" y="28381"/>
                  <a:pt x="108819" y="28468"/>
                </a:cubicBezTo>
                <a:cubicBezTo>
                  <a:pt x="111137" y="29020"/>
                  <a:pt x="112571" y="31359"/>
                  <a:pt x="112008" y="33687"/>
                </a:cubicBezTo>
                <a:cubicBezTo>
                  <a:pt x="111600" y="35387"/>
                  <a:pt x="110210" y="36678"/>
                  <a:pt x="108488" y="36942"/>
                </a:cubicBezTo>
                <a:cubicBezTo>
                  <a:pt x="108260" y="36979"/>
                  <a:pt x="108032" y="36997"/>
                  <a:pt x="107805" y="36997"/>
                </a:cubicBezTo>
                <a:cubicBezTo>
                  <a:pt x="106316" y="36997"/>
                  <a:pt x="104914" y="36227"/>
                  <a:pt x="104119" y="34934"/>
                </a:cubicBezTo>
                <a:cubicBezTo>
                  <a:pt x="102294" y="31962"/>
                  <a:pt x="104544" y="28340"/>
                  <a:pt x="107764" y="28340"/>
                </a:cubicBezTo>
                <a:close/>
                <a:moveTo>
                  <a:pt x="122627" y="31915"/>
                </a:moveTo>
                <a:cubicBezTo>
                  <a:pt x="122969" y="31915"/>
                  <a:pt x="123322" y="31956"/>
                  <a:pt x="123682" y="32043"/>
                </a:cubicBezTo>
                <a:cubicBezTo>
                  <a:pt x="126011" y="32595"/>
                  <a:pt x="127445" y="34934"/>
                  <a:pt x="126882" y="37251"/>
                </a:cubicBezTo>
                <a:cubicBezTo>
                  <a:pt x="126474" y="38962"/>
                  <a:pt x="125084" y="40242"/>
                  <a:pt x="123351" y="40517"/>
                </a:cubicBezTo>
                <a:cubicBezTo>
                  <a:pt x="123124" y="40554"/>
                  <a:pt x="122897" y="40572"/>
                  <a:pt x="122672" y="40572"/>
                </a:cubicBezTo>
                <a:cubicBezTo>
                  <a:pt x="121190" y="40572"/>
                  <a:pt x="119788" y="39802"/>
                  <a:pt x="118993" y="38509"/>
                </a:cubicBezTo>
                <a:cubicBezTo>
                  <a:pt x="117168" y="35537"/>
                  <a:pt x="119409" y="31915"/>
                  <a:pt x="122627" y="31915"/>
                </a:cubicBezTo>
                <a:close/>
                <a:moveTo>
                  <a:pt x="137512" y="35482"/>
                </a:moveTo>
                <a:cubicBezTo>
                  <a:pt x="137851" y="35482"/>
                  <a:pt x="138200" y="35522"/>
                  <a:pt x="138557" y="35607"/>
                </a:cubicBezTo>
                <a:cubicBezTo>
                  <a:pt x="140885" y="36170"/>
                  <a:pt x="142308" y="38509"/>
                  <a:pt x="141756" y="40826"/>
                </a:cubicBezTo>
                <a:cubicBezTo>
                  <a:pt x="141348" y="42526"/>
                  <a:pt x="139947" y="43817"/>
                  <a:pt x="138225" y="44093"/>
                </a:cubicBezTo>
                <a:cubicBezTo>
                  <a:pt x="137997" y="44129"/>
                  <a:pt x="137769" y="44147"/>
                  <a:pt x="137543" y="44147"/>
                </a:cubicBezTo>
                <a:cubicBezTo>
                  <a:pt x="136053" y="44147"/>
                  <a:pt x="134651" y="43376"/>
                  <a:pt x="133856" y="42073"/>
                </a:cubicBezTo>
                <a:cubicBezTo>
                  <a:pt x="132039" y="39108"/>
                  <a:pt x="134288" y="35482"/>
                  <a:pt x="137512" y="35482"/>
                </a:cubicBezTo>
                <a:close/>
                <a:moveTo>
                  <a:pt x="152375" y="39055"/>
                </a:moveTo>
                <a:cubicBezTo>
                  <a:pt x="152717" y="39055"/>
                  <a:pt x="153070" y="39095"/>
                  <a:pt x="153431" y="39182"/>
                </a:cubicBezTo>
                <a:cubicBezTo>
                  <a:pt x="155759" y="39734"/>
                  <a:pt x="157182" y="42073"/>
                  <a:pt x="156630" y="44402"/>
                </a:cubicBezTo>
                <a:cubicBezTo>
                  <a:pt x="156222" y="46101"/>
                  <a:pt x="154821" y="47392"/>
                  <a:pt x="153100" y="47657"/>
                </a:cubicBezTo>
                <a:cubicBezTo>
                  <a:pt x="152871" y="47693"/>
                  <a:pt x="152643" y="47711"/>
                  <a:pt x="152416" y="47711"/>
                </a:cubicBezTo>
                <a:cubicBezTo>
                  <a:pt x="150927" y="47711"/>
                  <a:pt x="149525" y="46941"/>
                  <a:pt x="148730" y="45648"/>
                </a:cubicBezTo>
                <a:cubicBezTo>
                  <a:pt x="146915" y="42676"/>
                  <a:pt x="149157" y="39055"/>
                  <a:pt x="152375" y="39055"/>
                </a:cubicBezTo>
                <a:close/>
                <a:moveTo>
                  <a:pt x="167249" y="42630"/>
                </a:moveTo>
                <a:cubicBezTo>
                  <a:pt x="167591" y="42630"/>
                  <a:pt x="167944" y="42671"/>
                  <a:pt x="168305" y="42757"/>
                </a:cubicBezTo>
                <a:cubicBezTo>
                  <a:pt x="170622" y="43309"/>
                  <a:pt x="172056" y="45648"/>
                  <a:pt x="171505" y="47966"/>
                </a:cubicBezTo>
                <a:lnTo>
                  <a:pt x="171494" y="47966"/>
                </a:lnTo>
                <a:cubicBezTo>
                  <a:pt x="171096" y="49676"/>
                  <a:pt x="169695" y="50967"/>
                  <a:pt x="167974" y="51232"/>
                </a:cubicBezTo>
                <a:cubicBezTo>
                  <a:pt x="167745" y="51268"/>
                  <a:pt x="167517" y="51286"/>
                  <a:pt x="167290" y="51286"/>
                </a:cubicBezTo>
                <a:cubicBezTo>
                  <a:pt x="165801" y="51286"/>
                  <a:pt x="164399" y="50517"/>
                  <a:pt x="163604" y="49223"/>
                </a:cubicBezTo>
                <a:cubicBezTo>
                  <a:pt x="161779" y="46251"/>
                  <a:pt x="164029" y="42630"/>
                  <a:pt x="167249" y="42630"/>
                </a:cubicBezTo>
                <a:close/>
                <a:moveTo>
                  <a:pt x="36623" y="0"/>
                </a:moveTo>
                <a:lnTo>
                  <a:pt x="35210" y="5859"/>
                </a:lnTo>
                <a:lnTo>
                  <a:pt x="0" y="152470"/>
                </a:lnTo>
                <a:lnTo>
                  <a:pt x="149447" y="188353"/>
                </a:lnTo>
                <a:lnTo>
                  <a:pt x="184657" y="41753"/>
                </a:lnTo>
                <a:lnTo>
                  <a:pt x="186070" y="35894"/>
                </a:lnTo>
                <a:lnTo>
                  <a:pt x="179935" y="34416"/>
                </a:lnTo>
                <a:lnTo>
                  <a:pt x="176613" y="33621"/>
                </a:lnTo>
                <a:lnTo>
                  <a:pt x="167521" y="31436"/>
                </a:lnTo>
                <a:lnTo>
                  <a:pt x="164200" y="30642"/>
                </a:lnTo>
                <a:lnTo>
                  <a:pt x="155108" y="28457"/>
                </a:lnTo>
                <a:lnTo>
                  <a:pt x="151798" y="27663"/>
                </a:lnTo>
                <a:lnTo>
                  <a:pt x="142705" y="25478"/>
                </a:lnTo>
                <a:lnTo>
                  <a:pt x="139384" y="24683"/>
                </a:lnTo>
                <a:lnTo>
                  <a:pt x="130292" y="22499"/>
                </a:lnTo>
                <a:lnTo>
                  <a:pt x="126971" y="21704"/>
                </a:lnTo>
                <a:lnTo>
                  <a:pt x="117878" y="19519"/>
                </a:lnTo>
                <a:lnTo>
                  <a:pt x="114568" y="18725"/>
                </a:lnTo>
                <a:lnTo>
                  <a:pt x="105476" y="16540"/>
                </a:lnTo>
                <a:lnTo>
                  <a:pt x="102166" y="15735"/>
                </a:lnTo>
                <a:lnTo>
                  <a:pt x="93063" y="13561"/>
                </a:lnTo>
                <a:lnTo>
                  <a:pt x="89741" y="12756"/>
                </a:lnTo>
                <a:lnTo>
                  <a:pt x="80649" y="10571"/>
                </a:lnTo>
                <a:lnTo>
                  <a:pt x="77339" y="9776"/>
                </a:lnTo>
                <a:lnTo>
                  <a:pt x="68236" y="7592"/>
                </a:lnTo>
                <a:lnTo>
                  <a:pt x="64925" y="6797"/>
                </a:lnTo>
                <a:lnTo>
                  <a:pt x="55833" y="4612"/>
                </a:lnTo>
                <a:lnTo>
                  <a:pt x="52512" y="3818"/>
                </a:lnTo>
                <a:lnTo>
                  <a:pt x="366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" name="Google Shape;405;p37"/>
          <p:cNvGrpSpPr/>
          <p:nvPr/>
        </p:nvGrpSpPr>
        <p:grpSpPr>
          <a:xfrm rot="5400000" flipH="1">
            <a:off x="-388076" y="3109984"/>
            <a:ext cx="1825389" cy="884489"/>
            <a:chOff x="1161150" y="4036247"/>
            <a:chExt cx="1934700" cy="508006"/>
          </a:xfrm>
        </p:grpSpPr>
        <p:sp>
          <p:nvSpPr>
            <p:cNvPr id="406" name="Google Shape;406;p37"/>
            <p:cNvSpPr/>
            <p:nvPr/>
          </p:nvSpPr>
          <p:spPr>
            <a:xfrm>
              <a:off x="1161150" y="4036247"/>
              <a:ext cx="1934700" cy="2286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1161158" y="4315653"/>
              <a:ext cx="1142400" cy="228600"/>
            </a:xfrm>
            <a:prstGeom prst="homePlat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37"/>
          <p:cNvSpPr/>
          <p:nvPr/>
        </p:nvSpPr>
        <p:spPr>
          <a:xfrm rot="-9613192">
            <a:off x="-3231357" y="3590753"/>
            <a:ext cx="4414370" cy="2944040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F4FA92-D3C8-479B-984E-0E88BD52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907676-85DC-4B76-BD6D-D6FD99B05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315AEE-6D47-4E6D-BCE5-736997D6A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6295D38-BB84-410A-904A-F298219B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117FFE-2F97-4FD5-983A-20D60D3C9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B3D8D0-4423-437C-9991-16A0F90B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670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2A04F2-E874-4512-9C8A-31194432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FF7A997-1DFE-469C-BF59-D86942477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CA6EBF-12A3-4CB0-935C-47821E488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1E7E759-EEBB-484A-9ABB-E15A0FEB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266D6C-E166-4EA5-AD1D-CCA6D563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3478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2BC8A28-CB9F-4B68-8F62-E28481560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32476F8-046C-45F2-9B46-1808C6E4F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A0A2E7-72AB-4723-9C22-04C295268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5216E8C-0DF7-4C28-84C4-7A17B71A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3CDE96-873F-4DE6-8926-48796858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74141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0"/>
          <p:cNvSpPr txBox="1">
            <a:spLocks noGrp="1"/>
          </p:cNvSpPr>
          <p:nvPr>
            <p:ph type="subTitle" idx="1"/>
          </p:nvPr>
        </p:nvSpPr>
        <p:spPr>
          <a:xfrm>
            <a:off x="2359950" y="1529638"/>
            <a:ext cx="4424100" cy="1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arlow SemiBold"/>
              <a:buNone/>
              <a:defRPr sz="2500" i="0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3" name="Google Shape;413;p10"/>
          <p:cNvSpPr txBox="1">
            <a:spLocks noGrp="1"/>
          </p:cNvSpPr>
          <p:nvPr>
            <p:ph type="title"/>
          </p:nvPr>
        </p:nvSpPr>
        <p:spPr>
          <a:xfrm>
            <a:off x="2359950" y="3153962"/>
            <a:ext cx="44241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14" name="Google Shape;414;p10"/>
          <p:cNvGrpSpPr/>
          <p:nvPr/>
        </p:nvGrpSpPr>
        <p:grpSpPr>
          <a:xfrm>
            <a:off x="86711" y="4194187"/>
            <a:ext cx="407169" cy="997639"/>
            <a:chOff x="314106" y="5043288"/>
            <a:chExt cx="743960" cy="1822837"/>
          </a:xfrm>
        </p:grpSpPr>
        <p:sp>
          <p:nvSpPr>
            <p:cNvPr id="415" name="Google Shape;415;p10"/>
            <p:cNvSpPr/>
            <p:nvPr/>
          </p:nvSpPr>
          <p:spPr>
            <a:xfrm>
              <a:off x="714156" y="5274581"/>
              <a:ext cx="321092" cy="1591544"/>
            </a:xfrm>
            <a:custGeom>
              <a:avLst/>
              <a:gdLst/>
              <a:ahLst/>
              <a:cxnLst/>
              <a:rect l="l" t="t" r="r" b="b"/>
              <a:pathLst>
                <a:path w="321092" h="1591544" extrusionOk="0">
                  <a:moveTo>
                    <a:pt x="321093" y="1591544"/>
                  </a:moveTo>
                  <a:lnTo>
                    <a:pt x="300029" y="1591544"/>
                  </a:lnTo>
                  <a:cubicBezTo>
                    <a:pt x="232643" y="1481977"/>
                    <a:pt x="180519" y="1354640"/>
                    <a:pt x="140265" y="1222570"/>
                  </a:cubicBezTo>
                  <a:cubicBezTo>
                    <a:pt x="137499" y="1213283"/>
                    <a:pt x="134732" y="1204085"/>
                    <a:pt x="132054" y="1194798"/>
                  </a:cubicBezTo>
                  <a:cubicBezTo>
                    <a:pt x="115275" y="1137291"/>
                    <a:pt x="100726" y="1079159"/>
                    <a:pt x="88141" y="1021384"/>
                  </a:cubicBezTo>
                  <a:cubicBezTo>
                    <a:pt x="84750" y="1006114"/>
                    <a:pt x="81537" y="990844"/>
                    <a:pt x="78413" y="975664"/>
                  </a:cubicBezTo>
                  <a:cubicBezTo>
                    <a:pt x="69220" y="930390"/>
                    <a:pt x="61098" y="885563"/>
                    <a:pt x="54136" y="841718"/>
                  </a:cubicBezTo>
                  <a:cubicBezTo>
                    <a:pt x="53065" y="835736"/>
                    <a:pt x="52172" y="829842"/>
                    <a:pt x="51280" y="824038"/>
                  </a:cubicBezTo>
                  <a:cubicBezTo>
                    <a:pt x="51101" y="823145"/>
                    <a:pt x="51012" y="822341"/>
                    <a:pt x="50923" y="821537"/>
                  </a:cubicBezTo>
                  <a:cubicBezTo>
                    <a:pt x="49406" y="812072"/>
                    <a:pt x="47978" y="802785"/>
                    <a:pt x="46639" y="793498"/>
                  </a:cubicBezTo>
                  <a:cubicBezTo>
                    <a:pt x="44943" y="782068"/>
                    <a:pt x="43247" y="770727"/>
                    <a:pt x="41730" y="759565"/>
                  </a:cubicBezTo>
                  <a:cubicBezTo>
                    <a:pt x="40480" y="750636"/>
                    <a:pt x="39320" y="741885"/>
                    <a:pt x="38160" y="733134"/>
                  </a:cubicBezTo>
                  <a:cubicBezTo>
                    <a:pt x="34054" y="701612"/>
                    <a:pt x="30395" y="670893"/>
                    <a:pt x="27181" y="641247"/>
                  </a:cubicBezTo>
                  <a:cubicBezTo>
                    <a:pt x="25843" y="629013"/>
                    <a:pt x="24593" y="616780"/>
                    <a:pt x="23433" y="604725"/>
                  </a:cubicBezTo>
                  <a:cubicBezTo>
                    <a:pt x="21826" y="589098"/>
                    <a:pt x="20398" y="573560"/>
                    <a:pt x="18970" y="558290"/>
                  </a:cubicBezTo>
                  <a:cubicBezTo>
                    <a:pt x="18435" y="551593"/>
                    <a:pt x="17810" y="544896"/>
                    <a:pt x="17274" y="538288"/>
                  </a:cubicBezTo>
                  <a:cubicBezTo>
                    <a:pt x="15936" y="522036"/>
                    <a:pt x="14597" y="506051"/>
                    <a:pt x="13436" y="490335"/>
                  </a:cubicBezTo>
                  <a:cubicBezTo>
                    <a:pt x="5761" y="386572"/>
                    <a:pt x="2191" y="292543"/>
                    <a:pt x="763" y="215658"/>
                  </a:cubicBezTo>
                  <a:cubicBezTo>
                    <a:pt x="584" y="205299"/>
                    <a:pt x="405" y="195209"/>
                    <a:pt x="316" y="185565"/>
                  </a:cubicBezTo>
                  <a:cubicBezTo>
                    <a:pt x="-933" y="77248"/>
                    <a:pt x="1923" y="9918"/>
                    <a:pt x="1923" y="8579"/>
                  </a:cubicBezTo>
                  <a:cubicBezTo>
                    <a:pt x="2101" y="3667"/>
                    <a:pt x="6386" y="-173"/>
                    <a:pt x="11205" y="6"/>
                  </a:cubicBezTo>
                  <a:cubicBezTo>
                    <a:pt x="16203" y="274"/>
                    <a:pt x="19952" y="4381"/>
                    <a:pt x="19774" y="9382"/>
                  </a:cubicBezTo>
                  <a:cubicBezTo>
                    <a:pt x="19684" y="10811"/>
                    <a:pt x="18970" y="29653"/>
                    <a:pt x="18435" y="62603"/>
                  </a:cubicBezTo>
                  <a:cubicBezTo>
                    <a:pt x="18167" y="80194"/>
                    <a:pt x="17988" y="101894"/>
                    <a:pt x="17988" y="127075"/>
                  </a:cubicBezTo>
                  <a:cubicBezTo>
                    <a:pt x="17988" y="154936"/>
                    <a:pt x="18345" y="187172"/>
                    <a:pt x="19149" y="222981"/>
                  </a:cubicBezTo>
                  <a:cubicBezTo>
                    <a:pt x="19238" y="229678"/>
                    <a:pt x="19416" y="236464"/>
                    <a:pt x="19595" y="243429"/>
                  </a:cubicBezTo>
                  <a:cubicBezTo>
                    <a:pt x="21202" y="306294"/>
                    <a:pt x="24236" y="379161"/>
                    <a:pt x="29681" y="458635"/>
                  </a:cubicBezTo>
                  <a:cubicBezTo>
                    <a:pt x="30662" y="472387"/>
                    <a:pt x="31644" y="486406"/>
                    <a:pt x="32804" y="500515"/>
                  </a:cubicBezTo>
                  <a:cubicBezTo>
                    <a:pt x="32894" y="502390"/>
                    <a:pt x="33072" y="504266"/>
                    <a:pt x="33251" y="506051"/>
                  </a:cubicBezTo>
                  <a:cubicBezTo>
                    <a:pt x="33786" y="513195"/>
                    <a:pt x="34322" y="520428"/>
                    <a:pt x="34947" y="527662"/>
                  </a:cubicBezTo>
                  <a:lnTo>
                    <a:pt x="34947" y="527751"/>
                  </a:lnTo>
                  <a:cubicBezTo>
                    <a:pt x="39141" y="577489"/>
                    <a:pt x="44229" y="629192"/>
                    <a:pt x="50477" y="682234"/>
                  </a:cubicBezTo>
                  <a:cubicBezTo>
                    <a:pt x="51726" y="691967"/>
                    <a:pt x="52886" y="701701"/>
                    <a:pt x="54136" y="711523"/>
                  </a:cubicBezTo>
                  <a:cubicBezTo>
                    <a:pt x="59580" y="755011"/>
                    <a:pt x="65917" y="799213"/>
                    <a:pt x="73058" y="843772"/>
                  </a:cubicBezTo>
                  <a:cubicBezTo>
                    <a:pt x="74218" y="850559"/>
                    <a:pt x="75289" y="857345"/>
                    <a:pt x="76539" y="864221"/>
                  </a:cubicBezTo>
                  <a:cubicBezTo>
                    <a:pt x="80644" y="889135"/>
                    <a:pt x="85107" y="914227"/>
                    <a:pt x="89927" y="939320"/>
                  </a:cubicBezTo>
                  <a:cubicBezTo>
                    <a:pt x="92961" y="955215"/>
                    <a:pt x="96085" y="971199"/>
                    <a:pt x="99387" y="987093"/>
                  </a:cubicBezTo>
                  <a:cubicBezTo>
                    <a:pt x="112151" y="1048977"/>
                    <a:pt x="126967" y="1110681"/>
                    <a:pt x="144014" y="1171224"/>
                  </a:cubicBezTo>
                  <a:cubicBezTo>
                    <a:pt x="146692" y="1180868"/>
                    <a:pt x="149459" y="1190423"/>
                    <a:pt x="152315" y="1199978"/>
                  </a:cubicBezTo>
                  <a:cubicBezTo>
                    <a:pt x="194264" y="1342585"/>
                    <a:pt x="249244" y="1477691"/>
                    <a:pt x="321093" y="15915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314106" y="5520437"/>
              <a:ext cx="430979" cy="362619"/>
            </a:xfrm>
            <a:custGeom>
              <a:avLst/>
              <a:gdLst/>
              <a:ahLst/>
              <a:cxnLst/>
              <a:rect l="l" t="t" r="r" b="b"/>
              <a:pathLst>
                <a:path w="430979" h="362619" extrusionOk="0">
                  <a:moveTo>
                    <a:pt x="430980" y="331008"/>
                  </a:moveTo>
                  <a:cubicBezTo>
                    <a:pt x="430980" y="331008"/>
                    <a:pt x="192406" y="-60023"/>
                    <a:pt x="29518" y="7932"/>
                  </a:cubicBezTo>
                  <a:cubicBezTo>
                    <a:pt x="-133369" y="75887"/>
                    <a:pt x="430980" y="362619"/>
                    <a:pt x="430980" y="362619"/>
                  </a:cubicBezTo>
                  <a:lnTo>
                    <a:pt x="430980" y="331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734554" y="5550706"/>
              <a:ext cx="263124" cy="262251"/>
            </a:xfrm>
            <a:custGeom>
              <a:avLst/>
              <a:gdLst/>
              <a:ahLst/>
              <a:cxnLst/>
              <a:rect l="l" t="t" r="r" b="b"/>
              <a:pathLst>
                <a:path w="263124" h="262251" extrusionOk="0">
                  <a:moveTo>
                    <a:pt x="3213" y="241088"/>
                  </a:moveTo>
                  <a:cubicBezTo>
                    <a:pt x="-1785" y="236713"/>
                    <a:pt x="186004" y="-26713"/>
                    <a:pt x="253747" y="2219"/>
                  </a:cubicBezTo>
                  <a:cubicBezTo>
                    <a:pt x="321490" y="31152"/>
                    <a:pt x="0" y="262252"/>
                    <a:pt x="0" y="262252"/>
                  </a:cubicBezTo>
                  <a:lnTo>
                    <a:pt x="3213" y="2410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461923" y="5275899"/>
              <a:ext cx="256833" cy="215947"/>
            </a:xfrm>
            <a:custGeom>
              <a:avLst/>
              <a:gdLst/>
              <a:ahLst/>
              <a:cxnLst/>
              <a:rect l="l" t="t" r="r" b="b"/>
              <a:pathLst>
                <a:path w="256833" h="215947" extrusionOk="0">
                  <a:moveTo>
                    <a:pt x="256833" y="190320"/>
                  </a:moveTo>
                  <a:cubicBezTo>
                    <a:pt x="256833" y="190320"/>
                    <a:pt x="86002" y="-57926"/>
                    <a:pt x="11297" y="12619"/>
                  </a:cubicBezTo>
                  <a:cubicBezTo>
                    <a:pt x="-63408" y="83163"/>
                    <a:pt x="256833" y="215948"/>
                    <a:pt x="256833" y="215948"/>
                  </a:cubicBezTo>
                  <a:lnTo>
                    <a:pt x="256833" y="1903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718756" y="5043288"/>
              <a:ext cx="214427" cy="375067"/>
            </a:xfrm>
            <a:custGeom>
              <a:avLst/>
              <a:gdLst/>
              <a:ahLst/>
              <a:cxnLst/>
              <a:rect l="l" t="t" r="r" b="b"/>
              <a:pathLst>
                <a:path w="214427" h="375067" extrusionOk="0">
                  <a:moveTo>
                    <a:pt x="0" y="340599"/>
                  </a:moveTo>
                  <a:cubicBezTo>
                    <a:pt x="0" y="340599"/>
                    <a:pt x="95947" y="-15963"/>
                    <a:pt x="194215" y="557"/>
                  </a:cubicBezTo>
                  <a:cubicBezTo>
                    <a:pt x="292572" y="17077"/>
                    <a:pt x="0" y="375068"/>
                    <a:pt x="0" y="375068"/>
                  </a:cubicBezTo>
                  <a:lnTo>
                    <a:pt x="0" y="3405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718756" y="5389724"/>
              <a:ext cx="185138" cy="135609"/>
            </a:xfrm>
            <a:custGeom>
              <a:avLst/>
              <a:gdLst/>
              <a:ahLst/>
              <a:cxnLst/>
              <a:rect l="l" t="t" r="r" b="b"/>
              <a:pathLst>
                <a:path w="185138" h="135609" extrusionOk="0">
                  <a:moveTo>
                    <a:pt x="0" y="123018"/>
                  </a:moveTo>
                  <a:cubicBezTo>
                    <a:pt x="0" y="123018"/>
                    <a:pt x="133969" y="-22178"/>
                    <a:pt x="179131" y="2914"/>
                  </a:cubicBezTo>
                  <a:cubicBezTo>
                    <a:pt x="224294" y="28007"/>
                    <a:pt x="0" y="135609"/>
                    <a:pt x="0" y="135609"/>
                  </a:cubicBezTo>
                  <a:lnTo>
                    <a:pt x="0" y="1230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752762" y="5812900"/>
              <a:ext cx="305304" cy="176597"/>
            </a:xfrm>
            <a:custGeom>
              <a:avLst/>
              <a:gdLst/>
              <a:ahLst/>
              <a:cxnLst/>
              <a:rect l="l" t="t" r="r" b="b"/>
              <a:pathLst>
                <a:path w="305304" h="176597" extrusionOk="0">
                  <a:moveTo>
                    <a:pt x="0" y="153917"/>
                  </a:moveTo>
                  <a:cubicBezTo>
                    <a:pt x="0" y="153917"/>
                    <a:pt x="243215" y="-57003"/>
                    <a:pt x="299266" y="14971"/>
                  </a:cubicBezTo>
                  <a:cubicBezTo>
                    <a:pt x="355317" y="86944"/>
                    <a:pt x="2678" y="176598"/>
                    <a:pt x="2678" y="176598"/>
                  </a:cubicBezTo>
                  <a:lnTo>
                    <a:pt x="0" y="1539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36120" y="6065043"/>
              <a:ext cx="233242" cy="278890"/>
            </a:xfrm>
            <a:custGeom>
              <a:avLst/>
              <a:gdLst/>
              <a:ahLst/>
              <a:cxnLst/>
              <a:rect l="l" t="t" r="r" b="b"/>
              <a:pathLst>
                <a:path w="233242" h="278890" extrusionOk="0">
                  <a:moveTo>
                    <a:pt x="229583" y="0"/>
                  </a:moveTo>
                  <a:cubicBezTo>
                    <a:pt x="229583" y="0"/>
                    <a:pt x="-72896" y="188149"/>
                    <a:pt x="16535" y="266551"/>
                  </a:cubicBezTo>
                  <a:cubicBezTo>
                    <a:pt x="105878" y="344954"/>
                    <a:pt x="233242" y="24110"/>
                    <a:pt x="233242" y="24110"/>
                  </a:cubicBezTo>
                  <a:lnTo>
                    <a:pt x="229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40874" y="5883162"/>
              <a:ext cx="219742" cy="152949"/>
            </a:xfrm>
            <a:custGeom>
              <a:avLst/>
              <a:gdLst/>
              <a:ahLst/>
              <a:cxnLst/>
              <a:rect l="l" t="t" r="r" b="b"/>
              <a:pathLst>
                <a:path w="219742" h="152949" extrusionOk="0">
                  <a:moveTo>
                    <a:pt x="219742" y="133394"/>
                  </a:moveTo>
                  <a:cubicBezTo>
                    <a:pt x="219742" y="133394"/>
                    <a:pt x="73456" y="-29752"/>
                    <a:pt x="9640" y="4806"/>
                  </a:cubicBezTo>
                  <a:cubicBezTo>
                    <a:pt x="-54176" y="39274"/>
                    <a:pt x="219742" y="152950"/>
                    <a:pt x="219742" y="152950"/>
                  </a:cubicBezTo>
                  <a:lnTo>
                    <a:pt x="219742" y="1333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10"/>
          <p:cNvGrpSpPr/>
          <p:nvPr/>
        </p:nvGrpSpPr>
        <p:grpSpPr>
          <a:xfrm>
            <a:off x="6908569" y="1501156"/>
            <a:ext cx="368370" cy="220136"/>
            <a:chOff x="9352904" y="2076709"/>
            <a:chExt cx="478030" cy="285668"/>
          </a:xfrm>
        </p:grpSpPr>
        <p:sp>
          <p:nvSpPr>
            <p:cNvPr id="425" name="Google Shape;425;p10"/>
            <p:cNvSpPr/>
            <p:nvPr/>
          </p:nvSpPr>
          <p:spPr>
            <a:xfrm>
              <a:off x="9631786" y="2094984"/>
              <a:ext cx="67476" cy="60963"/>
            </a:xfrm>
            <a:custGeom>
              <a:avLst/>
              <a:gdLst/>
              <a:ahLst/>
              <a:cxnLst/>
              <a:rect l="l" t="t" r="r" b="b"/>
              <a:pathLst>
                <a:path w="67476" h="60963" extrusionOk="0">
                  <a:moveTo>
                    <a:pt x="62193" y="25370"/>
                  </a:moveTo>
                  <a:cubicBezTo>
                    <a:pt x="70404" y="18762"/>
                    <a:pt x="69511" y="2688"/>
                    <a:pt x="56212" y="1706"/>
                  </a:cubicBezTo>
                  <a:cubicBezTo>
                    <a:pt x="51483" y="1349"/>
                    <a:pt x="46127" y="1438"/>
                    <a:pt x="40772" y="1974"/>
                  </a:cubicBezTo>
                  <a:cubicBezTo>
                    <a:pt x="30686" y="-1687"/>
                    <a:pt x="18816" y="-169"/>
                    <a:pt x="9890" y="5814"/>
                  </a:cubicBezTo>
                  <a:cubicBezTo>
                    <a:pt x="4089" y="9653"/>
                    <a:pt x="1589" y="15100"/>
                    <a:pt x="1589" y="20905"/>
                  </a:cubicBezTo>
                  <a:cubicBezTo>
                    <a:pt x="-1445" y="26352"/>
                    <a:pt x="162" y="32781"/>
                    <a:pt x="3910" y="36978"/>
                  </a:cubicBezTo>
                  <a:cubicBezTo>
                    <a:pt x="6856" y="55373"/>
                    <a:pt x="29347" y="67161"/>
                    <a:pt x="46395" y="57517"/>
                  </a:cubicBezTo>
                  <a:cubicBezTo>
                    <a:pt x="54160" y="53141"/>
                    <a:pt x="58712" y="45908"/>
                    <a:pt x="60319" y="38139"/>
                  </a:cubicBezTo>
                  <a:cubicBezTo>
                    <a:pt x="62817" y="34746"/>
                    <a:pt x="63710" y="29567"/>
                    <a:pt x="62193" y="253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9493995" y="2173328"/>
              <a:ext cx="72321" cy="58554"/>
            </a:xfrm>
            <a:custGeom>
              <a:avLst/>
              <a:gdLst/>
              <a:ahLst/>
              <a:cxnLst/>
              <a:rect l="l" t="t" r="r" b="b"/>
              <a:pathLst>
                <a:path w="72321" h="58554" extrusionOk="0">
                  <a:moveTo>
                    <a:pt x="67174" y="8730"/>
                  </a:moveTo>
                  <a:cubicBezTo>
                    <a:pt x="59320" y="-825"/>
                    <a:pt x="46110" y="-557"/>
                    <a:pt x="34954" y="515"/>
                  </a:cubicBezTo>
                  <a:cubicBezTo>
                    <a:pt x="24154" y="1586"/>
                    <a:pt x="13265" y="5426"/>
                    <a:pt x="6928" y="14802"/>
                  </a:cubicBezTo>
                  <a:cubicBezTo>
                    <a:pt x="2644" y="21053"/>
                    <a:pt x="1216" y="29447"/>
                    <a:pt x="3179" y="36859"/>
                  </a:cubicBezTo>
                  <a:cubicBezTo>
                    <a:pt x="2555" y="38109"/>
                    <a:pt x="1752" y="39359"/>
                    <a:pt x="1216" y="40698"/>
                  </a:cubicBezTo>
                  <a:cubicBezTo>
                    <a:pt x="-3961" y="51950"/>
                    <a:pt x="8446" y="61058"/>
                    <a:pt x="18621" y="57933"/>
                  </a:cubicBezTo>
                  <a:cubicBezTo>
                    <a:pt x="29152" y="54629"/>
                    <a:pt x="40666" y="57129"/>
                    <a:pt x="51197" y="53021"/>
                  </a:cubicBezTo>
                  <a:cubicBezTo>
                    <a:pt x="59677" y="49717"/>
                    <a:pt x="66817" y="42663"/>
                    <a:pt x="70298" y="34180"/>
                  </a:cubicBezTo>
                  <a:cubicBezTo>
                    <a:pt x="73600" y="25696"/>
                    <a:pt x="73065" y="15784"/>
                    <a:pt x="67174" y="8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0"/>
            <p:cNvSpPr/>
            <p:nvPr/>
          </p:nvSpPr>
          <p:spPr>
            <a:xfrm>
              <a:off x="9745260" y="2157570"/>
              <a:ext cx="85674" cy="67574"/>
            </a:xfrm>
            <a:custGeom>
              <a:avLst/>
              <a:gdLst/>
              <a:ahLst/>
              <a:cxnLst/>
              <a:rect l="l" t="t" r="r" b="b"/>
              <a:pathLst>
                <a:path w="85674" h="67574" extrusionOk="0">
                  <a:moveTo>
                    <a:pt x="82955" y="45116"/>
                  </a:moveTo>
                  <a:cubicBezTo>
                    <a:pt x="86971" y="41008"/>
                    <a:pt x="86168" y="33239"/>
                    <a:pt x="82955" y="29042"/>
                  </a:cubicBezTo>
                  <a:cubicBezTo>
                    <a:pt x="82330" y="28149"/>
                    <a:pt x="81616" y="27435"/>
                    <a:pt x="80903" y="26631"/>
                  </a:cubicBezTo>
                  <a:cubicBezTo>
                    <a:pt x="80634" y="17344"/>
                    <a:pt x="76082" y="7790"/>
                    <a:pt x="67515" y="3057"/>
                  </a:cubicBezTo>
                  <a:cubicBezTo>
                    <a:pt x="57161" y="-2747"/>
                    <a:pt x="46362" y="289"/>
                    <a:pt x="38774" y="7343"/>
                  </a:cubicBezTo>
                  <a:cubicBezTo>
                    <a:pt x="37347" y="7343"/>
                    <a:pt x="35919" y="7432"/>
                    <a:pt x="34490" y="7522"/>
                  </a:cubicBezTo>
                  <a:cubicBezTo>
                    <a:pt x="30296" y="3682"/>
                    <a:pt x="23959" y="2253"/>
                    <a:pt x="18068" y="6629"/>
                  </a:cubicBezTo>
                  <a:cubicBezTo>
                    <a:pt x="1823" y="18773"/>
                    <a:pt x="-3621" y="39044"/>
                    <a:pt x="2359" y="57975"/>
                  </a:cubicBezTo>
                  <a:cubicBezTo>
                    <a:pt x="3788" y="62529"/>
                    <a:pt x="8606" y="65386"/>
                    <a:pt x="13069" y="66101"/>
                  </a:cubicBezTo>
                  <a:cubicBezTo>
                    <a:pt x="25654" y="68065"/>
                    <a:pt x="39131" y="69137"/>
                    <a:pt x="50377" y="62171"/>
                  </a:cubicBezTo>
                  <a:cubicBezTo>
                    <a:pt x="52877" y="60564"/>
                    <a:pt x="55198" y="58600"/>
                    <a:pt x="57161" y="56367"/>
                  </a:cubicBezTo>
                  <a:cubicBezTo>
                    <a:pt x="67068" y="56724"/>
                    <a:pt x="75814" y="52438"/>
                    <a:pt x="82955" y="45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0"/>
            <p:cNvSpPr/>
            <p:nvPr/>
          </p:nvSpPr>
          <p:spPr>
            <a:xfrm>
              <a:off x="9636166" y="2222758"/>
              <a:ext cx="69948" cy="51068"/>
            </a:xfrm>
            <a:custGeom>
              <a:avLst/>
              <a:gdLst/>
              <a:ahLst/>
              <a:cxnLst/>
              <a:rect l="l" t="t" r="r" b="b"/>
              <a:pathLst>
                <a:path w="69948" h="51068" extrusionOk="0">
                  <a:moveTo>
                    <a:pt x="59509" y="7074"/>
                  </a:moveTo>
                  <a:cubicBezTo>
                    <a:pt x="56562" y="1805"/>
                    <a:pt x="50494" y="-1767"/>
                    <a:pt x="43264" y="912"/>
                  </a:cubicBezTo>
                  <a:cubicBezTo>
                    <a:pt x="35588" y="3859"/>
                    <a:pt x="26216" y="6270"/>
                    <a:pt x="18006" y="9931"/>
                  </a:cubicBezTo>
                  <a:cubicBezTo>
                    <a:pt x="8544" y="13414"/>
                    <a:pt x="-1363" y="19486"/>
                    <a:pt x="155" y="30827"/>
                  </a:cubicBezTo>
                  <a:cubicBezTo>
                    <a:pt x="155" y="30916"/>
                    <a:pt x="244" y="31005"/>
                    <a:pt x="244" y="31094"/>
                  </a:cubicBezTo>
                  <a:cubicBezTo>
                    <a:pt x="66" y="36899"/>
                    <a:pt x="2476" y="42703"/>
                    <a:pt x="7920" y="46543"/>
                  </a:cubicBezTo>
                  <a:cubicBezTo>
                    <a:pt x="16399" y="52615"/>
                    <a:pt x="27913" y="51811"/>
                    <a:pt x="37283" y="48597"/>
                  </a:cubicBezTo>
                  <a:cubicBezTo>
                    <a:pt x="47102" y="45293"/>
                    <a:pt x="61114" y="41899"/>
                    <a:pt x="67006" y="32880"/>
                  </a:cubicBezTo>
                  <a:cubicBezTo>
                    <a:pt x="73431" y="23236"/>
                    <a:pt x="68611" y="12164"/>
                    <a:pt x="59509" y="7074"/>
                  </a:cubicBezTo>
                  <a:close/>
                  <a:moveTo>
                    <a:pt x="45227" y="30469"/>
                  </a:moveTo>
                  <a:cubicBezTo>
                    <a:pt x="45495" y="30380"/>
                    <a:pt x="45853" y="30291"/>
                    <a:pt x="46121" y="30202"/>
                  </a:cubicBezTo>
                  <a:cubicBezTo>
                    <a:pt x="45495" y="30291"/>
                    <a:pt x="46031" y="30380"/>
                    <a:pt x="47727" y="30469"/>
                  </a:cubicBezTo>
                  <a:cubicBezTo>
                    <a:pt x="46834" y="31720"/>
                    <a:pt x="46031" y="31720"/>
                    <a:pt x="45227" y="30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0"/>
            <p:cNvSpPr/>
            <p:nvPr/>
          </p:nvSpPr>
          <p:spPr>
            <a:xfrm>
              <a:off x="9497428" y="2076709"/>
              <a:ext cx="65911" cy="59626"/>
            </a:xfrm>
            <a:custGeom>
              <a:avLst/>
              <a:gdLst/>
              <a:ahLst/>
              <a:cxnLst/>
              <a:rect l="l" t="t" r="r" b="b"/>
              <a:pathLst>
                <a:path w="65911" h="59626" extrusionOk="0">
                  <a:moveTo>
                    <a:pt x="50889" y="55521"/>
                  </a:moveTo>
                  <a:cubicBezTo>
                    <a:pt x="64990" y="47395"/>
                    <a:pt x="69185" y="29179"/>
                    <a:pt x="63383" y="15873"/>
                  </a:cubicBezTo>
                  <a:cubicBezTo>
                    <a:pt x="63027" y="11855"/>
                    <a:pt x="60796" y="8015"/>
                    <a:pt x="55976" y="5961"/>
                  </a:cubicBezTo>
                  <a:cubicBezTo>
                    <a:pt x="52673" y="3193"/>
                    <a:pt x="48479" y="1229"/>
                    <a:pt x="43391" y="425"/>
                  </a:cubicBezTo>
                  <a:cubicBezTo>
                    <a:pt x="38839" y="-379"/>
                    <a:pt x="34199" y="-22"/>
                    <a:pt x="29736" y="1318"/>
                  </a:cubicBezTo>
                  <a:cubicBezTo>
                    <a:pt x="15098" y="1764"/>
                    <a:pt x="1532" y="7926"/>
                    <a:pt x="103" y="25250"/>
                  </a:cubicBezTo>
                  <a:cubicBezTo>
                    <a:pt x="-2039" y="50878"/>
                    <a:pt x="29647" y="67844"/>
                    <a:pt x="50889" y="55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0"/>
            <p:cNvSpPr/>
            <p:nvPr/>
          </p:nvSpPr>
          <p:spPr>
            <a:xfrm>
              <a:off x="9358475" y="2193181"/>
              <a:ext cx="52021" cy="52200"/>
            </a:xfrm>
            <a:custGeom>
              <a:avLst/>
              <a:gdLst/>
              <a:ahLst/>
              <a:cxnLst/>
              <a:rect l="l" t="t" r="r" b="b"/>
              <a:pathLst>
                <a:path w="52021" h="52200" extrusionOk="0">
                  <a:moveTo>
                    <a:pt x="43823" y="7808"/>
                  </a:moveTo>
                  <a:cubicBezTo>
                    <a:pt x="41770" y="6022"/>
                    <a:pt x="39449" y="4594"/>
                    <a:pt x="36951" y="3522"/>
                  </a:cubicBezTo>
                  <a:cubicBezTo>
                    <a:pt x="35165" y="1736"/>
                    <a:pt x="32578" y="486"/>
                    <a:pt x="29364" y="129"/>
                  </a:cubicBezTo>
                  <a:cubicBezTo>
                    <a:pt x="24009" y="-407"/>
                    <a:pt x="19011" y="754"/>
                    <a:pt x="14638" y="3165"/>
                  </a:cubicBezTo>
                  <a:cubicBezTo>
                    <a:pt x="8836" y="5576"/>
                    <a:pt x="4195" y="10130"/>
                    <a:pt x="1160" y="16113"/>
                  </a:cubicBezTo>
                  <a:cubicBezTo>
                    <a:pt x="0" y="18435"/>
                    <a:pt x="-179" y="21024"/>
                    <a:pt x="356" y="23525"/>
                  </a:cubicBezTo>
                  <a:cubicBezTo>
                    <a:pt x="0" y="25668"/>
                    <a:pt x="-89" y="27900"/>
                    <a:pt x="89" y="30222"/>
                  </a:cubicBezTo>
                  <a:cubicBezTo>
                    <a:pt x="1517" y="47903"/>
                    <a:pt x="20171" y="56743"/>
                    <a:pt x="35701" y="49867"/>
                  </a:cubicBezTo>
                  <a:cubicBezTo>
                    <a:pt x="52392" y="42455"/>
                    <a:pt x="58283" y="20488"/>
                    <a:pt x="43823" y="7808"/>
                  </a:cubicBezTo>
                  <a:close/>
                  <a:moveTo>
                    <a:pt x="27490" y="26203"/>
                  </a:moveTo>
                  <a:cubicBezTo>
                    <a:pt x="27400" y="26203"/>
                    <a:pt x="27400" y="26203"/>
                    <a:pt x="27311" y="26203"/>
                  </a:cubicBezTo>
                  <a:cubicBezTo>
                    <a:pt x="27400" y="26025"/>
                    <a:pt x="27490" y="25935"/>
                    <a:pt x="27579" y="25935"/>
                  </a:cubicBezTo>
                  <a:cubicBezTo>
                    <a:pt x="27758" y="25757"/>
                    <a:pt x="27847" y="25668"/>
                    <a:pt x="27847" y="25668"/>
                  </a:cubicBezTo>
                  <a:cubicBezTo>
                    <a:pt x="27758" y="25757"/>
                    <a:pt x="27758" y="25846"/>
                    <a:pt x="27668" y="25935"/>
                  </a:cubicBezTo>
                  <a:cubicBezTo>
                    <a:pt x="27579" y="26114"/>
                    <a:pt x="27490" y="26203"/>
                    <a:pt x="27490" y="26203"/>
                  </a:cubicBezTo>
                  <a:close/>
                  <a:moveTo>
                    <a:pt x="27132" y="26561"/>
                  </a:moveTo>
                  <a:cubicBezTo>
                    <a:pt x="27222" y="26561"/>
                    <a:pt x="27222" y="26561"/>
                    <a:pt x="27311" y="26561"/>
                  </a:cubicBezTo>
                  <a:cubicBezTo>
                    <a:pt x="27044" y="26829"/>
                    <a:pt x="26955" y="26918"/>
                    <a:pt x="27132" y="26561"/>
                  </a:cubicBezTo>
                  <a:close/>
                  <a:moveTo>
                    <a:pt x="24990" y="27811"/>
                  </a:moveTo>
                  <a:cubicBezTo>
                    <a:pt x="25169" y="27811"/>
                    <a:pt x="25258" y="27722"/>
                    <a:pt x="25348" y="27632"/>
                  </a:cubicBezTo>
                  <a:cubicBezTo>
                    <a:pt x="25348" y="27632"/>
                    <a:pt x="25348" y="27632"/>
                    <a:pt x="25348" y="27632"/>
                  </a:cubicBezTo>
                  <a:cubicBezTo>
                    <a:pt x="25348" y="27632"/>
                    <a:pt x="25348" y="27632"/>
                    <a:pt x="25348" y="27632"/>
                  </a:cubicBezTo>
                  <a:cubicBezTo>
                    <a:pt x="25348" y="27811"/>
                    <a:pt x="25169" y="27811"/>
                    <a:pt x="24990" y="27811"/>
                  </a:cubicBezTo>
                  <a:close/>
                  <a:moveTo>
                    <a:pt x="26597" y="27989"/>
                  </a:moveTo>
                  <a:cubicBezTo>
                    <a:pt x="26597" y="27989"/>
                    <a:pt x="26597" y="27989"/>
                    <a:pt x="26597" y="27989"/>
                  </a:cubicBezTo>
                  <a:cubicBezTo>
                    <a:pt x="26776" y="28079"/>
                    <a:pt x="27044" y="28168"/>
                    <a:pt x="27311" y="28257"/>
                  </a:cubicBezTo>
                  <a:cubicBezTo>
                    <a:pt x="27044" y="28168"/>
                    <a:pt x="26776" y="28079"/>
                    <a:pt x="26597" y="27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9485534" y="2296372"/>
              <a:ext cx="51348" cy="51085"/>
            </a:xfrm>
            <a:custGeom>
              <a:avLst/>
              <a:gdLst/>
              <a:ahLst/>
              <a:cxnLst/>
              <a:rect l="l" t="t" r="r" b="b"/>
              <a:pathLst>
                <a:path w="51348" h="51085" extrusionOk="0">
                  <a:moveTo>
                    <a:pt x="48324" y="31954"/>
                  </a:moveTo>
                  <a:cubicBezTo>
                    <a:pt x="49573" y="28561"/>
                    <a:pt x="49752" y="24900"/>
                    <a:pt x="49217" y="21417"/>
                  </a:cubicBezTo>
                  <a:cubicBezTo>
                    <a:pt x="54661" y="13381"/>
                    <a:pt x="49395" y="-1175"/>
                    <a:pt x="36632" y="76"/>
                  </a:cubicBezTo>
                  <a:cubicBezTo>
                    <a:pt x="32883" y="433"/>
                    <a:pt x="29224" y="1326"/>
                    <a:pt x="25743" y="2754"/>
                  </a:cubicBezTo>
                  <a:cubicBezTo>
                    <a:pt x="22173" y="2754"/>
                    <a:pt x="18602" y="3380"/>
                    <a:pt x="15300" y="4630"/>
                  </a:cubicBezTo>
                  <a:cubicBezTo>
                    <a:pt x="-3264" y="11595"/>
                    <a:pt x="-5228" y="35883"/>
                    <a:pt x="11016" y="46510"/>
                  </a:cubicBezTo>
                  <a:cubicBezTo>
                    <a:pt x="19584" y="52136"/>
                    <a:pt x="31187" y="52939"/>
                    <a:pt x="39755" y="46867"/>
                  </a:cubicBezTo>
                  <a:cubicBezTo>
                    <a:pt x="43415" y="44277"/>
                    <a:pt x="45289" y="40706"/>
                    <a:pt x="45914" y="36777"/>
                  </a:cubicBezTo>
                  <a:cubicBezTo>
                    <a:pt x="46807" y="35258"/>
                    <a:pt x="47699" y="33651"/>
                    <a:pt x="48324" y="31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0"/>
            <p:cNvSpPr/>
            <p:nvPr/>
          </p:nvSpPr>
          <p:spPr>
            <a:xfrm>
              <a:off x="9352904" y="2312258"/>
              <a:ext cx="53206" cy="50119"/>
            </a:xfrm>
            <a:custGeom>
              <a:avLst/>
              <a:gdLst/>
              <a:ahLst/>
              <a:cxnLst/>
              <a:rect l="l" t="t" r="r" b="b"/>
              <a:pathLst>
                <a:path w="53206" h="50119" extrusionOk="0">
                  <a:moveTo>
                    <a:pt x="34489" y="799"/>
                  </a:moveTo>
                  <a:cubicBezTo>
                    <a:pt x="25742" y="3656"/>
                    <a:pt x="16906" y="6424"/>
                    <a:pt x="8159" y="9282"/>
                  </a:cubicBezTo>
                  <a:cubicBezTo>
                    <a:pt x="1287" y="11514"/>
                    <a:pt x="-1659" y="20355"/>
                    <a:pt x="930" y="26606"/>
                  </a:cubicBezTo>
                  <a:cubicBezTo>
                    <a:pt x="3250" y="32231"/>
                    <a:pt x="8427" y="34821"/>
                    <a:pt x="13960" y="34553"/>
                  </a:cubicBezTo>
                  <a:cubicBezTo>
                    <a:pt x="13871" y="34731"/>
                    <a:pt x="13871" y="34999"/>
                    <a:pt x="13782" y="35178"/>
                  </a:cubicBezTo>
                  <a:cubicBezTo>
                    <a:pt x="11550" y="44911"/>
                    <a:pt x="23511" y="53037"/>
                    <a:pt x="32079" y="49108"/>
                  </a:cubicBezTo>
                  <a:cubicBezTo>
                    <a:pt x="46449" y="42411"/>
                    <a:pt x="55285" y="27230"/>
                    <a:pt x="52785" y="11336"/>
                  </a:cubicBezTo>
                  <a:cubicBezTo>
                    <a:pt x="51269" y="2317"/>
                    <a:pt x="42700" y="-1880"/>
                    <a:pt x="34489" y="7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0"/>
            <p:cNvSpPr/>
            <p:nvPr/>
          </p:nvSpPr>
          <p:spPr>
            <a:xfrm>
              <a:off x="9398075" y="2108981"/>
              <a:ext cx="41149" cy="41475"/>
            </a:xfrm>
            <a:custGeom>
              <a:avLst/>
              <a:gdLst/>
              <a:ahLst/>
              <a:cxnLst/>
              <a:rect l="l" t="t" r="r" b="b"/>
              <a:pathLst>
                <a:path w="41149" h="41475" extrusionOk="0">
                  <a:moveTo>
                    <a:pt x="15826" y="41109"/>
                  </a:moveTo>
                  <a:cubicBezTo>
                    <a:pt x="24841" y="43163"/>
                    <a:pt x="33945" y="36287"/>
                    <a:pt x="36711" y="27982"/>
                  </a:cubicBezTo>
                  <a:cubicBezTo>
                    <a:pt x="37426" y="25929"/>
                    <a:pt x="37693" y="23785"/>
                    <a:pt x="37872" y="21732"/>
                  </a:cubicBezTo>
                  <a:cubicBezTo>
                    <a:pt x="40282" y="18785"/>
                    <a:pt x="41621" y="14945"/>
                    <a:pt x="40997" y="11373"/>
                  </a:cubicBezTo>
                  <a:cubicBezTo>
                    <a:pt x="39658" y="3783"/>
                    <a:pt x="33498" y="-414"/>
                    <a:pt x="26002" y="32"/>
                  </a:cubicBezTo>
                  <a:cubicBezTo>
                    <a:pt x="18950" y="390"/>
                    <a:pt x="12256" y="4765"/>
                    <a:pt x="8240" y="10480"/>
                  </a:cubicBezTo>
                  <a:cubicBezTo>
                    <a:pt x="7883" y="10927"/>
                    <a:pt x="7704" y="11373"/>
                    <a:pt x="7437" y="11820"/>
                  </a:cubicBezTo>
                  <a:cubicBezTo>
                    <a:pt x="5830" y="13605"/>
                    <a:pt x="4312" y="15481"/>
                    <a:pt x="2707" y="17267"/>
                  </a:cubicBezTo>
                  <a:cubicBezTo>
                    <a:pt x="-1845" y="22535"/>
                    <a:pt x="-417" y="32001"/>
                    <a:pt x="5206" y="35930"/>
                  </a:cubicBezTo>
                  <a:cubicBezTo>
                    <a:pt x="6098" y="36555"/>
                    <a:pt x="6901" y="37001"/>
                    <a:pt x="7793" y="37358"/>
                  </a:cubicBezTo>
                  <a:cubicBezTo>
                    <a:pt x="10114" y="39234"/>
                    <a:pt x="13060" y="40484"/>
                    <a:pt x="15826" y="41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10"/>
          <p:cNvGrpSpPr/>
          <p:nvPr/>
        </p:nvGrpSpPr>
        <p:grpSpPr>
          <a:xfrm>
            <a:off x="7930493" y="-250504"/>
            <a:ext cx="1612239" cy="1279888"/>
            <a:chOff x="2942485" y="-56344"/>
            <a:chExt cx="2092187" cy="1660898"/>
          </a:xfrm>
        </p:grpSpPr>
        <p:grpSp>
          <p:nvGrpSpPr>
            <p:cNvPr id="435" name="Google Shape;435;p10"/>
            <p:cNvGrpSpPr/>
            <p:nvPr/>
          </p:nvGrpSpPr>
          <p:grpSpPr>
            <a:xfrm>
              <a:off x="2942485" y="-56344"/>
              <a:ext cx="1873186" cy="790648"/>
              <a:chOff x="2942485" y="-56344"/>
              <a:chExt cx="1873186" cy="790648"/>
            </a:xfrm>
          </p:grpSpPr>
          <p:sp>
            <p:nvSpPr>
              <p:cNvPr id="436" name="Google Shape;436;p10"/>
              <p:cNvSpPr/>
              <p:nvPr/>
            </p:nvSpPr>
            <p:spPr>
              <a:xfrm>
                <a:off x="2942524" y="-56344"/>
                <a:ext cx="1873147" cy="790648"/>
              </a:xfrm>
              <a:custGeom>
                <a:avLst/>
                <a:gdLst/>
                <a:ahLst/>
                <a:cxnLst/>
                <a:rect l="l" t="t" r="r" b="b"/>
                <a:pathLst>
                  <a:path w="1873147" h="790648" extrusionOk="0">
                    <a:moveTo>
                      <a:pt x="1852" y="785900"/>
                    </a:moveTo>
                    <a:cubicBezTo>
                      <a:pt x="2834" y="786704"/>
                      <a:pt x="4173" y="787240"/>
                      <a:pt x="5601" y="787329"/>
                    </a:cubicBezTo>
                    <a:cubicBezTo>
                      <a:pt x="7565" y="789472"/>
                      <a:pt x="10331" y="790812"/>
                      <a:pt x="14080" y="790633"/>
                    </a:cubicBezTo>
                    <a:cubicBezTo>
                      <a:pt x="133322" y="785364"/>
                      <a:pt x="251940" y="769738"/>
                      <a:pt x="368148" y="743931"/>
                    </a:cubicBezTo>
                    <a:cubicBezTo>
                      <a:pt x="371182" y="743306"/>
                      <a:pt x="374217" y="742591"/>
                      <a:pt x="377252" y="741966"/>
                    </a:cubicBezTo>
                    <a:cubicBezTo>
                      <a:pt x="388230" y="739466"/>
                      <a:pt x="399208" y="736966"/>
                      <a:pt x="410097" y="734197"/>
                    </a:cubicBezTo>
                    <a:cubicBezTo>
                      <a:pt x="412328" y="733751"/>
                      <a:pt x="414560" y="733215"/>
                      <a:pt x="416791" y="732590"/>
                    </a:cubicBezTo>
                    <a:cubicBezTo>
                      <a:pt x="567272" y="695443"/>
                      <a:pt x="713379" y="641150"/>
                      <a:pt x="851544" y="569891"/>
                    </a:cubicBezTo>
                    <a:cubicBezTo>
                      <a:pt x="854043" y="568552"/>
                      <a:pt x="856721" y="567302"/>
                      <a:pt x="859220" y="565873"/>
                    </a:cubicBezTo>
                    <a:cubicBezTo>
                      <a:pt x="880908" y="554621"/>
                      <a:pt x="902418" y="542923"/>
                      <a:pt x="923839" y="530690"/>
                    </a:cubicBezTo>
                    <a:cubicBezTo>
                      <a:pt x="924732" y="530243"/>
                      <a:pt x="925713" y="529708"/>
                      <a:pt x="926606" y="529172"/>
                    </a:cubicBezTo>
                    <a:cubicBezTo>
                      <a:pt x="929283" y="527654"/>
                      <a:pt x="932050" y="526046"/>
                      <a:pt x="934728" y="524439"/>
                    </a:cubicBezTo>
                    <a:cubicBezTo>
                      <a:pt x="1083156" y="438178"/>
                      <a:pt x="1213823" y="327450"/>
                      <a:pt x="1354665" y="229938"/>
                    </a:cubicBezTo>
                    <a:cubicBezTo>
                      <a:pt x="1497024" y="131354"/>
                      <a:pt x="1637865" y="69650"/>
                      <a:pt x="1803251" y="45361"/>
                    </a:cubicBezTo>
                    <a:cubicBezTo>
                      <a:pt x="1822262" y="49112"/>
                      <a:pt x="1841184" y="53398"/>
                      <a:pt x="1860284" y="58220"/>
                    </a:cubicBezTo>
                    <a:cubicBezTo>
                      <a:pt x="1868496" y="60274"/>
                      <a:pt x="1873405" y="53577"/>
                      <a:pt x="1873137" y="46969"/>
                    </a:cubicBezTo>
                    <a:cubicBezTo>
                      <a:pt x="1873137" y="43486"/>
                      <a:pt x="1871620" y="40003"/>
                      <a:pt x="1868407" y="37950"/>
                    </a:cubicBezTo>
                    <a:cubicBezTo>
                      <a:pt x="1869032" y="37860"/>
                      <a:pt x="1869745" y="37771"/>
                      <a:pt x="1870370" y="37682"/>
                    </a:cubicBezTo>
                    <a:cubicBezTo>
                      <a:pt x="1872601" y="37503"/>
                      <a:pt x="1873048" y="34021"/>
                      <a:pt x="1870638" y="33753"/>
                    </a:cubicBezTo>
                    <a:cubicBezTo>
                      <a:pt x="1861623" y="32592"/>
                      <a:pt x="1852430" y="31877"/>
                      <a:pt x="1843415" y="31163"/>
                    </a:cubicBezTo>
                    <a:cubicBezTo>
                      <a:pt x="1828956" y="27859"/>
                      <a:pt x="1814497" y="24823"/>
                      <a:pt x="1800038" y="22144"/>
                    </a:cubicBezTo>
                    <a:cubicBezTo>
                      <a:pt x="1484439" y="-38310"/>
                      <a:pt x="1174819" y="28841"/>
                      <a:pt x="889119" y="176985"/>
                    </a:cubicBezTo>
                    <a:cubicBezTo>
                      <a:pt x="742298" y="253066"/>
                      <a:pt x="604491" y="345131"/>
                      <a:pt x="468915" y="439696"/>
                    </a:cubicBezTo>
                    <a:cubicBezTo>
                      <a:pt x="466237" y="441571"/>
                      <a:pt x="463738" y="443268"/>
                      <a:pt x="461061" y="445143"/>
                    </a:cubicBezTo>
                    <a:cubicBezTo>
                      <a:pt x="460436" y="445590"/>
                      <a:pt x="459900" y="446036"/>
                      <a:pt x="459276" y="446394"/>
                    </a:cubicBezTo>
                    <a:cubicBezTo>
                      <a:pt x="452492" y="451037"/>
                      <a:pt x="445798" y="455770"/>
                      <a:pt x="439104" y="460592"/>
                    </a:cubicBezTo>
                    <a:cubicBezTo>
                      <a:pt x="435713" y="462913"/>
                      <a:pt x="432410" y="465235"/>
                      <a:pt x="429108" y="467646"/>
                    </a:cubicBezTo>
                    <a:cubicBezTo>
                      <a:pt x="360829" y="515599"/>
                      <a:pt x="292640" y="563998"/>
                      <a:pt x="224807" y="612664"/>
                    </a:cubicBezTo>
                    <a:cubicBezTo>
                      <a:pt x="154475" y="663206"/>
                      <a:pt x="77182" y="710177"/>
                      <a:pt x="12920" y="768845"/>
                    </a:cubicBezTo>
                    <a:cubicBezTo>
                      <a:pt x="12830" y="768845"/>
                      <a:pt x="12741" y="768934"/>
                      <a:pt x="12652" y="768845"/>
                    </a:cubicBezTo>
                    <a:cubicBezTo>
                      <a:pt x="8993" y="769023"/>
                      <a:pt x="6404" y="770720"/>
                      <a:pt x="4798" y="773042"/>
                    </a:cubicBezTo>
                    <a:cubicBezTo>
                      <a:pt x="3905" y="774381"/>
                      <a:pt x="3280" y="776078"/>
                      <a:pt x="3013" y="777774"/>
                    </a:cubicBezTo>
                    <a:cubicBezTo>
                      <a:pt x="2566" y="778131"/>
                      <a:pt x="2120" y="778578"/>
                      <a:pt x="1674" y="778935"/>
                    </a:cubicBezTo>
                    <a:cubicBezTo>
                      <a:pt x="-1004" y="781435"/>
                      <a:pt x="-111" y="784204"/>
                      <a:pt x="1852" y="7859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0"/>
              <p:cNvSpPr/>
              <p:nvPr/>
            </p:nvSpPr>
            <p:spPr>
              <a:xfrm>
                <a:off x="2942485" y="-34200"/>
                <a:ext cx="1872908" cy="763845"/>
              </a:xfrm>
              <a:custGeom>
                <a:avLst/>
                <a:gdLst/>
                <a:ahLst/>
                <a:cxnLst/>
                <a:rect l="l" t="t" r="r" b="b"/>
                <a:pathLst>
                  <a:path w="1872908" h="763845" extrusionOk="0">
                    <a:moveTo>
                      <a:pt x="1534" y="756880"/>
                    </a:moveTo>
                    <a:cubicBezTo>
                      <a:pt x="1980" y="756523"/>
                      <a:pt x="2427" y="756077"/>
                      <a:pt x="2873" y="755720"/>
                    </a:cubicBezTo>
                    <a:cubicBezTo>
                      <a:pt x="3141" y="754023"/>
                      <a:pt x="3766" y="752326"/>
                      <a:pt x="4658" y="750987"/>
                    </a:cubicBezTo>
                    <a:cubicBezTo>
                      <a:pt x="143625" y="707856"/>
                      <a:pt x="274114" y="648295"/>
                      <a:pt x="400764" y="575340"/>
                    </a:cubicBezTo>
                    <a:cubicBezTo>
                      <a:pt x="445480" y="549622"/>
                      <a:pt x="489571" y="523101"/>
                      <a:pt x="533662" y="496401"/>
                    </a:cubicBezTo>
                    <a:cubicBezTo>
                      <a:pt x="495551" y="487382"/>
                      <a:pt x="462170" y="466219"/>
                      <a:pt x="428968" y="445591"/>
                    </a:cubicBezTo>
                    <a:cubicBezTo>
                      <a:pt x="432360" y="443270"/>
                      <a:pt x="435662" y="440948"/>
                      <a:pt x="438965" y="438537"/>
                    </a:cubicBezTo>
                    <a:cubicBezTo>
                      <a:pt x="447979" y="445145"/>
                      <a:pt x="456905" y="452199"/>
                      <a:pt x="466276" y="457557"/>
                    </a:cubicBezTo>
                    <a:cubicBezTo>
                      <a:pt x="490285" y="471220"/>
                      <a:pt x="518489" y="477203"/>
                      <a:pt x="542231" y="491133"/>
                    </a:cubicBezTo>
                    <a:cubicBezTo>
                      <a:pt x="551870" y="485329"/>
                      <a:pt x="561509" y="479524"/>
                      <a:pt x="571149" y="473720"/>
                    </a:cubicBezTo>
                    <a:cubicBezTo>
                      <a:pt x="533484" y="457914"/>
                      <a:pt x="496265" y="441216"/>
                      <a:pt x="459136" y="424339"/>
                    </a:cubicBezTo>
                    <a:cubicBezTo>
                      <a:pt x="459761" y="423892"/>
                      <a:pt x="460296" y="423446"/>
                      <a:pt x="460921" y="423089"/>
                    </a:cubicBezTo>
                    <a:cubicBezTo>
                      <a:pt x="463599" y="421213"/>
                      <a:pt x="466098" y="419517"/>
                      <a:pt x="468775" y="417641"/>
                    </a:cubicBezTo>
                    <a:cubicBezTo>
                      <a:pt x="506797" y="433983"/>
                      <a:pt x="545087" y="449878"/>
                      <a:pt x="583020" y="466398"/>
                    </a:cubicBezTo>
                    <a:cubicBezTo>
                      <a:pt x="763847" y="355937"/>
                      <a:pt x="943067" y="244406"/>
                      <a:pt x="1141388" y="165021"/>
                    </a:cubicBezTo>
                    <a:cubicBezTo>
                      <a:pt x="1279731" y="109657"/>
                      <a:pt x="1423161" y="65633"/>
                      <a:pt x="1569001" y="34915"/>
                    </a:cubicBezTo>
                    <a:cubicBezTo>
                      <a:pt x="1639868" y="20002"/>
                      <a:pt x="1720642" y="2590"/>
                      <a:pt x="1799810" y="0"/>
                    </a:cubicBezTo>
                    <a:cubicBezTo>
                      <a:pt x="1814269" y="2679"/>
                      <a:pt x="1828817" y="5715"/>
                      <a:pt x="1843187" y="9019"/>
                    </a:cubicBezTo>
                    <a:cubicBezTo>
                      <a:pt x="1852201" y="9733"/>
                      <a:pt x="1861394" y="10448"/>
                      <a:pt x="1870409" y="11609"/>
                    </a:cubicBezTo>
                    <a:cubicBezTo>
                      <a:pt x="1872819" y="11876"/>
                      <a:pt x="1872373" y="15359"/>
                      <a:pt x="1870141" y="15538"/>
                    </a:cubicBezTo>
                    <a:cubicBezTo>
                      <a:pt x="1869517" y="15627"/>
                      <a:pt x="1868802" y="15716"/>
                      <a:pt x="1868178" y="15806"/>
                    </a:cubicBezTo>
                    <a:cubicBezTo>
                      <a:pt x="1871391" y="17859"/>
                      <a:pt x="1872908" y="21431"/>
                      <a:pt x="1872908" y="24825"/>
                    </a:cubicBezTo>
                    <a:cubicBezTo>
                      <a:pt x="1861037" y="23128"/>
                      <a:pt x="1849077" y="21788"/>
                      <a:pt x="1836850" y="21163"/>
                    </a:cubicBezTo>
                    <a:cubicBezTo>
                      <a:pt x="1793116" y="18931"/>
                      <a:pt x="1749560" y="22056"/>
                      <a:pt x="1706183" y="27861"/>
                    </a:cubicBezTo>
                    <a:cubicBezTo>
                      <a:pt x="1620500" y="39291"/>
                      <a:pt x="1535441" y="57418"/>
                      <a:pt x="1451900" y="78849"/>
                    </a:cubicBezTo>
                    <a:cubicBezTo>
                      <a:pt x="1209667" y="141000"/>
                      <a:pt x="987605" y="244673"/>
                      <a:pt x="773575" y="368975"/>
                    </a:cubicBezTo>
                    <a:cubicBezTo>
                      <a:pt x="802493" y="427107"/>
                      <a:pt x="830519" y="485596"/>
                      <a:pt x="858991" y="543818"/>
                    </a:cubicBezTo>
                    <a:cubicBezTo>
                      <a:pt x="856402" y="545247"/>
                      <a:pt x="853814" y="546497"/>
                      <a:pt x="851315" y="547836"/>
                    </a:cubicBezTo>
                    <a:cubicBezTo>
                      <a:pt x="819095" y="491669"/>
                      <a:pt x="790355" y="432375"/>
                      <a:pt x="767863" y="372279"/>
                    </a:cubicBezTo>
                    <a:cubicBezTo>
                      <a:pt x="731805" y="393353"/>
                      <a:pt x="696014" y="414784"/>
                      <a:pt x="660402" y="436930"/>
                    </a:cubicBezTo>
                    <a:cubicBezTo>
                      <a:pt x="571952" y="491669"/>
                      <a:pt x="482074" y="549265"/>
                      <a:pt x="389340" y="601682"/>
                    </a:cubicBezTo>
                    <a:cubicBezTo>
                      <a:pt x="396748" y="638741"/>
                      <a:pt x="406298" y="674727"/>
                      <a:pt x="416562" y="710625"/>
                    </a:cubicBezTo>
                    <a:cubicBezTo>
                      <a:pt x="414331" y="711160"/>
                      <a:pt x="412189" y="711785"/>
                      <a:pt x="409868" y="712232"/>
                    </a:cubicBezTo>
                    <a:cubicBezTo>
                      <a:pt x="400407" y="676513"/>
                      <a:pt x="392464" y="640259"/>
                      <a:pt x="384431" y="604451"/>
                    </a:cubicBezTo>
                    <a:cubicBezTo>
                      <a:pt x="371221" y="611951"/>
                      <a:pt x="357923" y="619095"/>
                      <a:pt x="344624" y="626328"/>
                    </a:cubicBezTo>
                    <a:cubicBezTo>
                      <a:pt x="356048" y="657404"/>
                      <a:pt x="366848" y="688568"/>
                      <a:pt x="377023" y="720001"/>
                    </a:cubicBezTo>
                    <a:cubicBezTo>
                      <a:pt x="373988" y="720626"/>
                      <a:pt x="370954" y="721340"/>
                      <a:pt x="367919" y="721965"/>
                    </a:cubicBezTo>
                    <a:cubicBezTo>
                      <a:pt x="367205" y="720090"/>
                      <a:pt x="366580" y="718304"/>
                      <a:pt x="365955" y="716429"/>
                    </a:cubicBezTo>
                    <a:cubicBezTo>
                      <a:pt x="356137" y="687765"/>
                      <a:pt x="346766" y="659011"/>
                      <a:pt x="337841" y="629989"/>
                    </a:cubicBezTo>
                    <a:cubicBezTo>
                      <a:pt x="230469" y="687318"/>
                      <a:pt x="119170" y="736074"/>
                      <a:pt x="1802" y="763845"/>
                    </a:cubicBezTo>
                    <a:cubicBezTo>
                      <a:pt x="-72" y="762060"/>
                      <a:pt x="-965" y="759291"/>
                      <a:pt x="1534" y="7568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0"/>
              <p:cNvSpPr/>
              <p:nvPr/>
            </p:nvSpPr>
            <p:spPr>
              <a:xfrm>
                <a:off x="3490768" y="575826"/>
                <a:ext cx="56962" cy="37790"/>
              </a:xfrm>
              <a:custGeom>
                <a:avLst/>
                <a:gdLst/>
                <a:ahLst/>
                <a:cxnLst/>
                <a:rect l="l" t="t" r="r" b="b"/>
                <a:pathLst>
                  <a:path w="56962" h="37790" extrusionOk="0">
                    <a:moveTo>
                      <a:pt x="1445" y="22820"/>
                    </a:moveTo>
                    <a:cubicBezTo>
                      <a:pt x="5372" y="28624"/>
                      <a:pt x="10995" y="31661"/>
                      <a:pt x="16975" y="32553"/>
                    </a:cubicBezTo>
                    <a:cubicBezTo>
                      <a:pt x="22955" y="37108"/>
                      <a:pt x="29827" y="38894"/>
                      <a:pt x="37681" y="37108"/>
                    </a:cubicBezTo>
                    <a:cubicBezTo>
                      <a:pt x="47053" y="34965"/>
                      <a:pt x="57139" y="26303"/>
                      <a:pt x="56960" y="16034"/>
                    </a:cubicBezTo>
                    <a:cubicBezTo>
                      <a:pt x="56782" y="4514"/>
                      <a:pt x="44465" y="496"/>
                      <a:pt x="34825" y="49"/>
                    </a:cubicBezTo>
                    <a:cubicBezTo>
                      <a:pt x="23490" y="-486"/>
                      <a:pt x="12423" y="3353"/>
                      <a:pt x="3765" y="10676"/>
                    </a:cubicBezTo>
                    <a:cubicBezTo>
                      <a:pt x="285" y="13712"/>
                      <a:pt x="-1411" y="18534"/>
                      <a:pt x="1445" y="228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0"/>
              <p:cNvSpPr/>
              <p:nvPr/>
            </p:nvSpPr>
            <p:spPr>
              <a:xfrm>
                <a:off x="3444893" y="607644"/>
                <a:ext cx="23899" cy="18495"/>
              </a:xfrm>
              <a:custGeom>
                <a:avLst/>
                <a:gdLst/>
                <a:ahLst/>
                <a:cxnLst/>
                <a:rect l="l" t="t" r="r" b="b"/>
                <a:pathLst>
                  <a:path w="23899" h="18495" extrusionOk="0">
                    <a:moveTo>
                      <a:pt x="4211" y="16541"/>
                    </a:moveTo>
                    <a:cubicBezTo>
                      <a:pt x="7602" y="18773"/>
                      <a:pt x="12333" y="19041"/>
                      <a:pt x="16081" y="17612"/>
                    </a:cubicBezTo>
                    <a:cubicBezTo>
                      <a:pt x="16528" y="17434"/>
                      <a:pt x="16795" y="17166"/>
                      <a:pt x="17242" y="16898"/>
                    </a:cubicBezTo>
                    <a:cubicBezTo>
                      <a:pt x="19652" y="16451"/>
                      <a:pt x="21972" y="14933"/>
                      <a:pt x="23043" y="12790"/>
                    </a:cubicBezTo>
                    <a:cubicBezTo>
                      <a:pt x="25185" y="8593"/>
                      <a:pt x="23043" y="4664"/>
                      <a:pt x="19562" y="2253"/>
                    </a:cubicBezTo>
                    <a:cubicBezTo>
                      <a:pt x="14207" y="-1319"/>
                      <a:pt x="5996" y="-694"/>
                      <a:pt x="1979" y="4486"/>
                    </a:cubicBezTo>
                    <a:cubicBezTo>
                      <a:pt x="-1502" y="8861"/>
                      <a:pt x="-163" y="13683"/>
                      <a:pt x="4211" y="165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0" name="Google Shape;440;p10"/>
            <p:cNvGrpSpPr/>
            <p:nvPr/>
          </p:nvGrpSpPr>
          <p:grpSpPr>
            <a:xfrm>
              <a:off x="4098733" y="86390"/>
              <a:ext cx="857413" cy="1518164"/>
              <a:chOff x="4098733" y="86390"/>
              <a:chExt cx="857413" cy="1518164"/>
            </a:xfrm>
          </p:grpSpPr>
          <p:sp>
            <p:nvSpPr>
              <p:cNvPr id="441" name="Google Shape;441;p10"/>
              <p:cNvSpPr/>
              <p:nvPr/>
            </p:nvSpPr>
            <p:spPr>
              <a:xfrm>
                <a:off x="4098733" y="86390"/>
                <a:ext cx="857413" cy="1518164"/>
              </a:xfrm>
              <a:custGeom>
                <a:avLst/>
                <a:gdLst/>
                <a:ahLst/>
                <a:cxnLst/>
                <a:rect l="l" t="t" r="r" b="b"/>
                <a:pathLst>
                  <a:path w="857413" h="1518164" extrusionOk="0">
                    <a:moveTo>
                      <a:pt x="135" y="1509166"/>
                    </a:moveTo>
                    <a:cubicBezTo>
                      <a:pt x="492" y="1511577"/>
                      <a:pt x="1384" y="1513810"/>
                      <a:pt x="3169" y="1515328"/>
                    </a:cubicBezTo>
                    <a:cubicBezTo>
                      <a:pt x="6829" y="1518900"/>
                      <a:pt x="13969" y="1519703"/>
                      <a:pt x="26197" y="1514167"/>
                    </a:cubicBezTo>
                    <a:cubicBezTo>
                      <a:pt x="145261" y="1460678"/>
                      <a:pt x="251115" y="1366202"/>
                      <a:pt x="337245" y="1255742"/>
                    </a:cubicBezTo>
                    <a:cubicBezTo>
                      <a:pt x="339297" y="1253420"/>
                      <a:pt x="341082" y="1250920"/>
                      <a:pt x="342957" y="1248509"/>
                    </a:cubicBezTo>
                    <a:cubicBezTo>
                      <a:pt x="349651" y="1239847"/>
                      <a:pt x="356256" y="1231006"/>
                      <a:pt x="362682" y="1222077"/>
                    </a:cubicBezTo>
                    <a:cubicBezTo>
                      <a:pt x="363931" y="1220559"/>
                      <a:pt x="364913" y="1219041"/>
                      <a:pt x="365984" y="1217523"/>
                    </a:cubicBezTo>
                    <a:cubicBezTo>
                      <a:pt x="432032" y="1125815"/>
                      <a:pt x="484869" y="1025624"/>
                      <a:pt x="521285" y="929897"/>
                    </a:cubicBezTo>
                    <a:cubicBezTo>
                      <a:pt x="545205" y="867032"/>
                      <a:pt x="563502" y="801846"/>
                      <a:pt x="579478" y="735677"/>
                    </a:cubicBezTo>
                    <a:cubicBezTo>
                      <a:pt x="580371" y="731926"/>
                      <a:pt x="581352" y="728265"/>
                      <a:pt x="582245" y="724604"/>
                    </a:cubicBezTo>
                    <a:cubicBezTo>
                      <a:pt x="584476" y="714781"/>
                      <a:pt x="586797" y="704959"/>
                      <a:pt x="589028" y="695047"/>
                    </a:cubicBezTo>
                    <a:cubicBezTo>
                      <a:pt x="589653" y="692368"/>
                      <a:pt x="590278" y="689689"/>
                      <a:pt x="590902" y="686921"/>
                    </a:cubicBezTo>
                    <a:cubicBezTo>
                      <a:pt x="636243" y="487074"/>
                      <a:pt x="668642" y="282495"/>
                      <a:pt x="780476" y="111492"/>
                    </a:cubicBezTo>
                    <a:cubicBezTo>
                      <a:pt x="791990" y="93989"/>
                      <a:pt x="804218" y="76755"/>
                      <a:pt x="817427" y="60057"/>
                    </a:cubicBezTo>
                    <a:cubicBezTo>
                      <a:pt x="827245" y="47555"/>
                      <a:pt x="837777" y="35232"/>
                      <a:pt x="848666" y="23088"/>
                    </a:cubicBezTo>
                    <a:cubicBezTo>
                      <a:pt x="849558" y="22105"/>
                      <a:pt x="849469" y="21034"/>
                      <a:pt x="848934" y="20141"/>
                    </a:cubicBezTo>
                    <a:cubicBezTo>
                      <a:pt x="850183" y="19426"/>
                      <a:pt x="851433" y="18623"/>
                      <a:pt x="852772" y="17908"/>
                    </a:cubicBezTo>
                    <a:cubicBezTo>
                      <a:pt x="863928" y="11658"/>
                      <a:pt x="852861" y="-4862"/>
                      <a:pt x="841793" y="1388"/>
                    </a:cubicBezTo>
                    <a:cubicBezTo>
                      <a:pt x="590992" y="141138"/>
                      <a:pt x="417216" y="420280"/>
                      <a:pt x="313949" y="680938"/>
                    </a:cubicBezTo>
                    <a:cubicBezTo>
                      <a:pt x="287352" y="747910"/>
                      <a:pt x="267181" y="818098"/>
                      <a:pt x="248884" y="889267"/>
                    </a:cubicBezTo>
                    <a:cubicBezTo>
                      <a:pt x="248259" y="891589"/>
                      <a:pt x="247634" y="893821"/>
                      <a:pt x="247009" y="896143"/>
                    </a:cubicBezTo>
                    <a:cubicBezTo>
                      <a:pt x="241833" y="916324"/>
                      <a:pt x="236835" y="936505"/>
                      <a:pt x="231747" y="956776"/>
                    </a:cubicBezTo>
                    <a:cubicBezTo>
                      <a:pt x="231301" y="958651"/>
                      <a:pt x="230855" y="960526"/>
                      <a:pt x="230319" y="962401"/>
                    </a:cubicBezTo>
                    <a:cubicBezTo>
                      <a:pt x="182926" y="1153854"/>
                      <a:pt x="136871" y="1346289"/>
                      <a:pt x="3705" y="1496218"/>
                    </a:cubicBezTo>
                    <a:cubicBezTo>
                      <a:pt x="1117" y="1499344"/>
                      <a:pt x="-490" y="1504523"/>
                      <a:pt x="135" y="1509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10"/>
              <p:cNvSpPr/>
              <p:nvPr/>
            </p:nvSpPr>
            <p:spPr>
              <a:xfrm>
                <a:off x="4098957" y="146536"/>
                <a:ext cx="817292" cy="1455181"/>
              </a:xfrm>
              <a:custGeom>
                <a:avLst/>
                <a:gdLst/>
                <a:ahLst/>
                <a:cxnLst/>
                <a:rect l="l" t="t" r="r" b="b"/>
                <a:pathLst>
                  <a:path w="817292" h="1455181" extrusionOk="0">
                    <a:moveTo>
                      <a:pt x="387716" y="893951"/>
                    </a:moveTo>
                    <a:cubicBezTo>
                      <a:pt x="335860" y="896273"/>
                      <a:pt x="281862" y="906810"/>
                      <a:pt x="230184" y="902345"/>
                    </a:cubicBezTo>
                    <a:cubicBezTo>
                      <a:pt x="230630" y="900470"/>
                      <a:pt x="231077" y="898594"/>
                      <a:pt x="231612" y="896719"/>
                    </a:cubicBezTo>
                    <a:cubicBezTo>
                      <a:pt x="283736" y="896094"/>
                      <a:pt x="337556" y="883860"/>
                      <a:pt x="389055" y="890558"/>
                    </a:cubicBezTo>
                    <a:cubicBezTo>
                      <a:pt x="395571" y="873234"/>
                      <a:pt x="401640" y="855643"/>
                      <a:pt x="407441" y="838051"/>
                    </a:cubicBezTo>
                    <a:cubicBezTo>
                      <a:pt x="370491" y="832783"/>
                      <a:pt x="331040" y="839391"/>
                      <a:pt x="293733" y="837962"/>
                    </a:cubicBezTo>
                    <a:cubicBezTo>
                      <a:pt x="278113" y="837337"/>
                      <a:pt x="262494" y="836712"/>
                      <a:pt x="246875" y="836087"/>
                    </a:cubicBezTo>
                    <a:cubicBezTo>
                      <a:pt x="247410" y="833765"/>
                      <a:pt x="248035" y="831533"/>
                      <a:pt x="248749" y="829211"/>
                    </a:cubicBezTo>
                    <a:cubicBezTo>
                      <a:pt x="270348" y="830372"/>
                      <a:pt x="292037" y="831443"/>
                      <a:pt x="313725" y="831979"/>
                    </a:cubicBezTo>
                    <a:cubicBezTo>
                      <a:pt x="345678" y="832693"/>
                      <a:pt x="377720" y="826800"/>
                      <a:pt x="409137" y="833140"/>
                    </a:cubicBezTo>
                    <a:cubicBezTo>
                      <a:pt x="431986" y="763131"/>
                      <a:pt x="469651" y="602218"/>
                      <a:pt x="470900" y="596950"/>
                    </a:cubicBezTo>
                    <a:cubicBezTo>
                      <a:pt x="502942" y="453717"/>
                      <a:pt x="538822" y="306645"/>
                      <a:pt x="627094" y="186273"/>
                    </a:cubicBezTo>
                    <a:cubicBezTo>
                      <a:pt x="680021" y="114211"/>
                      <a:pt x="747764" y="56078"/>
                      <a:pt x="817293" y="0"/>
                    </a:cubicBezTo>
                    <a:cubicBezTo>
                      <a:pt x="804083" y="16788"/>
                      <a:pt x="791766" y="34022"/>
                      <a:pt x="780342" y="51435"/>
                    </a:cubicBezTo>
                    <a:cubicBezTo>
                      <a:pt x="724648" y="98494"/>
                      <a:pt x="671988" y="148411"/>
                      <a:pt x="629861" y="208865"/>
                    </a:cubicBezTo>
                    <a:cubicBezTo>
                      <a:pt x="552299" y="320219"/>
                      <a:pt x="518294" y="452378"/>
                      <a:pt x="488662" y="583644"/>
                    </a:cubicBezTo>
                    <a:lnTo>
                      <a:pt x="489287" y="583734"/>
                    </a:lnTo>
                    <a:cubicBezTo>
                      <a:pt x="523381" y="597485"/>
                      <a:pt x="557208" y="612041"/>
                      <a:pt x="590768" y="626864"/>
                    </a:cubicBezTo>
                    <a:cubicBezTo>
                      <a:pt x="590143" y="629543"/>
                      <a:pt x="589518" y="632222"/>
                      <a:pt x="588893" y="634990"/>
                    </a:cubicBezTo>
                    <a:cubicBezTo>
                      <a:pt x="554620" y="621060"/>
                      <a:pt x="520704" y="606504"/>
                      <a:pt x="486966" y="591235"/>
                    </a:cubicBezTo>
                    <a:cubicBezTo>
                      <a:pt x="485003" y="600164"/>
                      <a:pt x="482949" y="609005"/>
                      <a:pt x="480986" y="618024"/>
                    </a:cubicBezTo>
                    <a:cubicBezTo>
                      <a:pt x="515170" y="631686"/>
                      <a:pt x="548729" y="647760"/>
                      <a:pt x="582110" y="664547"/>
                    </a:cubicBezTo>
                    <a:cubicBezTo>
                      <a:pt x="581217" y="668298"/>
                      <a:pt x="580236" y="671959"/>
                      <a:pt x="579343" y="675620"/>
                    </a:cubicBezTo>
                    <a:cubicBezTo>
                      <a:pt x="544891" y="660350"/>
                      <a:pt x="511243" y="644009"/>
                      <a:pt x="479380" y="625257"/>
                    </a:cubicBezTo>
                    <a:cubicBezTo>
                      <a:pt x="475631" y="641866"/>
                      <a:pt x="471971" y="658475"/>
                      <a:pt x="468223" y="674995"/>
                    </a:cubicBezTo>
                    <a:cubicBezTo>
                      <a:pt x="433503" y="826264"/>
                      <a:pt x="385039" y="961727"/>
                      <a:pt x="302122" y="1091744"/>
                    </a:cubicBezTo>
                    <a:cubicBezTo>
                      <a:pt x="320687" y="1111300"/>
                      <a:pt x="340412" y="1129695"/>
                      <a:pt x="358620" y="1149787"/>
                    </a:cubicBezTo>
                    <a:cubicBezTo>
                      <a:pt x="360851" y="1152287"/>
                      <a:pt x="363261" y="1154787"/>
                      <a:pt x="365849" y="1157288"/>
                    </a:cubicBezTo>
                    <a:cubicBezTo>
                      <a:pt x="364778" y="1158806"/>
                      <a:pt x="363797" y="1160324"/>
                      <a:pt x="362547" y="1161842"/>
                    </a:cubicBezTo>
                    <a:cubicBezTo>
                      <a:pt x="356032" y="1156127"/>
                      <a:pt x="349605" y="1150590"/>
                      <a:pt x="344339" y="1145233"/>
                    </a:cubicBezTo>
                    <a:cubicBezTo>
                      <a:pt x="328720" y="1129427"/>
                      <a:pt x="314350" y="1112371"/>
                      <a:pt x="299088" y="1096476"/>
                    </a:cubicBezTo>
                    <a:cubicBezTo>
                      <a:pt x="295250" y="1102459"/>
                      <a:pt x="291412" y="1108442"/>
                      <a:pt x="287396" y="1114425"/>
                    </a:cubicBezTo>
                    <a:cubicBezTo>
                      <a:pt x="285878" y="1116568"/>
                      <a:pt x="284450" y="1118801"/>
                      <a:pt x="282933" y="1121122"/>
                    </a:cubicBezTo>
                    <a:cubicBezTo>
                      <a:pt x="303551" y="1142643"/>
                      <a:pt x="322651" y="1166128"/>
                      <a:pt x="342911" y="1188363"/>
                    </a:cubicBezTo>
                    <a:cubicBezTo>
                      <a:pt x="341037" y="1190774"/>
                      <a:pt x="339252" y="1193274"/>
                      <a:pt x="337199" y="1195596"/>
                    </a:cubicBezTo>
                    <a:cubicBezTo>
                      <a:pt x="316046" y="1174432"/>
                      <a:pt x="296589" y="1150769"/>
                      <a:pt x="278024" y="1128534"/>
                    </a:cubicBezTo>
                    <a:cubicBezTo>
                      <a:pt x="200195" y="1244977"/>
                      <a:pt x="118528" y="1373207"/>
                      <a:pt x="3035" y="1455182"/>
                    </a:cubicBezTo>
                    <a:cubicBezTo>
                      <a:pt x="1250" y="1453664"/>
                      <a:pt x="357" y="1451431"/>
                      <a:pt x="0" y="1449020"/>
                    </a:cubicBezTo>
                    <a:cubicBezTo>
                      <a:pt x="121563" y="1340346"/>
                      <a:pt x="216261" y="1203186"/>
                      <a:pt x="302926" y="1065758"/>
                    </a:cubicBezTo>
                    <a:cubicBezTo>
                      <a:pt x="337913" y="1010305"/>
                      <a:pt x="365225" y="952887"/>
                      <a:pt x="387716" y="8939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0"/>
              <p:cNvSpPr/>
              <p:nvPr/>
            </p:nvSpPr>
            <p:spPr>
              <a:xfrm>
                <a:off x="4374064" y="894688"/>
                <a:ext cx="41940" cy="46363"/>
              </a:xfrm>
              <a:custGeom>
                <a:avLst/>
                <a:gdLst/>
                <a:ahLst/>
                <a:cxnLst/>
                <a:rect l="l" t="t" r="r" b="b"/>
                <a:pathLst>
                  <a:path w="41940" h="46363" extrusionOk="0">
                    <a:moveTo>
                      <a:pt x="597" y="38642"/>
                    </a:moveTo>
                    <a:cubicBezTo>
                      <a:pt x="1578" y="43911"/>
                      <a:pt x="6487" y="47125"/>
                      <a:pt x="11039" y="45875"/>
                    </a:cubicBezTo>
                    <a:cubicBezTo>
                      <a:pt x="13360" y="46768"/>
                      <a:pt x="15948" y="46500"/>
                      <a:pt x="18001" y="44536"/>
                    </a:cubicBezTo>
                    <a:cubicBezTo>
                      <a:pt x="31478" y="50429"/>
                      <a:pt x="50578" y="16675"/>
                      <a:pt x="37637" y="4174"/>
                    </a:cubicBezTo>
                    <a:cubicBezTo>
                      <a:pt x="30318" y="-2881"/>
                      <a:pt x="18001" y="-113"/>
                      <a:pt x="11039" y="5960"/>
                    </a:cubicBezTo>
                    <a:cubicBezTo>
                      <a:pt x="2114" y="13818"/>
                      <a:pt x="-1546" y="27123"/>
                      <a:pt x="597" y="386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0"/>
              <p:cNvSpPr/>
              <p:nvPr/>
            </p:nvSpPr>
            <p:spPr>
              <a:xfrm>
                <a:off x="4397860" y="846063"/>
                <a:ext cx="29777" cy="27046"/>
              </a:xfrm>
              <a:custGeom>
                <a:avLst/>
                <a:gdLst/>
                <a:ahLst/>
                <a:cxnLst/>
                <a:rect l="l" t="t" r="r" b="b"/>
                <a:pathLst>
                  <a:path w="29777" h="27046" extrusionOk="0">
                    <a:moveTo>
                      <a:pt x="720" y="18241"/>
                    </a:moveTo>
                    <a:cubicBezTo>
                      <a:pt x="3755" y="27081"/>
                      <a:pt x="13483" y="29046"/>
                      <a:pt x="21159" y="25116"/>
                    </a:cubicBezTo>
                    <a:cubicBezTo>
                      <a:pt x="22141" y="24581"/>
                      <a:pt x="23122" y="24134"/>
                      <a:pt x="24104" y="23598"/>
                    </a:cubicBezTo>
                    <a:cubicBezTo>
                      <a:pt x="29102" y="21009"/>
                      <a:pt x="30888" y="13597"/>
                      <a:pt x="29102" y="8686"/>
                    </a:cubicBezTo>
                    <a:cubicBezTo>
                      <a:pt x="27228" y="3328"/>
                      <a:pt x="21695" y="-333"/>
                      <a:pt x="15982" y="24"/>
                    </a:cubicBezTo>
                    <a:cubicBezTo>
                      <a:pt x="14911" y="113"/>
                      <a:pt x="13751" y="203"/>
                      <a:pt x="12680" y="292"/>
                    </a:cubicBezTo>
                    <a:cubicBezTo>
                      <a:pt x="3844" y="828"/>
                      <a:pt x="-2136" y="9936"/>
                      <a:pt x="720" y="182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5" name="Google Shape;445;p10"/>
            <p:cNvGrpSpPr/>
            <p:nvPr/>
          </p:nvGrpSpPr>
          <p:grpSpPr>
            <a:xfrm>
              <a:off x="3310709" y="-34564"/>
              <a:ext cx="1723963" cy="1391012"/>
              <a:chOff x="3310709" y="-34564"/>
              <a:chExt cx="1723963" cy="1391012"/>
            </a:xfrm>
          </p:grpSpPr>
          <p:sp>
            <p:nvSpPr>
              <p:cNvPr id="446" name="Google Shape;446;p10"/>
              <p:cNvSpPr/>
              <p:nvPr/>
            </p:nvSpPr>
            <p:spPr>
              <a:xfrm>
                <a:off x="3310709" y="-34564"/>
                <a:ext cx="1723944" cy="1391012"/>
              </a:xfrm>
              <a:custGeom>
                <a:avLst/>
                <a:gdLst/>
                <a:ahLst/>
                <a:cxnLst/>
                <a:rect l="l" t="t" r="r" b="b"/>
                <a:pathLst>
                  <a:path w="1723944" h="1391012" extrusionOk="0">
                    <a:moveTo>
                      <a:pt x="1837" y="1384644"/>
                    </a:moveTo>
                    <a:cubicBezTo>
                      <a:pt x="4514" y="1389466"/>
                      <a:pt x="10048" y="1392592"/>
                      <a:pt x="16296" y="1390181"/>
                    </a:cubicBezTo>
                    <a:cubicBezTo>
                      <a:pt x="135360" y="1343121"/>
                      <a:pt x="249783" y="1287221"/>
                      <a:pt x="359207" y="1222749"/>
                    </a:cubicBezTo>
                    <a:cubicBezTo>
                      <a:pt x="362242" y="1220963"/>
                      <a:pt x="365365" y="1219177"/>
                      <a:pt x="368489" y="1217302"/>
                    </a:cubicBezTo>
                    <a:cubicBezTo>
                      <a:pt x="377147" y="1212123"/>
                      <a:pt x="385805" y="1206943"/>
                      <a:pt x="394462" y="1201586"/>
                    </a:cubicBezTo>
                    <a:cubicBezTo>
                      <a:pt x="397140" y="1200068"/>
                      <a:pt x="399728" y="1198371"/>
                      <a:pt x="402316" y="1196674"/>
                    </a:cubicBezTo>
                    <a:cubicBezTo>
                      <a:pt x="574486" y="1090590"/>
                      <a:pt x="733178" y="963252"/>
                      <a:pt x="875627" y="817252"/>
                    </a:cubicBezTo>
                    <a:cubicBezTo>
                      <a:pt x="877501" y="815377"/>
                      <a:pt x="879286" y="813501"/>
                      <a:pt x="881071" y="811626"/>
                    </a:cubicBezTo>
                    <a:cubicBezTo>
                      <a:pt x="883124" y="809572"/>
                      <a:pt x="885177" y="807429"/>
                      <a:pt x="887140" y="805286"/>
                    </a:cubicBezTo>
                    <a:cubicBezTo>
                      <a:pt x="899279" y="792695"/>
                      <a:pt x="911328" y="780104"/>
                      <a:pt x="923377" y="767335"/>
                    </a:cubicBezTo>
                    <a:cubicBezTo>
                      <a:pt x="925341" y="765281"/>
                      <a:pt x="927215" y="763227"/>
                      <a:pt x="929179" y="761173"/>
                    </a:cubicBezTo>
                    <a:cubicBezTo>
                      <a:pt x="1037532" y="645266"/>
                      <a:pt x="1139548" y="523465"/>
                      <a:pt x="1246920" y="406665"/>
                    </a:cubicBezTo>
                    <a:cubicBezTo>
                      <a:pt x="1370001" y="272987"/>
                      <a:pt x="1511378" y="106002"/>
                      <a:pt x="1688456" y="45191"/>
                    </a:cubicBezTo>
                    <a:cubicBezTo>
                      <a:pt x="1692473" y="44387"/>
                      <a:pt x="1696489" y="43316"/>
                      <a:pt x="1699881" y="41619"/>
                    </a:cubicBezTo>
                    <a:cubicBezTo>
                      <a:pt x="1702737" y="40280"/>
                      <a:pt x="1704522" y="38047"/>
                      <a:pt x="1705504" y="35636"/>
                    </a:cubicBezTo>
                    <a:cubicBezTo>
                      <a:pt x="1707825" y="34565"/>
                      <a:pt x="1709967" y="33047"/>
                      <a:pt x="1711573" y="30546"/>
                    </a:cubicBezTo>
                    <a:cubicBezTo>
                      <a:pt x="1711751" y="30278"/>
                      <a:pt x="1711662" y="30100"/>
                      <a:pt x="1711841" y="29832"/>
                    </a:cubicBezTo>
                    <a:cubicBezTo>
                      <a:pt x="1719427" y="28760"/>
                      <a:pt x="1723265" y="23135"/>
                      <a:pt x="1723890" y="16973"/>
                    </a:cubicBezTo>
                    <a:cubicBezTo>
                      <a:pt x="1724336" y="11347"/>
                      <a:pt x="1722016" y="5275"/>
                      <a:pt x="1717107" y="2239"/>
                    </a:cubicBezTo>
                    <a:cubicBezTo>
                      <a:pt x="1714786" y="721"/>
                      <a:pt x="1711751" y="-83"/>
                      <a:pt x="1708271" y="7"/>
                    </a:cubicBezTo>
                    <a:cubicBezTo>
                      <a:pt x="1663465" y="2061"/>
                      <a:pt x="1619553" y="8222"/>
                      <a:pt x="1576800" y="17598"/>
                    </a:cubicBezTo>
                    <a:cubicBezTo>
                      <a:pt x="1561360" y="21081"/>
                      <a:pt x="1546097" y="24831"/>
                      <a:pt x="1530925" y="29207"/>
                    </a:cubicBezTo>
                    <a:cubicBezTo>
                      <a:pt x="1439529" y="54835"/>
                      <a:pt x="1352507" y="95197"/>
                      <a:pt x="1269501" y="143953"/>
                    </a:cubicBezTo>
                    <a:cubicBezTo>
                      <a:pt x="1114290" y="235304"/>
                      <a:pt x="963987" y="346568"/>
                      <a:pt x="826894" y="463279"/>
                    </a:cubicBezTo>
                    <a:cubicBezTo>
                      <a:pt x="720326" y="554005"/>
                      <a:pt x="626699" y="660089"/>
                      <a:pt x="534501" y="766442"/>
                    </a:cubicBezTo>
                    <a:cubicBezTo>
                      <a:pt x="532269" y="768942"/>
                      <a:pt x="530127" y="771442"/>
                      <a:pt x="527985" y="773853"/>
                    </a:cubicBezTo>
                    <a:cubicBezTo>
                      <a:pt x="518524" y="784748"/>
                      <a:pt x="509153" y="795553"/>
                      <a:pt x="499781" y="806447"/>
                    </a:cubicBezTo>
                    <a:lnTo>
                      <a:pt x="499692" y="806447"/>
                    </a:lnTo>
                    <a:cubicBezTo>
                      <a:pt x="497461" y="809215"/>
                      <a:pt x="495050" y="811805"/>
                      <a:pt x="492819" y="814484"/>
                    </a:cubicBezTo>
                    <a:lnTo>
                      <a:pt x="492730" y="814484"/>
                    </a:lnTo>
                    <a:cubicBezTo>
                      <a:pt x="473094" y="837165"/>
                      <a:pt x="453548" y="859668"/>
                      <a:pt x="433734" y="881992"/>
                    </a:cubicBezTo>
                    <a:cubicBezTo>
                      <a:pt x="289857" y="1044512"/>
                      <a:pt x="146784" y="1207658"/>
                      <a:pt x="2997" y="1370267"/>
                    </a:cubicBezTo>
                    <a:cubicBezTo>
                      <a:pt x="1926" y="1371428"/>
                      <a:pt x="1212" y="1372768"/>
                      <a:pt x="677" y="1374107"/>
                    </a:cubicBezTo>
                    <a:lnTo>
                      <a:pt x="677" y="1374196"/>
                    </a:lnTo>
                    <a:cubicBezTo>
                      <a:pt x="-573" y="1377679"/>
                      <a:pt x="-38" y="1381429"/>
                      <a:pt x="1837" y="13846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0"/>
              <p:cNvSpPr/>
              <p:nvPr/>
            </p:nvSpPr>
            <p:spPr>
              <a:xfrm>
                <a:off x="3310709" y="-32414"/>
                <a:ext cx="1723963" cy="1382404"/>
              </a:xfrm>
              <a:custGeom>
                <a:avLst/>
                <a:gdLst/>
                <a:ahLst/>
                <a:cxnLst/>
                <a:rect l="l" t="t" r="r" b="b"/>
                <a:pathLst>
                  <a:path w="1723963" h="1382404" extrusionOk="0">
                    <a:moveTo>
                      <a:pt x="677" y="1371957"/>
                    </a:moveTo>
                    <a:lnTo>
                      <a:pt x="677" y="1371957"/>
                    </a:lnTo>
                    <a:cubicBezTo>
                      <a:pt x="142232" y="1295519"/>
                      <a:pt x="264598" y="1197382"/>
                      <a:pt x="380895" y="1084511"/>
                    </a:cubicBezTo>
                    <a:cubicBezTo>
                      <a:pt x="461491" y="1006376"/>
                      <a:pt x="539320" y="925562"/>
                      <a:pt x="618756" y="846356"/>
                    </a:cubicBezTo>
                    <a:cubicBezTo>
                      <a:pt x="577878" y="838587"/>
                      <a:pt x="531377" y="829836"/>
                      <a:pt x="492819" y="812334"/>
                    </a:cubicBezTo>
                    <a:cubicBezTo>
                      <a:pt x="495050" y="809655"/>
                      <a:pt x="497371" y="807065"/>
                      <a:pt x="499692" y="804297"/>
                    </a:cubicBezTo>
                    <a:lnTo>
                      <a:pt x="499781" y="804297"/>
                    </a:lnTo>
                    <a:cubicBezTo>
                      <a:pt x="541284" y="812512"/>
                      <a:pt x="583501" y="828943"/>
                      <a:pt x="623486" y="840819"/>
                    </a:cubicBezTo>
                    <a:cubicBezTo>
                      <a:pt x="623665" y="840819"/>
                      <a:pt x="623843" y="840998"/>
                      <a:pt x="623932" y="841087"/>
                    </a:cubicBezTo>
                    <a:cubicBezTo>
                      <a:pt x="633661" y="831354"/>
                      <a:pt x="643568" y="821710"/>
                      <a:pt x="653297" y="812066"/>
                    </a:cubicBezTo>
                    <a:cubicBezTo>
                      <a:pt x="611615" y="798493"/>
                      <a:pt x="569755" y="785098"/>
                      <a:pt x="527985" y="771704"/>
                    </a:cubicBezTo>
                    <a:cubicBezTo>
                      <a:pt x="530127" y="769203"/>
                      <a:pt x="532269" y="766703"/>
                      <a:pt x="534501" y="764292"/>
                    </a:cubicBezTo>
                    <a:cubicBezTo>
                      <a:pt x="576093" y="776526"/>
                      <a:pt x="617238" y="791706"/>
                      <a:pt x="656421" y="809119"/>
                    </a:cubicBezTo>
                    <a:cubicBezTo>
                      <a:pt x="676146" y="789742"/>
                      <a:pt x="695960" y="770364"/>
                      <a:pt x="716042" y="751344"/>
                    </a:cubicBezTo>
                    <a:cubicBezTo>
                      <a:pt x="835106" y="638205"/>
                      <a:pt x="958989" y="530334"/>
                      <a:pt x="1086086" y="426303"/>
                    </a:cubicBezTo>
                    <a:cubicBezTo>
                      <a:pt x="1214432" y="321290"/>
                      <a:pt x="1345902" y="218956"/>
                      <a:pt x="1482906" y="125462"/>
                    </a:cubicBezTo>
                    <a:cubicBezTo>
                      <a:pt x="1556361" y="75367"/>
                      <a:pt x="1633923" y="29647"/>
                      <a:pt x="1717107" y="0"/>
                    </a:cubicBezTo>
                    <a:cubicBezTo>
                      <a:pt x="1722016" y="3036"/>
                      <a:pt x="1724426" y="9108"/>
                      <a:pt x="1723890" y="14734"/>
                    </a:cubicBezTo>
                    <a:cubicBezTo>
                      <a:pt x="1603398" y="56793"/>
                      <a:pt x="1495312" y="134303"/>
                      <a:pt x="1392225" y="209223"/>
                    </a:cubicBezTo>
                    <a:cubicBezTo>
                      <a:pt x="1210505" y="341561"/>
                      <a:pt x="1035926" y="483453"/>
                      <a:pt x="868397" y="633204"/>
                    </a:cubicBezTo>
                    <a:cubicBezTo>
                      <a:pt x="889282" y="674817"/>
                      <a:pt x="908650" y="717054"/>
                      <a:pt x="929179" y="758845"/>
                    </a:cubicBezTo>
                    <a:cubicBezTo>
                      <a:pt x="927215" y="760899"/>
                      <a:pt x="925341" y="762953"/>
                      <a:pt x="923377" y="765006"/>
                    </a:cubicBezTo>
                    <a:cubicBezTo>
                      <a:pt x="901421" y="723751"/>
                      <a:pt x="881874" y="680710"/>
                      <a:pt x="862328" y="638651"/>
                    </a:cubicBezTo>
                    <a:cubicBezTo>
                      <a:pt x="847601" y="651778"/>
                      <a:pt x="833053" y="665083"/>
                      <a:pt x="818505" y="678388"/>
                    </a:cubicBezTo>
                    <a:cubicBezTo>
                      <a:pt x="841532" y="719554"/>
                      <a:pt x="866077" y="760542"/>
                      <a:pt x="887140" y="802958"/>
                    </a:cubicBezTo>
                    <a:cubicBezTo>
                      <a:pt x="885177" y="805101"/>
                      <a:pt x="883124" y="807244"/>
                      <a:pt x="881071" y="809298"/>
                    </a:cubicBezTo>
                    <a:cubicBezTo>
                      <a:pt x="856437" y="768400"/>
                      <a:pt x="835106" y="725359"/>
                      <a:pt x="812882" y="683478"/>
                    </a:cubicBezTo>
                    <a:cubicBezTo>
                      <a:pt x="748173" y="742504"/>
                      <a:pt x="684446" y="802690"/>
                      <a:pt x="622147" y="864215"/>
                    </a:cubicBezTo>
                    <a:cubicBezTo>
                      <a:pt x="537535" y="947529"/>
                      <a:pt x="453369" y="1038433"/>
                      <a:pt x="363759" y="1123444"/>
                    </a:cubicBezTo>
                    <a:cubicBezTo>
                      <a:pt x="376433" y="1147197"/>
                      <a:pt x="389642" y="1170682"/>
                      <a:pt x="402316" y="1194524"/>
                    </a:cubicBezTo>
                    <a:cubicBezTo>
                      <a:pt x="399728" y="1196221"/>
                      <a:pt x="397140" y="1197828"/>
                      <a:pt x="394462" y="1199436"/>
                    </a:cubicBezTo>
                    <a:cubicBezTo>
                      <a:pt x="382770" y="1175326"/>
                      <a:pt x="371792" y="1150948"/>
                      <a:pt x="360189" y="1126837"/>
                    </a:cubicBezTo>
                    <a:cubicBezTo>
                      <a:pt x="349746" y="1136660"/>
                      <a:pt x="339214" y="1146393"/>
                      <a:pt x="328593" y="1156127"/>
                    </a:cubicBezTo>
                    <a:cubicBezTo>
                      <a:pt x="342427" y="1175236"/>
                      <a:pt x="355637" y="1195060"/>
                      <a:pt x="368489" y="1215063"/>
                    </a:cubicBezTo>
                    <a:cubicBezTo>
                      <a:pt x="365365" y="1216938"/>
                      <a:pt x="362331" y="1218724"/>
                      <a:pt x="359207" y="1220510"/>
                    </a:cubicBezTo>
                    <a:cubicBezTo>
                      <a:pt x="345551" y="1201757"/>
                      <a:pt x="332877" y="1182201"/>
                      <a:pt x="322078" y="1162110"/>
                    </a:cubicBezTo>
                    <a:cubicBezTo>
                      <a:pt x="224524" y="1250514"/>
                      <a:pt x="120187" y="1329452"/>
                      <a:pt x="1837" y="1382405"/>
                    </a:cubicBezTo>
                    <a:cubicBezTo>
                      <a:pt x="-38" y="1379280"/>
                      <a:pt x="-573" y="1375529"/>
                      <a:pt x="677" y="1371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0"/>
              <p:cNvSpPr/>
              <p:nvPr/>
            </p:nvSpPr>
            <p:spPr>
              <a:xfrm>
                <a:off x="3839092" y="986723"/>
                <a:ext cx="55507" cy="44005"/>
              </a:xfrm>
              <a:custGeom>
                <a:avLst/>
                <a:gdLst/>
                <a:ahLst/>
                <a:cxnLst/>
                <a:rect l="l" t="t" r="r" b="b"/>
                <a:pathLst>
                  <a:path w="55507" h="44005" extrusionOk="0">
                    <a:moveTo>
                      <a:pt x="317" y="28046"/>
                    </a:moveTo>
                    <a:cubicBezTo>
                      <a:pt x="941" y="31708"/>
                      <a:pt x="3440" y="36083"/>
                      <a:pt x="7725" y="36440"/>
                    </a:cubicBezTo>
                    <a:cubicBezTo>
                      <a:pt x="8796" y="36530"/>
                      <a:pt x="9867" y="36530"/>
                      <a:pt x="10938" y="36530"/>
                    </a:cubicBezTo>
                    <a:cubicBezTo>
                      <a:pt x="12901" y="39119"/>
                      <a:pt x="15668" y="41084"/>
                      <a:pt x="19060" y="42066"/>
                    </a:cubicBezTo>
                    <a:cubicBezTo>
                      <a:pt x="21023" y="42602"/>
                      <a:pt x="23076" y="42780"/>
                      <a:pt x="25129" y="42691"/>
                    </a:cubicBezTo>
                    <a:cubicBezTo>
                      <a:pt x="41730" y="49210"/>
                      <a:pt x="57528" y="30190"/>
                      <a:pt x="55296" y="14205"/>
                    </a:cubicBezTo>
                    <a:cubicBezTo>
                      <a:pt x="54761" y="10187"/>
                      <a:pt x="52351" y="7865"/>
                      <a:pt x="48692" y="6704"/>
                    </a:cubicBezTo>
                    <a:cubicBezTo>
                      <a:pt x="45032" y="5544"/>
                      <a:pt x="41105" y="5008"/>
                      <a:pt x="37178" y="5276"/>
                    </a:cubicBezTo>
                    <a:cubicBezTo>
                      <a:pt x="34768" y="3222"/>
                      <a:pt x="31912" y="1615"/>
                      <a:pt x="28610" y="722"/>
                    </a:cubicBezTo>
                    <a:cubicBezTo>
                      <a:pt x="12366" y="-3565"/>
                      <a:pt x="-2361" y="11973"/>
                      <a:pt x="317" y="280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0"/>
              <p:cNvSpPr/>
              <p:nvPr/>
            </p:nvSpPr>
            <p:spPr>
              <a:xfrm>
                <a:off x="3783439" y="1014613"/>
                <a:ext cx="25680" cy="24985"/>
              </a:xfrm>
              <a:custGeom>
                <a:avLst/>
                <a:gdLst/>
                <a:ahLst/>
                <a:cxnLst/>
                <a:rect l="l" t="t" r="r" b="b"/>
                <a:pathLst>
                  <a:path w="25680" h="24985" extrusionOk="0">
                    <a:moveTo>
                      <a:pt x="543" y="18373"/>
                    </a:moveTo>
                    <a:cubicBezTo>
                      <a:pt x="2418" y="23909"/>
                      <a:pt x="8040" y="25874"/>
                      <a:pt x="13307" y="24624"/>
                    </a:cubicBezTo>
                    <a:cubicBezTo>
                      <a:pt x="16341" y="23909"/>
                      <a:pt x="18662" y="22123"/>
                      <a:pt x="21161" y="20427"/>
                    </a:cubicBezTo>
                    <a:cubicBezTo>
                      <a:pt x="26873" y="16408"/>
                      <a:pt x="26605" y="9800"/>
                      <a:pt x="23481" y="5335"/>
                    </a:cubicBezTo>
                    <a:cubicBezTo>
                      <a:pt x="23124" y="2299"/>
                      <a:pt x="20893" y="-469"/>
                      <a:pt x="17234" y="67"/>
                    </a:cubicBezTo>
                    <a:cubicBezTo>
                      <a:pt x="16252" y="246"/>
                      <a:pt x="15270" y="513"/>
                      <a:pt x="14378" y="781"/>
                    </a:cubicBezTo>
                    <a:cubicBezTo>
                      <a:pt x="12771" y="960"/>
                      <a:pt x="11075" y="1496"/>
                      <a:pt x="9380" y="2656"/>
                    </a:cubicBezTo>
                    <a:cubicBezTo>
                      <a:pt x="6969" y="4353"/>
                      <a:pt x="4292" y="5961"/>
                      <a:pt x="2596" y="8461"/>
                    </a:cubicBezTo>
                    <a:cubicBezTo>
                      <a:pt x="2775" y="8461"/>
                      <a:pt x="2864" y="8461"/>
                      <a:pt x="3042" y="8461"/>
                    </a:cubicBezTo>
                    <a:cubicBezTo>
                      <a:pt x="454" y="11050"/>
                      <a:pt x="-796" y="14533"/>
                      <a:pt x="543" y="18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0" name="Google Shape;450;p10"/>
          <p:cNvGrpSpPr/>
          <p:nvPr/>
        </p:nvGrpSpPr>
        <p:grpSpPr>
          <a:xfrm>
            <a:off x="4415102" y="4754967"/>
            <a:ext cx="313791" cy="436867"/>
            <a:chOff x="3594258" y="163138"/>
            <a:chExt cx="545060" cy="758845"/>
          </a:xfrm>
        </p:grpSpPr>
        <p:grpSp>
          <p:nvGrpSpPr>
            <p:cNvPr id="451" name="Google Shape;451;p10"/>
            <p:cNvGrpSpPr/>
            <p:nvPr/>
          </p:nvGrpSpPr>
          <p:grpSpPr>
            <a:xfrm>
              <a:off x="3617910" y="518450"/>
              <a:ext cx="260999" cy="403533"/>
              <a:chOff x="3617910" y="518450"/>
              <a:chExt cx="260999" cy="403533"/>
            </a:xfrm>
          </p:grpSpPr>
          <p:sp>
            <p:nvSpPr>
              <p:cNvPr id="452" name="Google Shape;452;p10"/>
              <p:cNvSpPr/>
              <p:nvPr/>
            </p:nvSpPr>
            <p:spPr>
              <a:xfrm>
                <a:off x="3617910" y="637040"/>
                <a:ext cx="86453" cy="130363"/>
              </a:xfrm>
              <a:custGeom>
                <a:avLst/>
                <a:gdLst/>
                <a:ahLst/>
                <a:cxnLst/>
                <a:rect l="l" t="t" r="r" b="b"/>
                <a:pathLst>
                  <a:path w="86453" h="130363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2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458" y="132252"/>
                      <a:pt x="88957" y="122965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959"/>
                      <a:pt x="54238" y="73138"/>
                      <a:pt x="54238" y="73227"/>
                    </a:cubicBezTo>
                    <a:close/>
                    <a:moveTo>
                      <a:pt x="38262" y="99659"/>
                    </a:moveTo>
                    <a:cubicBezTo>
                      <a:pt x="38351" y="99748"/>
                      <a:pt x="38440" y="99748"/>
                      <a:pt x="38618" y="99837"/>
                    </a:cubicBezTo>
                    <a:cubicBezTo>
                      <a:pt x="38529" y="99927"/>
                      <a:pt x="38440" y="100016"/>
                      <a:pt x="38351" y="100195"/>
                    </a:cubicBezTo>
                    <a:cubicBezTo>
                      <a:pt x="36655" y="102338"/>
                      <a:pt x="37012" y="104838"/>
                      <a:pt x="38262" y="106535"/>
                    </a:cubicBezTo>
                    <a:cubicBezTo>
                      <a:pt x="37190" y="106356"/>
                      <a:pt x="36119" y="106088"/>
                      <a:pt x="34959" y="105910"/>
                    </a:cubicBezTo>
                    <a:cubicBezTo>
                      <a:pt x="36030" y="103767"/>
                      <a:pt x="37101" y="101713"/>
                      <a:pt x="38262" y="99659"/>
                    </a:cubicBezTo>
                    <a:close/>
                    <a:moveTo>
                      <a:pt x="44331" y="107696"/>
                    </a:moveTo>
                    <a:cubicBezTo>
                      <a:pt x="44598" y="107517"/>
                      <a:pt x="44866" y="107249"/>
                      <a:pt x="45045" y="106981"/>
                    </a:cubicBezTo>
                    <a:cubicBezTo>
                      <a:pt x="48169" y="107071"/>
                      <a:pt x="51381" y="107071"/>
                      <a:pt x="54505" y="107160"/>
                    </a:cubicBezTo>
                    <a:cubicBezTo>
                      <a:pt x="55576" y="107517"/>
                      <a:pt x="56648" y="107517"/>
                      <a:pt x="57719" y="107249"/>
                    </a:cubicBezTo>
                    <a:cubicBezTo>
                      <a:pt x="57986" y="107249"/>
                      <a:pt x="58344" y="107249"/>
                      <a:pt x="58611" y="107249"/>
                    </a:cubicBezTo>
                    <a:cubicBezTo>
                      <a:pt x="61467" y="111803"/>
                      <a:pt x="68875" y="108946"/>
                      <a:pt x="67447" y="103499"/>
                    </a:cubicBezTo>
                    <a:cubicBezTo>
                      <a:pt x="66555" y="100016"/>
                      <a:pt x="65841" y="96444"/>
                      <a:pt x="65305" y="92962"/>
                    </a:cubicBezTo>
                    <a:cubicBezTo>
                      <a:pt x="66465" y="91086"/>
                      <a:pt x="67179" y="88854"/>
                      <a:pt x="67715" y="86264"/>
                    </a:cubicBezTo>
                    <a:cubicBezTo>
                      <a:pt x="68429" y="95105"/>
                      <a:pt x="69321" y="103856"/>
                      <a:pt x="70303" y="112696"/>
                    </a:cubicBezTo>
                    <a:cubicBezTo>
                      <a:pt x="61556" y="111000"/>
                      <a:pt x="52988" y="109303"/>
                      <a:pt x="44331" y="10769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160"/>
                    </a:moveTo>
                    <a:cubicBezTo>
                      <a:pt x="21482" y="112339"/>
                      <a:pt x="19340" y="112607"/>
                      <a:pt x="17198" y="112875"/>
                    </a:cubicBezTo>
                    <a:cubicBezTo>
                      <a:pt x="20500" y="108856"/>
                      <a:pt x="23624" y="104838"/>
                      <a:pt x="26748" y="100731"/>
                    </a:cubicBezTo>
                    <a:cubicBezTo>
                      <a:pt x="25677" y="102784"/>
                      <a:pt x="24516" y="104838"/>
                      <a:pt x="23445" y="106892"/>
                    </a:cubicBezTo>
                    <a:cubicBezTo>
                      <a:pt x="22553" y="108499"/>
                      <a:pt x="22642" y="110642"/>
                      <a:pt x="23624" y="1121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0"/>
              <p:cNvSpPr/>
              <p:nvPr/>
            </p:nvSpPr>
            <p:spPr>
              <a:xfrm>
                <a:off x="3782670" y="674425"/>
                <a:ext cx="96239" cy="108852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52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4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0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958"/>
                      <a:pt x="99223" y="92545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36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98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811"/>
                    </a:moveTo>
                    <a:cubicBezTo>
                      <a:pt x="27107" y="77811"/>
                      <a:pt x="27017" y="77722"/>
                      <a:pt x="26839" y="77722"/>
                    </a:cubicBezTo>
                    <a:cubicBezTo>
                      <a:pt x="27017" y="77543"/>
                      <a:pt x="27196" y="77365"/>
                      <a:pt x="27374" y="77186"/>
                    </a:cubicBezTo>
                    <a:cubicBezTo>
                      <a:pt x="27374" y="77365"/>
                      <a:pt x="27374" y="77543"/>
                      <a:pt x="27285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0"/>
              <p:cNvSpPr/>
              <p:nvPr/>
            </p:nvSpPr>
            <p:spPr>
              <a:xfrm>
                <a:off x="3667840" y="819893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1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735" y="73790"/>
                      <a:pt x="56431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0"/>
              <p:cNvSpPr/>
              <p:nvPr/>
            </p:nvSpPr>
            <p:spPr>
              <a:xfrm>
                <a:off x="3751388" y="518450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5" y="122165"/>
                    </a:cubicBezTo>
                    <a:cubicBezTo>
                      <a:pt x="72223" y="125469"/>
                      <a:pt x="77400" y="109842"/>
                      <a:pt x="68831" y="104663"/>
                    </a:cubicBezTo>
                    <a:cubicBezTo>
                      <a:pt x="69099" y="103948"/>
                      <a:pt x="69277" y="103145"/>
                      <a:pt x="69277" y="102252"/>
                    </a:cubicBezTo>
                    <a:cubicBezTo>
                      <a:pt x="70081" y="83321"/>
                      <a:pt x="74633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2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00"/>
                      <a:pt x="-1322" y="96090"/>
                      <a:pt x="4658" y="99216"/>
                    </a:cubicBezTo>
                    <a:close/>
                    <a:moveTo>
                      <a:pt x="48749" y="94840"/>
                    </a:moveTo>
                    <a:cubicBezTo>
                      <a:pt x="48838" y="95823"/>
                      <a:pt x="48928" y="96715"/>
                      <a:pt x="49106" y="97698"/>
                    </a:cubicBezTo>
                    <a:cubicBezTo>
                      <a:pt x="47767" y="97251"/>
                      <a:pt x="46429" y="96715"/>
                      <a:pt x="45090" y="96180"/>
                    </a:cubicBezTo>
                    <a:cubicBezTo>
                      <a:pt x="46339" y="96001"/>
                      <a:pt x="47589" y="95555"/>
                      <a:pt x="48749" y="948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6" name="Google Shape;456;p10"/>
            <p:cNvGrpSpPr/>
            <p:nvPr/>
          </p:nvGrpSpPr>
          <p:grpSpPr>
            <a:xfrm>
              <a:off x="3878351" y="317086"/>
              <a:ext cx="260967" cy="403549"/>
              <a:chOff x="3878351" y="317086"/>
              <a:chExt cx="260967" cy="403549"/>
            </a:xfrm>
          </p:grpSpPr>
          <p:sp>
            <p:nvSpPr>
              <p:cNvPr id="457" name="Google Shape;457;p10"/>
              <p:cNvSpPr/>
              <p:nvPr/>
            </p:nvSpPr>
            <p:spPr>
              <a:xfrm>
                <a:off x="3878351" y="435765"/>
                <a:ext cx="86389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389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0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868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7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67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8" y="107428"/>
                      <a:pt x="44866" y="107160"/>
                      <a:pt x="45045" y="106892"/>
                    </a:cubicBezTo>
                    <a:cubicBezTo>
                      <a:pt x="48168" y="106981"/>
                      <a:pt x="51382" y="106981"/>
                      <a:pt x="54506" y="107071"/>
                    </a:cubicBezTo>
                    <a:cubicBezTo>
                      <a:pt x="55487" y="107428"/>
                      <a:pt x="56648" y="107428"/>
                      <a:pt x="57719" y="107160"/>
                    </a:cubicBezTo>
                    <a:cubicBezTo>
                      <a:pt x="57986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7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6" y="90997"/>
                      <a:pt x="67179" y="88765"/>
                      <a:pt x="67715" y="86175"/>
                    </a:cubicBezTo>
                    <a:cubicBezTo>
                      <a:pt x="68429" y="95015"/>
                      <a:pt x="69321" y="103767"/>
                      <a:pt x="70303" y="112607"/>
                    </a:cubicBezTo>
                    <a:cubicBezTo>
                      <a:pt x="61556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216" y="36615"/>
                      <a:pt x="65305" y="38491"/>
                    </a:cubicBezTo>
                    <a:close/>
                    <a:moveTo>
                      <a:pt x="23535" y="112071"/>
                    </a:moveTo>
                    <a:cubicBezTo>
                      <a:pt x="21392" y="112250"/>
                      <a:pt x="19250" y="112518"/>
                      <a:pt x="17108" y="112786"/>
                    </a:cubicBezTo>
                    <a:cubicBezTo>
                      <a:pt x="20411" y="108767"/>
                      <a:pt x="23535" y="104749"/>
                      <a:pt x="26658" y="100641"/>
                    </a:cubicBezTo>
                    <a:cubicBezTo>
                      <a:pt x="25587" y="102695"/>
                      <a:pt x="24427" y="104749"/>
                      <a:pt x="23356" y="106803"/>
                    </a:cubicBezTo>
                    <a:cubicBezTo>
                      <a:pt x="22463" y="108410"/>
                      <a:pt x="22553" y="110553"/>
                      <a:pt x="23535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0"/>
              <p:cNvSpPr/>
              <p:nvPr/>
            </p:nvSpPr>
            <p:spPr>
              <a:xfrm>
                <a:off x="4043111" y="473150"/>
                <a:ext cx="96207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07" h="108844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9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4" y="91742"/>
                    </a:cubicBezTo>
                    <a:cubicBezTo>
                      <a:pt x="33087" y="100582"/>
                      <a:pt x="59684" y="106029"/>
                      <a:pt x="87085" y="108797"/>
                    </a:cubicBezTo>
                    <a:cubicBezTo>
                      <a:pt x="9868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726" y="60309"/>
                    </a:moveTo>
                    <a:cubicBezTo>
                      <a:pt x="42726" y="60309"/>
                      <a:pt x="42636" y="60398"/>
                      <a:pt x="42636" y="60398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lose/>
                    <a:moveTo>
                      <a:pt x="27285" y="77722"/>
                    </a:moveTo>
                    <a:cubicBezTo>
                      <a:pt x="27106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374" y="77097"/>
                    </a:cubicBezTo>
                    <a:cubicBezTo>
                      <a:pt x="27285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0"/>
              <p:cNvSpPr/>
              <p:nvPr/>
            </p:nvSpPr>
            <p:spPr>
              <a:xfrm>
                <a:off x="3928281" y="618529"/>
                <a:ext cx="88978" cy="102106"/>
              </a:xfrm>
              <a:custGeom>
                <a:avLst/>
                <a:gdLst/>
                <a:ahLst/>
                <a:cxnLst/>
                <a:rect l="l" t="t" r="r" b="b"/>
                <a:pathLst>
                  <a:path w="88978" h="102106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883"/>
                      <a:pt x="92757" y="89952"/>
                      <a:pt x="85885" y="84952"/>
                    </a:cubicBezTo>
                    <a:close/>
                    <a:moveTo>
                      <a:pt x="56432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646" y="73879"/>
                      <a:pt x="56432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0"/>
              <p:cNvSpPr/>
              <p:nvPr/>
            </p:nvSpPr>
            <p:spPr>
              <a:xfrm>
                <a:off x="4011806" y="317086"/>
                <a:ext cx="87544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544" h="122619" extrusionOk="0">
                    <a:moveTo>
                      <a:pt x="4592" y="99216"/>
                    </a:moveTo>
                    <a:cubicBezTo>
                      <a:pt x="22799" y="108681"/>
                      <a:pt x="41543" y="116361"/>
                      <a:pt x="61178" y="122165"/>
                    </a:cubicBezTo>
                    <a:cubicBezTo>
                      <a:pt x="72156" y="125469"/>
                      <a:pt x="77333" y="109842"/>
                      <a:pt x="68765" y="104663"/>
                    </a:cubicBezTo>
                    <a:cubicBezTo>
                      <a:pt x="69032" y="103949"/>
                      <a:pt x="69211" y="103145"/>
                      <a:pt x="69211" y="102252"/>
                    </a:cubicBezTo>
                    <a:cubicBezTo>
                      <a:pt x="70014" y="83321"/>
                      <a:pt x="74566" y="66533"/>
                      <a:pt x="80992" y="48942"/>
                    </a:cubicBezTo>
                    <a:cubicBezTo>
                      <a:pt x="86080" y="34833"/>
                      <a:pt x="89204" y="22063"/>
                      <a:pt x="86615" y="7061"/>
                    </a:cubicBezTo>
                    <a:cubicBezTo>
                      <a:pt x="85455" y="186"/>
                      <a:pt x="74923" y="-2493"/>
                      <a:pt x="70461" y="2775"/>
                    </a:cubicBezTo>
                    <a:cubicBezTo>
                      <a:pt x="47879" y="29832"/>
                      <a:pt x="25298" y="56978"/>
                      <a:pt x="2628" y="84035"/>
                    </a:cubicBezTo>
                    <a:cubicBezTo>
                      <a:pt x="-1031" y="88589"/>
                      <a:pt x="-1299" y="96180"/>
                      <a:pt x="4592" y="99216"/>
                    </a:cubicBezTo>
                    <a:close/>
                    <a:moveTo>
                      <a:pt x="48683" y="94930"/>
                    </a:moveTo>
                    <a:cubicBezTo>
                      <a:pt x="48772" y="95912"/>
                      <a:pt x="48861" y="96805"/>
                      <a:pt x="49040" y="97787"/>
                    </a:cubicBezTo>
                    <a:cubicBezTo>
                      <a:pt x="47701" y="97341"/>
                      <a:pt x="46362" y="96805"/>
                      <a:pt x="45023" y="96269"/>
                    </a:cubicBezTo>
                    <a:cubicBezTo>
                      <a:pt x="46362" y="96090"/>
                      <a:pt x="47612" y="95644"/>
                      <a:pt x="48683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1" name="Google Shape;461;p10"/>
            <p:cNvGrpSpPr/>
            <p:nvPr/>
          </p:nvGrpSpPr>
          <p:grpSpPr>
            <a:xfrm>
              <a:off x="3594258" y="163138"/>
              <a:ext cx="260999" cy="403622"/>
              <a:chOff x="3594258" y="163138"/>
              <a:chExt cx="260999" cy="403622"/>
            </a:xfrm>
          </p:grpSpPr>
          <p:sp>
            <p:nvSpPr>
              <p:cNvPr id="462" name="Google Shape;462;p10"/>
              <p:cNvSpPr/>
              <p:nvPr/>
            </p:nvSpPr>
            <p:spPr>
              <a:xfrm>
                <a:off x="3594258" y="281817"/>
                <a:ext cx="86428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428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8" y="119394"/>
                      <a:pt x="80568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957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8" y="73227"/>
                      <a:pt x="54059" y="73227"/>
                      <a:pt x="53970" y="73316"/>
                    </a:cubicBezTo>
                    <a:cubicBezTo>
                      <a:pt x="54059" y="73138"/>
                      <a:pt x="54148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8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76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9" y="107428"/>
                      <a:pt x="44866" y="107160"/>
                      <a:pt x="45045" y="106892"/>
                    </a:cubicBezTo>
                    <a:cubicBezTo>
                      <a:pt x="48169" y="106981"/>
                      <a:pt x="51382" y="106981"/>
                      <a:pt x="54506" y="107071"/>
                    </a:cubicBezTo>
                    <a:cubicBezTo>
                      <a:pt x="55577" y="107428"/>
                      <a:pt x="56648" y="107428"/>
                      <a:pt x="57719" y="107160"/>
                    </a:cubicBezTo>
                    <a:cubicBezTo>
                      <a:pt x="57987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6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5" y="90997"/>
                      <a:pt x="67180" y="88765"/>
                      <a:pt x="67715" y="86175"/>
                    </a:cubicBezTo>
                    <a:cubicBezTo>
                      <a:pt x="68429" y="95015"/>
                      <a:pt x="69322" y="103767"/>
                      <a:pt x="70303" y="112607"/>
                    </a:cubicBezTo>
                    <a:cubicBezTo>
                      <a:pt x="61557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071"/>
                    </a:moveTo>
                    <a:cubicBezTo>
                      <a:pt x="21482" y="112250"/>
                      <a:pt x="19340" y="112518"/>
                      <a:pt x="17198" y="112786"/>
                    </a:cubicBezTo>
                    <a:cubicBezTo>
                      <a:pt x="20500" y="108767"/>
                      <a:pt x="23624" y="104749"/>
                      <a:pt x="26748" y="100641"/>
                    </a:cubicBezTo>
                    <a:cubicBezTo>
                      <a:pt x="25677" y="102695"/>
                      <a:pt x="24517" y="104749"/>
                      <a:pt x="23445" y="106803"/>
                    </a:cubicBezTo>
                    <a:cubicBezTo>
                      <a:pt x="22553" y="108410"/>
                      <a:pt x="22642" y="110553"/>
                      <a:pt x="23624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0"/>
              <p:cNvSpPr/>
              <p:nvPr/>
            </p:nvSpPr>
            <p:spPr>
              <a:xfrm>
                <a:off x="3759018" y="319202"/>
                <a:ext cx="96239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44" extrusionOk="0">
                    <a:moveTo>
                      <a:pt x="88691" y="89777"/>
                    </a:moveTo>
                    <a:cubicBezTo>
                      <a:pt x="88780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28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09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722"/>
                    </a:moveTo>
                    <a:cubicBezTo>
                      <a:pt x="27107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285" y="77097"/>
                    </a:cubicBezTo>
                    <a:cubicBezTo>
                      <a:pt x="27374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0"/>
              <p:cNvSpPr/>
              <p:nvPr/>
            </p:nvSpPr>
            <p:spPr>
              <a:xfrm>
                <a:off x="3644188" y="464670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4" y="-238"/>
                      <a:pt x="68570" y="-2202"/>
                      <a:pt x="63929" y="2709"/>
                    </a:cubicBezTo>
                    <a:cubicBezTo>
                      <a:pt x="51344" y="16193"/>
                      <a:pt x="38760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1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2" y="71468"/>
                    </a:moveTo>
                    <a:cubicBezTo>
                      <a:pt x="56521" y="74147"/>
                      <a:pt x="56878" y="76736"/>
                      <a:pt x="57413" y="79237"/>
                    </a:cubicBezTo>
                    <a:cubicBezTo>
                      <a:pt x="55182" y="78880"/>
                      <a:pt x="53040" y="78522"/>
                      <a:pt x="50809" y="78165"/>
                    </a:cubicBezTo>
                    <a:cubicBezTo>
                      <a:pt x="52861" y="75933"/>
                      <a:pt x="54736" y="73790"/>
                      <a:pt x="56432" y="714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0"/>
              <p:cNvSpPr/>
              <p:nvPr/>
            </p:nvSpPr>
            <p:spPr>
              <a:xfrm>
                <a:off x="3727736" y="163138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4" y="122165"/>
                    </a:cubicBezTo>
                    <a:cubicBezTo>
                      <a:pt x="72223" y="125469"/>
                      <a:pt x="77399" y="109842"/>
                      <a:pt x="68831" y="104663"/>
                    </a:cubicBezTo>
                    <a:cubicBezTo>
                      <a:pt x="69099" y="103949"/>
                      <a:pt x="69277" y="103145"/>
                      <a:pt x="69277" y="102252"/>
                    </a:cubicBezTo>
                    <a:cubicBezTo>
                      <a:pt x="70081" y="83321"/>
                      <a:pt x="74632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1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89"/>
                      <a:pt x="-1322" y="96180"/>
                      <a:pt x="4658" y="99216"/>
                    </a:cubicBezTo>
                    <a:close/>
                    <a:moveTo>
                      <a:pt x="48749" y="94930"/>
                    </a:moveTo>
                    <a:cubicBezTo>
                      <a:pt x="48838" y="95912"/>
                      <a:pt x="48928" y="96805"/>
                      <a:pt x="49106" y="97787"/>
                    </a:cubicBezTo>
                    <a:cubicBezTo>
                      <a:pt x="47767" y="97341"/>
                      <a:pt x="46428" y="96805"/>
                      <a:pt x="45090" y="96269"/>
                    </a:cubicBezTo>
                    <a:cubicBezTo>
                      <a:pt x="46339" y="96090"/>
                      <a:pt x="47589" y="95644"/>
                      <a:pt x="48749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6" name="Google Shape;466;p10"/>
          <p:cNvGrpSpPr/>
          <p:nvPr/>
        </p:nvGrpSpPr>
        <p:grpSpPr>
          <a:xfrm>
            <a:off x="761028" y="-949157"/>
            <a:ext cx="593718" cy="1665253"/>
            <a:chOff x="2844040" y="-543246"/>
            <a:chExt cx="770462" cy="2160983"/>
          </a:xfrm>
        </p:grpSpPr>
        <p:grpSp>
          <p:nvGrpSpPr>
            <p:cNvPr id="467" name="Google Shape;467;p10"/>
            <p:cNvGrpSpPr/>
            <p:nvPr/>
          </p:nvGrpSpPr>
          <p:grpSpPr>
            <a:xfrm>
              <a:off x="2844040" y="-107906"/>
              <a:ext cx="581167" cy="1454274"/>
              <a:chOff x="2844040" y="-107906"/>
              <a:chExt cx="581167" cy="1454274"/>
            </a:xfrm>
          </p:grpSpPr>
          <p:sp>
            <p:nvSpPr>
              <p:cNvPr id="468" name="Google Shape;468;p10"/>
              <p:cNvSpPr/>
              <p:nvPr/>
            </p:nvSpPr>
            <p:spPr>
              <a:xfrm>
                <a:off x="3055064" y="874345"/>
                <a:ext cx="370143" cy="472023"/>
              </a:xfrm>
              <a:custGeom>
                <a:avLst/>
                <a:gdLst/>
                <a:ahLst/>
                <a:cxnLst/>
                <a:rect l="l" t="t" r="r" b="b"/>
                <a:pathLst>
                  <a:path w="370143" h="472023" extrusionOk="0">
                    <a:moveTo>
                      <a:pt x="21139" y="463768"/>
                    </a:moveTo>
                    <a:cubicBezTo>
                      <a:pt x="23460" y="466179"/>
                      <a:pt x="26227" y="467875"/>
                      <a:pt x="29261" y="469304"/>
                    </a:cubicBezTo>
                    <a:cubicBezTo>
                      <a:pt x="29707" y="469394"/>
                      <a:pt x="30064" y="469751"/>
                      <a:pt x="30511" y="469751"/>
                    </a:cubicBezTo>
                    <a:cubicBezTo>
                      <a:pt x="65052" y="483502"/>
                      <a:pt x="90400" y="431353"/>
                      <a:pt x="100039" y="407421"/>
                    </a:cubicBezTo>
                    <a:cubicBezTo>
                      <a:pt x="121014" y="354379"/>
                      <a:pt x="116551" y="294014"/>
                      <a:pt x="111374" y="236686"/>
                    </a:cubicBezTo>
                    <a:cubicBezTo>
                      <a:pt x="111910" y="232757"/>
                      <a:pt x="112713" y="228917"/>
                      <a:pt x="113159" y="224988"/>
                    </a:cubicBezTo>
                    <a:cubicBezTo>
                      <a:pt x="113873" y="220255"/>
                      <a:pt x="112088" y="216416"/>
                      <a:pt x="109410" y="213737"/>
                    </a:cubicBezTo>
                    <a:cubicBezTo>
                      <a:pt x="109143" y="211683"/>
                      <a:pt x="109054" y="209540"/>
                      <a:pt x="108786" y="207664"/>
                    </a:cubicBezTo>
                    <a:cubicBezTo>
                      <a:pt x="124048" y="220255"/>
                      <a:pt x="140114" y="232578"/>
                      <a:pt x="156893" y="243830"/>
                    </a:cubicBezTo>
                    <a:cubicBezTo>
                      <a:pt x="159035" y="245794"/>
                      <a:pt x="160999" y="247580"/>
                      <a:pt x="163141" y="249366"/>
                    </a:cubicBezTo>
                    <a:cubicBezTo>
                      <a:pt x="167782" y="253563"/>
                      <a:pt x="172513" y="257492"/>
                      <a:pt x="177332" y="261332"/>
                    </a:cubicBezTo>
                    <a:cubicBezTo>
                      <a:pt x="195451" y="276244"/>
                      <a:pt x="214372" y="289728"/>
                      <a:pt x="234097" y="300533"/>
                    </a:cubicBezTo>
                    <a:cubicBezTo>
                      <a:pt x="239095" y="303391"/>
                      <a:pt x="244272" y="306159"/>
                      <a:pt x="249628" y="308570"/>
                    </a:cubicBezTo>
                    <a:cubicBezTo>
                      <a:pt x="255964" y="311695"/>
                      <a:pt x="262480" y="314374"/>
                      <a:pt x="269085" y="316874"/>
                    </a:cubicBezTo>
                    <a:cubicBezTo>
                      <a:pt x="293005" y="325715"/>
                      <a:pt x="335668" y="336788"/>
                      <a:pt x="357088" y="322768"/>
                    </a:cubicBezTo>
                    <a:cubicBezTo>
                      <a:pt x="361819" y="319732"/>
                      <a:pt x="365478" y="315267"/>
                      <a:pt x="367888" y="309284"/>
                    </a:cubicBezTo>
                    <a:cubicBezTo>
                      <a:pt x="369495" y="304641"/>
                      <a:pt x="370298" y="299104"/>
                      <a:pt x="370120" y="292496"/>
                    </a:cubicBezTo>
                    <a:cubicBezTo>
                      <a:pt x="369316" y="271780"/>
                      <a:pt x="334061" y="234096"/>
                      <a:pt x="286132" y="192752"/>
                    </a:cubicBezTo>
                    <a:cubicBezTo>
                      <a:pt x="282473" y="189626"/>
                      <a:pt x="278903" y="186322"/>
                      <a:pt x="275243" y="183286"/>
                    </a:cubicBezTo>
                    <a:cubicBezTo>
                      <a:pt x="262926" y="172928"/>
                      <a:pt x="250074" y="162391"/>
                      <a:pt x="236775" y="151943"/>
                    </a:cubicBezTo>
                    <a:cubicBezTo>
                      <a:pt x="234454" y="150157"/>
                      <a:pt x="232223" y="148282"/>
                      <a:pt x="229902" y="146675"/>
                    </a:cubicBezTo>
                    <a:cubicBezTo>
                      <a:pt x="142613" y="77737"/>
                      <a:pt x="43542" y="11033"/>
                      <a:pt x="25959" y="1299"/>
                    </a:cubicBezTo>
                    <a:cubicBezTo>
                      <a:pt x="14981" y="-4862"/>
                      <a:pt x="5966" y="12551"/>
                      <a:pt x="16944" y="18801"/>
                    </a:cubicBezTo>
                    <a:cubicBezTo>
                      <a:pt x="37383" y="29964"/>
                      <a:pt x="53181" y="47912"/>
                      <a:pt x="68622" y="66486"/>
                    </a:cubicBezTo>
                    <a:cubicBezTo>
                      <a:pt x="60678" y="65057"/>
                      <a:pt x="52110" y="73183"/>
                      <a:pt x="58090" y="81220"/>
                    </a:cubicBezTo>
                    <a:cubicBezTo>
                      <a:pt x="58893" y="82292"/>
                      <a:pt x="59607" y="83363"/>
                      <a:pt x="60500" y="84524"/>
                    </a:cubicBezTo>
                    <a:cubicBezTo>
                      <a:pt x="60589" y="86131"/>
                      <a:pt x="60678" y="87649"/>
                      <a:pt x="60857" y="89078"/>
                    </a:cubicBezTo>
                    <a:cubicBezTo>
                      <a:pt x="60143" y="90239"/>
                      <a:pt x="59429" y="91400"/>
                      <a:pt x="58982" y="92650"/>
                    </a:cubicBezTo>
                    <a:cubicBezTo>
                      <a:pt x="58715" y="93007"/>
                      <a:pt x="58536" y="93454"/>
                      <a:pt x="58447" y="93900"/>
                    </a:cubicBezTo>
                    <a:cubicBezTo>
                      <a:pt x="57733" y="95954"/>
                      <a:pt x="57733" y="98365"/>
                      <a:pt x="58358" y="100865"/>
                    </a:cubicBezTo>
                    <a:cubicBezTo>
                      <a:pt x="58804" y="103008"/>
                      <a:pt x="59518" y="104884"/>
                      <a:pt x="60053" y="106938"/>
                    </a:cubicBezTo>
                    <a:lnTo>
                      <a:pt x="59697" y="106759"/>
                    </a:lnTo>
                    <a:cubicBezTo>
                      <a:pt x="56751" y="105330"/>
                      <a:pt x="53181" y="105062"/>
                      <a:pt x="49611" y="105866"/>
                    </a:cubicBezTo>
                    <a:cubicBezTo>
                      <a:pt x="50414" y="103187"/>
                      <a:pt x="51039" y="100597"/>
                      <a:pt x="51753" y="98008"/>
                    </a:cubicBezTo>
                    <a:cubicBezTo>
                      <a:pt x="55234" y="85685"/>
                      <a:pt x="35955" y="81488"/>
                      <a:pt x="32653" y="93632"/>
                    </a:cubicBezTo>
                    <a:cubicBezTo>
                      <a:pt x="31493" y="98097"/>
                      <a:pt x="30422" y="102383"/>
                      <a:pt x="29261" y="106670"/>
                    </a:cubicBezTo>
                    <a:cubicBezTo>
                      <a:pt x="29261" y="106848"/>
                      <a:pt x="29261" y="106848"/>
                      <a:pt x="29261" y="106848"/>
                    </a:cubicBezTo>
                    <a:cubicBezTo>
                      <a:pt x="8287" y="186948"/>
                      <a:pt x="-2335" y="268565"/>
                      <a:pt x="432" y="351522"/>
                    </a:cubicBezTo>
                    <a:cubicBezTo>
                      <a:pt x="522" y="353129"/>
                      <a:pt x="432" y="354647"/>
                      <a:pt x="522" y="356522"/>
                    </a:cubicBezTo>
                    <a:cubicBezTo>
                      <a:pt x="432" y="356969"/>
                      <a:pt x="254" y="357505"/>
                      <a:pt x="432" y="357951"/>
                    </a:cubicBezTo>
                    <a:cubicBezTo>
                      <a:pt x="700" y="385097"/>
                      <a:pt x="-1531" y="442604"/>
                      <a:pt x="21139" y="4637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0"/>
              <p:cNvSpPr/>
              <p:nvPr/>
            </p:nvSpPr>
            <p:spPr>
              <a:xfrm>
                <a:off x="2844040" y="542838"/>
                <a:ext cx="489030" cy="362295"/>
              </a:xfrm>
              <a:custGeom>
                <a:avLst/>
                <a:gdLst/>
                <a:ahLst/>
                <a:cxnLst/>
                <a:rect l="l" t="t" r="r" b="b"/>
                <a:pathLst>
                  <a:path w="489030" h="362295" extrusionOk="0">
                    <a:moveTo>
                      <a:pt x="23935" y="352541"/>
                    </a:moveTo>
                    <a:cubicBezTo>
                      <a:pt x="26345" y="354327"/>
                      <a:pt x="29112" y="355756"/>
                      <a:pt x="31879" y="356827"/>
                    </a:cubicBezTo>
                    <a:cubicBezTo>
                      <a:pt x="31879" y="356827"/>
                      <a:pt x="31879" y="356827"/>
                      <a:pt x="31879" y="357006"/>
                    </a:cubicBezTo>
                    <a:cubicBezTo>
                      <a:pt x="37502" y="359506"/>
                      <a:pt x="43928" y="361113"/>
                      <a:pt x="50354" y="361828"/>
                    </a:cubicBezTo>
                    <a:cubicBezTo>
                      <a:pt x="77398" y="364775"/>
                      <a:pt x="108904" y="353523"/>
                      <a:pt x="125773" y="336200"/>
                    </a:cubicBezTo>
                    <a:cubicBezTo>
                      <a:pt x="128004" y="333878"/>
                      <a:pt x="130057" y="331556"/>
                      <a:pt x="132110" y="328966"/>
                    </a:cubicBezTo>
                    <a:cubicBezTo>
                      <a:pt x="134877" y="325484"/>
                      <a:pt x="137733" y="321912"/>
                      <a:pt x="140321" y="317983"/>
                    </a:cubicBezTo>
                    <a:cubicBezTo>
                      <a:pt x="150229" y="303428"/>
                      <a:pt x="158797" y="286015"/>
                      <a:pt x="166473" y="267173"/>
                    </a:cubicBezTo>
                    <a:cubicBezTo>
                      <a:pt x="167990" y="263512"/>
                      <a:pt x="169507" y="259583"/>
                      <a:pt x="170935" y="255743"/>
                    </a:cubicBezTo>
                    <a:cubicBezTo>
                      <a:pt x="187090" y="212255"/>
                      <a:pt x="198336" y="163678"/>
                      <a:pt x="208511" y="127245"/>
                    </a:cubicBezTo>
                    <a:cubicBezTo>
                      <a:pt x="236179" y="184841"/>
                      <a:pt x="268222" y="241188"/>
                      <a:pt x="315793" y="284139"/>
                    </a:cubicBezTo>
                    <a:cubicBezTo>
                      <a:pt x="316954" y="285479"/>
                      <a:pt x="318471" y="286640"/>
                      <a:pt x="319721" y="287890"/>
                    </a:cubicBezTo>
                    <a:cubicBezTo>
                      <a:pt x="321684" y="289497"/>
                      <a:pt x="323648" y="291283"/>
                      <a:pt x="325969" y="293248"/>
                    </a:cubicBezTo>
                    <a:cubicBezTo>
                      <a:pt x="362116" y="322984"/>
                      <a:pt x="433429" y="366471"/>
                      <a:pt x="474307" y="328074"/>
                    </a:cubicBezTo>
                    <a:cubicBezTo>
                      <a:pt x="478681" y="324055"/>
                      <a:pt x="481894" y="319769"/>
                      <a:pt x="484125" y="315304"/>
                    </a:cubicBezTo>
                    <a:cubicBezTo>
                      <a:pt x="486446" y="310929"/>
                      <a:pt x="487874" y="306285"/>
                      <a:pt x="488409" y="301374"/>
                    </a:cubicBezTo>
                    <a:cubicBezTo>
                      <a:pt x="493854" y="266459"/>
                      <a:pt x="462348" y="223239"/>
                      <a:pt x="440034" y="200825"/>
                    </a:cubicBezTo>
                    <a:cubicBezTo>
                      <a:pt x="439856" y="200558"/>
                      <a:pt x="439499" y="200200"/>
                      <a:pt x="439409" y="200111"/>
                    </a:cubicBezTo>
                    <a:cubicBezTo>
                      <a:pt x="438874" y="199665"/>
                      <a:pt x="438606" y="199218"/>
                      <a:pt x="438071" y="198772"/>
                    </a:cubicBezTo>
                    <a:cubicBezTo>
                      <a:pt x="421380" y="182520"/>
                      <a:pt x="403351" y="169304"/>
                      <a:pt x="384965" y="157338"/>
                    </a:cubicBezTo>
                    <a:lnTo>
                      <a:pt x="384786" y="157338"/>
                    </a:lnTo>
                    <a:cubicBezTo>
                      <a:pt x="380859" y="154838"/>
                      <a:pt x="377289" y="152337"/>
                      <a:pt x="373362" y="150105"/>
                    </a:cubicBezTo>
                    <a:cubicBezTo>
                      <a:pt x="308029" y="110278"/>
                      <a:pt x="238411" y="83400"/>
                      <a:pt x="198425" y="4730"/>
                    </a:cubicBezTo>
                    <a:cubicBezTo>
                      <a:pt x="193160" y="-5361"/>
                      <a:pt x="179593" y="2408"/>
                      <a:pt x="181021" y="12052"/>
                    </a:cubicBezTo>
                    <a:cubicBezTo>
                      <a:pt x="132914" y="86347"/>
                      <a:pt x="71953" y="150730"/>
                      <a:pt x="23132" y="223685"/>
                    </a:cubicBezTo>
                    <a:cubicBezTo>
                      <a:pt x="22686" y="224311"/>
                      <a:pt x="22418" y="224846"/>
                      <a:pt x="21972" y="225471"/>
                    </a:cubicBezTo>
                    <a:cubicBezTo>
                      <a:pt x="19830" y="228865"/>
                      <a:pt x="17598" y="232615"/>
                      <a:pt x="15635" y="236634"/>
                    </a:cubicBezTo>
                    <a:cubicBezTo>
                      <a:pt x="-1681" y="271638"/>
                      <a:pt x="-11498" y="328609"/>
                      <a:pt x="23935" y="3525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0"/>
              <p:cNvSpPr/>
              <p:nvPr/>
            </p:nvSpPr>
            <p:spPr>
              <a:xfrm>
                <a:off x="2851352" y="211507"/>
                <a:ext cx="449408" cy="370054"/>
              </a:xfrm>
              <a:custGeom>
                <a:avLst/>
                <a:gdLst/>
                <a:ahLst/>
                <a:cxnLst/>
                <a:rect l="l" t="t" r="r" b="b"/>
                <a:pathLst>
                  <a:path w="449408" h="370054" extrusionOk="0">
                    <a:moveTo>
                      <a:pt x="112" y="220243"/>
                    </a:moveTo>
                    <a:cubicBezTo>
                      <a:pt x="826" y="234709"/>
                      <a:pt x="4753" y="248014"/>
                      <a:pt x="13143" y="258551"/>
                    </a:cubicBezTo>
                    <a:cubicBezTo>
                      <a:pt x="34206" y="284983"/>
                      <a:pt x="68480" y="284894"/>
                      <a:pt x="99450" y="274178"/>
                    </a:cubicBezTo>
                    <a:cubicBezTo>
                      <a:pt x="101146" y="273642"/>
                      <a:pt x="102842" y="273017"/>
                      <a:pt x="104538" y="272303"/>
                    </a:cubicBezTo>
                    <a:cubicBezTo>
                      <a:pt x="121050" y="265963"/>
                      <a:pt x="136401" y="256765"/>
                      <a:pt x="147736" y="247389"/>
                    </a:cubicBezTo>
                    <a:cubicBezTo>
                      <a:pt x="186740" y="214974"/>
                      <a:pt x="219228" y="162735"/>
                      <a:pt x="228779" y="110675"/>
                    </a:cubicBezTo>
                    <a:cubicBezTo>
                      <a:pt x="231367" y="189703"/>
                      <a:pt x="253859" y="261855"/>
                      <a:pt x="305358" y="321148"/>
                    </a:cubicBezTo>
                    <a:cubicBezTo>
                      <a:pt x="309196" y="325524"/>
                      <a:pt x="313569" y="329988"/>
                      <a:pt x="318300" y="334453"/>
                    </a:cubicBezTo>
                    <a:cubicBezTo>
                      <a:pt x="320620" y="336686"/>
                      <a:pt x="323119" y="338740"/>
                      <a:pt x="325708" y="340972"/>
                    </a:cubicBezTo>
                    <a:cubicBezTo>
                      <a:pt x="353465" y="364100"/>
                      <a:pt x="392112" y="381423"/>
                      <a:pt x="423797" y="360974"/>
                    </a:cubicBezTo>
                    <a:cubicBezTo>
                      <a:pt x="434418" y="354099"/>
                      <a:pt x="441291" y="346062"/>
                      <a:pt x="445039" y="337043"/>
                    </a:cubicBezTo>
                    <a:cubicBezTo>
                      <a:pt x="446646" y="334007"/>
                      <a:pt x="447538" y="330971"/>
                      <a:pt x="447985" y="327756"/>
                    </a:cubicBezTo>
                    <a:cubicBezTo>
                      <a:pt x="454232" y="300521"/>
                      <a:pt x="438881" y="268284"/>
                      <a:pt x="422190" y="244263"/>
                    </a:cubicBezTo>
                    <a:cubicBezTo>
                      <a:pt x="420673" y="241942"/>
                      <a:pt x="418977" y="239888"/>
                      <a:pt x="417460" y="237745"/>
                    </a:cubicBezTo>
                    <a:cubicBezTo>
                      <a:pt x="416121" y="235959"/>
                      <a:pt x="414782" y="234084"/>
                      <a:pt x="413444" y="232476"/>
                    </a:cubicBezTo>
                    <a:cubicBezTo>
                      <a:pt x="400859" y="216581"/>
                      <a:pt x="387471" y="201401"/>
                      <a:pt x="373904" y="186756"/>
                    </a:cubicBezTo>
                    <a:cubicBezTo>
                      <a:pt x="372209" y="184792"/>
                      <a:pt x="370424" y="182827"/>
                      <a:pt x="368728" y="180863"/>
                    </a:cubicBezTo>
                    <a:cubicBezTo>
                      <a:pt x="325975" y="133893"/>
                      <a:pt x="283669" y="88351"/>
                      <a:pt x="263855" y="24415"/>
                    </a:cubicBezTo>
                    <a:cubicBezTo>
                      <a:pt x="260106" y="12359"/>
                      <a:pt x="241363" y="18521"/>
                      <a:pt x="245112" y="30576"/>
                    </a:cubicBezTo>
                    <a:cubicBezTo>
                      <a:pt x="245290" y="31380"/>
                      <a:pt x="245647" y="32005"/>
                      <a:pt x="245826" y="32541"/>
                    </a:cubicBezTo>
                    <a:cubicBezTo>
                      <a:pt x="241899" y="29147"/>
                      <a:pt x="237168" y="26736"/>
                      <a:pt x="231902" y="25575"/>
                    </a:cubicBezTo>
                    <a:cubicBezTo>
                      <a:pt x="237257" y="23522"/>
                      <a:pt x="242345" y="21557"/>
                      <a:pt x="247343" y="19414"/>
                    </a:cubicBezTo>
                    <a:cubicBezTo>
                      <a:pt x="258857" y="14592"/>
                      <a:pt x="252698" y="-4160"/>
                      <a:pt x="241006" y="840"/>
                    </a:cubicBezTo>
                    <a:cubicBezTo>
                      <a:pt x="182992" y="25397"/>
                      <a:pt x="103288" y="45846"/>
                      <a:pt x="53931" y="91834"/>
                    </a:cubicBezTo>
                    <a:cubicBezTo>
                      <a:pt x="53753" y="91834"/>
                      <a:pt x="53753" y="91834"/>
                      <a:pt x="53753" y="91834"/>
                    </a:cubicBezTo>
                    <a:cubicBezTo>
                      <a:pt x="52682" y="92816"/>
                      <a:pt x="51789" y="93709"/>
                      <a:pt x="50897" y="94691"/>
                    </a:cubicBezTo>
                    <a:cubicBezTo>
                      <a:pt x="43578" y="101656"/>
                      <a:pt x="37062" y="109425"/>
                      <a:pt x="31350" y="117908"/>
                    </a:cubicBezTo>
                    <a:cubicBezTo>
                      <a:pt x="26709" y="124963"/>
                      <a:pt x="21800" y="133535"/>
                      <a:pt x="17427" y="143179"/>
                    </a:cubicBezTo>
                    <a:cubicBezTo>
                      <a:pt x="16713" y="144608"/>
                      <a:pt x="15999" y="146216"/>
                      <a:pt x="15463" y="147644"/>
                    </a:cubicBezTo>
                    <a:cubicBezTo>
                      <a:pt x="7430" y="166039"/>
                      <a:pt x="1183" y="187292"/>
                      <a:pt x="22" y="207473"/>
                    </a:cubicBezTo>
                    <a:cubicBezTo>
                      <a:pt x="22" y="211938"/>
                      <a:pt x="-67" y="216135"/>
                      <a:pt x="112" y="2202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0"/>
              <p:cNvSpPr/>
              <p:nvPr/>
            </p:nvSpPr>
            <p:spPr>
              <a:xfrm>
                <a:off x="2967250" y="-107906"/>
                <a:ext cx="376796" cy="394349"/>
              </a:xfrm>
              <a:custGeom>
                <a:avLst/>
                <a:gdLst/>
                <a:ahLst/>
                <a:cxnLst/>
                <a:rect l="l" t="t" r="r" b="b"/>
                <a:pathLst>
                  <a:path w="376796" h="394349" extrusionOk="0">
                    <a:moveTo>
                      <a:pt x="2921" y="208633"/>
                    </a:moveTo>
                    <a:cubicBezTo>
                      <a:pt x="5955" y="216045"/>
                      <a:pt x="9883" y="221938"/>
                      <a:pt x="14881" y="226135"/>
                    </a:cubicBezTo>
                    <a:cubicBezTo>
                      <a:pt x="14881" y="226135"/>
                      <a:pt x="14881" y="226135"/>
                      <a:pt x="14881" y="226314"/>
                    </a:cubicBezTo>
                    <a:cubicBezTo>
                      <a:pt x="18362" y="229618"/>
                      <a:pt x="22289" y="231940"/>
                      <a:pt x="26395" y="233547"/>
                    </a:cubicBezTo>
                    <a:cubicBezTo>
                      <a:pt x="38265" y="238280"/>
                      <a:pt x="52367" y="237655"/>
                      <a:pt x="66023" y="234261"/>
                    </a:cubicBezTo>
                    <a:cubicBezTo>
                      <a:pt x="70218" y="233279"/>
                      <a:pt x="74413" y="232118"/>
                      <a:pt x="78429" y="230600"/>
                    </a:cubicBezTo>
                    <a:cubicBezTo>
                      <a:pt x="87087" y="227475"/>
                      <a:pt x="95387" y="223456"/>
                      <a:pt x="102349" y="219259"/>
                    </a:cubicBezTo>
                    <a:cubicBezTo>
                      <a:pt x="106276" y="216848"/>
                      <a:pt x="110293" y="214259"/>
                      <a:pt x="114220" y="211580"/>
                    </a:cubicBezTo>
                    <a:cubicBezTo>
                      <a:pt x="120021" y="208008"/>
                      <a:pt x="125644" y="203722"/>
                      <a:pt x="130999" y="199525"/>
                    </a:cubicBezTo>
                    <a:cubicBezTo>
                      <a:pt x="145369" y="188184"/>
                      <a:pt x="158489" y="175415"/>
                      <a:pt x="170539" y="161752"/>
                    </a:cubicBezTo>
                    <a:cubicBezTo>
                      <a:pt x="174555" y="223367"/>
                      <a:pt x="184284" y="285964"/>
                      <a:pt x="222484" y="336328"/>
                    </a:cubicBezTo>
                    <a:cubicBezTo>
                      <a:pt x="224358" y="338739"/>
                      <a:pt x="226233" y="340971"/>
                      <a:pt x="228196" y="343382"/>
                    </a:cubicBezTo>
                    <a:cubicBezTo>
                      <a:pt x="231677" y="347490"/>
                      <a:pt x="235426" y="351508"/>
                      <a:pt x="239531" y="355526"/>
                    </a:cubicBezTo>
                    <a:cubicBezTo>
                      <a:pt x="265593" y="381244"/>
                      <a:pt x="302812" y="402675"/>
                      <a:pt x="338067" y="391156"/>
                    </a:cubicBezTo>
                    <a:cubicBezTo>
                      <a:pt x="340834" y="390263"/>
                      <a:pt x="343422" y="389102"/>
                      <a:pt x="345921" y="388031"/>
                    </a:cubicBezTo>
                    <a:cubicBezTo>
                      <a:pt x="351723" y="385173"/>
                      <a:pt x="356453" y="381780"/>
                      <a:pt x="360470" y="377851"/>
                    </a:cubicBezTo>
                    <a:cubicBezTo>
                      <a:pt x="375107" y="363117"/>
                      <a:pt x="378499" y="341150"/>
                      <a:pt x="376089" y="319272"/>
                    </a:cubicBezTo>
                    <a:cubicBezTo>
                      <a:pt x="375821" y="316414"/>
                      <a:pt x="375286" y="313468"/>
                      <a:pt x="374661" y="310699"/>
                    </a:cubicBezTo>
                    <a:cubicBezTo>
                      <a:pt x="373947" y="306770"/>
                      <a:pt x="373144" y="302931"/>
                      <a:pt x="372162" y="299180"/>
                    </a:cubicBezTo>
                    <a:cubicBezTo>
                      <a:pt x="365646" y="274623"/>
                      <a:pt x="357078" y="251228"/>
                      <a:pt x="347349" y="228100"/>
                    </a:cubicBezTo>
                    <a:cubicBezTo>
                      <a:pt x="346100" y="225332"/>
                      <a:pt x="344850" y="222742"/>
                      <a:pt x="343779" y="219974"/>
                    </a:cubicBezTo>
                    <a:cubicBezTo>
                      <a:pt x="315307" y="154430"/>
                      <a:pt x="279874" y="91922"/>
                      <a:pt x="266575" y="19324"/>
                    </a:cubicBezTo>
                    <a:cubicBezTo>
                      <a:pt x="265861" y="14770"/>
                      <a:pt x="262737" y="12091"/>
                      <a:pt x="259256" y="11019"/>
                    </a:cubicBezTo>
                    <a:cubicBezTo>
                      <a:pt x="259703" y="4411"/>
                      <a:pt x="254615" y="-2554"/>
                      <a:pt x="247118" y="929"/>
                    </a:cubicBezTo>
                    <a:cubicBezTo>
                      <a:pt x="195886" y="24592"/>
                      <a:pt x="130375" y="44505"/>
                      <a:pt x="81018" y="77456"/>
                    </a:cubicBezTo>
                    <a:cubicBezTo>
                      <a:pt x="78251" y="79153"/>
                      <a:pt x="75395" y="81206"/>
                      <a:pt x="72806" y="83260"/>
                    </a:cubicBezTo>
                    <a:cubicBezTo>
                      <a:pt x="67808" y="86654"/>
                      <a:pt x="62988" y="90583"/>
                      <a:pt x="58436" y="94422"/>
                    </a:cubicBezTo>
                    <a:cubicBezTo>
                      <a:pt x="32642" y="116747"/>
                      <a:pt x="-11806" y="171664"/>
                      <a:pt x="2921" y="2086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0"/>
              <p:cNvSpPr/>
              <p:nvPr/>
            </p:nvSpPr>
            <p:spPr>
              <a:xfrm>
                <a:off x="3179589" y="-15597"/>
                <a:ext cx="163838" cy="295810"/>
              </a:xfrm>
              <a:custGeom>
                <a:avLst/>
                <a:gdLst/>
                <a:ahLst/>
                <a:cxnLst/>
                <a:rect l="l" t="t" r="r" b="b"/>
                <a:pathLst>
                  <a:path w="163838" h="295810" extrusionOk="0">
                    <a:moveTo>
                      <a:pt x="28620" y="225445"/>
                    </a:moveTo>
                    <a:cubicBezTo>
                      <a:pt x="24604" y="233482"/>
                      <a:pt x="18981" y="242144"/>
                      <a:pt x="15857" y="251163"/>
                    </a:cubicBezTo>
                    <a:cubicBezTo>
                      <a:pt x="19338" y="255270"/>
                      <a:pt x="23086" y="259289"/>
                      <a:pt x="27192" y="263307"/>
                    </a:cubicBezTo>
                    <a:cubicBezTo>
                      <a:pt x="35403" y="252681"/>
                      <a:pt x="39152" y="235893"/>
                      <a:pt x="43704" y="223927"/>
                    </a:cubicBezTo>
                    <a:cubicBezTo>
                      <a:pt x="46203" y="217498"/>
                      <a:pt x="49595" y="210890"/>
                      <a:pt x="51469" y="204014"/>
                    </a:cubicBezTo>
                    <a:cubicBezTo>
                      <a:pt x="73158" y="239822"/>
                      <a:pt x="101094" y="271790"/>
                      <a:pt x="133671" y="295811"/>
                    </a:cubicBezTo>
                    <a:cubicBezTo>
                      <a:pt x="139473" y="292954"/>
                      <a:pt x="144203" y="289560"/>
                      <a:pt x="148220" y="285631"/>
                    </a:cubicBezTo>
                    <a:cubicBezTo>
                      <a:pt x="127602" y="267236"/>
                      <a:pt x="109127" y="248216"/>
                      <a:pt x="92883" y="228303"/>
                    </a:cubicBezTo>
                    <a:cubicBezTo>
                      <a:pt x="115731" y="231785"/>
                      <a:pt x="140811" y="230356"/>
                      <a:pt x="163839" y="227052"/>
                    </a:cubicBezTo>
                    <a:cubicBezTo>
                      <a:pt x="163571" y="224195"/>
                      <a:pt x="163036" y="221248"/>
                      <a:pt x="162411" y="218480"/>
                    </a:cubicBezTo>
                    <a:cubicBezTo>
                      <a:pt x="136349" y="215801"/>
                      <a:pt x="108591" y="213747"/>
                      <a:pt x="83422" y="216605"/>
                    </a:cubicBezTo>
                    <a:cubicBezTo>
                      <a:pt x="65214" y="192852"/>
                      <a:pt x="50219" y="167402"/>
                      <a:pt x="37902" y="139988"/>
                    </a:cubicBezTo>
                    <a:cubicBezTo>
                      <a:pt x="70480" y="140345"/>
                      <a:pt x="102968" y="139363"/>
                      <a:pt x="135189" y="135791"/>
                    </a:cubicBezTo>
                    <a:cubicBezTo>
                      <a:pt x="133939" y="133023"/>
                      <a:pt x="132689" y="130433"/>
                      <a:pt x="131618" y="127665"/>
                    </a:cubicBezTo>
                    <a:cubicBezTo>
                      <a:pt x="98863" y="129094"/>
                      <a:pt x="66017" y="129719"/>
                      <a:pt x="32904" y="128290"/>
                    </a:cubicBezTo>
                    <a:cubicBezTo>
                      <a:pt x="17374" y="90250"/>
                      <a:pt x="7199" y="48280"/>
                      <a:pt x="2648" y="685"/>
                    </a:cubicBezTo>
                    <a:cubicBezTo>
                      <a:pt x="2648" y="-119"/>
                      <a:pt x="1219" y="-297"/>
                      <a:pt x="1219" y="596"/>
                    </a:cubicBezTo>
                    <a:cubicBezTo>
                      <a:pt x="-4850" y="64532"/>
                      <a:pt x="12019" y="134094"/>
                      <a:pt x="45489" y="193745"/>
                    </a:cubicBezTo>
                    <a:cubicBezTo>
                      <a:pt x="38617" y="203567"/>
                      <a:pt x="33886" y="214819"/>
                      <a:pt x="28620" y="2254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0"/>
              <p:cNvSpPr/>
              <p:nvPr/>
            </p:nvSpPr>
            <p:spPr>
              <a:xfrm>
                <a:off x="2982041" y="-46077"/>
                <a:ext cx="204337" cy="172521"/>
              </a:xfrm>
              <a:custGeom>
                <a:avLst/>
                <a:gdLst/>
                <a:ahLst/>
                <a:cxnLst/>
                <a:rect l="l" t="t" r="r" b="b"/>
                <a:pathLst>
                  <a:path w="204337" h="172521" extrusionOk="0">
                    <a:moveTo>
                      <a:pt x="0" y="164306"/>
                    </a:moveTo>
                    <a:cubicBezTo>
                      <a:pt x="0" y="164306"/>
                      <a:pt x="0" y="164306"/>
                      <a:pt x="0" y="164485"/>
                    </a:cubicBezTo>
                    <a:cubicBezTo>
                      <a:pt x="3481" y="167789"/>
                      <a:pt x="7408" y="170111"/>
                      <a:pt x="11514" y="171718"/>
                    </a:cubicBezTo>
                    <a:cubicBezTo>
                      <a:pt x="27669" y="149304"/>
                      <a:pt x="44180" y="128588"/>
                      <a:pt x="61228" y="109478"/>
                    </a:cubicBezTo>
                    <a:cubicBezTo>
                      <a:pt x="55426" y="128230"/>
                      <a:pt x="49268" y="151983"/>
                      <a:pt x="51142" y="172522"/>
                    </a:cubicBezTo>
                    <a:cubicBezTo>
                      <a:pt x="55337" y="171539"/>
                      <a:pt x="59532" y="170378"/>
                      <a:pt x="63549" y="168860"/>
                    </a:cubicBezTo>
                    <a:cubicBezTo>
                      <a:pt x="63549" y="162878"/>
                      <a:pt x="63191" y="156805"/>
                      <a:pt x="63370" y="150912"/>
                    </a:cubicBezTo>
                    <a:cubicBezTo>
                      <a:pt x="63816" y="135910"/>
                      <a:pt x="65423" y="120551"/>
                      <a:pt x="67476" y="105728"/>
                    </a:cubicBezTo>
                    <a:cubicBezTo>
                      <a:pt x="67565" y="104656"/>
                      <a:pt x="67208" y="104031"/>
                      <a:pt x="66583" y="103584"/>
                    </a:cubicBezTo>
                    <a:cubicBezTo>
                      <a:pt x="75955" y="93494"/>
                      <a:pt x="85505" y="83850"/>
                      <a:pt x="95412" y="74652"/>
                    </a:cubicBezTo>
                    <a:cubicBezTo>
                      <a:pt x="94966" y="86350"/>
                      <a:pt x="95501" y="98048"/>
                      <a:pt x="95858" y="109746"/>
                    </a:cubicBezTo>
                    <a:cubicBezTo>
                      <a:pt x="96394" y="123051"/>
                      <a:pt x="96483" y="136803"/>
                      <a:pt x="99339" y="149840"/>
                    </a:cubicBezTo>
                    <a:cubicBezTo>
                      <a:pt x="105141" y="146268"/>
                      <a:pt x="110763" y="141982"/>
                      <a:pt x="116119" y="137785"/>
                    </a:cubicBezTo>
                    <a:cubicBezTo>
                      <a:pt x="115583" y="128052"/>
                      <a:pt x="114155" y="118408"/>
                      <a:pt x="112906" y="108853"/>
                    </a:cubicBezTo>
                    <a:cubicBezTo>
                      <a:pt x="111031" y="94655"/>
                      <a:pt x="109335" y="79742"/>
                      <a:pt x="105319" y="65990"/>
                    </a:cubicBezTo>
                    <a:cubicBezTo>
                      <a:pt x="134059" y="41077"/>
                      <a:pt x="165922" y="19377"/>
                      <a:pt x="204212" y="804"/>
                    </a:cubicBezTo>
                    <a:cubicBezTo>
                      <a:pt x="204479" y="625"/>
                      <a:pt x="204301" y="0"/>
                      <a:pt x="203855" y="0"/>
                    </a:cubicBezTo>
                    <a:cubicBezTo>
                      <a:pt x="176811" y="8662"/>
                      <a:pt x="149589" y="21074"/>
                      <a:pt x="123705" y="36969"/>
                    </a:cubicBezTo>
                    <a:cubicBezTo>
                      <a:pt x="104605" y="29914"/>
                      <a:pt x="85505" y="21967"/>
                      <a:pt x="66137" y="15716"/>
                    </a:cubicBezTo>
                    <a:cubicBezTo>
                      <a:pt x="63370" y="17413"/>
                      <a:pt x="60514" y="19467"/>
                      <a:pt x="57926" y="21521"/>
                    </a:cubicBezTo>
                    <a:cubicBezTo>
                      <a:pt x="76758" y="30093"/>
                      <a:pt x="98000" y="35808"/>
                      <a:pt x="118350" y="40184"/>
                    </a:cubicBezTo>
                    <a:cubicBezTo>
                      <a:pt x="69171" y="71438"/>
                      <a:pt x="25527" y="114121"/>
                      <a:pt x="0" y="164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0"/>
              <p:cNvSpPr/>
              <p:nvPr/>
            </p:nvSpPr>
            <p:spPr>
              <a:xfrm>
                <a:off x="3083438" y="290232"/>
                <a:ext cx="215899" cy="262247"/>
              </a:xfrm>
              <a:custGeom>
                <a:avLst/>
                <a:gdLst/>
                <a:ahLst/>
                <a:cxnLst/>
                <a:rect l="l" t="t" r="r" b="b"/>
                <a:pathLst>
                  <a:path w="215899" h="262247" extrusionOk="0">
                    <a:moveTo>
                      <a:pt x="96746" y="170718"/>
                    </a:moveTo>
                    <a:cubicBezTo>
                      <a:pt x="99780" y="199204"/>
                      <a:pt x="94247" y="227779"/>
                      <a:pt x="86303" y="255729"/>
                    </a:cubicBezTo>
                    <a:cubicBezTo>
                      <a:pt x="88624" y="257961"/>
                      <a:pt x="91123" y="260015"/>
                      <a:pt x="93711" y="262247"/>
                    </a:cubicBezTo>
                    <a:cubicBezTo>
                      <a:pt x="103083" y="236441"/>
                      <a:pt x="108617" y="207955"/>
                      <a:pt x="108349" y="182148"/>
                    </a:cubicBezTo>
                    <a:cubicBezTo>
                      <a:pt x="139498" y="211795"/>
                      <a:pt x="175200" y="237155"/>
                      <a:pt x="212954" y="258318"/>
                    </a:cubicBezTo>
                    <a:cubicBezTo>
                      <a:pt x="214560" y="255282"/>
                      <a:pt x="215453" y="252246"/>
                      <a:pt x="215899" y="249032"/>
                    </a:cubicBezTo>
                    <a:cubicBezTo>
                      <a:pt x="176360" y="226261"/>
                      <a:pt x="139320" y="198311"/>
                      <a:pt x="107099" y="165718"/>
                    </a:cubicBezTo>
                    <a:cubicBezTo>
                      <a:pt x="106385" y="163842"/>
                      <a:pt x="105046" y="162681"/>
                      <a:pt x="103261" y="162324"/>
                    </a:cubicBezTo>
                    <a:cubicBezTo>
                      <a:pt x="103083" y="162056"/>
                      <a:pt x="102904" y="161878"/>
                      <a:pt x="102726" y="161699"/>
                    </a:cubicBezTo>
                    <a:cubicBezTo>
                      <a:pt x="131019" y="165360"/>
                      <a:pt x="161097" y="167950"/>
                      <a:pt x="190016" y="165628"/>
                    </a:cubicBezTo>
                    <a:cubicBezTo>
                      <a:pt x="188498" y="163307"/>
                      <a:pt x="186802" y="161253"/>
                      <a:pt x="185285" y="159110"/>
                    </a:cubicBezTo>
                    <a:cubicBezTo>
                      <a:pt x="155742" y="159288"/>
                      <a:pt x="126646" y="159467"/>
                      <a:pt x="96746" y="155448"/>
                    </a:cubicBezTo>
                    <a:cubicBezTo>
                      <a:pt x="82555" y="140268"/>
                      <a:pt x="69613" y="124284"/>
                      <a:pt x="57742" y="107496"/>
                    </a:cubicBezTo>
                    <a:cubicBezTo>
                      <a:pt x="85678" y="109818"/>
                      <a:pt x="113793" y="109550"/>
                      <a:pt x="141730" y="108121"/>
                    </a:cubicBezTo>
                    <a:cubicBezTo>
                      <a:pt x="140034" y="106157"/>
                      <a:pt x="138249" y="104192"/>
                      <a:pt x="136553" y="102227"/>
                    </a:cubicBezTo>
                    <a:cubicBezTo>
                      <a:pt x="108706" y="101602"/>
                      <a:pt x="80948" y="100709"/>
                      <a:pt x="53190" y="100977"/>
                    </a:cubicBezTo>
                    <a:cubicBezTo>
                      <a:pt x="32394" y="70438"/>
                      <a:pt x="15704" y="37130"/>
                      <a:pt x="4280" y="1411"/>
                    </a:cubicBezTo>
                    <a:cubicBezTo>
                      <a:pt x="3387" y="-1178"/>
                      <a:pt x="-630" y="72"/>
                      <a:pt x="85" y="2929"/>
                    </a:cubicBezTo>
                    <a:cubicBezTo>
                      <a:pt x="16061" y="68384"/>
                      <a:pt x="51048" y="124284"/>
                      <a:pt x="96746" y="1707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0"/>
              <p:cNvSpPr/>
              <p:nvPr/>
            </p:nvSpPr>
            <p:spPr>
              <a:xfrm>
                <a:off x="2851371" y="270384"/>
                <a:ext cx="212699" cy="161366"/>
              </a:xfrm>
              <a:custGeom>
                <a:avLst/>
                <a:gdLst/>
                <a:ahLst/>
                <a:cxnLst/>
                <a:rect l="l" t="t" r="r" b="b"/>
                <a:pathLst>
                  <a:path w="212699" h="161366" extrusionOk="0">
                    <a:moveTo>
                      <a:pt x="93" y="161366"/>
                    </a:moveTo>
                    <a:cubicBezTo>
                      <a:pt x="21960" y="133774"/>
                      <a:pt x="45880" y="111003"/>
                      <a:pt x="81403" y="90375"/>
                    </a:cubicBezTo>
                    <a:cubicBezTo>
                      <a:pt x="86133" y="87607"/>
                      <a:pt x="91042" y="84839"/>
                      <a:pt x="95773" y="81892"/>
                    </a:cubicBezTo>
                    <a:cubicBezTo>
                      <a:pt x="96040" y="81713"/>
                      <a:pt x="96397" y="81535"/>
                      <a:pt x="96844" y="81356"/>
                    </a:cubicBezTo>
                    <a:cubicBezTo>
                      <a:pt x="136918" y="57246"/>
                      <a:pt x="176368" y="30636"/>
                      <a:pt x="212426" y="989"/>
                    </a:cubicBezTo>
                    <a:cubicBezTo>
                      <a:pt x="213051" y="453"/>
                      <a:pt x="212516" y="-261"/>
                      <a:pt x="211712" y="96"/>
                    </a:cubicBezTo>
                    <a:cubicBezTo>
                      <a:pt x="186454" y="13848"/>
                      <a:pt x="161195" y="29296"/>
                      <a:pt x="136115" y="45638"/>
                    </a:cubicBezTo>
                    <a:cubicBezTo>
                      <a:pt x="121924" y="41976"/>
                      <a:pt x="107286" y="39297"/>
                      <a:pt x="92916" y="36708"/>
                    </a:cubicBezTo>
                    <a:cubicBezTo>
                      <a:pt x="80064" y="34386"/>
                      <a:pt x="66854" y="34118"/>
                      <a:pt x="54091" y="33047"/>
                    </a:cubicBezTo>
                    <a:cubicBezTo>
                      <a:pt x="53913" y="33047"/>
                      <a:pt x="53913" y="33047"/>
                      <a:pt x="53913" y="33047"/>
                    </a:cubicBezTo>
                    <a:cubicBezTo>
                      <a:pt x="52842" y="34029"/>
                      <a:pt x="51949" y="34922"/>
                      <a:pt x="51057" y="35904"/>
                    </a:cubicBezTo>
                    <a:cubicBezTo>
                      <a:pt x="66676" y="40101"/>
                      <a:pt x="81938" y="45459"/>
                      <a:pt x="98093" y="48406"/>
                    </a:cubicBezTo>
                    <a:cubicBezTo>
                      <a:pt x="106483" y="50013"/>
                      <a:pt x="115587" y="52513"/>
                      <a:pt x="124423" y="53138"/>
                    </a:cubicBezTo>
                    <a:cubicBezTo>
                      <a:pt x="105858" y="65283"/>
                      <a:pt x="87829" y="78052"/>
                      <a:pt x="70157" y="90911"/>
                    </a:cubicBezTo>
                    <a:cubicBezTo>
                      <a:pt x="52574" y="89036"/>
                      <a:pt x="35169" y="86446"/>
                      <a:pt x="17587" y="84392"/>
                    </a:cubicBezTo>
                    <a:cubicBezTo>
                      <a:pt x="16872" y="85821"/>
                      <a:pt x="16158" y="87428"/>
                      <a:pt x="15623" y="88857"/>
                    </a:cubicBezTo>
                    <a:cubicBezTo>
                      <a:pt x="33206" y="91268"/>
                      <a:pt x="51146" y="91893"/>
                      <a:pt x="68461" y="92072"/>
                    </a:cubicBezTo>
                    <a:cubicBezTo>
                      <a:pt x="59536" y="98501"/>
                      <a:pt x="50432" y="105109"/>
                      <a:pt x="41863" y="111717"/>
                    </a:cubicBezTo>
                    <a:cubicBezTo>
                      <a:pt x="27226" y="122701"/>
                      <a:pt x="13035" y="134934"/>
                      <a:pt x="271" y="148686"/>
                    </a:cubicBezTo>
                    <a:cubicBezTo>
                      <a:pt x="4" y="153062"/>
                      <a:pt x="-86" y="157259"/>
                      <a:pt x="93" y="1613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10"/>
              <p:cNvSpPr/>
              <p:nvPr/>
            </p:nvSpPr>
            <p:spPr>
              <a:xfrm>
                <a:off x="2938322" y="351718"/>
                <a:ext cx="17657" cy="133966"/>
              </a:xfrm>
              <a:custGeom>
                <a:avLst/>
                <a:gdLst/>
                <a:ahLst/>
                <a:cxnLst/>
                <a:rect l="l" t="t" r="r" b="b"/>
                <a:pathLst>
                  <a:path w="17657" h="133966" extrusionOk="0">
                    <a:moveTo>
                      <a:pt x="12570" y="133967"/>
                    </a:moveTo>
                    <a:cubicBezTo>
                      <a:pt x="14266" y="133431"/>
                      <a:pt x="15961" y="132806"/>
                      <a:pt x="17657" y="132092"/>
                    </a:cubicBezTo>
                    <a:cubicBezTo>
                      <a:pt x="15872" y="88247"/>
                      <a:pt x="12748" y="44581"/>
                      <a:pt x="10785" y="736"/>
                    </a:cubicBezTo>
                    <a:cubicBezTo>
                      <a:pt x="10785" y="111"/>
                      <a:pt x="10428" y="-68"/>
                      <a:pt x="9981" y="22"/>
                    </a:cubicBezTo>
                    <a:cubicBezTo>
                      <a:pt x="9535" y="200"/>
                      <a:pt x="9178" y="379"/>
                      <a:pt x="8910" y="557"/>
                    </a:cubicBezTo>
                    <a:cubicBezTo>
                      <a:pt x="-3853" y="42795"/>
                      <a:pt x="-3139" y="92444"/>
                      <a:pt x="12570" y="1339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0"/>
              <p:cNvSpPr/>
              <p:nvPr/>
            </p:nvSpPr>
            <p:spPr>
              <a:xfrm>
                <a:off x="2859586" y="636601"/>
                <a:ext cx="158403" cy="268154"/>
              </a:xfrm>
              <a:custGeom>
                <a:avLst/>
                <a:gdLst/>
                <a:ahLst/>
                <a:cxnLst/>
                <a:rect l="l" t="t" r="r" b="b"/>
                <a:pathLst>
                  <a:path w="158403" h="268154" extrusionOk="0">
                    <a:moveTo>
                      <a:pt x="56140" y="139388"/>
                    </a:moveTo>
                    <a:cubicBezTo>
                      <a:pt x="36951" y="178500"/>
                      <a:pt x="23117" y="219845"/>
                      <a:pt x="16244" y="263154"/>
                    </a:cubicBezTo>
                    <a:cubicBezTo>
                      <a:pt x="16244" y="263154"/>
                      <a:pt x="16244" y="263154"/>
                      <a:pt x="16244" y="263332"/>
                    </a:cubicBezTo>
                    <a:cubicBezTo>
                      <a:pt x="21867" y="265833"/>
                      <a:pt x="28293" y="267440"/>
                      <a:pt x="34719" y="268154"/>
                    </a:cubicBezTo>
                    <a:cubicBezTo>
                      <a:pt x="42841" y="234221"/>
                      <a:pt x="52481" y="201271"/>
                      <a:pt x="64262" y="169392"/>
                    </a:cubicBezTo>
                    <a:cubicBezTo>
                      <a:pt x="68814" y="184215"/>
                      <a:pt x="77382" y="197342"/>
                      <a:pt x="88985" y="209308"/>
                    </a:cubicBezTo>
                    <a:cubicBezTo>
                      <a:pt x="97464" y="218148"/>
                      <a:pt x="106747" y="226988"/>
                      <a:pt x="116475" y="235204"/>
                    </a:cubicBezTo>
                    <a:cubicBezTo>
                      <a:pt x="119242" y="231721"/>
                      <a:pt x="122098" y="228149"/>
                      <a:pt x="124687" y="224220"/>
                    </a:cubicBezTo>
                    <a:cubicBezTo>
                      <a:pt x="118171" y="219220"/>
                      <a:pt x="111567" y="213773"/>
                      <a:pt x="105408" y="207879"/>
                    </a:cubicBezTo>
                    <a:cubicBezTo>
                      <a:pt x="88985" y="192252"/>
                      <a:pt x="80060" y="174928"/>
                      <a:pt x="69082" y="156623"/>
                    </a:cubicBezTo>
                    <a:cubicBezTo>
                      <a:pt x="76311" y="138495"/>
                      <a:pt x="84166" y="120725"/>
                      <a:pt x="93002" y="103402"/>
                    </a:cubicBezTo>
                    <a:cubicBezTo>
                      <a:pt x="103266" y="131977"/>
                      <a:pt x="124776" y="157248"/>
                      <a:pt x="150749" y="173410"/>
                    </a:cubicBezTo>
                    <a:cubicBezTo>
                      <a:pt x="152266" y="169749"/>
                      <a:pt x="153783" y="165820"/>
                      <a:pt x="155211" y="161980"/>
                    </a:cubicBezTo>
                    <a:cubicBezTo>
                      <a:pt x="132809" y="143049"/>
                      <a:pt x="113798" y="122333"/>
                      <a:pt x="95412" y="98669"/>
                    </a:cubicBezTo>
                    <a:cubicBezTo>
                      <a:pt x="112370" y="65718"/>
                      <a:pt x="132898" y="34197"/>
                      <a:pt x="157710" y="4282"/>
                    </a:cubicBezTo>
                    <a:cubicBezTo>
                      <a:pt x="159942" y="1692"/>
                      <a:pt x="156282" y="-1612"/>
                      <a:pt x="153873" y="889"/>
                    </a:cubicBezTo>
                    <a:cubicBezTo>
                      <a:pt x="116475" y="40447"/>
                      <a:pt x="83719" y="85006"/>
                      <a:pt x="59086" y="133316"/>
                    </a:cubicBezTo>
                    <a:cubicBezTo>
                      <a:pt x="41860" y="131887"/>
                      <a:pt x="24098" y="131709"/>
                      <a:pt x="6337" y="131709"/>
                    </a:cubicBezTo>
                    <a:cubicBezTo>
                      <a:pt x="4195" y="135102"/>
                      <a:pt x="1963" y="138852"/>
                      <a:pt x="0" y="142871"/>
                    </a:cubicBezTo>
                    <a:cubicBezTo>
                      <a:pt x="19189" y="143674"/>
                      <a:pt x="38289" y="142692"/>
                      <a:pt x="56140" y="1393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0"/>
              <p:cNvSpPr/>
              <p:nvPr/>
            </p:nvSpPr>
            <p:spPr>
              <a:xfrm>
                <a:off x="3050149" y="623080"/>
                <a:ext cx="282389" cy="235151"/>
              </a:xfrm>
              <a:custGeom>
                <a:avLst/>
                <a:gdLst/>
                <a:ahLst/>
                <a:cxnLst/>
                <a:rect l="l" t="t" r="r" b="b"/>
                <a:pathLst>
                  <a:path w="282389" h="235151" extrusionOk="0">
                    <a:moveTo>
                      <a:pt x="128071" y="130138"/>
                    </a:moveTo>
                    <a:cubicBezTo>
                      <a:pt x="121912" y="146837"/>
                      <a:pt x="117093" y="163446"/>
                      <a:pt x="113790" y="180948"/>
                    </a:cubicBezTo>
                    <a:cubicBezTo>
                      <a:pt x="112273" y="188449"/>
                      <a:pt x="110667" y="196218"/>
                      <a:pt x="109685" y="203987"/>
                    </a:cubicBezTo>
                    <a:cubicBezTo>
                      <a:pt x="110845" y="205326"/>
                      <a:pt x="112362" y="206487"/>
                      <a:pt x="113612" y="207737"/>
                    </a:cubicBezTo>
                    <a:cubicBezTo>
                      <a:pt x="115575" y="209344"/>
                      <a:pt x="117539" y="211130"/>
                      <a:pt x="119860" y="213095"/>
                    </a:cubicBezTo>
                    <a:cubicBezTo>
                      <a:pt x="121555" y="203272"/>
                      <a:pt x="121912" y="192825"/>
                      <a:pt x="123340" y="183181"/>
                    </a:cubicBezTo>
                    <a:cubicBezTo>
                      <a:pt x="125750" y="166214"/>
                      <a:pt x="128517" y="149426"/>
                      <a:pt x="131105" y="132549"/>
                    </a:cubicBezTo>
                    <a:cubicBezTo>
                      <a:pt x="134676" y="135496"/>
                      <a:pt x="138514" y="138443"/>
                      <a:pt x="142084" y="141300"/>
                    </a:cubicBezTo>
                    <a:cubicBezTo>
                      <a:pt x="185193" y="175501"/>
                      <a:pt x="230623" y="207112"/>
                      <a:pt x="278106" y="235151"/>
                    </a:cubicBezTo>
                    <a:cubicBezTo>
                      <a:pt x="280426" y="230776"/>
                      <a:pt x="281854" y="226132"/>
                      <a:pt x="282390" y="221221"/>
                    </a:cubicBezTo>
                    <a:cubicBezTo>
                      <a:pt x="242404" y="196575"/>
                      <a:pt x="202687" y="170143"/>
                      <a:pt x="164397" y="142104"/>
                    </a:cubicBezTo>
                    <a:cubicBezTo>
                      <a:pt x="187424" y="134603"/>
                      <a:pt x="210630" y="127370"/>
                      <a:pt x="234014" y="120673"/>
                    </a:cubicBezTo>
                    <a:cubicBezTo>
                      <a:pt x="233836" y="120405"/>
                      <a:pt x="233479" y="120048"/>
                      <a:pt x="233390" y="119958"/>
                    </a:cubicBezTo>
                    <a:cubicBezTo>
                      <a:pt x="208667" y="125941"/>
                      <a:pt x="184033" y="132460"/>
                      <a:pt x="159399" y="138443"/>
                    </a:cubicBezTo>
                    <a:cubicBezTo>
                      <a:pt x="142709" y="126120"/>
                      <a:pt x="126464" y="113261"/>
                      <a:pt x="110220" y="100224"/>
                    </a:cubicBezTo>
                    <a:cubicBezTo>
                      <a:pt x="125750" y="94062"/>
                      <a:pt x="141370" y="88169"/>
                      <a:pt x="157257" y="83257"/>
                    </a:cubicBezTo>
                    <a:cubicBezTo>
                      <a:pt x="164397" y="81114"/>
                      <a:pt x="171627" y="79239"/>
                      <a:pt x="178767" y="77096"/>
                    </a:cubicBezTo>
                    <a:cubicBezTo>
                      <a:pt x="174839" y="74595"/>
                      <a:pt x="171269" y="72095"/>
                      <a:pt x="167342" y="69863"/>
                    </a:cubicBezTo>
                    <a:cubicBezTo>
                      <a:pt x="145297" y="75399"/>
                      <a:pt x="122894" y="85400"/>
                      <a:pt x="103616" y="93348"/>
                    </a:cubicBezTo>
                    <a:cubicBezTo>
                      <a:pt x="103348" y="93526"/>
                      <a:pt x="102991" y="93705"/>
                      <a:pt x="102723" y="94062"/>
                    </a:cubicBezTo>
                    <a:cubicBezTo>
                      <a:pt x="66932" y="64594"/>
                      <a:pt x="32570" y="33519"/>
                      <a:pt x="1242" y="211"/>
                    </a:cubicBezTo>
                    <a:cubicBezTo>
                      <a:pt x="617" y="-414"/>
                      <a:pt x="-275" y="479"/>
                      <a:pt x="82" y="1193"/>
                    </a:cubicBezTo>
                    <a:cubicBezTo>
                      <a:pt x="30071" y="51289"/>
                      <a:pt x="81659" y="93259"/>
                      <a:pt x="128071" y="130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0"/>
              <p:cNvSpPr/>
              <p:nvPr/>
            </p:nvSpPr>
            <p:spPr>
              <a:xfrm>
                <a:off x="3113422" y="966727"/>
                <a:ext cx="309530" cy="230296"/>
              </a:xfrm>
              <a:custGeom>
                <a:avLst/>
                <a:gdLst/>
                <a:ahLst/>
                <a:cxnLst/>
                <a:rect l="l" t="t" r="r" b="b"/>
                <a:pathLst>
                  <a:path w="309530" h="230296" extrusionOk="0">
                    <a:moveTo>
                      <a:pt x="101749" y="102156"/>
                    </a:moveTo>
                    <a:cubicBezTo>
                      <a:pt x="100499" y="119569"/>
                      <a:pt x="101660" y="138857"/>
                      <a:pt x="104784" y="156895"/>
                    </a:cubicBezTo>
                    <a:cubicBezTo>
                      <a:pt x="109425" y="161092"/>
                      <a:pt x="114155" y="165021"/>
                      <a:pt x="118975" y="168860"/>
                    </a:cubicBezTo>
                    <a:cubicBezTo>
                      <a:pt x="119510" y="148858"/>
                      <a:pt x="116119" y="126980"/>
                      <a:pt x="109157" y="108317"/>
                    </a:cubicBezTo>
                    <a:cubicBezTo>
                      <a:pt x="128525" y="124480"/>
                      <a:pt x="148518" y="139928"/>
                      <a:pt x="169135" y="154573"/>
                    </a:cubicBezTo>
                    <a:cubicBezTo>
                      <a:pt x="168332" y="172075"/>
                      <a:pt x="170385" y="191185"/>
                      <a:pt x="175740" y="208062"/>
                    </a:cubicBezTo>
                    <a:cubicBezTo>
                      <a:pt x="180738" y="210919"/>
                      <a:pt x="185915" y="213687"/>
                      <a:pt x="191270" y="216098"/>
                    </a:cubicBezTo>
                    <a:cubicBezTo>
                      <a:pt x="187968" y="197882"/>
                      <a:pt x="182880" y="178594"/>
                      <a:pt x="177168" y="160199"/>
                    </a:cubicBezTo>
                    <a:cubicBezTo>
                      <a:pt x="215993" y="186988"/>
                      <a:pt x="256693" y="210651"/>
                      <a:pt x="298731" y="230297"/>
                    </a:cubicBezTo>
                    <a:cubicBezTo>
                      <a:pt x="303461" y="227261"/>
                      <a:pt x="307121" y="222796"/>
                      <a:pt x="309531" y="216813"/>
                    </a:cubicBezTo>
                    <a:cubicBezTo>
                      <a:pt x="253122" y="188149"/>
                      <a:pt x="197964" y="155198"/>
                      <a:pt x="145572" y="118586"/>
                    </a:cubicBezTo>
                    <a:cubicBezTo>
                      <a:pt x="173062" y="115550"/>
                      <a:pt x="200731" y="108585"/>
                      <a:pt x="227775" y="100280"/>
                    </a:cubicBezTo>
                    <a:cubicBezTo>
                      <a:pt x="224115" y="97155"/>
                      <a:pt x="220545" y="93851"/>
                      <a:pt x="216886" y="90815"/>
                    </a:cubicBezTo>
                    <a:cubicBezTo>
                      <a:pt x="189842" y="96351"/>
                      <a:pt x="163334" y="103584"/>
                      <a:pt x="138521" y="113943"/>
                    </a:cubicBezTo>
                    <a:cubicBezTo>
                      <a:pt x="124151" y="103674"/>
                      <a:pt x="110049" y="93047"/>
                      <a:pt x="96304" y="82510"/>
                    </a:cubicBezTo>
                    <a:cubicBezTo>
                      <a:pt x="112727" y="78671"/>
                      <a:pt x="129239" y="75456"/>
                      <a:pt x="145661" y="70634"/>
                    </a:cubicBezTo>
                    <a:cubicBezTo>
                      <a:pt x="156818" y="67330"/>
                      <a:pt x="167439" y="63044"/>
                      <a:pt x="178418" y="59472"/>
                    </a:cubicBezTo>
                    <a:cubicBezTo>
                      <a:pt x="176097" y="57686"/>
                      <a:pt x="173866" y="55811"/>
                      <a:pt x="171545" y="54203"/>
                    </a:cubicBezTo>
                    <a:cubicBezTo>
                      <a:pt x="166101" y="55721"/>
                      <a:pt x="160745" y="57775"/>
                      <a:pt x="155122" y="59472"/>
                    </a:cubicBezTo>
                    <a:cubicBezTo>
                      <a:pt x="133791" y="66258"/>
                      <a:pt x="112459" y="73313"/>
                      <a:pt x="90325" y="77778"/>
                    </a:cubicBezTo>
                    <a:cubicBezTo>
                      <a:pt x="58818" y="53132"/>
                      <a:pt x="28561" y="27236"/>
                      <a:pt x="536" y="0"/>
                    </a:cubicBezTo>
                    <a:cubicBezTo>
                      <a:pt x="268" y="357"/>
                      <a:pt x="89" y="804"/>
                      <a:pt x="0" y="1250"/>
                    </a:cubicBezTo>
                    <a:cubicBezTo>
                      <a:pt x="30614" y="36790"/>
                      <a:pt x="64798" y="70723"/>
                      <a:pt x="101749" y="1021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0"/>
              <p:cNvSpPr/>
              <p:nvPr/>
            </p:nvSpPr>
            <p:spPr>
              <a:xfrm>
                <a:off x="3055331" y="1039615"/>
                <a:ext cx="81700" cy="304481"/>
              </a:xfrm>
              <a:custGeom>
                <a:avLst/>
                <a:gdLst/>
                <a:ahLst/>
                <a:cxnLst/>
                <a:rect l="l" t="t" r="r" b="b"/>
                <a:pathLst>
                  <a:path w="81700" h="304481" extrusionOk="0">
                    <a:moveTo>
                      <a:pt x="4628" y="195539"/>
                    </a:moveTo>
                    <a:cubicBezTo>
                      <a:pt x="24532" y="191700"/>
                      <a:pt x="44435" y="186520"/>
                      <a:pt x="61572" y="175716"/>
                    </a:cubicBezTo>
                    <a:cubicBezTo>
                      <a:pt x="59073" y="188306"/>
                      <a:pt x="56306" y="200897"/>
                      <a:pt x="52825" y="213309"/>
                    </a:cubicBezTo>
                    <a:cubicBezTo>
                      <a:pt x="37295" y="219917"/>
                      <a:pt x="21408" y="226168"/>
                      <a:pt x="5343" y="231347"/>
                    </a:cubicBezTo>
                    <a:cubicBezTo>
                      <a:pt x="3914" y="231705"/>
                      <a:pt x="4718" y="233758"/>
                      <a:pt x="6056" y="233491"/>
                    </a:cubicBezTo>
                    <a:cubicBezTo>
                      <a:pt x="21586" y="229651"/>
                      <a:pt x="36402" y="224472"/>
                      <a:pt x="51219" y="218667"/>
                    </a:cubicBezTo>
                    <a:cubicBezTo>
                      <a:pt x="43543" y="245367"/>
                      <a:pt x="33725" y="271978"/>
                      <a:pt x="20783" y="298499"/>
                    </a:cubicBezTo>
                    <a:cubicBezTo>
                      <a:pt x="23104" y="300910"/>
                      <a:pt x="25871" y="302606"/>
                      <a:pt x="28905" y="304035"/>
                    </a:cubicBezTo>
                    <a:cubicBezTo>
                      <a:pt x="29351" y="304124"/>
                      <a:pt x="29708" y="304482"/>
                      <a:pt x="30155" y="304482"/>
                    </a:cubicBezTo>
                    <a:cubicBezTo>
                      <a:pt x="88348" y="215006"/>
                      <a:pt x="83885" y="103206"/>
                      <a:pt x="79155" y="694"/>
                    </a:cubicBezTo>
                    <a:cubicBezTo>
                      <a:pt x="79066" y="-289"/>
                      <a:pt x="77727" y="-199"/>
                      <a:pt x="77548" y="783"/>
                    </a:cubicBezTo>
                    <a:cubicBezTo>
                      <a:pt x="76209" y="58915"/>
                      <a:pt x="73086" y="114279"/>
                      <a:pt x="62911" y="168393"/>
                    </a:cubicBezTo>
                    <a:cubicBezTo>
                      <a:pt x="42115" y="173126"/>
                      <a:pt x="22301" y="181877"/>
                      <a:pt x="2397" y="188842"/>
                    </a:cubicBezTo>
                    <a:cubicBezTo>
                      <a:pt x="969" y="189199"/>
                      <a:pt x="255" y="190092"/>
                      <a:pt x="166" y="190985"/>
                    </a:cubicBezTo>
                    <a:cubicBezTo>
                      <a:pt x="76" y="191432"/>
                      <a:pt x="-102" y="191967"/>
                      <a:pt x="76" y="192414"/>
                    </a:cubicBezTo>
                    <a:cubicBezTo>
                      <a:pt x="433" y="194289"/>
                      <a:pt x="2308" y="195986"/>
                      <a:pt x="4628" y="1955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1" name="Google Shape;481;p10"/>
            <p:cNvSpPr/>
            <p:nvPr/>
          </p:nvSpPr>
          <p:spPr>
            <a:xfrm>
              <a:off x="3016831" y="-543246"/>
              <a:ext cx="597671" cy="2160983"/>
            </a:xfrm>
            <a:custGeom>
              <a:avLst/>
              <a:gdLst/>
              <a:ahLst/>
              <a:cxnLst/>
              <a:rect l="l" t="t" r="r" b="b"/>
              <a:pathLst>
                <a:path w="597671" h="2160983" extrusionOk="0">
                  <a:moveTo>
                    <a:pt x="126759" y="570303"/>
                  </a:moveTo>
                  <a:cubicBezTo>
                    <a:pt x="210568" y="362777"/>
                    <a:pt x="311245" y="150429"/>
                    <a:pt x="478774" y="2911"/>
                  </a:cubicBezTo>
                  <a:cubicBezTo>
                    <a:pt x="483415" y="-1197"/>
                    <a:pt x="490466" y="-929"/>
                    <a:pt x="494839" y="3536"/>
                  </a:cubicBezTo>
                  <a:cubicBezTo>
                    <a:pt x="499034" y="7822"/>
                    <a:pt x="499034" y="14430"/>
                    <a:pt x="494929" y="18806"/>
                  </a:cubicBezTo>
                  <a:cubicBezTo>
                    <a:pt x="373276" y="149268"/>
                    <a:pt x="278133" y="308485"/>
                    <a:pt x="186648" y="534942"/>
                  </a:cubicBezTo>
                  <a:cubicBezTo>
                    <a:pt x="85434" y="785419"/>
                    <a:pt x="42504" y="990445"/>
                    <a:pt x="51697" y="1180112"/>
                  </a:cubicBezTo>
                  <a:cubicBezTo>
                    <a:pt x="69547" y="1548818"/>
                    <a:pt x="269207" y="1897165"/>
                    <a:pt x="585699" y="2111835"/>
                  </a:cubicBezTo>
                  <a:cubicBezTo>
                    <a:pt x="599623" y="2121301"/>
                    <a:pt x="600426" y="2138624"/>
                    <a:pt x="593107" y="2149965"/>
                  </a:cubicBezTo>
                  <a:cubicBezTo>
                    <a:pt x="588734" y="2156841"/>
                    <a:pt x="582129" y="2160591"/>
                    <a:pt x="574989" y="2160949"/>
                  </a:cubicBezTo>
                  <a:cubicBezTo>
                    <a:pt x="570258" y="2161216"/>
                    <a:pt x="565350" y="2159966"/>
                    <a:pt x="560619" y="2157020"/>
                  </a:cubicBezTo>
                  <a:cubicBezTo>
                    <a:pt x="237879" y="1958870"/>
                    <a:pt x="23761" y="1594538"/>
                    <a:pt x="1715" y="1206186"/>
                  </a:cubicBezTo>
                  <a:cubicBezTo>
                    <a:pt x="-9174" y="1013573"/>
                    <a:pt x="31704" y="805511"/>
                    <a:pt x="126759" y="5703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" name="Google Shape;482;p10"/>
          <p:cNvGrpSpPr/>
          <p:nvPr/>
        </p:nvGrpSpPr>
        <p:grpSpPr>
          <a:xfrm>
            <a:off x="-550214" y="-638670"/>
            <a:ext cx="1565307" cy="1494526"/>
            <a:chOff x="1107903" y="-140329"/>
            <a:chExt cx="2031283" cy="1939431"/>
          </a:xfrm>
        </p:grpSpPr>
        <p:sp>
          <p:nvSpPr>
            <p:cNvPr id="483" name="Google Shape;483;p10"/>
            <p:cNvSpPr/>
            <p:nvPr/>
          </p:nvSpPr>
          <p:spPr>
            <a:xfrm>
              <a:off x="1353738" y="109782"/>
              <a:ext cx="1209943" cy="1689320"/>
            </a:xfrm>
            <a:custGeom>
              <a:avLst/>
              <a:gdLst/>
              <a:ahLst/>
              <a:cxnLst/>
              <a:rect l="l" t="t" r="r" b="b"/>
              <a:pathLst>
                <a:path w="1209943" h="1689320" extrusionOk="0">
                  <a:moveTo>
                    <a:pt x="1177396" y="1677048"/>
                  </a:moveTo>
                  <a:cubicBezTo>
                    <a:pt x="1187927" y="1667761"/>
                    <a:pt x="1194443" y="1655438"/>
                    <a:pt x="1198816" y="1642133"/>
                  </a:cubicBezTo>
                  <a:cubicBezTo>
                    <a:pt x="1201851" y="1632757"/>
                    <a:pt x="1203725" y="1622666"/>
                    <a:pt x="1205154" y="1612933"/>
                  </a:cubicBezTo>
                  <a:cubicBezTo>
                    <a:pt x="1217381" y="1525332"/>
                    <a:pt x="1205064" y="1430946"/>
                    <a:pt x="1181055" y="1343077"/>
                  </a:cubicBezTo>
                  <a:cubicBezTo>
                    <a:pt x="1179984" y="1338880"/>
                    <a:pt x="1178913" y="1334684"/>
                    <a:pt x="1177663" y="1330576"/>
                  </a:cubicBezTo>
                  <a:cubicBezTo>
                    <a:pt x="1170969" y="1307002"/>
                    <a:pt x="1163472" y="1284052"/>
                    <a:pt x="1155439" y="1261817"/>
                  </a:cubicBezTo>
                  <a:cubicBezTo>
                    <a:pt x="1143122" y="1227527"/>
                    <a:pt x="1129377" y="1193684"/>
                    <a:pt x="1114561" y="1160287"/>
                  </a:cubicBezTo>
                  <a:cubicBezTo>
                    <a:pt x="1113580" y="1157965"/>
                    <a:pt x="1112598" y="1155554"/>
                    <a:pt x="1111527" y="1153322"/>
                  </a:cubicBezTo>
                  <a:cubicBezTo>
                    <a:pt x="1052977" y="1022948"/>
                    <a:pt x="977111" y="899093"/>
                    <a:pt x="892231" y="782918"/>
                  </a:cubicBezTo>
                  <a:cubicBezTo>
                    <a:pt x="889732" y="779436"/>
                    <a:pt x="887322" y="776042"/>
                    <a:pt x="884645" y="772649"/>
                  </a:cubicBezTo>
                  <a:cubicBezTo>
                    <a:pt x="837073" y="707998"/>
                    <a:pt x="786734" y="645758"/>
                    <a:pt x="735235" y="586197"/>
                  </a:cubicBezTo>
                  <a:cubicBezTo>
                    <a:pt x="728362" y="578160"/>
                    <a:pt x="721311" y="570213"/>
                    <a:pt x="714082" y="562176"/>
                  </a:cubicBezTo>
                  <a:cubicBezTo>
                    <a:pt x="712029" y="559676"/>
                    <a:pt x="709887" y="557176"/>
                    <a:pt x="707566" y="554675"/>
                  </a:cubicBezTo>
                  <a:cubicBezTo>
                    <a:pt x="615100" y="450377"/>
                    <a:pt x="515404" y="352418"/>
                    <a:pt x="411156" y="260085"/>
                  </a:cubicBezTo>
                  <a:cubicBezTo>
                    <a:pt x="353856" y="209364"/>
                    <a:pt x="295127" y="160340"/>
                    <a:pt x="235327" y="112656"/>
                  </a:cubicBezTo>
                  <a:cubicBezTo>
                    <a:pt x="220333" y="100690"/>
                    <a:pt x="198912" y="82206"/>
                    <a:pt x="174546" y="63542"/>
                  </a:cubicBezTo>
                  <a:cubicBezTo>
                    <a:pt x="174456" y="63542"/>
                    <a:pt x="174456" y="63453"/>
                    <a:pt x="174367" y="63364"/>
                  </a:cubicBezTo>
                  <a:cubicBezTo>
                    <a:pt x="145895" y="41754"/>
                    <a:pt x="113586" y="19787"/>
                    <a:pt x="83329" y="8357"/>
                  </a:cubicBezTo>
                  <a:cubicBezTo>
                    <a:pt x="63693" y="767"/>
                    <a:pt x="44950" y="-2269"/>
                    <a:pt x="28616" y="1838"/>
                  </a:cubicBezTo>
                  <a:cubicBezTo>
                    <a:pt x="-52872" y="22287"/>
                    <a:pt x="62265" y="109888"/>
                    <a:pt x="94664" y="134712"/>
                  </a:cubicBezTo>
                  <a:cubicBezTo>
                    <a:pt x="241486" y="246601"/>
                    <a:pt x="365994" y="380368"/>
                    <a:pt x="469439" y="530119"/>
                  </a:cubicBezTo>
                  <a:cubicBezTo>
                    <a:pt x="470420" y="531369"/>
                    <a:pt x="471313" y="532798"/>
                    <a:pt x="472295" y="534226"/>
                  </a:cubicBezTo>
                  <a:cubicBezTo>
                    <a:pt x="520581" y="604324"/>
                    <a:pt x="564136" y="677994"/>
                    <a:pt x="603229" y="754432"/>
                  </a:cubicBezTo>
                  <a:cubicBezTo>
                    <a:pt x="603765" y="755325"/>
                    <a:pt x="604211" y="756129"/>
                    <a:pt x="604657" y="757022"/>
                  </a:cubicBezTo>
                  <a:cubicBezTo>
                    <a:pt x="605818" y="759344"/>
                    <a:pt x="607067" y="761576"/>
                    <a:pt x="608138" y="763987"/>
                  </a:cubicBezTo>
                  <a:cubicBezTo>
                    <a:pt x="660262" y="866589"/>
                    <a:pt x="707388" y="972406"/>
                    <a:pt x="755585" y="1077598"/>
                  </a:cubicBezTo>
                  <a:cubicBezTo>
                    <a:pt x="756834" y="1080455"/>
                    <a:pt x="758173" y="1083492"/>
                    <a:pt x="759601" y="1086438"/>
                  </a:cubicBezTo>
                  <a:cubicBezTo>
                    <a:pt x="784146" y="1140106"/>
                    <a:pt x="809047" y="1193773"/>
                    <a:pt x="834931" y="1246726"/>
                  </a:cubicBezTo>
                  <a:cubicBezTo>
                    <a:pt x="837430" y="1251638"/>
                    <a:pt x="839750" y="1256638"/>
                    <a:pt x="842249" y="1261549"/>
                  </a:cubicBezTo>
                  <a:cubicBezTo>
                    <a:pt x="891428" y="1360937"/>
                    <a:pt x="944623" y="1458003"/>
                    <a:pt x="1007100" y="1549978"/>
                  </a:cubicBezTo>
                  <a:cubicBezTo>
                    <a:pt x="1033876" y="1589805"/>
                    <a:pt x="1115275" y="1731430"/>
                    <a:pt x="1177396" y="16770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107903" y="-140329"/>
              <a:ext cx="2031283" cy="1845471"/>
            </a:xfrm>
            <a:custGeom>
              <a:avLst/>
              <a:gdLst/>
              <a:ahLst/>
              <a:cxnLst/>
              <a:rect l="l" t="t" r="r" b="b"/>
              <a:pathLst>
                <a:path w="2031283" h="1845471" extrusionOk="0">
                  <a:moveTo>
                    <a:pt x="2030421" y="1695703"/>
                  </a:moveTo>
                  <a:cubicBezTo>
                    <a:pt x="2017747" y="1566580"/>
                    <a:pt x="1941079" y="1440671"/>
                    <a:pt x="1877530" y="1329675"/>
                  </a:cubicBezTo>
                  <a:cubicBezTo>
                    <a:pt x="1876638" y="1328068"/>
                    <a:pt x="1875745" y="1326550"/>
                    <a:pt x="1874763" y="1324942"/>
                  </a:cubicBezTo>
                  <a:cubicBezTo>
                    <a:pt x="1872175" y="1320299"/>
                    <a:pt x="1869587" y="1315834"/>
                    <a:pt x="1866909" y="1311191"/>
                  </a:cubicBezTo>
                  <a:cubicBezTo>
                    <a:pt x="1815321" y="1222787"/>
                    <a:pt x="1758020" y="1137687"/>
                    <a:pt x="1695543" y="1056516"/>
                  </a:cubicBezTo>
                  <a:cubicBezTo>
                    <a:pt x="1692954" y="1053033"/>
                    <a:pt x="1690366" y="1049729"/>
                    <a:pt x="1687599" y="1046336"/>
                  </a:cubicBezTo>
                  <a:cubicBezTo>
                    <a:pt x="1673587" y="1028209"/>
                    <a:pt x="1659306" y="1010349"/>
                    <a:pt x="1644847" y="992579"/>
                  </a:cubicBezTo>
                  <a:cubicBezTo>
                    <a:pt x="1570231" y="901764"/>
                    <a:pt x="1489100" y="816307"/>
                    <a:pt x="1402167" y="737280"/>
                  </a:cubicBezTo>
                  <a:cubicBezTo>
                    <a:pt x="1399757" y="734869"/>
                    <a:pt x="1397169" y="732725"/>
                    <a:pt x="1394670" y="730404"/>
                  </a:cubicBezTo>
                  <a:cubicBezTo>
                    <a:pt x="1281497" y="628069"/>
                    <a:pt x="1158684" y="536451"/>
                    <a:pt x="1028196" y="457512"/>
                  </a:cubicBezTo>
                  <a:cubicBezTo>
                    <a:pt x="881374" y="368751"/>
                    <a:pt x="734820" y="280615"/>
                    <a:pt x="581751" y="201498"/>
                  </a:cubicBezTo>
                  <a:cubicBezTo>
                    <a:pt x="405565" y="110415"/>
                    <a:pt x="222596" y="13260"/>
                    <a:pt x="21329" y="45"/>
                  </a:cubicBezTo>
                  <a:cubicBezTo>
                    <a:pt x="-1876" y="-1474"/>
                    <a:pt x="-9017" y="36299"/>
                    <a:pt x="14457" y="41300"/>
                  </a:cubicBezTo>
                  <a:cubicBezTo>
                    <a:pt x="67652" y="52640"/>
                    <a:pt x="119776" y="67017"/>
                    <a:pt x="170829" y="83984"/>
                  </a:cubicBezTo>
                  <a:cubicBezTo>
                    <a:pt x="181985" y="87555"/>
                    <a:pt x="193053" y="91395"/>
                    <a:pt x="204120" y="95324"/>
                  </a:cubicBezTo>
                  <a:cubicBezTo>
                    <a:pt x="225363" y="102915"/>
                    <a:pt x="246516" y="110862"/>
                    <a:pt x="267490" y="119167"/>
                  </a:cubicBezTo>
                  <a:cubicBezTo>
                    <a:pt x="267758" y="119881"/>
                    <a:pt x="268383" y="120685"/>
                    <a:pt x="268918" y="121310"/>
                  </a:cubicBezTo>
                  <a:lnTo>
                    <a:pt x="268561" y="121578"/>
                  </a:lnTo>
                  <a:cubicBezTo>
                    <a:pt x="281860" y="133454"/>
                    <a:pt x="294802" y="145598"/>
                    <a:pt x="307297" y="158189"/>
                  </a:cubicBezTo>
                  <a:cubicBezTo>
                    <a:pt x="323898" y="178995"/>
                    <a:pt x="341660" y="199177"/>
                    <a:pt x="360849" y="218018"/>
                  </a:cubicBezTo>
                  <a:cubicBezTo>
                    <a:pt x="367275" y="224358"/>
                    <a:pt x="374951" y="221679"/>
                    <a:pt x="378343" y="216054"/>
                  </a:cubicBezTo>
                  <a:cubicBezTo>
                    <a:pt x="379592" y="217482"/>
                    <a:pt x="380663" y="218822"/>
                    <a:pt x="381913" y="220161"/>
                  </a:cubicBezTo>
                  <a:cubicBezTo>
                    <a:pt x="379503" y="221858"/>
                    <a:pt x="378253" y="225341"/>
                    <a:pt x="380842" y="227484"/>
                  </a:cubicBezTo>
                  <a:cubicBezTo>
                    <a:pt x="388518" y="233824"/>
                    <a:pt x="396283" y="240164"/>
                    <a:pt x="403958" y="246504"/>
                  </a:cubicBezTo>
                  <a:cubicBezTo>
                    <a:pt x="405565" y="248379"/>
                    <a:pt x="407082" y="250165"/>
                    <a:pt x="408778" y="251951"/>
                  </a:cubicBezTo>
                  <a:cubicBezTo>
                    <a:pt x="410295" y="253558"/>
                    <a:pt x="412259" y="254630"/>
                    <a:pt x="414222" y="254987"/>
                  </a:cubicBezTo>
                  <a:cubicBezTo>
                    <a:pt x="657884" y="455369"/>
                    <a:pt x="907168" y="650483"/>
                    <a:pt x="1123072" y="880869"/>
                  </a:cubicBezTo>
                  <a:cubicBezTo>
                    <a:pt x="1126375" y="884262"/>
                    <a:pt x="1129498" y="887656"/>
                    <a:pt x="1132622" y="891138"/>
                  </a:cubicBezTo>
                  <a:cubicBezTo>
                    <a:pt x="1148509" y="908194"/>
                    <a:pt x="1164307" y="925517"/>
                    <a:pt x="1179748" y="943020"/>
                  </a:cubicBezTo>
                  <a:cubicBezTo>
                    <a:pt x="1262753" y="1036781"/>
                    <a:pt x="1336745" y="1136615"/>
                    <a:pt x="1406005" y="1240021"/>
                  </a:cubicBezTo>
                  <a:cubicBezTo>
                    <a:pt x="1411896" y="1248504"/>
                    <a:pt x="1417608" y="1257077"/>
                    <a:pt x="1423231" y="1265828"/>
                  </a:cubicBezTo>
                  <a:cubicBezTo>
                    <a:pt x="1454827" y="1313512"/>
                    <a:pt x="1485441" y="1362001"/>
                    <a:pt x="1515519" y="1410935"/>
                  </a:cubicBezTo>
                  <a:cubicBezTo>
                    <a:pt x="1534708" y="1442011"/>
                    <a:pt x="1553719" y="1473264"/>
                    <a:pt x="1572909" y="1504340"/>
                  </a:cubicBezTo>
                  <a:cubicBezTo>
                    <a:pt x="1576836" y="1510769"/>
                    <a:pt x="1580852" y="1517199"/>
                    <a:pt x="1584780" y="1523628"/>
                  </a:cubicBezTo>
                  <a:cubicBezTo>
                    <a:pt x="1611109" y="1566580"/>
                    <a:pt x="1637617" y="1609353"/>
                    <a:pt x="1664840" y="1651769"/>
                  </a:cubicBezTo>
                  <a:cubicBezTo>
                    <a:pt x="1702862" y="1710883"/>
                    <a:pt x="1740973" y="1777856"/>
                    <a:pt x="1801486" y="1817057"/>
                  </a:cubicBezTo>
                  <a:cubicBezTo>
                    <a:pt x="1904217" y="1883851"/>
                    <a:pt x="2043541" y="1828666"/>
                    <a:pt x="2030421" y="1695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814095" y="42302"/>
              <a:ext cx="1272598" cy="826578"/>
            </a:xfrm>
            <a:custGeom>
              <a:avLst/>
              <a:gdLst/>
              <a:ahLst/>
              <a:cxnLst/>
              <a:rect l="l" t="t" r="r" b="b"/>
              <a:pathLst>
                <a:path w="1272598" h="826578" extrusionOk="0">
                  <a:moveTo>
                    <a:pt x="1230602" y="798338"/>
                  </a:moveTo>
                  <a:cubicBezTo>
                    <a:pt x="1300309" y="743510"/>
                    <a:pt x="1269695" y="642069"/>
                    <a:pt x="1235601" y="575364"/>
                  </a:cubicBezTo>
                  <a:cubicBezTo>
                    <a:pt x="1200613" y="506694"/>
                    <a:pt x="1148043" y="449723"/>
                    <a:pt x="1089136" y="400878"/>
                  </a:cubicBezTo>
                  <a:cubicBezTo>
                    <a:pt x="1084138" y="396591"/>
                    <a:pt x="1079050" y="392573"/>
                    <a:pt x="1073963" y="388555"/>
                  </a:cubicBezTo>
                  <a:cubicBezTo>
                    <a:pt x="1063966" y="380607"/>
                    <a:pt x="1053792" y="372749"/>
                    <a:pt x="1043528" y="365159"/>
                  </a:cubicBezTo>
                  <a:cubicBezTo>
                    <a:pt x="1020857" y="348460"/>
                    <a:pt x="997830" y="332208"/>
                    <a:pt x="974267" y="316403"/>
                  </a:cubicBezTo>
                  <a:cubicBezTo>
                    <a:pt x="971500" y="314438"/>
                    <a:pt x="968733" y="312563"/>
                    <a:pt x="965877" y="310866"/>
                  </a:cubicBezTo>
                  <a:cubicBezTo>
                    <a:pt x="895635" y="263628"/>
                    <a:pt x="822001" y="220498"/>
                    <a:pt x="747653" y="182190"/>
                  </a:cubicBezTo>
                  <a:cubicBezTo>
                    <a:pt x="721055" y="168438"/>
                    <a:pt x="693922" y="155401"/>
                    <a:pt x="666432" y="142988"/>
                  </a:cubicBezTo>
                  <a:cubicBezTo>
                    <a:pt x="663755" y="141738"/>
                    <a:pt x="661077" y="140488"/>
                    <a:pt x="658221" y="139327"/>
                  </a:cubicBezTo>
                  <a:cubicBezTo>
                    <a:pt x="546030" y="89410"/>
                    <a:pt x="427501" y="51012"/>
                    <a:pt x="306385" y="27349"/>
                  </a:cubicBezTo>
                  <a:cubicBezTo>
                    <a:pt x="285856" y="23330"/>
                    <a:pt x="265239" y="19669"/>
                    <a:pt x="244621" y="16633"/>
                  </a:cubicBezTo>
                  <a:cubicBezTo>
                    <a:pt x="171434" y="5382"/>
                    <a:pt x="97532" y="-423"/>
                    <a:pt x="23987" y="24"/>
                  </a:cubicBezTo>
                  <a:cubicBezTo>
                    <a:pt x="-34563" y="381"/>
                    <a:pt x="30056" y="56013"/>
                    <a:pt x="49424" y="66550"/>
                  </a:cubicBezTo>
                  <a:cubicBezTo>
                    <a:pt x="181251" y="138345"/>
                    <a:pt x="315488" y="204692"/>
                    <a:pt x="440889" y="286756"/>
                  </a:cubicBezTo>
                  <a:cubicBezTo>
                    <a:pt x="445709" y="289882"/>
                    <a:pt x="450529" y="293007"/>
                    <a:pt x="455259" y="296222"/>
                  </a:cubicBezTo>
                  <a:cubicBezTo>
                    <a:pt x="472039" y="307384"/>
                    <a:pt x="488640" y="318903"/>
                    <a:pt x="505152" y="330780"/>
                  </a:cubicBezTo>
                  <a:cubicBezTo>
                    <a:pt x="553348" y="365605"/>
                    <a:pt x="600117" y="402217"/>
                    <a:pt x="645815" y="440258"/>
                  </a:cubicBezTo>
                  <a:cubicBezTo>
                    <a:pt x="649831" y="443562"/>
                    <a:pt x="653848" y="446776"/>
                    <a:pt x="657864" y="450170"/>
                  </a:cubicBezTo>
                  <a:cubicBezTo>
                    <a:pt x="743458" y="521964"/>
                    <a:pt x="825482" y="598134"/>
                    <a:pt x="905810" y="675644"/>
                  </a:cubicBezTo>
                  <a:cubicBezTo>
                    <a:pt x="946509" y="714845"/>
                    <a:pt x="1004435" y="771817"/>
                    <a:pt x="1066644" y="803428"/>
                  </a:cubicBezTo>
                  <a:lnTo>
                    <a:pt x="1066733" y="803428"/>
                  </a:lnTo>
                  <a:cubicBezTo>
                    <a:pt x="1069857" y="805125"/>
                    <a:pt x="1072981" y="806553"/>
                    <a:pt x="1076105" y="808071"/>
                  </a:cubicBezTo>
                  <a:cubicBezTo>
                    <a:pt x="1127693" y="831824"/>
                    <a:pt x="1181781" y="836825"/>
                    <a:pt x="1230602" y="79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436888" y="118229"/>
              <a:ext cx="1097904" cy="1544650"/>
            </a:xfrm>
            <a:custGeom>
              <a:avLst/>
              <a:gdLst/>
              <a:ahLst/>
              <a:cxnLst/>
              <a:rect l="l" t="t" r="r" b="b"/>
              <a:pathLst>
                <a:path w="1097904" h="1544650" extrusionOk="0">
                  <a:moveTo>
                    <a:pt x="1051582" y="1544122"/>
                  </a:moveTo>
                  <a:cubicBezTo>
                    <a:pt x="972950" y="1382048"/>
                    <a:pt x="898245" y="1218456"/>
                    <a:pt x="817382" y="1058168"/>
                  </a:cubicBezTo>
                  <a:cubicBezTo>
                    <a:pt x="808456" y="1124248"/>
                    <a:pt x="781413" y="1188988"/>
                    <a:pt x="758831" y="1253103"/>
                  </a:cubicBezTo>
                  <a:cubicBezTo>
                    <a:pt x="756332" y="1248192"/>
                    <a:pt x="754012" y="1243191"/>
                    <a:pt x="751513" y="1238280"/>
                  </a:cubicBezTo>
                  <a:cubicBezTo>
                    <a:pt x="768114" y="1174343"/>
                    <a:pt x="795961" y="1111746"/>
                    <a:pt x="812562" y="1048702"/>
                  </a:cubicBezTo>
                  <a:cubicBezTo>
                    <a:pt x="793105" y="1010216"/>
                    <a:pt x="773469" y="971818"/>
                    <a:pt x="753030" y="933867"/>
                  </a:cubicBezTo>
                  <a:cubicBezTo>
                    <a:pt x="747853" y="956459"/>
                    <a:pt x="730628" y="977622"/>
                    <a:pt x="718846" y="996642"/>
                  </a:cubicBezTo>
                  <a:cubicBezTo>
                    <a:pt x="702423" y="1022985"/>
                    <a:pt x="686715" y="1049238"/>
                    <a:pt x="676272" y="1078081"/>
                  </a:cubicBezTo>
                  <a:cubicBezTo>
                    <a:pt x="674755" y="1075045"/>
                    <a:pt x="673505" y="1072098"/>
                    <a:pt x="672256" y="1069241"/>
                  </a:cubicBezTo>
                  <a:cubicBezTo>
                    <a:pt x="677432" y="1047988"/>
                    <a:pt x="686715" y="1028611"/>
                    <a:pt x="698229" y="1008965"/>
                  </a:cubicBezTo>
                  <a:cubicBezTo>
                    <a:pt x="713491" y="982712"/>
                    <a:pt x="728307" y="948244"/>
                    <a:pt x="748567" y="925384"/>
                  </a:cubicBezTo>
                  <a:cubicBezTo>
                    <a:pt x="694569" y="825103"/>
                    <a:pt x="637090" y="726609"/>
                    <a:pt x="573095" y="631418"/>
                  </a:cubicBezTo>
                  <a:cubicBezTo>
                    <a:pt x="560511" y="673477"/>
                    <a:pt x="545338" y="716250"/>
                    <a:pt x="524809" y="755630"/>
                  </a:cubicBezTo>
                  <a:cubicBezTo>
                    <a:pt x="523738" y="753308"/>
                    <a:pt x="522489" y="751076"/>
                    <a:pt x="521328" y="748665"/>
                  </a:cubicBezTo>
                  <a:cubicBezTo>
                    <a:pt x="520971" y="747772"/>
                    <a:pt x="520436" y="746968"/>
                    <a:pt x="519900" y="746075"/>
                  </a:cubicBezTo>
                  <a:cubicBezTo>
                    <a:pt x="536591" y="704820"/>
                    <a:pt x="553103" y="663833"/>
                    <a:pt x="565687" y="620703"/>
                  </a:cubicBezTo>
                  <a:cubicBezTo>
                    <a:pt x="520882" y="554623"/>
                    <a:pt x="472953" y="491044"/>
                    <a:pt x="422614" y="429518"/>
                  </a:cubicBezTo>
                  <a:cubicBezTo>
                    <a:pt x="412261" y="462111"/>
                    <a:pt x="400747" y="493990"/>
                    <a:pt x="388966" y="525869"/>
                  </a:cubicBezTo>
                  <a:cubicBezTo>
                    <a:pt x="388073" y="524441"/>
                    <a:pt x="387181" y="523101"/>
                    <a:pt x="386110" y="521762"/>
                  </a:cubicBezTo>
                  <a:cubicBezTo>
                    <a:pt x="396106" y="488186"/>
                    <a:pt x="405567" y="454432"/>
                    <a:pt x="415563" y="420945"/>
                  </a:cubicBezTo>
                  <a:cubicBezTo>
                    <a:pt x="356121" y="348794"/>
                    <a:pt x="292929" y="279767"/>
                    <a:pt x="226436" y="213509"/>
                  </a:cubicBezTo>
                  <a:cubicBezTo>
                    <a:pt x="154051" y="141446"/>
                    <a:pt x="74973" y="72241"/>
                    <a:pt x="0" y="0"/>
                  </a:cubicBezTo>
                  <a:cubicBezTo>
                    <a:pt x="30257" y="11430"/>
                    <a:pt x="62567" y="33397"/>
                    <a:pt x="91038" y="55007"/>
                  </a:cubicBezTo>
                  <a:cubicBezTo>
                    <a:pt x="91128" y="55096"/>
                    <a:pt x="91128" y="55185"/>
                    <a:pt x="91217" y="55185"/>
                  </a:cubicBezTo>
                  <a:cubicBezTo>
                    <a:pt x="145572" y="108139"/>
                    <a:pt x="200017" y="160824"/>
                    <a:pt x="252765" y="215295"/>
                  </a:cubicBezTo>
                  <a:cubicBezTo>
                    <a:pt x="358173" y="323880"/>
                    <a:pt x="454746" y="439341"/>
                    <a:pt x="541946" y="562838"/>
                  </a:cubicBezTo>
                  <a:cubicBezTo>
                    <a:pt x="542124" y="562660"/>
                    <a:pt x="542303" y="562392"/>
                    <a:pt x="542571" y="562302"/>
                  </a:cubicBezTo>
                  <a:cubicBezTo>
                    <a:pt x="568900" y="557123"/>
                    <a:pt x="596748" y="549622"/>
                    <a:pt x="624327" y="546408"/>
                  </a:cubicBezTo>
                  <a:cubicBezTo>
                    <a:pt x="626647" y="548908"/>
                    <a:pt x="628789" y="551408"/>
                    <a:pt x="630842" y="553909"/>
                  </a:cubicBezTo>
                  <a:cubicBezTo>
                    <a:pt x="602460" y="560159"/>
                    <a:pt x="573988" y="571232"/>
                    <a:pt x="545784" y="568464"/>
                  </a:cubicBezTo>
                  <a:cubicBezTo>
                    <a:pt x="554888" y="581412"/>
                    <a:pt x="563902" y="594271"/>
                    <a:pt x="572828" y="607397"/>
                  </a:cubicBezTo>
                  <a:cubicBezTo>
                    <a:pt x="610582" y="663208"/>
                    <a:pt x="646551" y="720269"/>
                    <a:pt x="681270" y="778312"/>
                  </a:cubicBezTo>
                  <a:cubicBezTo>
                    <a:pt x="717240" y="765096"/>
                    <a:pt x="760349" y="763131"/>
                    <a:pt x="801495" y="764381"/>
                  </a:cubicBezTo>
                  <a:cubicBezTo>
                    <a:pt x="804172" y="767685"/>
                    <a:pt x="806582" y="771168"/>
                    <a:pt x="809081" y="774650"/>
                  </a:cubicBezTo>
                  <a:cubicBezTo>
                    <a:pt x="796675" y="775633"/>
                    <a:pt x="784179" y="776526"/>
                    <a:pt x="771773" y="777508"/>
                  </a:cubicBezTo>
                  <a:cubicBezTo>
                    <a:pt x="743480" y="779830"/>
                    <a:pt x="715008" y="785813"/>
                    <a:pt x="686626" y="787152"/>
                  </a:cubicBezTo>
                  <a:cubicBezTo>
                    <a:pt x="759545" y="909578"/>
                    <a:pt x="826129" y="1036112"/>
                    <a:pt x="887802" y="1165056"/>
                  </a:cubicBezTo>
                  <a:cubicBezTo>
                    <a:pt x="932340" y="1153091"/>
                    <a:pt x="981072" y="1146304"/>
                    <a:pt x="1028376" y="1145054"/>
                  </a:cubicBezTo>
                  <a:cubicBezTo>
                    <a:pt x="1029447" y="1147286"/>
                    <a:pt x="1030429" y="1149608"/>
                    <a:pt x="1031411" y="1152019"/>
                  </a:cubicBezTo>
                  <a:cubicBezTo>
                    <a:pt x="984285" y="1157645"/>
                    <a:pt x="937695" y="1164342"/>
                    <a:pt x="890748" y="1171396"/>
                  </a:cubicBezTo>
                  <a:cubicBezTo>
                    <a:pt x="914489" y="1221313"/>
                    <a:pt x="937695" y="1271320"/>
                    <a:pt x="959919" y="1321862"/>
                  </a:cubicBezTo>
                  <a:cubicBezTo>
                    <a:pt x="1004814" y="1317486"/>
                    <a:pt x="1049619" y="1320879"/>
                    <a:pt x="1094513" y="1322398"/>
                  </a:cubicBezTo>
                  <a:cubicBezTo>
                    <a:pt x="1095763" y="1326505"/>
                    <a:pt x="1096923" y="1330702"/>
                    <a:pt x="1097905" y="1334899"/>
                  </a:cubicBezTo>
                  <a:cubicBezTo>
                    <a:pt x="1053457" y="1334452"/>
                    <a:pt x="1009098" y="1331149"/>
                    <a:pt x="964650" y="1332577"/>
                  </a:cubicBezTo>
                  <a:cubicBezTo>
                    <a:pt x="995442" y="1402586"/>
                    <a:pt x="1024985" y="1472952"/>
                    <a:pt x="1053367" y="1543407"/>
                  </a:cubicBezTo>
                  <a:cubicBezTo>
                    <a:pt x="1053814" y="1544300"/>
                    <a:pt x="1052207" y="1545282"/>
                    <a:pt x="1051582" y="1544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459395" y="-13407"/>
              <a:ext cx="1523360" cy="1683174"/>
            </a:xfrm>
            <a:custGeom>
              <a:avLst/>
              <a:gdLst/>
              <a:ahLst/>
              <a:cxnLst/>
              <a:rect l="l" t="t" r="r" b="b"/>
              <a:pathLst>
                <a:path w="1523360" h="1683174" extrusionOk="0">
                  <a:moveTo>
                    <a:pt x="1439016" y="1681294"/>
                  </a:moveTo>
                  <a:cubicBezTo>
                    <a:pt x="1425628" y="1574584"/>
                    <a:pt x="1424378" y="1461713"/>
                    <a:pt x="1431786" y="1354021"/>
                  </a:cubicBezTo>
                  <a:cubicBezTo>
                    <a:pt x="1381358" y="1257402"/>
                    <a:pt x="1328252" y="1162658"/>
                    <a:pt x="1266400" y="1071397"/>
                  </a:cubicBezTo>
                  <a:cubicBezTo>
                    <a:pt x="1240784" y="1180071"/>
                    <a:pt x="1238999" y="1286513"/>
                    <a:pt x="1233287" y="1396884"/>
                  </a:cubicBezTo>
                  <a:cubicBezTo>
                    <a:pt x="1229360" y="1390454"/>
                    <a:pt x="1225343" y="1384025"/>
                    <a:pt x="1221416" y="1377595"/>
                  </a:cubicBezTo>
                  <a:cubicBezTo>
                    <a:pt x="1219542" y="1271154"/>
                    <a:pt x="1227843" y="1160158"/>
                    <a:pt x="1257653" y="1058806"/>
                  </a:cubicBezTo>
                  <a:cubicBezTo>
                    <a:pt x="1194105" y="966115"/>
                    <a:pt x="1124309" y="877801"/>
                    <a:pt x="1049425" y="794219"/>
                  </a:cubicBezTo>
                  <a:cubicBezTo>
                    <a:pt x="1065937" y="905572"/>
                    <a:pt x="1076291" y="1024694"/>
                    <a:pt x="1071739" y="1138994"/>
                  </a:cubicBezTo>
                  <a:cubicBezTo>
                    <a:pt x="1066116" y="1130332"/>
                    <a:pt x="1060404" y="1121671"/>
                    <a:pt x="1054513" y="1113187"/>
                  </a:cubicBezTo>
                  <a:cubicBezTo>
                    <a:pt x="1048533" y="1004334"/>
                    <a:pt x="1046748" y="894410"/>
                    <a:pt x="1042017" y="786093"/>
                  </a:cubicBezTo>
                  <a:cubicBezTo>
                    <a:pt x="1000158" y="739659"/>
                    <a:pt x="956691" y="694653"/>
                    <a:pt x="911618" y="651255"/>
                  </a:cubicBezTo>
                  <a:cubicBezTo>
                    <a:pt x="862975" y="604284"/>
                    <a:pt x="812904" y="558743"/>
                    <a:pt x="761940" y="514095"/>
                  </a:cubicBezTo>
                  <a:cubicBezTo>
                    <a:pt x="774614" y="595355"/>
                    <a:pt x="779434" y="681258"/>
                    <a:pt x="781130" y="764394"/>
                  </a:cubicBezTo>
                  <a:cubicBezTo>
                    <a:pt x="778006" y="760911"/>
                    <a:pt x="774793" y="757429"/>
                    <a:pt x="771580" y="754125"/>
                  </a:cubicBezTo>
                  <a:cubicBezTo>
                    <a:pt x="760691" y="672329"/>
                    <a:pt x="752837" y="587765"/>
                    <a:pt x="753461" y="506594"/>
                  </a:cubicBezTo>
                  <a:cubicBezTo>
                    <a:pt x="660459" y="425334"/>
                    <a:pt x="564601" y="347109"/>
                    <a:pt x="468386" y="270403"/>
                  </a:cubicBezTo>
                  <a:cubicBezTo>
                    <a:pt x="329776" y="159854"/>
                    <a:pt x="181705" y="59931"/>
                    <a:pt x="6768" y="18854"/>
                  </a:cubicBezTo>
                  <a:cubicBezTo>
                    <a:pt x="-5459" y="16086"/>
                    <a:pt x="342" y="-2488"/>
                    <a:pt x="12570" y="280"/>
                  </a:cubicBezTo>
                  <a:cubicBezTo>
                    <a:pt x="188756" y="40732"/>
                    <a:pt x="339326" y="142798"/>
                    <a:pt x="478472" y="254330"/>
                  </a:cubicBezTo>
                  <a:cubicBezTo>
                    <a:pt x="628864" y="374792"/>
                    <a:pt x="777649" y="499718"/>
                    <a:pt x="916527" y="633306"/>
                  </a:cubicBezTo>
                  <a:cubicBezTo>
                    <a:pt x="922061" y="638753"/>
                    <a:pt x="927684" y="644290"/>
                    <a:pt x="933218" y="649737"/>
                  </a:cubicBezTo>
                  <a:cubicBezTo>
                    <a:pt x="961957" y="633663"/>
                    <a:pt x="995963" y="625269"/>
                    <a:pt x="1026041" y="612321"/>
                  </a:cubicBezTo>
                  <a:cubicBezTo>
                    <a:pt x="1032021" y="609732"/>
                    <a:pt x="1037644" y="606696"/>
                    <a:pt x="1043178" y="603659"/>
                  </a:cubicBezTo>
                  <a:cubicBezTo>
                    <a:pt x="1045677" y="605981"/>
                    <a:pt x="1048176" y="608124"/>
                    <a:pt x="1050675" y="610535"/>
                  </a:cubicBezTo>
                  <a:cubicBezTo>
                    <a:pt x="1037822" y="618126"/>
                    <a:pt x="1025059" y="626251"/>
                    <a:pt x="1011582" y="631520"/>
                  </a:cubicBezTo>
                  <a:cubicBezTo>
                    <a:pt x="989090" y="640450"/>
                    <a:pt x="966063" y="651790"/>
                    <a:pt x="942321" y="658488"/>
                  </a:cubicBezTo>
                  <a:cubicBezTo>
                    <a:pt x="1033628" y="748499"/>
                    <a:pt x="1121810" y="846815"/>
                    <a:pt x="1202316" y="951471"/>
                  </a:cubicBezTo>
                  <a:cubicBezTo>
                    <a:pt x="1240427" y="930129"/>
                    <a:pt x="1293444" y="920038"/>
                    <a:pt x="1336107" y="919592"/>
                  </a:cubicBezTo>
                  <a:cubicBezTo>
                    <a:pt x="1338874" y="922896"/>
                    <a:pt x="1341373" y="926289"/>
                    <a:pt x="1344050" y="929772"/>
                  </a:cubicBezTo>
                  <a:cubicBezTo>
                    <a:pt x="1316917" y="936826"/>
                    <a:pt x="1288892" y="939951"/>
                    <a:pt x="1261491" y="946024"/>
                  </a:cubicBezTo>
                  <a:cubicBezTo>
                    <a:pt x="1243462" y="950042"/>
                    <a:pt x="1225701" y="955489"/>
                    <a:pt x="1207671" y="958347"/>
                  </a:cubicBezTo>
                  <a:cubicBezTo>
                    <a:pt x="1259081" y="1025676"/>
                    <a:pt x="1307457" y="1095685"/>
                    <a:pt x="1351369" y="1167926"/>
                  </a:cubicBezTo>
                  <a:cubicBezTo>
                    <a:pt x="1405903" y="1167658"/>
                    <a:pt x="1461061" y="1174713"/>
                    <a:pt x="1515506" y="1184536"/>
                  </a:cubicBezTo>
                  <a:cubicBezTo>
                    <a:pt x="1518183" y="1189179"/>
                    <a:pt x="1520772" y="1193644"/>
                    <a:pt x="1523360" y="1198287"/>
                  </a:cubicBezTo>
                  <a:cubicBezTo>
                    <a:pt x="1468470" y="1192840"/>
                    <a:pt x="1413490" y="1188286"/>
                    <a:pt x="1358956" y="1180607"/>
                  </a:cubicBezTo>
                  <a:cubicBezTo>
                    <a:pt x="1425360" y="1291513"/>
                    <a:pt x="1481501" y="1407331"/>
                    <a:pt x="1523003" y="1526543"/>
                  </a:cubicBezTo>
                  <a:cubicBezTo>
                    <a:pt x="1523717" y="1528329"/>
                    <a:pt x="1520683" y="1529400"/>
                    <a:pt x="1519790" y="1527704"/>
                  </a:cubicBezTo>
                  <a:cubicBezTo>
                    <a:pt x="1492836" y="1473679"/>
                    <a:pt x="1465881" y="1420101"/>
                    <a:pt x="1438391" y="1366880"/>
                  </a:cubicBezTo>
                  <a:cubicBezTo>
                    <a:pt x="1442586" y="1471179"/>
                    <a:pt x="1445531" y="1576817"/>
                    <a:pt x="1443925" y="1680937"/>
                  </a:cubicBezTo>
                  <a:cubicBezTo>
                    <a:pt x="1443925" y="1683527"/>
                    <a:pt x="1439373" y="1684152"/>
                    <a:pt x="1439016" y="16812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2058716" y="59025"/>
              <a:ext cx="920782" cy="791348"/>
            </a:xfrm>
            <a:custGeom>
              <a:avLst/>
              <a:gdLst/>
              <a:ahLst/>
              <a:cxnLst/>
              <a:rect l="l" t="t" r="r" b="b"/>
              <a:pathLst>
                <a:path w="920782" h="791348" extrusionOk="0">
                  <a:moveTo>
                    <a:pt x="831394" y="791349"/>
                  </a:moveTo>
                  <a:cubicBezTo>
                    <a:pt x="828270" y="789920"/>
                    <a:pt x="825147" y="788402"/>
                    <a:pt x="822023" y="786705"/>
                  </a:cubicBezTo>
                  <a:lnTo>
                    <a:pt x="821934" y="786705"/>
                  </a:lnTo>
                  <a:cubicBezTo>
                    <a:pt x="803815" y="699552"/>
                    <a:pt x="791320" y="611326"/>
                    <a:pt x="779271" y="523280"/>
                  </a:cubicBezTo>
                  <a:cubicBezTo>
                    <a:pt x="662616" y="421571"/>
                    <a:pt x="545516" y="322362"/>
                    <a:pt x="418241" y="234404"/>
                  </a:cubicBezTo>
                  <a:cubicBezTo>
                    <a:pt x="421811" y="299680"/>
                    <a:pt x="415474" y="367725"/>
                    <a:pt x="413243" y="433536"/>
                  </a:cubicBezTo>
                  <a:cubicBezTo>
                    <a:pt x="409226" y="430143"/>
                    <a:pt x="405210" y="426839"/>
                    <a:pt x="401193" y="423624"/>
                  </a:cubicBezTo>
                  <a:cubicBezTo>
                    <a:pt x="398427" y="359420"/>
                    <a:pt x="397534" y="290661"/>
                    <a:pt x="410476" y="229136"/>
                  </a:cubicBezTo>
                  <a:cubicBezTo>
                    <a:pt x="368705" y="200561"/>
                    <a:pt x="325864" y="173147"/>
                    <a:pt x="281505" y="147340"/>
                  </a:cubicBezTo>
                  <a:cubicBezTo>
                    <a:pt x="260619" y="135106"/>
                    <a:pt x="239645" y="123230"/>
                    <a:pt x="218403" y="111621"/>
                  </a:cubicBezTo>
                  <a:cubicBezTo>
                    <a:pt x="218313" y="111443"/>
                    <a:pt x="218135" y="111443"/>
                    <a:pt x="217867" y="111264"/>
                  </a:cubicBezTo>
                  <a:cubicBezTo>
                    <a:pt x="146465" y="71705"/>
                    <a:pt x="73723" y="34826"/>
                    <a:pt x="0" y="0"/>
                  </a:cubicBezTo>
                  <a:cubicBezTo>
                    <a:pt x="20617" y="3036"/>
                    <a:pt x="41235" y="6697"/>
                    <a:pt x="61763" y="10716"/>
                  </a:cubicBezTo>
                  <a:cubicBezTo>
                    <a:pt x="142091" y="50185"/>
                    <a:pt x="221348" y="92244"/>
                    <a:pt x="298463" y="137964"/>
                  </a:cubicBezTo>
                  <a:cubicBezTo>
                    <a:pt x="310869" y="145375"/>
                    <a:pt x="323186" y="152787"/>
                    <a:pt x="335414" y="160466"/>
                  </a:cubicBezTo>
                  <a:cubicBezTo>
                    <a:pt x="359869" y="145465"/>
                    <a:pt x="386467" y="133410"/>
                    <a:pt x="413510" y="122783"/>
                  </a:cubicBezTo>
                  <a:cubicBezTo>
                    <a:pt x="416277" y="123944"/>
                    <a:pt x="419044" y="125194"/>
                    <a:pt x="421722" y="126444"/>
                  </a:cubicBezTo>
                  <a:cubicBezTo>
                    <a:pt x="395124" y="138767"/>
                    <a:pt x="369241" y="152340"/>
                    <a:pt x="342643" y="165021"/>
                  </a:cubicBezTo>
                  <a:cubicBezTo>
                    <a:pt x="437430" y="224135"/>
                    <a:pt x="528469" y="289768"/>
                    <a:pt x="615580" y="360224"/>
                  </a:cubicBezTo>
                  <a:cubicBezTo>
                    <a:pt x="648604" y="334060"/>
                    <a:pt x="683948" y="313075"/>
                    <a:pt x="721167" y="294412"/>
                  </a:cubicBezTo>
                  <a:cubicBezTo>
                    <a:pt x="723933" y="296108"/>
                    <a:pt x="726700" y="297984"/>
                    <a:pt x="729556" y="299948"/>
                  </a:cubicBezTo>
                  <a:cubicBezTo>
                    <a:pt x="691981" y="319951"/>
                    <a:pt x="655208" y="341561"/>
                    <a:pt x="617901" y="362099"/>
                  </a:cubicBezTo>
                  <a:cubicBezTo>
                    <a:pt x="650121" y="388263"/>
                    <a:pt x="681895" y="415141"/>
                    <a:pt x="713134" y="442466"/>
                  </a:cubicBezTo>
                  <a:cubicBezTo>
                    <a:pt x="744551" y="416391"/>
                    <a:pt x="779003" y="394603"/>
                    <a:pt x="816489" y="377815"/>
                  </a:cubicBezTo>
                  <a:cubicBezTo>
                    <a:pt x="820506" y="376029"/>
                    <a:pt x="824790" y="374065"/>
                    <a:pt x="829252" y="372011"/>
                  </a:cubicBezTo>
                  <a:cubicBezTo>
                    <a:pt x="834429" y="376029"/>
                    <a:pt x="839427" y="380137"/>
                    <a:pt x="844425" y="384334"/>
                  </a:cubicBezTo>
                  <a:cubicBezTo>
                    <a:pt x="831752" y="389245"/>
                    <a:pt x="819345" y="394603"/>
                    <a:pt x="807296" y="400675"/>
                  </a:cubicBezTo>
                  <a:cubicBezTo>
                    <a:pt x="799710" y="404426"/>
                    <a:pt x="732770" y="440144"/>
                    <a:pt x="724469" y="452557"/>
                  </a:cubicBezTo>
                  <a:cubicBezTo>
                    <a:pt x="792301" y="512743"/>
                    <a:pt x="857546" y="575697"/>
                    <a:pt x="920112" y="640616"/>
                  </a:cubicBezTo>
                  <a:cubicBezTo>
                    <a:pt x="922165" y="642670"/>
                    <a:pt x="919041" y="645527"/>
                    <a:pt x="916899" y="643652"/>
                  </a:cubicBezTo>
                  <a:cubicBezTo>
                    <a:pt x="871915" y="604629"/>
                    <a:pt x="827289" y="565339"/>
                    <a:pt x="782662" y="526494"/>
                  </a:cubicBezTo>
                  <a:cubicBezTo>
                    <a:pt x="796675" y="615077"/>
                    <a:pt x="814615" y="703124"/>
                    <a:pt x="831394" y="791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2254983" y="170087"/>
              <a:ext cx="22671" cy="168436"/>
            </a:xfrm>
            <a:custGeom>
              <a:avLst/>
              <a:gdLst/>
              <a:ahLst/>
              <a:cxnLst/>
              <a:rect l="l" t="t" r="r" b="b"/>
              <a:pathLst>
                <a:path w="22671" h="168436" extrusionOk="0">
                  <a:moveTo>
                    <a:pt x="14370" y="168437"/>
                  </a:moveTo>
                  <a:cubicBezTo>
                    <a:pt x="9640" y="165222"/>
                    <a:pt x="4910" y="162008"/>
                    <a:pt x="1" y="158971"/>
                  </a:cubicBezTo>
                  <a:cubicBezTo>
                    <a:pt x="-88" y="105929"/>
                    <a:pt x="8212" y="52262"/>
                    <a:pt x="19637" y="1005"/>
                  </a:cubicBezTo>
                  <a:cubicBezTo>
                    <a:pt x="19904" y="23"/>
                    <a:pt x="20797" y="-156"/>
                    <a:pt x="21600" y="112"/>
                  </a:cubicBezTo>
                  <a:cubicBezTo>
                    <a:pt x="21779" y="202"/>
                    <a:pt x="22046" y="202"/>
                    <a:pt x="22136" y="470"/>
                  </a:cubicBezTo>
                  <a:cubicBezTo>
                    <a:pt x="22403" y="648"/>
                    <a:pt x="22671" y="1095"/>
                    <a:pt x="22671" y="1541"/>
                  </a:cubicBezTo>
                  <a:cubicBezTo>
                    <a:pt x="17316" y="57173"/>
                    <a:pt x="16691" y="112894"/>
                    <a:pt x="14370" y="168437"/>
                  </a:cubicBezTo>
                  <a:close/>
                </a:path>
              </a:pathLst>
            </a:custGeom>
            <a:solidFill>
              <a:srgbClr val="2459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10"/>
          <p:cNvGrpSpPr/>
          <p:nvPr/>
        </p:nvGrpSpPr>
        <p:grpSpPr>
          <a:xfrm>
            <a:off x="-274178" y="-407773"/>
            <a:ext cx="1024035" cy="1224613"/>
            <a:chOff x="1466111" y="159302"/>
            <a:chExt cx="1328880" cy="1589168"/>
          </a:xfrm>
        </p:grpSpPr>
        <p:sp>
          <p:nvSpPr>
            <p:cNvPr id="491" name="Google Shape;491;p10"/>
            <p:cNvSpPr/>
            <p:nvPr/>
          </p:nvSpPr>
          <p:spPr>
            <a:xfrm>
              <a:off x="1743005" y="216541"/>
              <a:ext cx="1051986" cy="1531929"/>
            </a:xfrm>
            <a:custGeom>
              <a:avLst/>
              <a:gdLst/>
              <a:ahLst/>
              <a:cxnLst/>
              <a:rect l="l" t="t" r="r" b="b"/>
              <a:pathLst>
                <a:path w="1051986" h="1531929" extrusionOk="0">
                  <a:moveTo>
                    <a:pt x="803748" y="1371425"/>
                  </a:moveTo>
                  <a:cubicBezTo>
                    <a:pt x="841948" y="1433129"/>
                    <a:pt x="924240" y="1544214"/>
                    <a:pt x="1011351" y="1530820"/>
                  </a:cubicBezTo>
                  <a:cubicBezTo>
                    <a:pt x="1040894" y="1526266"/>
                    <a:pt x="1045892" y="1501441"/>
                    <a:pt x="1049016" y="1474742"/>
                  </a:cubicBezTo>
                  <a:cubicBezTo>
                    <a:pt x="1056335" y="1410805"/>
                    <a:pt x="1049551" y="1345618"/>
                    <a:pt x="1035003" y="1283111"/>
                  </a:cubicBezTo>
                  <a:cubicBezTo>
                    <a:pt x="974936" y="1025042"/>
                    <a:pt x="795537" y="792692"/>
                    <a:pt x="631310" y="591060"/>
                  </a:cubicBezTo>
                  <a:cubicBezTo>
                    <a:pt x="532061" y="469169"/>
                    <a:pt x="426385" y="352816"/>
                    <a:pt x="319727" y="237355"/>
                  </a:cubicBezTo>
                  <a:cubicBezTo>
                    <a:pt x="235740" y="146540"/>
                    <a:pt x="148182" y="30007"/>
                    <a:pt x="16980" y="14291"/>
                  </a:cubicBezTo>
                  <a:cubicBezTo>
                    <a:pt x="12607" y="9737"/>
                    <a:pt x="8412" y="5183"/>
                    <a:pt x="4038" y="718"/>
                  </a:cubicBezTo>
                  <a:cubicBezTo>
                    <a:pt x="1896" y="-1425"/>
                    <a:pt x="-1406" y="1700"/>
                    <a:pt x="647" y="3933"/>
                  </a:cubicBezTo>
                  <a:cubicBezTo>
                    <a:pt x="3592" y="7237"/>
                    <a:pt x="6448" y="10541"/>
                    <a:pt x="9304" y="13845"/>
                  </a:cubicBezTo>
                  <a:cubicBezTo>
                    <a:pt x="-2566" y="14916"/>
                    <a:pt x="-2477" y="34294"/>
                    <a:pt x="10732" y="35544"/>
                  </a:cubicBezTo>
                  <a:cubicBezTo>
                    <a:pt x="17605" y="36169"/>
                    <a:pt x="24299" y="37240"/>
                    <a:pt x="30993" y="38491"/>
                  </a:cubicBezTo>
                  <a:cubicBezTo>
                    <a:pt x="34831" y="42955"/>
                    <a:pt x="38579" y="47510"/>
                    <a:pt x="42417" y="51974"/>
                  </a:cubicBezTo>
                  <a:cubicBezTo>
                    <a:pt x="87312" y="447917"/>
                    <a:pt x="177457" y="837340"/>
                    <a:pt x="316603" y="1210869"/>
                  </a:cubicBezTo>
                  <a:cubicBezTo>
                    <a:pt x="331955" y="1252124"/>
                    <a:pt x="352483" y="1366782"/>
                    <a:pt x="408713" y="1372140"/>
                  </a:cubicBezTo>
                  <a:cubicBezTo>
                    <a:pt x="460390" y="1377051"/>
                    <a:pt x="457445" y="1294630"/>
                    <a:pt x="457981" y="1263376"/>
                  </a:cubicBezTo>
                  <a:cubicBezTo>
                    <a:pt x="459855" y="1166757"/>
                    <a:pt x="435935" y="1071209"/>
                    <a:pt x="411480" y="978519"/>
                  </a:cubicBezTo>
                  <a:cubicBezTo>
                    <a:pt x="386399" y="883418"/>
                    <a:pt x="357214" y="789388"/>
                    <a:pt x="325350" y="696430"/>
                  </a:cubicBezTo>
                  <a:cubicBezTo>
                    <a:pt x="257161" y="497744"/>
                    <a:pt x="176386" y="304149"/>
                    <a:pt x="91864" y="111893"/>
                  </a:cubicBezTo>
                  <a:cubicBezTo>
                    <a:pt x="229849" y="284950"/>
                    <a:pt x="344004" y="474527"/>
                    <a:pt x="446556" y="671427"/>
                  </a:cubicBezTo>
                  <a:cubicBezTo>
                    <a:pt x="566780" y="902706"/>
                    <a:pt x="666387" y="1149522"/>
                    <a:pt x="803748" y="1371425"/>
                  </a:cubicBezTo>
                  <a:close/>
                  <a:moveTo>
                    <a:pt x="411926" y="1059690"/>
                  </a:moveTo>
                  <a:cubicBezTo>
                    <a:pt x="421476" y="1101213"/>
                    <a:pt x="429687" y="1143004"/>
                    <a:pt x="434150" y="1185420"/>
                  </a:cubicBezTo>
                  <a:cubicBezTo>
                    <a:pt x="436560" y="1207923"/>
                    <a:pt x="438077" y="1230336"/>
                    <a:pt x="437988" y="1253018"/>
                  </a:cubicBezTo>
                  <a:cubicBezTo>
                    <a:pt x="437899" y="1265340"/>
                    <a:pt x="441201" y="1323919"/>
                    <a:pt x="431383" y="1330438"/>
                  </a:cubicBezTo>
                  <a:cubicBezTo>
                    <a:pt x="423618" y="1329545"/>
                    <a:pt x="415942" y="1328652"/>
                    <a:pt x="408177" y="1327759"/>
                  </a:cubicBezTo>
                  <a:cubicBezTo>
                    <a:pt x="391665" y="1332492"/>
                    <a:pt x="382026" y="1327580"/>
                    <a:pt x="379438" y="1313114"/>
                  </a:cubicBezTo>
                  <a:cubicBezTo>
                    <a:pt x="373725" y="1306596"/>
                    <a:pt x="368370" y="1284629"/>
                    <a:pt x="365693" y="1277842"/>
                  </a:cubicBezTo>
                  <a:cubicBezTo>
                    <a:pt x="357660" y="1256857"/>
                    <a:pt x="349716" y="1235872"/>
                    <a:pt x="341951" y="1214798"/>
                  </a:cubicBezTo>
                  <a:cubicBezTo>
                    <a:pt x="327224" y="1174793"/>
                    <a:pt x="312944" y="1134699"/>
                    <a:pt x="299288" y="1094337"/>
                  </a:cubicBezTo>
                  <a:cubicBezTo>
                    <a:pt x="245647" y="936014"/>
                    <a:pt x="200039" y="774922"/>
                    <a:pt x="162641" y="612044"/>
                  </a:cubicBezTo>
                  <a:cubicBezTo>
                    <a:pt x="123102" y="439523"/>
                    <a:pt x="93202" y="264858"/>
                    <a:pt x="72853" y="89033"/>
                  </a:cubicBezTo>
                  <a:cubicBezTo>
                    <a:pt x="75530" y="92247"/>
                    <a:pt x="78208" y="95551"/>
                    <a:pt x="80796" y="98855"/>
                  </a:cubicBezTo>
                  <a:cubicBezTo>
                    <a:pt x="203876" y="414073"/>
                    <a:pt x="335882" y="728845"/>
                    <a:pt x="411926" y="1059690"/>
                  </a:cubicBezTo>
                  <a:close/>
                  <a:moveTo>
                    <a:pt x="71157" y="73406"/>
                  </a:moveTo>
                  <a:cubicBezTo>
                    <a:pt x="70264" y="65369"/>
                    <a:pt x="69282" y="57332"/>
                    <a:pt x="68390" y="49296"/>
                  </a:cubicBezTo>
                  <a:cubicBezTo>
                    <a:pt x="164694" y="85014"/>
                    <a:pt x="236097" y="179401"/>
                    <a:pt x="303662" y="252446"/>
                  </a:cubicBezTo>
                  <a:cubicBezTo>
                    <a:pt x="386935" y="342457"/>
                    <a:pt x="469494" y="433093"/>
                    <a:pt x="549019" y="526498"/>
                  </a:cubicBezTo>
                  <a:cubicBezTo>
                    <a:pt x="710032" y="715629"/>
                    <a:pt x="871313" y="921280"/>
                    <a:pt x="968866" y="1151755"/>
                  </a:cubicBezTo>
                  <a:cubicBezTo>
                    <a:pt x="992340" y="1207119"/>
                    <a:pt x="1011529" y="1264358"/>
                    <a:pt x="1022418" y="1323562"/>
                  </a:cubicBezTo>
                  <a:cubicBezTo>
                    <a:pt x="1030719" y="1368568"/>
                    <a:pt x="1062047" y="1540732"/>
                    <a:pt x="965564" y="1506710"/>
                  </a:cubicBezTo>
                  <a:cubicBezTo>
                    <a:pt x="857210" y="1468580"/>
                    <a:pt x="801784" y="1344190"/>
                    <a:pt x="752159" y="1249981"/>
                  </a:cubicBezTo>
                  <a:cubicBezTo>
                    <a:pt x="643627" y="1043884"/>
                    <a:pt x="546520" y="831983"/>
                    <a:pt x="436917" y="626511"/>
                  </a:cubicBezTo>
                  <a:cubicBezTo>
                    <a:pt x="332758" y="431397"/>
                    <a:pt x="217354" y="239766"/>
                    <a:pt x="71157" y="7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466111" y="159302"/>
              <a:ext cx="1023195" cy="787297"/>
            </a:xfrm>
            <a:custGeom>
              <a:avLst/>
              <a:gdLst/>
              <a:ahLst/>
              <a:cxnLst/>
              <a:rect l="l" t="t" r="r" b="b"/>
              <a:pathLst>
                <a:path w="1023195" h="787297" extrusionOk="0">
                  <a:moveTo>
                    <a:pt x="1019860" y="755187"/>
                  </a:moveTo>
                  <a:cubicBezTo>
                    <a:pt x="1030035" y="729827"/>
                    <a:pt x="1014594" y="698751"/>
                    <a:pt x="1004776" y="675981"/>
                  </a:cubicBezTo>
                  <a:cubicBezTo>
                    <a:pt x="989425" y="640530"/>
                    <a:pt x="969700" y="607133"/>
                    <a:pt x="947119" y="575879"/>
                  </a:cubicBezTo>
                  <a:cubicBezTo>
                    <a:pt x="842335" y="431039"/>
                    <a:pt x="684892" y="322187"/>
                    <a:pt x="545836" y="213066"/>
                  </a:cubicBezTo>
                  <a:cubicBezTo>
                    <a:pt x="407939" y="104927"/>
                    <a:pt x="226755" y="-31697"/>
                    <a:pt x="40573" y="10898"/>
                  </a:cubicBezTo>
                  <a:cubicBezTo>
                    <a:pt x="35039" y="7326"/>
                    <a:pt x="29506" y="3665"/>
                    <a:pt x="23883" y="271"/>
                  </a:cubicBezTo>
                  <a:cubicBezTo>
                    <a:pt x="21919" y="-890"/>
                    <a:pt x="20134" y="1968"/>
                    <a:pt x="22008" y="3307"/>
                  </a:cubicBezTo>
                  <a:cubicBezTo>
                    <a:pt x="26382" y="6254"/>
                    <a:pt x="30577" y="9380"/>
                    <a:pt x="34861" y="12416"/>
                  </a:cubicBezTo>
                  <a:cubicBezTo>
                    <a:pt x="25132" y="14827"/>
                    <a:pt x="15493" y="17595"/>
                    <a:pt x="5764" y="20988"/>
                  </a:cubicBezTo>
                  <a:cubicBezTo>
                    <a:pt x="-3786" y="24381"/>
                    <a:pt x="-751" y="38937"/>
                    <a:pt x="9602" y="36615"/>
                  </a:cubicBezTo>
                  <a:cubicBezTo>
                    <a:pt x="25846" y="33043"/>
                    <a:pt x="41822" y="30454"/>
                    <a:pt x="57709" y="28757"/>
                  </a:cubicBezTo>
                  <a:cubicBezTo>
                    <a:pt x="200961" y="135288"/>
                    <a:pt x="315830" y="277538"/>
                    <a:pt x="441588" y="402822"/>
                  </a:cubicBezTo>
                  <a:cubicBezTo>
                    <a:pt x="512277" y="473277"/>
                    <a:pt x="584750" y="541946"/>
                    <a:pt x="658830" y="608830"/>
                  </a:cubicBezTo>
                  <a:cubicBezTo>
                    <a:pt x="720861" y="664819"/>
                    <a:pt x="784231" y="729380"/>
                    <a:pt x="861346" y="764385"/>
                  </a:cubicBezTo>
                  <a:cubicBezTo>
                    <a:pt x="898386" y="781262"/>
                    <a:pt x="997814" y="810373"/>
                    <a:pt x="1019860" y="755187"/>
                  </a:cubicBezTo>
                  <a:close/>
                  <a:moveTo>
                    <a:pt x="892942" y="761438"/>
                  </a:moveTo>
                  <a:cubicBezTo>
                    <a:pt x="852689" y="748579"/>
                    <a:pt x="816541" y="724023"/>
                    <a:pt x="783428" y="698305"/>
                  </a:cubicBezTo>
                  <a:cubicBezTo>
                    <a:pt x="648209" y="593113"/>
                    <a:pt x="524415" y="468187"/>
                    <a:pt x="404369" y="346297"/>
                  </a:cubicBezTo>
                  <a:cubicBezTo>
                    <a:pt x="295570" y="235747"/>
                    <a:pt x="193821" y="116536"/>
                    <a:pt x="66099" y="27864"/>
                  </a:cubicBezTo>
                  <a:cubicBezTo>
                    <a:pt x="217651" y="15005"/>
                    <a:pt x="349836" y="87157"/>
                    <a:pt x="472023" y="179044"/>
                  </a:cubicBezTo>
                  <a:cubicBezTo>
                    <a:pt x="603047" y="277627"/>
                    <a:pt x="740051" y="377819"/>
                    <a:pt x="856080" y="494083"/>
                  </a:cubicBezTo>
                  <a:cubicBezTo>
                    <a:pt x="909454" y="547572"/>
                    <a:pt x="957383" y="607490"/>
                    <a:pt x="988711" y="676606"/>
                  </a:cubicBezTo>
                  <a:cubicBezTo>
                    <a:pt x="993977" y="688215"/>
                    <a:pt x="1003437" y="701163"/>
                    <a:pt x="1003527" y="713753"/>
                  </a:cubicBezTo>
                  <a:cubicBezTo>
                    <a:pt x="1003616" y="722772"/>
                    <a:pt x="985230" y="763313"/>
                    <a:pt x="975412" y="769117"/>
                  </a:cubicBezTo>
                  <a:cubicBezTo>
                    <a:pt x="957383" y="779833"/>
                    <a:pt x="910792" y="767153"/>
                    <a:pt x="892942" y="7614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10"/>
          <p:cNvSpPr/>
          <p:nvPr/>
        </p:nvSpPr>
        <p:spPr>
          <a:xfrm rot="-1427153">
            <a:off x="8224371" y="4323681"/>
            <a:ext cx="1254862" cy="1035232"/>
          </a:xfrm>
          <a:custGeom>
            <a:avLst/>
            <a:gdLst/>
            <a:ahLst/>
            <a:cxnLst/>
            <a:rect l="l" t="t" r="r" b="b"/>
            <a:pathLst>
              <a:path w="2176821" h="1795827" extrusionOk="0">
                <a:moveTo>
                  <a:pt x="1684124" y="1376074"/>
                </a:moveTo>
                <a:cubicBezTo>
                  <a:pt x="1698583" y="1330086"/>
                  <a:pt x="1677876" y="1280526"/>
                  <a:pt x="1652082" y="1239807"/>
                </a:cubicBezTo>
                <a:cubicBezTo>
                  <a:pt x="1589872" y="1141134"/>
                  <a:pt x="1494996" y="1063356"/>
                  <a:pt x="1386018" y="1021744"/>
                </a:cubicBezTo>
                <a:cubicBezTo>
                  <a:pt x="1522040" y="1055319"/>
                  <a:pt x="1699743" y="1092646"/>
                  <a:pt x="1836479" y="1054159"/>
                </a:cubicBezTo>
                <a:cubicBezTo>
                  <a:pt x="1862362" y="1046836"/>
                  <a:pt x="1890388" y="1035852"/>
                  <a:pt x="1901991" y="1011653"/>
                </a:cubicBezTo>
                <a:cubicBezTo>
                  <a:pt x="1924215" y="965308"/>
                  <a:pt x="1871645" y="919588"/>
                  <a:pt x="1826661" y="894763"/>
                </a:cubicBezTo>
                <a:cubicBezTo>
                  <a:pt x="1778197" y="868064"/>
                  <a:pt x="1729732" y="841275"/>
                  <a:pt x="1681268" y="814575"/>
                </a:cubicBezTo>
                <a:cubicBezTo>
                  <a:pt x="1826750" y="788411"/>
                  <a:pt x="1991690" y="748674"/>
                  <a:pt x="2060951" y="618033"/>
                </a:cubicBezTo>
                <a:cubicBezTo>
                  <a:pt x="2068627" y="603566"/>
                  <a:pt x="2074964" y="586779"/>
                  <a:pt x="2070501" y="570973"/>
                </a:cubicBezTo>
                <a:cubicBezTo>
                  <a:pt x="2065681" y="553739"/>
                  <a:pt x="2049437" y="542487"/>
                  <a:pt x="2033550" y="534272"/>
                </a:cubicBezTo>
                <a:cubicBezTo>
                  <a:pt x="1959292" y="495874"/>
                  <a:pt x="1866914" y="496500"/>
                  <a:pt x="1791942" y="532932"/>
                </a:cubicBezTo>
                <a:cubicBezTo>
                  <a:pt x="1933230" y="447476"/>
                  <a:pt x="2073000" y="349785"/>
                  <a:pt x="2149044" y="204588"/>
                </a:cubicBezTo>
                <a:cubicBezTo>
                  <a:pt x="2166181" y="171816"/>
                  <a:pt x="2180015" y="135472"/>
                  <a:pt x="2176177" y="98682"/>
                </a:cubicBezTo>
                <a:cubicBezTo>
                  <a:pt x="2172339" y="61891"/>
                  <a:pt x="2146456" y="25369"/>
                  <a:pt x="2109951" y="19743"/>
                </a:cubicBezTo>
                <a:cubicBezTo>
                  <a:pt x="2087102" y="16261"/>
                  <a:pt x="2064253" y="24833"/>
                  <a:pt x="2042922" y="33763"/>
                </a:cubicBezTo>
                <a:cubicBezTo>
                  <a:pt x="1856382" y="111630"/>
                  <a:pt x="1684481" y="224412"/>
                  <a:pt x="1538641" y="364429"/>
                </a:cubicBezTo>
                <a:cubicBezTo>
                  <a:pt x="1609865" y="282723"/>
                  <a:pt x="1659490" y="182353"/>
                  <a:pt x="1681178" y="76179"/>
                </a:cubicBezTo>
                <a:cubicBezTo>
                  <a:pt x="1684570" y="59570"/>
                  <a:pt x="1687158" y="41621"/>
                  <a:pt x="1680197" y="26173"/>
                </a:cubicBezTo>
                <a:cubicBezTo>
                  <a:pt x="1658597" y="-21869"/>
                  <a:pt x="1585588" y="4563"/>
                  <a:pt x="1545781" y="38942"/>
                </a:cubicBezTo>
                <a:cubicBezTo>
                  <a:pt x="1408777" y="157171"/>
                  <a:pt x="1291409" y="297992"/>
                  <a:pt x="1199568" y="453994"/>
                </a:cubicBezTo>
                <a:cubicBezTo>
                  <a:pt x="1241070" y="364072"/>
                  <a:pt x="1272666" y="269596"/>
                  <a:pt x="1293551" y="172888"/>
                </a:cubicBezTo>
                <a:cubicBezTo>
                  <a:pt x="1303458" y="126989"/>
                  <a:pt x="1307296" y="70375"/>
                  <a:pt x="1269899" y="41978"/>
                </a:cubicBezTo>
                <a:cubicBezTo>
                  <a:pt x="1214116" y="-348"/>
                  <a:pt x="1148515" y="52783"/>
                  <a:pt x="1109065" y="91806"/>
                </a:cubicBezTo>
                <a:cubicBezTo>
                  <a:pt x="970187" y="229234"/>
                  <a:pt x="868795" y="401309"/>
                  <a:pt x="797838" y="583385"/>
                </a:cubicBezTo>
                <a:cubicBezTo>
                  <a:pt x="824704" y="511412"/>
                  <a:pt x="852015" y="436581"/>
                  <a:pt x="845589" y="360054"/>
                </a:cubicBezTo>
                <a:cubicBezTo>
                  <a:pt x="839163" y="283526"/>
                  <a:pt x="788735" y="204945"/>
                  <a:pt x="713048" y="192354"/>
                </a:cubicBezTo>
                <a:cubicBezTo>
                  <a:pt x="636201" y="179585"/>
                  <a:pt x="565066" y="236467"/>
                  <a:pt x="518297" y="298707"/>
                </a:cubicBezTo>
                <a:cubicBezTo>
                  <a:pt x="390129" y="469442"/>
                  <a:pt x="363621" y="693399"/>
                  <a:pt x="341397" y="905836"/>
                </a:cubicBezTo>
                <a:cubicBezTo>
                  <a:pt x="343450" y="851276"/>
                  <a:pt x="341129" y="796537"/>
                  <a:pt x="334346" y="742423"/>
                </a:cubicBezTo>
                <a:cubicBezTo>
                  <a:pt x="331222" y="717420"/>
                  <a:pt x="326492" y="691167"/>
                  <a:pt x="310337" y="671878"/>
                </a:cubicBezTo>
                <a:cubicBezTo>
                  <a:pt x="279544" y="635088"/>
                  <a:pt x="218049" y="639910"/>
                  <a:pt x="180652" y="669914"/>
                </a:cubicBezTo>
                <a:cubicBezTo>
                  <a:pt x="143255" y="699918"/>
                  <a:pt x="124690" y="747067"/>
                  <a:pt x="109963" y="792697"/>
                </a:cubicBezTo>
                <a:cubicBezTo>
                  <a:pt x="66854" y="934411"/>
                  <a:pt x="41238" y="1078626"/>
                  <a:pt x="28029" y="1226055"/>
                </a:cubicBezTo>
                <a:cubicBezTo>
                  <a:pt x="16069" y="1359286"/>
                  <a:pt x="-5977" y="1501090"/>
                  <a:pt x="1520" y="1633428"/>
                </a:cubicBezTo>
                <a:cubicBezTo>
                  <a:pt x="2056" y="1642268"/>
                  <a:pt x="2770" y="1651733"/>
                  <a:pt x="8304" y="1658609"/>
                </a:cubicBezTo>
                <a:cubicBezTo>
                  <a:pt x="13748" y="1665395"/>
                  <a:pt x="22674" y="1668253"/>
                  <a:pt x="31063" y="1670664"/>
                </a:cubicBezTo>
                <a:cubicBezTo>
                  <a:pt x="138078" y="1701739"/>
                  <a:pt x="245182" y="1732815"/>
                  <a:pt x="353268" y="1759872"/>
                </a:cubicBezTo>
                <a:cubicBezTo>
                  <a:pt x="455998" y="1785589"/>
                  <a:pt x="563013" y="1807735"/>
                  <a:pt x="667172" y="1788626"/>
                </a:cubicBezTo>
                <a:cubicBezTo>
                  <a:pt x="694305" y="1783624"/>
                  <a:pt x="723044" y="1774427"/>
                  <a:pt x="739110" y="1751924"/>
                </a:cubicBezTo>
                <a:cubicBezTo>
                  <a:pt x="766243" y="1713705"/>
                  <a:pt x="743037" y="1660484"/>
                  <a:pt x="714476" y="1623337"/>
                </a:cubicBezTo>
                <a:cubicBezTo>
                  <a:pt x="701891" y="1606995"/>
                  <a:pt x="688325" y="1591458"/>
                  <a:pt x="673866" y="1576724"/>
                </a:cubicBezTo>
                <a:cubicBezTo>
                  <a:pt x="735272" y="1626105"/>
                  <a:pt x="799445" y="1671736"/>
                  <a:pt x="871205" y="1703704"/>
                </a:cubicBezTo>
                <a:cubicBezTo>
                  <a:pt x="973310" y="1749156"/>
                  <a:pt x="1094606" y="1763980"/>
                  <a:pt x="1196087" y="1717099"/>
                </a:cubicBezTo>
                <a:cubicBezTo>
                  <a:pt x="1230271" y="1701293"/>
                  <a:pt x="1262402" y="1677540"/>
                  <a:pt x="1281324" y="1645482"/>
                </a:cubicBezTo>
                <a:cubicBezTo>
                  <a:pt x="1284447" y="1640125"/>
                  <a:pt x="1287304" y="1634588"/>
                  <a:pt x="1289624" y="1628695"/>
                </a:cubicBezTo>
                <a:cubicBezTo>
                  <a:pt x="1311134" y="1575831"/>
                  <a:pt x="1293373" y="1513413"/>
                  <a:pt x="1259010" y="1467781"/>
                </a:cubicBezTo>
                <a:cubicBezTo>
                  <a:pt x="1242498" y="1445815"/>
                  <a:pt x="1222595" y="1426973"/>
                  <a:pt x="1201174" y="1409828"/>
                </a:cubicBezTo>
                <a:cubicBezTo>
                  <a:pt x="1228575" y="1424919"/>
                  <a:pt x="1256690" y="1438403"/>
                  <a:pt x="1285875" y="1449744"/>
                </a:cubicBezTo>
                <a:cubicBezTo>
                  <a:pt x="1379770" y="1486177"/>
                  <a:pt x="1486160" y="1498500"/>
                  <a:pt x="1581215" y="1465460"/>
                </a:cubicBezTo>
                <a:cubicBezTo>
                  <a:pt x="1625752" y="1450011"/>
                  <a:pt x="1670022" y="1421079"/>
                  <a:pt x="1684124" y="13760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4" name="Google Shape;494;p10"/>
          <p:cNvGrpSpPr/>
          <p:nvPr/>
        </p:nvGrpSpPr>
        <p:grpSpPr>
          <a:xfrm rot="-1415337">
            <a:off x="8282745" y="4202330"/>
            <a:ext cx="850621" cy="1147557"/>
            <a:chOff x="201286" y="5189621"/>
            <a:chExt cx="1476128" cy="1991417"/>
          </a:xfrm>
        </p:grpSpPr>
        <p:sp>
          <p:nvSpPr>
            <p:cNvPr id="495" name="Google Shape;495;p10"/>
            <p:cNvSpPr/>
            <p:nvPr/>
          </p:nvSpPr>
          <p:spPr>
            <a:xfrm>
              <a:off x="201286" y="5189621"/>
              <a:ext cx="1476128" cy="1991417"/>
            </a:xfrm>
            <a:custGeom>
              <a:avLst/>
              <a:gdLst/>
              <a:ahLst/>
              <a:cxnLst/>
              <a:rect l="l" t="t" r="r" b="b"/>
              <a:pathLst>
                <a:path w="1476128" h="1991417" extrusionOk="0">
                  <a:moveTo>
                    <a:pt x="1358861" y="432688"/>
                  </a:moveTo>
                  <a:cubicBezTo>
                    <a:pt x="1316466" y="450816"/>
                    <a:pt x="1281925" y="488142"/>
                    <a:pt x="1248812" y="519038"/>
                  </a:cubicBezTo>
                  <a:cubicBezTo>
                    <a:pt x="1234621" y="532165"/>
                    <a:pt x="1220608" y="545470"/>
                    <a:pt x="1206774" y="558775"/>
                  </a:cubicBezTo>
                  <a:cubicBezTo>
                    <a:pt x="1202490" y="562973"/>
                    <a:pt x="1198384" y="566902"/>
                    <a:pt x="1194100" y="571188"/>
                  </a:cubicBezTo>
                  <a:cubicBezTo>
                    <a:pt x="1176606" y="588065"/>
                    <a:pt x="1159470" y="605299"/>
                    <a:pt x="1142422" y="622712"/>
                  </a:cubicBezTo>
                  <a:cubicBezTo>
                    <a:pt x="1140191" y="624855"/>
                    <a:pt x="1137960" y="627266"/>
                    <a:pt x="1135550" y="629766"/>
                  </a:cubicBezTo>
                  <a:cubicBezTo>
                    <a:pt x="1126000" y="639500"/>
                    <a:pt x="1116271" y="649501"/>
                    <a:pt x="1106721" y="659502"/>
                  </a:cubicBezTo>
                  <a:cubicBezTo>
                    <a:pt x="1023090" y="747103"/>
                    <a:pt x="943209" y="838364"/>
                    <a:pt x="863684" y="929536"/>
                  </a:cubicBezTo>
                  <a:cubicBezTo>
                    <a:pt x="859043" y="934804"/>
                    <a:pt x="854312" y="940162"/>
                    <a:pt x="849671" y="945520"/>
                  </a:cubicBezTo>
                  <a:cubicBezTo>
                    <a:pt x="845923" y="949985"/>
                    <a:pt x="842174" y="954360"/>
                    <a:pt x="838247" y="958647"/>
                  </a:cubicBezTo>
                  <a:cubicBezTo>
                    <a:pt x="827090" y="971684"/>
                    <a:pt x="815844" y="984543"/>
                    <a:pt x="804509" y="997312"/>
                  </a:cubicBezTo>
                  <a:cubicBezTo>
                    <a:pt x="801832" y="1000527"/>
                    <a:pt x="799154" y="1003563"/>
                    <a:pt x="796298" y="1006599"/>
                  </a:cubicBezTo>
                  <a:cubicBezTo>
                    <a:pt x="728019" y="1084555"/>
                    <a:pt x="659205" y="1161887"/>
                    <a:pt x="587624" y="1236717"/>
                  </a:cubicBezTo>
                  <a:cubicBezTo>
                    <a:pt x="541747" y="1284759"/>
                    <a:pt x="494711" y="1331729"/>
                    <a:pt x="446068" y="1376735"/>
                  </a:cubicBezTo>
                  <a:cubicBezTo>
                    <a:pt x="440088" y="1382360"/>
                    <a:pt x="434019" y="1387629"/>
                    <a:pt x="428039" y="1393076"/>
                  </a:cubicBezTo>
                  <a:cubicBezTo>
                    <a:pt x="514793" y="1275115"/>
                    <a:pt x="594228" y="1151707"/>
                    <a:pt x="666613" y="1025530"/>
                  </a:cubicBezTo>
                  <a:cubicBezTo>
                    <a:pt x="669826" y="1020083"/>
                    <a:pt x="673039" y="1014458"/>
                    <a:pt x="676074" y="1008921"/>
                  </a:cubicBezTo>
                  <a:cubicBezTo>
                    <a:pt x="677769" y="1006064"/>
                    <a:pt x="679376" y="1003295"/>
                    <a:pt x="680893" y="1000527"/>
                  </a:cubicBezTo>
                  <a:cubicBezTo>
                    <a:pt x="767291" y="847829"/>
                    <a:pt x="842799" y="689060"/>
                    <a:pt x="906793" y="525735"/>
                  </a:cubicBezTo>
                  <a:cubicBezTo>
                    <a:pt x="921163" y="489213"/>
                    <a:pt x="935176" y="452334"/>
                    <a:pt x="947761" y="415008"/>
                  </a:cubicBezTo>
                  <a:cubicBezTo>
                    <a:pt x="950081" y="407775"/>
                    <a:pt x="952491" y="400542"/>
                    <a:pt x="954812" y="393219"/>
                  </a:cubicBezTo>
                  <a:cubicBezTo>
                    <a:pt x="957936" y="383843"/>
                    <a:pt x="960881" y="374466"/>
                    <a:pt x="963559" y="365001"/>
                  </a:cubicBezTo>
                  <a:cubicBezTo>
                    <a:pt x="965344" y="359375"/>
                    <a:pt x="967039" y="353839"/>
                    <a:pt x="968557" y="348124"/>
                  </a:cubicBezTo>
                  <a:cubicBezTo>
                    <a:pt x="999795" y="238289"/>
                    <a:pt x="1014522" y="125507"/>
                    <a:pt x="987925" y="10671"/>
                  </a:cubicBezTo>
                  <a:cubicBezTo>
                    <a:pt x="986140" y="2813"/>
                    <a:pt x="978999" y="-759"/>
                    <a:pt x="971413" y="134"/>
                  </a:cubicBezTo>
                  <a:cubicBezTo>
                    <a:pt x="920360" y="6117"/>
                    <a:pt x="884659" y="47015"/>
                    <a:pt x="854848" y="89431"/>
                  </a:cubicBezTo>
                  <a:cubicBezTo>
                    <a:pt x="854848" y="89431"/>
                    <a:pt x="854670" y="89431"/>
                    <a:pt x="854759" y="89610"/>
                  </a:cubicBezTo>
                  <a:cubicBezTo>
                    <a:pt x="852884" y="92199"/>
                    <a:pt x="851189" y="94700"/>
                    <a:pt x="849314" y="97379"/>
                  </a:cubicBezTo>
                  <a:cubicBezTo>
                    <a:pt x="841103" y="109166"/>
                    <a:pt x="833338" y="120953"/>
                    <a:pt x="825841" y="131936"/>
                  </a:cubicBezTo>
                  <a:cubicBezTo>
                    <a:pt x="784516" y="192033"/>
                    <a:pt x="748994" y="256148"/>
                    <a:pt x="717844" y="322049"/>
                  </a:cubicBezTo>
                  <a:cubicBezTo>
                    <a:pt x="681250" y="399381"/>
                    <a:pt x="650369" y="479301"/>
                    <a:pt x="622432" y="560115"/>
                  </a:cubicBezTo>
                  <a:cubicBezTo>
                    <a:pt x="621004" y="563955"/>
                    <a:pt x="619666" y="567794"/>
                    <a:pt x="618595" y="571634"/>
                  </a:cubicBezTo>
                  <a:cubicBezTo>
                    <a:pt x="614132" y="584403"/>
                    <a:pt x="609759" y="597173"/>
                    <a:pt x="605653" y="609942"/>
                  </a:cubicBezTo>
                  <a:cubicBezTo>
                    <a:pt x="605117" y="611014"/>
                    <a:pt x="604760" y="612086"/>
                    <a:pt x="604493" y="613068"/>
                  </a:cubicBezTo>
                  <a:cubicBezTo>
                    <a:pt x="589052" y="659770"/>
                    <a:pt x="574414" y="706740"/>
                    <a:pt x="559687" y="753711"/>
                  </a:cubicBezTo>
                  <a:cubicBezTo>
                    <a:pt x="549959" y="785054"/>
                    <a:pt x="539695" y="815950"/>
                    <a:pt x="528895" y="846401"/>
                  </a:cubicBezTo>
                  <a:cubicBezTo>
                    <a:pt x="527645" y="849883"/>
                    <a:pt x="526485" y="853366"/>
                    <a:pt x="525146" y="856848"/>
                  </a:cubicBezTo>
                  <a:cubicBezTo>
                    <a:pt x="463562" y="1028388"/>
                    <a:pt x="384662" y="1187872"/>
                    <a:pt x="292909" y="1348785"/>
                  </a:cubicBezTo>
                  <a:cubicBezTo>
                    <a:pt x="329592" y="1237075"/>
                    <a:pt x="386090" y="1151617"/>
                    <a:pt x="408314" y="1039639"/>
                  </a:cubicBezTo>
                  <a:cubicBezTo>
                    <a:pt x="416436" y="998384"/>
                    <a:pt x="422862" y="956504"/>
                    <a:pt x="427057" y="913999"/>
                  </a:cubicBezTo>
                  <a:cubicBezTo>
                    <a:pt x="427771" y="908373"/>
                    <a:pt x="428307" y="902568"/>
                    <a:pt x="428753" y="896853"/>
                  </a:cubicBezTo>
                  <a:cubicBezTo>
                    <a:pt x="430359" y="877387"/>
                    <a:pt x="431698" y="857830"/>
                    <a:pt x="432412" y="838274"/>
                  </a:cubicBezTo>
                  <a:cubicBezTo>
                    <a:pt x="432501" y="833721"/>
                    <a:pt x="432591" y="828898"/>
                    <a:pt x="432680" y="824344"/>
                  </a:cubicBezTo>
                  <a:cubicBezTo>
                    <a:pt x="433394" y="796484"/>
                    <a:pt x="433037" y="768802"/>
                    <a:pt x="431520" y="741119"/>
                  </a:cubicBezTo>
                  <a:cubicBezTo>
                    <a:pt x="428664" y="689774"/>
                    <a:pt x="421791" y="638696"/>
                    <a:pt x="410456" y="588511"/>
                  </a:cubicBezTo>
                  <a:cubicBezTo>
                    <a:pt x="405011" y="564758"/>
                    <a:pt x="389392" y="460192"/>
                    <a:pt x="355922" y="465460"/>
                  </a:cubicBezTo>
                  <a:cubicBezTo>
                    <a:pt x="301478" y="474033"/>
                    <a:pt x="266669" y="533504"/>
                    <a:pt x="244623" y="578510"/>
                  </a:cubicBezTo>
                  <a:cubicBezTo>
                    <a:pt x="237037" y="593958"/>
                    <a:pt x="230432" y="609764"/>
                    <a:pt x="224541" y="625748"/>
                  </a:cubicBezTo>
                  <a:cubicBezTo>
                    <a:pt x="223381" y="628784"/>
                    <a:pt x="222221" y="631909"/>
                    <a:pt x="221239" y="634856"/>
                  </a:cubicBezTo>
                  <a:cubicBezTo>
                    <a:pt x="214099" y="654323"/>
                    <a:pt x="207851" y="673879"/>
                    <a:pt x="201692" y="693614"/>
                  </a:cubicBezTo>
                  <a:cubicBezTo>
                    <a:pt x="200175" y="697811"/>
                    <a:pt x="198926" y="701829"/>
                    <a:pt x="197587" y="706026"/>
                  </a:cubicBezTo>
                  <a:cubicBezTo>
                    <a:pt x="194998" y="714420"/>
                    <a:pt x="192232" y="722635"/>
                    <a:pt x="189465" y="730940"/>
                  </a:cubicBezTo>
                  <a:cubicBezTo>
                    <a:pt x="159922" y="820147"/>
                    <a:pt x="135734" y="910962"/>
                    <a:pt x="115563" y="1002760"/>
                  </a:cubicBezTo>
                  <a:cubicBezTo>
                    <a:pt x="114492" y="1007403"/>
                    <a:pt x="113510" y="1012046"/>
                    <a:pt x="112439" y="1016779"/>
                  </a:cubicBezTo>
                  <a:cubicBezTo>
                    <a:pt x="108690" y="1034281"/>
                    <a:pt x="105120" y="1051873"/>
                    <a:pt x="101639" y="1069464"/>
                  </a:cubicBezTo>
                  <a:cubicBezTo>
                    <a:pt x="100479" y="1074733"/>
                    <a:pt x="99497" y="1079912"/>
                    <a:pt x="98516" y="1085091"/>
                  </a:cubicBezTo>
                  <a:cubicBezTo>
                    <a:pt x="95659" y="1099200"/>
                    <a:pt x="92982" y="1113398"/>
                    <a:pt x="90483" y="1127507"/>
                  </a:cubicBezTo>
                  <a:cubicBezTo>
                    <a:pt x="58084" y="1307262"/>
                    <a:pt x="33182" y="1494160"/>
                    <a:pt x="21312" y="1680166"/>
                  </a:cubicBezTo>
                  <a:cubicBezTo>
                    <a:pt x="19705" y="1705437"/>
                    <a:pt x="18277" y="1730797"/>
                    <a:pt x="17384" y="1756068"/>
                  </a:cubicBezTo>
                  <a:cubicBezTo>
                    <a:pt x="17117" y="1760265"/>
                    <a:pt x="16938" y="1764462"/>
                    <a:pt x="16849" y="1768748"/>
                  </a:cubicBezTo>
                  <a:cubicBezTo>
                    <a:pt x="16046" y="1787233"/>
                    <a:pt x="15421" y="1805896"/>
                    <a:pt x="14975" y="1824469"/>
                  </a:cubicBezTo>
                  <a:cubicBezTo>
                    <a:pt x="10958" y="1828845"/>
                    <a:pt x="6763" y="1833488"/>
                    <a:pt x="2658" y="1837864"/>
                  </a:cubicBezTo>
                  <a:cubicBezTo>
                    <a:pt x="-3233" y="1844383"/>
                    <a:pt x="1587" y="1853044"/>
                    <a:pt x="8191" y="1853759"/>
                  </a:cubicBezTo>
                  <a:cubicBezTo>
                    <a:pt x="10244" y="1854026"/>
                    <a:pt x="12386" y="1853580"/>
                    <a:pt x="14528" y="1852062"/>
                  </a:cubicBezTo>
                  <a:cubicBezTo>
                    <a:pt x="13814" y="1893496"/>
                    <a:pt x="13636" y="1934929"/>
                    <a:pt x="14439" y="1976006"/>
                  </a:cubicBezTo>
                  <a:cubicBezTo>
                    <a:pt x="14975" y="1995652"/>
                    <a:pt x="42286" y="1996901"/>
                    <a:pt x="44874" y="1977524"/>
                  </a:cubicBezTo>
                  <a:cubicBezTo>
                    <a:pt x="52372" y="1921178"/>
                    <a:pt x="58084" y="1864563"/>
                    <a:pt x="62904" y="1807860"/>
                  </a:cubicBezTo>
                  <a:cubicBezTo>
                    <a:pt x="112885" y="1761158"/>
                    <a:pt x="160993" y="1712402"/>
                    <a:pt x="207405" y="1661949"/>
                  </a:cubicBezTo>
                  <a:cubicBezTo>
                    <a:pt x="211778" y="1664360"/>
                    <a:pt x="217044" y="1664985"/>
                    <a:pt x="222935" y="1662306"/>
                  </a:cubicBezTo>
                  <a:cubicBezTo>
                    <a:pt x="455618" y="1551221"/>
                    <a:pt x="675538" y="1413347"/>
                    <a:pt x="880910" y="1257345"/>
                  </a:cubicBezTo>
                  <a:cubicBezTo>
                    <a:pt x="985336" y="1178050"/>
                    <a:pt x="1096635" y="1092860"/>
                    <a:pt x="1195974" y="997670"/>
                  </a:cubicBezTo>
                  <a:cubicBezTo>
                    <a:pt x="1198741" y="994902"/>
                    <a:pt x="1201508" y="992312"/>
                    <a:pt x="1204096" y="989633"/>
                  </a:cubicBezTo>
                  <a:cubicBezTo>
                    <a:pt x="1211058" y="983025"/>
                    <a:pt x="1217930" y="976149"/>
                    <a:pt x="1224803" y="969273"/>
                  </a:cubicBezTo>
                  <a:cubicBezTo>
                    <a:pt x="1231229" y="962933"/>
                    <a:pt x="1237655" y="956325"/>
                    <a:pt x="1243992" y="949717"/>
                  </a:cubicBezTo>
                  <a:cubicBezTo>
                    <a:pt x="1300401" y="891227"/>
                    <a:pt x="1351453" y="828809"/>
                    <a:pt x="1393313" y="761926"/>
                  </a:cubicBezTo>
                  <a:cubicBezTo>
                    <a:pt x="1406612" y="740673"/>
                    <a:pt x="1419821" y="717367"/>
                    <a:pt x="1431603" y="692721"/>
                  </a:cubicBezTo>
                  <a:cubicBezTo>
                    <a:pt x="1434548" y="686738"/>
                    <a:pt x="1437404" y="680398"/>
                    <a:pt x="1440171" y="674147"/>
                  </a:cubicBezTo>
                  <a:cubicBezTo>
                    <a:pt x="1464002" y="619765"/>
                    <a:pt x="1480157" y="560740"/>
                    <a:pt x="1475248" y="504930"/>
                  </a:cubicBezTo>
                  <a:cubicBezTo>
                    <a:pt x="1469535" y="439564"/>
                    <a:pt x="1421249" y="406167"/>
                    <a:pt x="1358861" y="4326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218581" y="5674730"/>
              <a:ext cx="415206" cy="1270869"/>
            </a:xfrm>
            <a:custGeom>
              <a:avLst/>
              <a:gdLst/>
              <a:ahLst/>
              <a:cxnLst/>
              <a:rect l="l" t="t" r="r" b="b"/>
              <a:pathLst>
                <a:path w="415206" h="1270869" extrusionOk="0">
                  <a:moveTo>
                    <a:pt x="142895" y="918861"/>
                  </a:moveTo>
                  <a:cubicBezTo>
                    <a:pt x="93091" y="1036554"/>
                    <a:pt x="41324" y="1152730"/>
                    <a:pt x="0" y="1270869"/>
                  </a:cubicBezTo>
                  <a:cubicBezTo>
                    <a:pt x="982" y="1245598"/>
                    <a:pt x="2410" y="1220238"/>
                    <a:pt x="3927" y="1194967"/>
                  </a:cubicBezTo>
                  <a:cubicBezTo>
                    <a:pt x="36326" y="1115225"/>
                    <a:pt x="71849" y="1037001"/>
                    <a:pt x="104873" y="961188"/>
                  </a:cubicBezTo>
                  <a:cubicBezTo>
                    <a:pt x="152445" y="852692"/>
                    <a:pt x="195911" y="743393"/>
                    <a:pt x="227685" y="630164"/>
                  </a:cubicBezTo>
                  <a:cubicBezTo>
                    <a:pt x="178864" y="624807"/>
                    <a:pt x="129864" y="611233"/>
                    <a:pt x="81131" y="599893"/>
                  </a:cubicBezTo>
                  <a:cubicBezTo>
                    <a:pt x="82113" y="594624"/>
                    <a:pt x="83095" y="589534"/>
                    <a:pt x="84255" y="584266"/>
                  </a:cubicBezTo>
                  <a:cubicBezTo>
                    <a:pt x="134058" y="592481"/>
                    <a:pt x="185111" y="602571"/>
                    <a:pt x="229202" y="622396"/>
                  </a:cubicBezTo>
                  <a:cubicBezTo>
                    <a:pt x="229381" y="622485"/>
                    <a:pt x="229470" y="622842"/>
                    <a:pt x="229738" y="622842"/>
                  </a:cubicBezTo>
                  <a:cubicBezTo>
                    <a:pt x="232773" y="611769"/>
                    <a:pt x="235807" y="600518"/>
                    <a:pt x="238663" y="589356"/>
                  </a:cubicBezTo>
                  <a:cubicBezTo>
                    <a:pt x="207157" y="575872"/>
                    <a:pt x="178507" y="556851"/>
                    <a:pt x="145572" y="545957"/>
                  </a:cubicBezTo>
                  <a:cubicBezTo>
                    <a:pt x="129417" y="540510"/>
                    <a:pt x="111567" y="537295"/>
                    <a:pt x="95055" y="531491"/>
                  </a:cubicBezTo>
                  <a:cubicBezTo>
                    <a:pt x="96126" y="526848"/>
                    <a:pt x="97108" y="522204"/>
                    <a:pt x="98179" y="517472"/>
                  </a:cubicBezTo>
                  <a:cubicBezTo>
                    <a:pt x="148250" y="530330"/>
                    <a:pt x="200017" y="547922"/>
                    <a:pt x="241252" y="578372"/>
                  </a:cubicBezTo>
                  <a:cubicBezTo>
                    <a:pt x="249284" y="545065"/>
                    <a:pt x="256603" y="511667"/>
                    <a:pt x="262137" y="477645"/>
                  </a:cubicBezTo>
                  <a:cubicBezTo>
                    <a:pt x="274811" y="401207"/>
                    <a:pt x="282844" y="324233"/>
                    <a:pt x="292215" y="247349"/>
                  </a:cubicBezTo>
                  <a:cubicBezTo>
                    <a:pt x="254997" y="239223"/>
                    <a:pt x="217153" y="231007"/>
                    <a:pt x="180113" y="220827"/>
                  </a:cubicBezTo>
                  <a:cubicBezTo>
                    <a:pt x="181452" y="216720"/>
                    <a:pt x="182701" y="212612"/>
                    <a:pt x="184219" y="208415"/>
                  </a:cubicBezTo>
                  <a:cubicBezTo>
                    <a:pt x="220723" y="217613"/>
                    <a:pt x="257139" y="228775"/>
                    <a:pt x="293286" y="238508"/>
                  </a:cubicBezTo>
                  <a:cubicBezTo>
                    <a:pt x="295161" y="223685"/>
                    <a:pt x="296946" y="208951"/>
                    <a:pt x="298909" y="194128"/>
                  </a:cubicBezTo>
                  <a:cubicBezTo>
                    <a:pt x="265172" y="183769"/>
                    <a:pt x="235004" y="165642"/>
                    <a:pt x="203676" y="149658"/>
                  </a:cubicBezTo>
                  <a:cubicBezTo>
                    <a:pt x="204658" y="146711"/>
                    <a:pt x="205818" y="143496"/>
                    <a:pt x="206978" y="140549"/>
                  </a:cubicBezTo>
                  <a:cubicBezTo>
                    <a:pt x="238663" y="151890"/>
                    <a:pt x="268563" y="168142"/>
                    <a:pt x="301051" y="177875"/>
                  </a:cubicBezTo>
                  <a:cubicBezTo>
                    <a:pt x="309263" y="119029"/>
                    <a:pt x="319438" y="60272"/>
                    <a:pt x="334343" y="2050"/>
                  </a:cubicBezTo>
                  <a:cubicBezTo>
                    <a:pt x="335325" y="-1790"/>
                    <a:pt x="340948" y="264"/>
                    <a:pt x="340323" y="4104"/>
                  </a:cubicBezTo>
                  <a:cubicBezTo>
                    <a:pt x="314618" y="141085"/>
                    <a:pt x="306585" y="280567"/>
                    <a:pt x="287931" y="418620"/>
                  </a:cubicBezTo>
                  <a:cubicBezTo>
                    <a:pt x="305782" y="403350"/>
                    <a:pt x="327381" y="392010"/>
                    <a:pt x="347106" y="379776"/>
                  </a:cubicBezTo>
                  <a:cubicBezTo>
                    <a:pt x="369509" y="365756"/>
                    <a:pt x="392179" y="352183"/>
                    <a:pt x="415206" y="338967"/>
                  </a:cubicBezTo>
                  <a:cubicBezTo>
                    <a:pt x="415117" y="343522"/>
                    <a:pt x="415028" y="348343"/>
                    <a:pt x="414939" y="352898"/>
                  </a:cubicBezTo>
                  <a:cubicBezTo>
                    <a:pt x="393964" y="365042"/>
                    <a:pt x="373168" y="377186"/>
                    <a:pt x="352372" y="389688"/>
                  </a:cubicBezTo>
                  <a:cubicBezTo>
                    <a:pt x="330683" y="402725"/>
                    <a:pt x="309887" y="418620"/>
                    <a:pt x="286592" y="428442"/>
                  </a:cubicBezTo>
                  <a:cubicBezTo>
                    <a:pt x="284718" y="442105"/>
                    <a:pt x="282754" y="455857"/>
                    <a:pt x="280523" y="469519"/>
                  </a:cubicBezTo>
                  <a:cubicBezTo>
                    <a:pt x="321937" y="447016"/>
                    <a:pt x="367277" y="430228"/>
                    <a:pt x="411190" y="411476"/>
                  </a:cubicBezTo>
                  <a:cubicBezTo>
                    <a:pt x="410744" y="417191"/>
                    <a:pt x="410208" y="422995"/>
                    <a:pt x="409494" y="428621"/>
                  </a:cubicBezTo>
                  <a:cubicBezTo>
                    <a:pt x="367634" y="448445"/>
                    <a:pt x="323365" y="467108"/>
                    <a:pt x="279631" y="474966"/>
                  </a:cubicBezTo>
                  <a:cubicBezTo>
                    <a:pt x="277399" y="489700"/>
                    <a:pt x="274989" y="504256"/>
                    <a:pt x="272223" y="518811"/>
                  </a:cubicBezTo>
                  <a:cubicBezTo>
                    <a:pt x="246785" y="657668"/>
                    <a:pt x="197785" y="789470"/>
                    <a:pt x="142895" y="9188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201286" y="5191377"/>
              <a:ext cx="1448086" cy="1852092"/>
            </a:xfrm>
            <a:custGeom>
              <a:avLst/>
              <a:gdLst/>
              <a:ahLst/>
              <a:cxnLst/>
              <a:rect l="l" t="t" r="r" b="b"/>
              <a:pathLst>
                <a:path w="1448086" h="1852092" extrusionOk="0">
                  <a:moveTo>
                    <a:pt x="1447936" y="442363"/>
                  </a:moveTo>
                  <a:cubicBezTo>
                    <a:pt x="1419107" y="532821"/>
                    <a:pt x="1378229" y="616581"/>
                    <a:pt x="1328515" y="694894"/>
                  </a:cubicBezTo>
                  <a:cubicBezTo>
                    <a:pt x="1358861" y="685608"/>
                    <a:pt x="1390814" y="681857"/>
                    <a:pt x="1422053" y="675963"/>
                  </a:cubicBezTo>
                  <a:cubicBezTo>
                    <a:pt x="1428033" y="674803"/>
                    <a:pt x="1434013" y="673642"/>
                    <a:pt x="1440082" y="672391"/>
                  </a:cubicBezTo>
                  <a:cubicBezTo>
                    <a:pt x="1437315" y="678642"/>
                    <a:pt x="1434459" y="684983"/>
                    <a:pt x="1431514" y="690965"/>
                  </a:cubicBezTo>
                  <a:cubicBezTo>
                    <a:pt x="1395277" y="697484"/>
                    <a:pt x="1358594" y="701502"/>
                    <a:pt x="1324677" y="700788"/>
                  </a:cubicBezTo>
                  <a:cubicBezTo>
                    <a:pt x="1262379" y="797407"/>
                    <a:pt x="1186781" y="885454"/>
                    <a:pt x="1103508" y="966893"/>
                  </a:cubicBezTo>
                  <a:cubicBezTo>
                    <a:pt x="1149919" y="961446"/>
                    <a:pt x="1196956" y="953230"/>
                    <a:pt x="1243903" y="947962"/>
                  </a:cubicBezTo>
                  <a:cubicBezTo>
                    <a:pt x="1237566" y="954570"/>
                    <a:pt x="1231140" y="961178"/>
                    <a:pt x="1224714" y="967518"/>
                  </a:cubicBezTo>
                  <a:cubicBezTo>
                    <a:pt x="1183211" y="971179"/>
                    <a:pt x="1141083" y="971983"/>
                    <a:pt x="1100741" y="973144"/>
                  </a:cubicBezTo>
                  <a:cubicBezTo>
                    <a:pt x="1099670" y="973233"/>
                    <a:pt x="1098956" y="972519"/>
                    <a:pt x="1098599" y="971625"/>
                  </a:cubicBezTo>
                  <a:cubicBezTo>
                    <a:pt x="1088156" y="981716"/>
                    <a:pt x="1077714" y="991806"/>
                    <a:pt x="1067092" y="1001718"/>
                  </a:cubicBezTo>
                  <a:cubicBezTo>
                    <a:pt x="1111451" y="992967"/>
                    <a:pt x="1159648" y="987431"/>
                    <a:pt x="1204007" y="987877"/>
                  </a:cubicBezTo>
                  <a:cubicBezTo>
                    <a:pt x="1201419" y="990556"/>
                    <a:pt x="1198652" y="993236"/>
                    <a:pt x="1195885" y="995914"/>
                  </a:cubicBezTo>
                  <a:cubicBezTo>
                    <a:pt x="1152776" y="1003951"/>
                    <a:pt x="1105471" y="1007433"/>
                    <a:pt x="1061648" y="1006898"/>
                  </a:cubicBezTo>
                  <a:cubicBezTo>
                    <a:pt x="1000688" y="1063333"/>
                    <a:pt x="936693" y="1116555"/>
                    <a:pt x="871449" y="1167096"/>
                  </a:cubicBezTo>
                  <a:cubicBezTo>
                    <a:pt x="870646" y="1168793"/>
                    <a:pt x="869129" y="1169775"/>
                    <a:pt x="867611" y="1170221"/>
                  </a:cubicBezTo>
                  <a:cubicBezTo>
                    <a:pt x="822092" y="1205404"/>
                    <a:pt x="776216" y="1239427"/>
                    <a:pt x="730518" y="1272467"/>
                  </a:cubicBezTo>
                  <a:cubicBezTo>
                    <a:pt x="553886" y="1399625"/>
                    <a:pt x="371809" y="1519819"/>
                    <a:pt x="203477" y="1658229"/>
                  </a:cubicBezTo>
                  <a:cubicBezTo>
                    <a:pt x="131718" y="1717076"/>
                    <a:pt x="63796" y="1780477"/>
                    <a:pt x="8191" y="1852093"/>
                  </a:cubicBezTo>
                  <a:cubicBezTo>
                    <a:pt x="1587" y="1851378"/>
                    <a:pt x="-3233" y="1842716"/>
                    <a:pt x="2658" y="1836198"/>
                  </a:cubicBezTo>
                  <a:cubicBezTo>
                    <a:pt x="6674" y="1831822"/>
                    <a:pt x="10869" y="1827179"/>
                    <a:pt x="14975" y="1822803"/>
                  </a:cubicBezTo>
                  <a:cubicBezTo>
                    <a:pt x="15421" y="1804229"/>
                    <a:pt x="16046" y="1785567"/>
                    <a:pt x="16849" y="1767082"/>
                  </a:cubicBezTo>
                  <a:cubicBezTo>
                    <a:pt x="149836" y="1583398"/>
                    <a:pt x="286572" y="1402393"/>
                    <a:pt x="414383" y="1214959"/>
                  </a:cubicBezTo>
                  <a:cubicBezTo>
                    <a:pt x="454636" y="1155934"/>
                    <a:pt x="493640" y="1096195"/>
                    <a:pt x="531126" y="1035919"/>
                  </a:cubicBezTo>
                  <a:cubicBezTo>
                    <a:pt x="530769" y="1034491"/>
                    <a:pt x="531216" y="1032972"/>
                    <a:pt x="532733" y="1032347"/>
                  </a:cubicBezTo>
                  <a:cubicBezTo>
                    <a:pt x="533001" y="1032258"/>
                    <a:pt x="533179" y="1032258"/>
                    <a:pt x="533447" y="1032079"/>
                  </a:cubicBezTo>
                  <a:cubicBezTo>
                    <a:pt x="552815" y="1000915"/>
                    <a:pt x="571558" y="969572"/>
                    <a:pt x="590034" y="937961"/>
                  </a:cubicBezTo>
                  <a:cubicBezTo>
                    <a:pt x="575396" y="917511"/>
                    <a:pt x="560669" y="899116"/>
                    <a:pt x="542462" y="881079"/>
                  </a:cubicBezTo>
                  <a:cubicBezTo>
                    <a:pt x="535053" y="873667"/>
                    <a:pt x="533447" y="868577"/>
                    <a:pt x="528449" y="860004"/>
                  </a:cubicBezTo>
                  <a:cubicBezTo>
                    <a:pt x="527467" y="858218"/>
                    <a:pt x="526307" y="856611"/>
                    <a:pt x="525146" y="855272"/>
                  </a:cubicBezTo>
                  <a:cubicBezTo>
                    <a:pt x="526485" y="851789"/>
                    <a:pt x="527735" y="848306"/>
                    <a:pt x="528895" y="844824"/>
                  </a:cubicBezTo>
                  <a:cubicBezTo>
                    <a:pt x="537017" y="854647"/>
                    <a:pt x="543533" y="866076"/>
                    <a:pt x="553707" y="876167"/>
                  </a:cubicBezTo>
                  <a:cubicBezTo>
                    <a:pt x="570755" y="893044"/>
                    <a:pt x="585660" y="909475"/>
                    <a:pt x="594050" y="930906"/>
                  </a:cubicBezTo>
                  <a:cubicBezTo>
                    <a:pt x="633143" y="863844"/>
                    <a:pt x="670451" y="796157"/>
                    <a:pt x="705349" y="727220"/>
                  </a:cubicBezTo>
                  <a:cubicBezTo>
                    <a:pt x="676788" y="697663"/>
                    <a:pt x="652779" y="663105"/>
                    <a:pt x="625646" y="632565"/>
                  </a:cubicBezTo>
                  <a:cubicBezTo>
                    <a:pt x="618952" y="625064"/>
                    <a:pt x="611633" y="618277"/>
                    <a:pt x="604493" y="611402"/>
                  </a:cubicBezTo>
                  <a:cubicBezTo>
                    <a:pt x="604760" y="610419"/>
                    <a:pt x="605117" y="609259"/>
                    <a:pt x="605653" y="608276"/>
                  </a:cubicBezTo>
                  <a:cubicBezTo>
                    <a:pt x="622432" y="624618"/>
                    <a:pt x="641086" y="639352"/>
                    <a:pt x="656349" y="656676"/>
                  </a:cubicBezTo>
                  <a:cubicBezTo>
                    <a:pt x="674646" y="677035"/>
                    <a:pt x="692853" y="699359"/>
                    <a:pt x="707669" y="722755"/>
                  </a:cubicBezTo>
                  <a:cubicBezTo>
                    <a:pt x="712846" y="712397"/>
                    <a:pt x="717755" y="702038"/>
                    <a:pt x="722753" y="691769"/>
                  </a:cubicBezTo>
                  <a:cubicBezTo>
                    <a:pt x="692853" y="667659"/>
                    <a:pt x="672771" y="634083"/>
                    <a:pt x="648851" y="604258"/>
                  </a:cubicBezTo>
                  <a:cubicBezTo>
                    <a:pt x="639480" y="592382"/>
                    <a:pt x="628948" y="581309"/>
                    <a:pt x="618505" y="570057"/>
                  </a:cubicBezTo>
                  <a:cubicBezTo>
                    <a:pt x="619666" y="566128"/>
                    <a:pt x="620915" y="562378"/>
                    <a:pt x="622343" y="558538"/>
                  </a:cubicBezTo>
                  <a:cubicBezTo>
                    <a:pt x="636445" y="572022"/>
                    <a:pt x="650726" y="585416"/>
                    <a:pt x="662686" y="600686"/>
                  </a:cubicBezTo>
                  <a:cubicBezTo>
                    <a:pt x="684285" y="628011"/>
                    <a:pt x="704367" y="655068"/>
                    <a:pt x="728822" y="679446"/>
                  </a:cubicBezTo>
                  <a:cubicBezTo>
                    <a:pt x="806741" y="519605"/>
                    <a:pt x="872252" y="354048"/>
                    <a:pt x="920985" y="181527"/>
                  </a:cubicBezTo>
                  <a:cubicBezTo>
                    <a:pt x="894209" y="156613"/>
                    <a:pt x="871806" y="125627"/>
                    <a:pt x="849314" y="95891"/>
                  </a:cubicBezTo>
                  <a:cubicBezTo>
                    <a:pt x="851189" y="93212"/>
                    <a:pt x="852884" y="90623"/>
                    <a:pt x="854759" y="88122"/>
                  </a:cubicBezTo>
                  <a:cubicBezTo>
                    <a:pt x="879393" y="112589"/>
                    <a:pt x="904741" y="137414"/>
                    <a:pt x="925537" y="164918"/>
                  </a:cubicBezTo>
                  <a:cubicBezTo>
                    <a:pt x="940174" y="111071"/>
                    <a:pt x="953651" y="56779"/>
                    <a:pt x="964987" y="1683"/>
                  </a:cubicBezTo>
                  <a:cubicBezTo>
                    <a:pt x="965611" y="-1086"/>
                    <a:pt x="970074" y="-192"/>
                    <a:pt x="969806" y="2576"/>
                  </a:cubicBezTo>
                  <a:cubicBezTo>
                    <a:pt x="952759" y="133396"/>
                    <a:pt x="921163" y="260822"/>
                    <a:pt x="878500" y="384856"/>
                  </a:cubicBezTo>
                  <a:cubicBezTo>
                    <a:pt x="894120" y="375390"/>
                    <a:pt x="911881" y="369229"/>
                    <a:pt x="928393" y="362532"/>
                  </a:cubicBezTo>
                  <a:cubicBezTo>
                    <a:pt x="941424" y="357173"/>
                    <a:pt x="954901" y="351280"/>
                    <a:pt x="968735" y="346726"/>
                  </a:cubicBezTo>
                  <a:cubicBezTo>
                    <a:pt x="967218" y="352441"/>
                    <a:pt x="965611" y="357977"/>
                    <a:pt x="963737" y="363603"/>
                  </a:cubicBezTo>
                  <a:cubicBezTo>
                    <a:pt x="955079" y="366461"/>
                    <a:pt x="946511" y="369140"/>
                    <a:pt x="937943" y="372086"/>
                  </a:cubicBezTo>
                  <a:cubicBezTo>
                    <a:pt x="917861" y="379141"/>
                    <a:pt x="896529" y="389678"/>
                    <a:pt x="875019" y="394589"/>
                  </a:cubicBezTo>
                  <a:cubicBezTo>
                    <a:pt x="870646" y="407358"/>
                    <a:pt x="866005" y="420128"/>
                    <a:pt x="861364" y="432808"/>
                  </a:cubicBezTo>
                  <a:cubicBezTo>
                    <a:pt x="892245" y="419860"/>
                    <a:pt x="923395" y="404858"/>
                    <a:pt x="955079" y="391821"/>
                  </a:cubicBezTo>
                  <a:cubicBezTo>
                    <a:pt x="952759" y="399054"/>
                    <a:pt x="950349" y="406287"/>
                    <a:pt x="948029" y="413609"/>
                  </a:cubicBezTo>
                  <a:cubicBezTo>
                    <a:pt x="918307" y="422628"/>
                    <a:pt x="888229" y="430218"/>
                    <a:pt x="859221" y="438791"/>
                  </a:cubicBezTo>
                  <a:cubicBezTo>
                    <a:pt x="783802" y="642388"/>
                    <a:pt x="680447" y="836877"/>
                    <a:pt x="566292" y="1021542"/>
                  </a:cubicBezTo>
                  <a:cubicBezTo>
                    <a:pt x="601369" y="1012345"/>
                    <a:pt x="640640" y="1009041"/>
                    <a:pt x="676163" y="1007523"/>
                  </a:cubicBezTo>
                  <a:cubicBezTo>
                    <a:pt x="673128" y="1013059"/>
                    <a:pt x="669915" y="1018685"/>
                    <a:pt x="666702" y="1024132"/>
                  </a:cubicBezTo>
                  <a:cubicBezTo>
                    <a:pt x="647780" y="1026364"/>
                    <a:pt x="629037" y="1028329"/>
                    <a:pt x="610294" y="1030651"/>
                  </a:cubicBezTo>
                  <a:cubicBezTo>
                    <a:pt x="592176" y="1032972"/>
                    <a:pt x="574057" y="1036544"/>
                    <a:pt x="555939" y="1038152"/>
                  </a:cubicBezTo>
                  <a:cubicBezTo>
                    <a:pt x="535589" y="1070923"/>
                    <a:pt x="514793" y="1103517"/>
                    <a:pt x="493818" y="1135664"/>
                  </a:cubicBezTo>
                  <a:cubicBezTo>
                    <a:pt x="368864" y="1327384"/>
                    <a:pt x="232663" y="1511336"/>
                    <a:pt x="97623" y="1695913"/>
                  </a:cubicBezTo>
                  <a:cubicBezTo>
                    <a:pt x="73614" y="1728774"/>
                    <a:pt x="49337" y="1761456"/>
                    <a:pt x="25774" y="1794407"/>
                  </a:cubicBezTo>
                  <a:cubicBezTo>
                    <a:pt x="52193" y="1764850"/>
                    <a:pt x="80308" y="1736632"/>
                    <a:pt x="109315" y="1710200"/>
                  </a:cubicBezTo>
                  <a:cubicBezTo>
                    <a:pt x="258457" y="1573397"/>
                    <a:pt x="429021" y="1460972"/>
                    <a:pt x="594585" y="1345333"/>
                  </a:cubicBezTo>
                  <a:cubicBezTo>
                    <a:pt x="670897" y="1292023"/>
                    <a:pt x="746584" y="1237373"/>
                    <a:pt x="820307" y="1180670"/>
                  </a:cubicBezTo>
                  <a:cubicBezTo>
                    <a:pt x="819414" y="1179955"/>
                    <a:pt x="818879" y="1178884"/>
                    <a:pt x="818700" y="1177544"/>
                  </a:cubicBezTo>
                  <a:cubicBezTo>
                    <a:pt x="815041" y="1119501"/>
                    <a:pt x="801921" y="1062976"/>
                    <a:pt x="796387" y="1005201"/>
                  </a:cubicBezTo>
                  <a:cubicBezTo>
                    <a:pt x="799243" y="1002165"/>
                    <a:pt x="801921" y="999129"/>
                    <a:pt x="804598" y="995914"/>
                  </a:cubicBezTo>
                  <a:cubicBezTo>
                    <a:pt x="818700" y="1053600"/>
                    <a:pt x="829768" y="1117001"/>
                    <a:pt x="827090" y="1175401"/>
                  </a:cubicBezTo>
                  <a:cubicBezTo>
                    <a:pt x="837622" y="1167275"/>
                    <a:pt x="848422" y="1159238"/>
                    <a:pt x="858775" y="1150934"/>
                  </a:cubicBezTo>
                  <a:cubicBezTo>
                    <a:pt x="856187" y="1084765"/>
                    <a:pt x="848243" y="1021989"/>
                    <a:pt x="838336" y="957249"/>
                  </a:cubicBezTo>
                  <a:cubicBezTo>
                    <a:pt x="842263" y="953052"/>
                    <a:pt x="846012" y="948676"/>
                    <a:pt x="849761" y="944122"/>
                  </a:cubicBezTo>
                  <a:cubicBezTo>
                    <a:pt x="872342" y="1004040"/>
                    <a:pt x="880285" y="1073692"/>
                    <a:pt x="875376" y="1137718"/>
                  </a:cubicBezTo>
                  <a:cubicBezTo>
                    <a:pt x="988907" y="1046814"/>
                    <a:pt x="1096100" y="949569"/>
                    <a:pt x="1190440" y="841163"/>
                  </a:cubicBezTo>
                  <a:cubicBezTo>
                    <a:pt x="1173482" y="769993"/>
                    <a:pt x="1155007" y="698913"/>
                    <a:pt x="1135728" y="628368"/>
                  </a:cubicBezTo>
                  <a:cubicBezTo>
                    <a:pt x="1138049" y="625868"/>
                    <a:pt x="1140280" y="623546"/>
                    <a:pt x="1142601" y="621314"/>
                  </a:cubicBezTo>
                  <a:cubicBezTo>
                    <a:pt x="1166164" y="690340"/>
                    <a:pt x="1184014" y="759635"/>
                    <a:pt x="1199009" y="831161"/>
                  </a:cubicBezTo>
                  <a:cubicBezTo>
                    <a:pt x="1211772" y="816249"/>
                    <a:pt x="1224267" y="801068"/>
                    <a:pt x="1236495" y="785888"/>
                  </a:cubicBezTo>
                  <a:cubicBezTo>
                    <a:pt x="1228284" y="712932"/>
                    <a:pt x="1205078" y="642477"/>
                    <a:pt x="1194278" y="569789"/>
                  </a:cubicBezTo>
                  <a:cubicBezTo>
                    <a:pt x="1198473" y="565503"/>
                    <a:pt x="1202668" y="561485"/>
                    <a:pt x="1206952" y="557377"/>
                  </a:cubicBezTo>
                  <a:cubicBezTo>
                    <a:pt x="1214003" y="596132"/>
                    <a:pt x="1219537" y="635423"/>
                    <a:pt x="1227481" y="674177"/>
                  </a:cubicBezTo>
                  <a:cubicBezTo>
                    <a:pt x="1234175" y="707843"/>
                    <a:pt x="1244260" y="740436"/>
                    <a:pt x="1245599" y="774101"/>
                  </a:cubicBezTo>
                  <a:cubicBezTo>
                    <a:pt x="1324410" y="673642"/>
                    <a:pt x="1392064" y="563985"/>
                    <a:pt x="1443920" y="441380"/>
                  </a:cubicBezTo>
                  <a:cubicBezTo>
                    <a:pt x="1444812" y="438345"/>
                    <a:pt x="1448918" y="439505"/>
                    <a:pt x="1447936" y="4423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" name="Google Shape;498;p10"/>
          <p:cNvGrpSpPr/>
          <p:nvPr/>
        </p:nvGrpSpPr>
        <p:grpSpPr>
          <a:xfrm rot="-1415432">
            <a:off x="7899384" y="3880431"/>
            <a:ext cx="701977" cy="1710865"/>
            <a:chOff x="-447306" y="3705217"/>
            <a:chExt cx="1511186" cy="3683077"/>
          </a:xfrm>
        </p:grpSpPr>
        <p:grpSp>
          <p:nvGrpSpPr>
            <p:cNvPr id="499" name="Google Shape;499;p10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0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0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0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0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0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0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0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0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0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0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10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4" name="Google Shape;514;p10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515" name="Google Shape;515;p10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10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10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10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10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10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0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0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0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0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0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10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10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10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10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30" name="Google Shape;530;p10"/>
          <p:cNvGrpSpPr/>
          <p:nvPr/>
        </p:nvGrpSpPr>
        <p:grpSpPr>
          <a:xfrm rot="2237966">
            <a:off x="-66621" y="2262647"/>
            <a:ext cx="481613" cy="485865"/>
            <a:chOff x="1152825" y="6165169"/>
            <a:chExt cx="835762" cy="843141"/>
          </a:xfrm>
        </p:grpSpPr>
        <p:sp>
          <p:nvSpPr>
            <p:cNvPr id="531" name="Google Shape;531;p10"/>
            <p:cNvSpPr/>
            <p:nvPr/>
          </p:nvSpPr>
          <p:spPr>
            <a:xfrm>
              <a:off x="1152825" y="6165169"/>
              <a:ext cx="835762" cy="843141"/>
            </a:xfrm>
            <a:custGeom>
              <a:avLst/>
              <a:gdLst/>
              <a:ahLst/>
              <a:cxnLst/>
              <a:rect l="l" t="t" r="r" b="b"/>
              <a:pathLst>
                <a:path w="835762" h="843141" extrusionOk="0">
                  <a:moveTo>
                    <a:pt x="332617" y="818561"/>
                  </a:moveTo>
                  <a:cubicBezTo>
                    <a:pt x="259340" y="743730"/>
                    <a:pt x="138313" y="729353"/>
                    <a:pt x="69945" y="649968"/>
                  </a:cubicBezTo>
                  <a:cubicBezTo>
                    <a:pt x="34154" y="608356"/>
                    <a:pt x="17464" y="553795"/>
                    <a:pt x="6307" y="499950"/>
                  </a:cubicBezTo>
                  <a:cubicBezTo>
                    <a:pt x="952" y="474232"/>
                    <a:pt x="-3243" y="447264"/>
                    <a:pt x="3451" y="421904"/>
                  </a:cubicBezTo>
                  <a:cubicBezTo>
                    <a:pt x="10234" y="396544"/>
                    <a:pt x="30763" y="373059"/>
                    <a:pt x="57003" y="370916"/>
                  </a:cubicBezTo>
                  <a:cubicBezTo>
                    <a:pt x="85029" y="368683"/>
                    <a:pt x="108859" y="390114"/>
                    <a:pt x="127603" y="411099"/>
                  </a:cubicBezTo>
                  <a:cubicBezTo>
                    <a:pt x="146346" y="432084"/>
                    <a:pt x="166338" y="455658"/>
                    <a:pt x="194185" y="459944"/>
                  </a:cubicBezTo>
                  <a:cubicBezTo>
                    <a:pt x="221943" y="464231"/>
                    <a:pt x="253628" y="433334"/>
                    <a:pt x="238366" y="409760"/>
                  </a:cubicBezTo>
                  <a:cubicBezTo>
                    <a:pt x="234082" y="403152"/>
                    <a:pt x="227120" y="398776"/>
                    <a:pt x="220426" y="394579"/>
                  </a:cubicBezTo>
                  <a:cubicBezTo>
                    <a:pt x="194453" y="378327"/>
                    <a:pt x="168480" y="362164"/>
                    <a:pt x="142508" y="345913"/>
                  </a:cubicBezTo>
                  <a:cubicBezTo>
                    <a:pt x="127067" y="336268"/>
                    <a:pt x="110644" y="325463"/>
                    <a:pt x="104397" y="308318"/>
                  </a:cubicBezTo>
                  <a:cubicBezTo>
                    <a:pt x="96899" y="287780"/>
                    <a:pt x="106985" y="264652"/>
                    <a:pt x="121444" y="248222"/>
                  </a:cubicBezTo>
                  <a:cubicBezTo>
                    <a:pt x="135903" y="231791"/>
                    <a:pt x="154468" y="219468"/>
                    <a:pt x="169105" y="203305"/>
                  </a:cubicBezTo>
                  <a:cubicBezTo>
                    <a:pt x="192579" y="177320"/>
                    <a:pt x="216766" y="137047"/>
                    <a:pt x="250236" y="147316"/>
                  </a:cubicBezTo>
                  <a:cubicBezTo>
                    <a:pt x="280850" y="156692"/>
                    <a:pt x="289865" y="204912"/>
                    <a:pt x="321818" y="207502"/>
                  </a:cubicBezTo>
                  <a:cubicBezTo>
                    <a:pt x="326459" y="207859"/>
                    <a:pt x="331278" y="207055"/>
                    <a:pt x="335027" y="204377"/>
                  </a:cubicBezTo>
                  <a:cubicBezTo>
                    <a:pt x="346273" y="196251"/>
                    <a:pt x="340382" y="177766"/>
                    <a:pt x="330029" y="168480"/>
                  </a:cubicBezTo>
                  <a:cubicBezTo>
                    <a:pt x="319676" y="159193"/>
                    <a:pt x="305752" y="153210"/>
                    <a:pt x="299237" y="140976"/>
                  </a:cubicBezTo>
                  <a:cubicBezTo>
                    <a:pt x="289597" y="122670"/>
                    <a:pt x="302360" y="99275"/>
                    <a:pt x="320122" y="88737"/>
                  </a:cubicBezTo>
                  <a:cubicBezTo>
                    <a:pt x="337883" y="78200"/>
                    <a:pt x="359304" y="76236"/>
                    <a:pt x="379475" y="71503"/>
                  </a:cubicBezTo>
                  <a:cubicBezTo>
                    <a:pt x="407947" y="64716"/>
                    <a:pt x="434902" y="51769"/>
                    <a:pt x="457929" y="33641"/>
                  </a:cubicBezTo>
                  <a:cubicBezTo>
                    <a:pt x="474619" y="20515"/>
                    <a:pt x="490596" y="4173"/>
                    <a:pt x="511481" y="691"/>
                  </a:cubicBezTo>
                  <a:cubicBezTo>
                    <a:pt x="542630" y="-4489"/>
                    <a:pt x="569942" y="20425"/>
                    <a:pt x="591630" y="43375"/>
                  </a:cubicBezTo>
                  <a:cubicBezTo>
                    <a:pt x="611712" y="64627"/>
                    <a:pt x="632330" y="86505"/>
                    <a:pt x="643308" y="113651"/>
                  </a:cubicBezTo>
                  <a:cubicBezTo>
                    <a:pt x="654286" y="140797"/>
                    <a:pt x="653661" y="174641"/>
                    <a:pt x="634026" y="196340"/>
                  </a:cubicBezTo>
                  <a:cubicBezTo>
                    <a:pt x="621709" y="209913"/>
                    <a:pt x="603858" y="216968"/>
                    <a:pt x="589220" y="228130"/>
                  </a:cubicBezTo>
                  <a:cubicBezTo>
                    <a:pt x="574583" y="239203"/>
                    <a:pt x="562623" y="258401"/>
                    <a:pt x="569585" y="275368"/>
                  </a:cubicBezTo>
                  <a:cubicBezTo>
                    <a:pt x="574583" y="287423"/>
                    <a:pt x="587793" y="294209"/>
                    <a:pt x="600734" y="296352"/>
                  </a:cubicBezTo>
                  <a:cubicBezTo>
                    <a:pt x="634650" y="301978"/>
                    <a:pt x="671066" y="279118"/>
                    <a:pt x="680616" y="246078"/>
                  </a:cubicBezTo>
                  <a:cubicBezTo>
                    <a:pt x="698556" y="245185"/>
                    <a:pt x="712658" y="262241"/>
                    <a:pt x="717924" y="279386"/>
                  </a:cubicBezTo>
                  <a:cubicBezTo>
                    <a:pt x="723190" y="296531"/>
                    <a:pt x="722833" y="315194"/>
                    <a:pt x="728813" y="332161"/>
                  </a:cubicBezTo>
                  <a:cubicBezTo>
                    <a:pt x="739969" y="363772"/>
                    <a:pt x="772279" y="389221"/>
                    <a:pt x="768620" y="422440"/>
                  </a:cubicBezTo>
                  <a:cubicBezTo>
                    <a:pt x="765407" y="451908"/>
                    <a:pt x="734346" y="470481"/>
                    <a:pt x="705161" y="475214"/>
                  </a:cubicBezTo>
                  <a:cubicBezTo>
                    <a:pt x="675975" y="479947"/>
                    <a:pt x="645629" y="475571"/>
                    <a:pt x="616800" y="482269"/>
                  </a:cubicBezTo>
                  <a:cubicBezTo>
                    <a:pt x="587971" y="488876"/>
                    <a:pt x="559053" y="512540"/>
                    <a:pt x="561731" y="542008"/>
                  </a:cubicBezTo>
                  <a:cubicBezTo>
                    <a:pt x="563873" y="565226"/>
                    <a:pt x="584936" y="582638"/>
                    <a:pt x="607160" y="589782"/>
                  </a:cubicBezTo>
                  <a:cubicBezTo>
                    <a:pt x="643665" y="601480"/>
                    <a:pt x="686417" y="590943"/>
                    <a:pt x="713283" y="563618"/>
                  </a:cubicBezTo>
                  <a:cubicBezTo>
                    <a:pt x="724707" y="551920"/>
                    <a:pt x="733365" y="537633"/>
                    <a:pt x="745682" y="526828"/>
                  </a:cubicBezTo>
                  <a:cubicBezTo>
                    <a:pt x="757998" y="516023"/>
                    <a:pt x="776028" y="509236"/>
                    <a:pt x="790754" y="516380"/>
                  </a:cubicBezTo>
                  <a:cubicBezTo>
                    <a:pt x="818512" y="529775"/>
                    <a:pt x="807891" y="571387"/>
                    <a:pt x="816459" y="601033"/>
                  </a:cubicBezTo>
                  <a:cubicBezTo>
                    <a:pt x="821101" y="617197"/>
                    <a:pt x="832614" y="631127"/>
                    <a:pt x="835203" y="647825"/>
                  </a:cubicBezTo>
                  <a:cubicBezTo>
                    <a:pt x="839130" y="673185"/>
                    <a:pt x="821725" y="696581"/>
                    <a:pt x="803785" y="714887"/>
                  </a:cubicBezTo>
                  <a:cubicBezTo>
                    <a:pt x="679634" y="841510"/>
                    <a:pt x="473905" y="879550"/>
                    <a:pt x="312714" y="80570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2" name="Google Shape;532;p10"/>
            <p:cNvGrpSpPr/>
            <p:nvPr/>
          </p:nvGrpSpPr>
          <p:grpSpPr>
            <a:xfrm>
              <a:off x="1452002" y="6794239"/>
              <a:ext cx="312502" cy="68696"/>
              <a:chOff x="1452002" y="6794239"/>
              <a:chExt cx="312502" cy="68696"/>
            </a:xfrm>
          </p:grpSpPr>
          <p:sp>
            <p:nvSpPr>
              <p:cNvPr id="533" name="Google Shape;533;p10"/>
              <p:cNvSpPr/>
              <p:nvPr/>
            </p:nvSpPr>
            <p:spPr>
              <a:xfrm>
                <a:off x="1452002" y="6821035"/>
                <a:ext cx="54582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54582" h="41900" extrusionOk="0">
                    <a:moveTo>
                      <a:pt x="2469" y="5532"/>
                    </a:moveTo>
                    <a:cubicBezTo>
                      <a:pt x="-476" y="7318"/>
                      <a:pt x="-566" y="12319"/>
                      <a:pt x="1041" y="15533"/>
                    </a:cubicBezTo>
                    <a:cubicBezTo>
                      <a:pt x="1398" y="16158"/>
                      <a:pt x="1755" y="16784"/>
                      <a:pt x="2112" y="17409"/>
                    </a:cubicBezTo>
                    <a:cubicBezTo>
                      <a:pt x="1398" y="23213"/>
                      <a:pt x="3451" y="29999"/>
                      <a:pt x="8360" y="34554"/>
                    </a:cubicBezTo>
                    <a:cubicBezTo>
                      <a:pt x="14340" y="40090"/>
                      <a:pt x="21391" y="40179"/>
                      <a:pt x="26746" y="37143"/>
                    </a:cubicBezTo>
                    <a:cubicBezTo>
                      <a:pt x="27639" y="37411"/>
                      <a:pt x="28531" y="37590"/>
                      <a:pt x="29424" y="37769"/>
                    </a:cubicBezTo>
                    <a:cubicBezTo>
                      <a:pt x="31744" y="40894"/>
                      <a:pt x="35582" y="42947"/>
                      <a:pt x="39688" y="41340"/>
                    </a:cubicBezTo>
                    <a:cubicBezTo>
                      <a:pt x="50934" y="36786"/>
                      <a:pt x="56200" y="25177"/>
                      <a:pt x="54147" y="12229"/>
                    </a:cubicBezTo>
                    <a:cubicBezTo>
                      <a:pt x="53611" y="9104"/>
                      <a:pt x="50934" y="6425"/>
                      <a:pt x="48167" y="5175"/>
                    </a:cubicBezTo>
                    <a:cubicBezTo>
                      <a:pt x="40491" y="1603"/>
                      <a:pt x="32101" y="-1522"/>
                      <a:pt x="24425" y="800"/>
                    </a:cubicBezTo>
                    <a:cubicBezTo>
                      <a:pt x="22730" y="1335"/>
                      <a:pt x="21123" y="2139"/>
                      <a:pt x="19606" y="3121"/>
                    </a:cubicBezTo>
                    <a:cubicBezTo>
                      <a:pt x="13536" y="1335"/>
                      <a:pt x="7646" y="2317"/>
                      <a:pt x="2469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0"/>
              <p:cNvSpPr/>
              <p:nvPr/>
            </p:nvSpPr>
            <p:spPr>
              <a:xfrm>
                <a:off x="1534924" y="6812266"/>
                <a:ext cx="44680" cy="28615"/>
              </a:xfrm>
              <a:custGeom>
                <a:avLst/>
                <a:gdLst/>
                <a:ahLst/>
                <a:cxnLst/>
                <a:rect l="l" t="t" r="r" b="b"/>
                <a:pathLst>
                  <a:path w="44680" h="28615" extrusionOk="0">
                    <a:moveTo>
                      <a:pt x="5141" y="21802"/>
                    </a:moveTo>
                    <a:cubicBezTo>
                      <a:pt x="6480" y="25642"/>
                      <a:pt x="9961" y="28946"/>
                      <a:pt x="14780" y="28589"/>
                    </a:cubicBezTo>
                    <a:cubicBezTo>
                      <a:pt x="19868" y="28231"/>
                      <a:pt x="25937" y="28410"/>
                      <a:pt x="31382" y="27606"/>
                    </a:cubicBezTo>
                    <a:cubicBezTo>
                      <a:pt x="37629" y="27160"/>
                      <a:pt x="44412" y="25285"/>
                      <a:pt x="44502" y="17873"/>
                    </a:cubicBezTo>
                    <a:cubicBezTo>
                      <a:pt x="44502" y="17784"/>
                      <a:pt x="44502" y="17694"/>
                      <a:pt x="44502" y="17694"/>
                    </a:cubicBezTo>
                    <a:cubicBezTo>
                      <a:pt x="45126" y="14123"/>
                      <a:pt x="44145" y="10104"/>
                      <a:pt x="41110" y="6711"/>
                    </a:cubicBezTo>
                    <a:cubicBezTo>
                      <a:pt x="36290" y="1353"/>
                      <a:pt x="29061" y="-165"/>
                      <a:pt x="22902" y="14"/>
                    </a:cubicBezTo>
                    <a:cubicBezTo>
                      <a:pt x="16476" y="281"/>
                      <a:pt x="7372" y="-165"/>
                      <a:pt x="2820" y="4300"/>
                    </a:cubicBezTo>
                    <a:cubicBezTo>
                      <a:pt x="-2088" y="9211"/>
                      <a:pt x="-125" y="16980"/>
                      <a:pt x="5141" y="21802"/>
                    </a:cubicBezTo>
                    <a:close/>
                    <a:moveTo>
                      <a:pt x="16208" y="9836"/>
                    </a:moveTo>
                    <a:cubicBezTo>
                      <a:pt x="16030" y="9836"/>
                      <a:pt x="15762" y="9836"/>
                      <a:pt x="15584" y="9836"/>
                    </a:cubicBezTo>
                    <a:cubicBezTo>
                      <a:pt x="16030" y="9836"/>
                      <a:pt x="15673" y="9747"/>
                      <a:pt x="14602" y="9390"/>
                    </a:cubicBezTo>
                    <a:cubicBezTo>
                      <a:pt x="15316" y="8854"/>
                      <a:pt x="15851" y="8944"/>
                      <a:pt x="16208" y="98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0"/>
              <p:cNvSpPr/>
              <p:nvPr/>
            </p:nvSpPr>
            <p:spPr>
              <a:xfrm>
                <a:off x="1646875" y="6794239"/>
                <a:ext cx="33505" cy="31541"/>
              </a:xfrm>
              <a:custGeom>
                <a:avLst/>
                <a:gdLst/>
                <a:ahLst/>
                <a:cxnLst/>
                <a:rect l="l" t="t" r="r" b="b"/>
                <a:pathLst>
                  <a:path w="33505" h="31541" extrusionOk="0">
                    <a:moveTo>
                      <a:pt x="3597" y="8307"/>
                    </a:moveTo>
                    <a:cubicBezTo>
                      <a:pt x="2526" y="10183"/>
                      <a:pt x="2080" y="12415"/>
                      <a:pt x="2080" y="14737"/>
                    </a:cubicBezTo>
                    <a:cubicBezTo>
                      <a:pt x="-2026" y="18755"/>
                      <a:pt x="-63" y="28757"/>
                      <a:pt x="8060" y="30364"/>
                    </a:cubicBezTo>
                    <a:cubicBezTo>
                      <a:pt x="10469" y="30810"/>
                      <a:pt x="12879" y="30900"/>
                      <a:pt x="15111" y="30721"/>
                    </a:cubicBezTo>
                    <a:cubicBezTo>
                      <a:pt x="17342" y="31346"/>
                      <a:pt x="19663" y="31614"/>
                      <a:pt x="21805" y="31525"/>
                    </a:cubicBezTo>
                    <a:cubicBezTo>
                      <a:pt x="34032" y="30632"/>
                      <a:pt x="37513" y="15898"/>
                      <a:pt x="28231" y="6254"/>
                    </a:cubicBezTo>
                    <a:cubicBezTo>
                      <a:pt x="23322" y="1164"/>
                      <a:pt x="16182" y="-1426"/>
                      <a:pt x="10202" y="807"/>
                    </a:cubicBezTo>
                    <a:cubicBezTo>
                      <a:pt x="7703" y="1699"/>
                      <a:pt x="6185" y="3664"/>
                      <a:pt x="5471" y="5897"/>
                    </a:cubicBezTo>
                    <a:cubicBezTo>
                      <a:pt x="4757" y="6522"/>
                      <a:pt x="4132" y="7325"/>
                      <a:pt x="3597" y="83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0"/>
              <p:cNvSpPr/>
              <p:nvPr/>
            </p:nvSpPr>
            <p:spPr>
              <a:xfrm>
                <a:off x="1730528" y="6809333"/>
                <a:ext cx="33976" cy="29647"/>
              </a:xfrm>
              <a:custGeom>
                <a:avLst/>
                <a:gdLst/>
                <a:ahLst/>
                <a:cxnLst/>
                <a:rect l="l" t="t" r="r" b="b"/>
                <a:pathLst>
                  <a:path w="33976" h="29647" extrusionOk="0">
                    <a:moveTo>
                      <a:pt x="10357" y="29647"/>
                    </a:moveTo>
                    <a:cubicBezTo>
                      <a:pt x="16158" y="29468"/>
                      <a:pt x="21870" y="29379"/>
                      <a:pt x="27672" y="29200"/>
                    </a:cubicBezTo>
                    <a:cubicBezTo>
                      <a:pt x="32135" y="29111"/>
                      <a:pt x="34812" y="24110"/>
                      <a:pt x="33741" y="19735"/>
                    </a:cubicBezTo>
                    <a:cubicBezTo>
                      <a:pt x="32759" y="15806"/>
                      <a:pt x="29725" y="13216"/>
                      <a:pt x="26333" y="12412"/>
                    </a:cubicBezTo>
                    <a:cubicBezTo>
                      <a:pt x="26422" y="12323"/>
                      <a:pt x="26422" y="12144"/>
                      <a:pt x="26512" y="12055"/>
                    </a:cubicBezTo>
                    <a:cubicBezTo>
                      <a:pt x="28743" y="6430"/>
                      <a:pt x="21960" y="-893"/>
                      <a:pt x="16337" y="89"/>
                    </a:cubicBezTo>
                    <a:cubicBezTo>
                      <a:pt x="6697" y="1607"/>
                      <a:pt x="-175" y="9465"/>
                      <a:pt x="3" y="19824"/>
                    </a:cubicBezTo>
                    <a:cubicBezTo>
                      <a:pt x="3" y="25539"/>
                      <a:pt x="5002" y="29736"/>
                      <a:pt x="10357" y="296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10"/>
            <p:cNvGrpSpPr/>
            <p:nvPr/>
          </p:nvGrpSpPr>
          <p:grpSpPr>
            <a:xfrm>
              <a:off x="1518694" y="6262403"/>
              <a:ext cx="229194" cy="159063"/>
              <a:chOff x="1518694" y="6262403"/>
              <a:chExt cx="229194" cy="159063"/>
            </a:xfrm>
          </p:grpSpPr>
          <p:sp>
            <p:nvSpPr>
              <p:cNvPr id="538" name="Google Shape;538;p10"/>
              <p:cNvSpPr/>
              <p:nvPr/>
            </p:nvSpPr>
            <p:spPr>
              <a:xfrm>
                <a:off x="1634836" y="6262403"/>
                <a:ext cx="33012" cy="30236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0236" extrusionOk="0">
                    <a:moveTo>
                      <a:pt x="31255" y="9987"/>
                    </a:moveTo>
                    <a:cubicBezTo>
                      <a:pt x="34021" y="5969"/>
                      <a:pt x="30630" y="-1175"/>
                      <a:pt x="23846" y="165"/>
                    </a:cubicBezTo>
                    <a:cubicBezTo>
                      <a:pt x="21437" y="611"/>
                      <a:pt x="18848" y="1326"/>
                      <a:pt x="16349" y="2219"/>
                    </a:cubicBezTo>
                    <a:cubicBezTo>
                      <a:pt x="10726" y="1862"/>
                      <a:pt x="5193" y="4094"/>
                      <a:pt x="1890" y="7844"/>
                    </a:cubicBezTo>
                    <a:cubicBezTo>
                      <a:pt x="-252" y="10345"/>
                      <a:pt x="-430" y="13113"/>
                      <a:pt x="641" y="15702"/>
                    </a:cubicBezTo>
                    <a:cubicBezTo>
                      <a:pt x="194" y="18560"/>
                      <a:pt x="2158" y="21239"/>
                      <a:pt x="4836" y="22668"/>
                    </a:cubicBezTo>
                    <a:cubicBezTo>
                      <a:pt x="9744" y="30526"/>
                      <a:pt x="22954" y="33026"/>
                      <a:pt x="29559" y="26508"/>
                    </a:cubicBezTo>
                    <a:cubicBezTo>
                      <a:pt x="32593" y="23561"/>
                      <a:pt x="33397" y="19721"/>
                      <a:pt x="32772" y="15971"/>
                    </a:cubicBezTo>
                    <a:cubicBezTo>
                      <a:pt x="33397" y="14095"/>
                      <a:pt x="32772" y="11595"/>
                      <a:pt x="31255" y="99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0"/>
              <p:cNvSpPr/>
              <p:nvPr/>
            </p:nvSpPr>
            <p:spPr>
              <a:xfrm>
                <a:off x="1583713" y="6315197"/>
                <a:ext cx="35076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1225" extrusionOk="0">
                    <a:moveTo>
                      <a:pt x="28826" y="1842"/>
                    </a:moveTo>
                    <a:cubicBezTo>
                      <a:pt x="23203" y="-1462"/>
                      <a:pt x="16777" y="324"/>
                      <a:pt x="11421" y="2199"/>
                    </a:cubicBezTo>
                    <a:cubicBezTo>
                      <a:pt x="6334" y="4074"/>
                      <a:pt x="1693" y="7200"/>
                      <a:pt x="354" y="12201"/>
                    </a:cubicBezTo>
                    <a:cubicBezTo>
                      <a:pt x="-539" y="15594"/>
                      <a:pt x="265" y="19523"/>
                      <a:pt x="2675" y="22648"/>
                    </a:cubicBezTo>
                    <a:cubicBezTo>
                      <a:pt x="2585" y="23273"/>
                      <a:pt x="2496" y="23898"/>
                      <a:pt x="2407" y="24612"/>
                    </a:cubicBezTo>
                    <a:cubicBezTo>
                      <a:pt x="1961" y="30328"/>
                      <a:pt x="9815" y="32828"/>
                      <a:pt x="14188" y="30149"/>
                    </a:cubicBezTo>
                    <a:cubicBezTo>
                      <a:pt x="18740" y="27292"/>
                      <a:pt x="24899" y="26934"/>
                      <a:pt x="29272" y="23809"/>
                    </a:cubicBezTo>
                    <a:cubicBezTo>
                      <a:pt x="32842" y="21220"/>
                      <a:pt x="34984" y="17201"/>
                      <a:pt x="35073" y="12915"/>
                    </a:cubicBezTo>
                    <a:cubicBezTo>
                      <a:pt x="35163" y="8628"/>
                      <a:pt x="33021" y="4253"/>
                      <a:pt x="28826" y="18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0"/>
              <p:cNvSpPr/>
              <p:nvPr/>
            </p:nvSpPr>
            <p:spPr>
              <a:xfrm>
                <a:off x="1704808" y="6275028"/>
                <a:ext cx="43080" cy="35699"/>
              </a:xfrm>
              <a:custGeom>
                <a:avLst/>
                <a:gdLst/>
                <a:ahLst/>
                <a:cxnLst/>
                <a:rect l="l" t="t" r="r" b="b"/>
                <a:pathLst>
                  <a:path w="43080" h="35699" extrusionOk="0">
                    <a:moveTo>
                      <a:pt x="42682" y="17276"/>
                    </a:moveTo>
                    <a:cubicBezTo>
                      <a:pt x="43931" y="14864"/>
                      <a:pt x="42057" y="11560"/>
                      <a:pt x="39647" y="10042"/>
                    </a:cubicBezTo>
                    <a:cubicBezTo>
                      <a:pt x="39201" y="9774"/>
                      <a:pt x="38665" y="9507"/>
                      <a:pt x="38219" y="9239"/>
                    </a:cubicBezTo>
                    <a:cubicBezTo>
                      <a:pt x="36345" y="5042"/>
                      <a:pt x="32328" y="1380"/>
                      <a:pt x="27241" y="309"/>
                    </a:cubicBezTo>
                    <a:cubicBezTo>
                      <a:pt x="21082" y="-941"/>
                      <a:pt x="16352" y="1737"/>
                      <a:pt x="13942" y="5935"/>
                    </a:cubicBezTo>
                    <a:cubicBezTo>
                      <a:pt x="13228" y="6113"/>
                      <a:pt x="12603" y="6292"/>
                      <a:pt x="11889" y="6560"/>
                    </a:cubicBezTo>
                    <a:cubicBezTo>
                      <a:pt x="9122" y="5399"/>
                      <a:pt x="5731" y="5578"/>
                      <a:pt x="3678" y="8256"/>
                    </a:cubicBezTo>
                    <a:cubicBezTo>
                      <a:pt x="-2034" y="15757"/>
                      <a:pt x="-874" y="25580"/>
                      <a:pt x="5642" y="33349"/>
                    </a:cubicBezTo>
                    <a:cubicBezTo>
                      <a:pt x="7159" y="35224"/>
                      <a:pt x="10104" y="35849"/>
                      <a:pt x="12425" y="35671"/>
                    </a:cubicBezTo>
                    <a:cubicBezTo>
                      <a:pt x="18940" y="34956"/>
                      <a:pt x="25724" y="33706"/>
                      <a:pt x="30008" y="29152"/>
                    </a:cubicBezTo>
                    <a:cubicBezTo>
                      <a:pt x="30989" y="28080"/>
                      <a:pt x="31704" y="26919"/>
                      <a:pt x="32239" y="25669"/>
                    </a:cubicBezTo>
                    <a:cubicBezTo>
                      <a:pt x="37059" y="24509"/>
                      <a:pt x="40540" y="21472"/>
                      <a:pt x="42682" y="17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0"/>
              <p:cNvSpPr/>
              <p:nvPr/>
            </p:nvSpPr>
            <p:spPr>
              <a:xfrm>
                <a:off x="1661836" y="6319460"/>
                <a:ext cx="34459" cy="26854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26854" extrusionOk="0">
                    <a:moveTo>
                      <a:pt x="25676" y="1954"/>
                    </a:moveTo>
                    <a:cubicBezTo>
                      <a:pt x="23266" y="-10"/>
                      <a:pt x="19607" y="-903"/>
                      <a:pt x="16572" y="1240"/>
                    </a:cubicBezTo>
                    <a:cubicBezTo>
                      <a:pt x="13359" y="3562"/>
                      <a:pt x="9164" y="5795"/>
                      <a:pt x="5862" y="8473"/>
                    </a:cubicBezTo>
                    <a:cubicBezTo>
                      <a:pt x="1934" y="11242"/>
                      <a:pt x="-1904" y="15260"/>
                      <a:pt x="1042" y="20171"/>
                    </a:cubicBezTo>
                    <a:cubicBezTo>
                      <a:pt x="1042" y="20261"/>
                      <a:pt x="1131" y="20261"/>
                      <a:pt x="1131" y="20261"/>
                    </a:cubicBezTo>
                    <a:cubicBezTo>
                      <a:pt x="2113" y="22850"/>
                      <a:pt x="4344" y="25172"/>
                      <a:pt x="7736" y="26243"/>
                    </a:cubicBezTo>
                    <a:cubicBezTo>
                      <a:pt x="13002" y="27851"/>
                      <a:pt x="18536" y="26065"/>
                      <a:pt x="22552" y="23475"/>
                    </a:cubicBezTo>
                    <a:cubicBezTo>
                      <a:pt x="26747" y="20707"/>
                      <a:pt x="32995" y="17403"/>
                      <a:pt x="34244" y="12581"/>
                    </a:cubicBezTo>
                    <a:cubicBezTo>
                      <a:pt x="35494" y="7491"/>
                      <a:pt x="31120" y="3115"/>
                      <a:pt x="25676" y="1954"/>
                    </a:cubicBezTo>
                    <a:close/>
                    <a:moveTo>
                      <a:pt x="23087" y="14277"/>
                    </a:moveTo>
                    <a:cubicBezTo>
                      <a:pt x="23177" y="14189"/>
                      <a:pt x="23355" y="14099"/>
                      <a:pt x="23445" y="14010"/>
                    </a:cubicBezTo>
                    <a:cubicBezTo>
                      <a:pt x="23177" y="14189"/>
                      <a:pt x="23445" y="14099"/>
                      <a:pt x="24248" y="13920"/>
                    </a:cubicBezTo>
                    <a:cubicBezTo>
                      <a:pt x="24069" y="14635"/>
                      <a:pt x="23623" y="14724"/>
                      <a:pt x="23087" y="142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0"/>
              <p:cNvSpPr/>
              <p:nvPr/>
            </p:nvSpPr>
            <p:spPr>
              <a:xfrm>
                <a:off x="1565689" y="6272213"/>
                <a:ext cx="34639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34639" h="28513" extrusionOk="0">
                    <a:moveTo>
                      <a:pt x="31230" y="24020"/>
                    </a:moveTo>
                    <a:cubicBezTo>
                      <a:pt x="36586" y="18572"/>
                      <a:pt x="35247" y="9821"/>
                      <a:pt x="29892" y="4553"/>
                    </a:cubicBezTo>
                    <a:cubicBezTo>
                      <a:pt x="28999" y="2767"/>
                      <a:pt x="27125" y="1338"/>
                      <a:pt x="24447" y="981"/>
                    </a:cubicBezTo>
                    <a:cubicBezTo>
                      <a:pt x="22305" y="177"/>
                      <a:pt x="19895" y="-180"/>
                      <a:pt x="17218" y="88"/>
                    </a:cubicBezTo>
                    <a:cubicBezTo>
                      <a:pt x="14897" y="356"/>
                      <a:pt x="12576" y="1071"/>
                      <a:pt x="10702" y="2231"/>
                    </a:cubicBezTo>
                    <a:cubicBezTo>
                      <a:pt x="3562" y="4285"/>
                      <a:pt x="-1883" y="8750"/>
                      <a:pt x="617" y="16787"/>
                    </a:cubicBezTo>
                    <a:cubicBezTo>
                      <a:pt x="4365" y="28663"/>
                      <a:pt x="23108" y="32324"/>
                      <a:pt x="31230" y="240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0"/>
              <p:cNvSpPr/>
              <p:nvPr/>
            </p:nvSpPr>
            <p:spPr>
              <a:xfrm>
                <a:off x="1518694" y="6344080"/>
                <a:ext cx="27627" cy="24467"/>
              </a:xfrm>
              <a:custGeom>
                <a:avLst/>
                <a:gdLst/>
                <a:ahLst/>
                <a:cxnLst/>
                <a:rect l="l" t="t" r="r" b="b"/>
                <a:pathLst>
                  <a:path w="27627" h="24467" extrusionOk="0">
                    <a:moveTo>
                      <a:pt x="19407" y="1712"/>
                    </a:moveTo>
                    <a:cubicBezTo>
                      <a:pt x="18068" y="1177"/>
                      <a:pt x="16640" y="819"/>
                      <a:pt x="15212" y="641"/>
                    </a:cubicBezTo>
                    <a:cubicBezTo>
                      <a:pt x="13963" y="105"/>
                      <a:pt x="12535" y="-163"/>
                      <a:pt x="10839" y="105"/>
                    </a:cubicBezTo>
                    <a:cubicBezTo>
                      <a:pt x="8161" y="552"/>
                      <a:pt x="5841" y="1712"/>
                      <a:pt x="4234" y="3320"/>
                    </a:cubicBezTo>
                    <a:cubicBezTo>
                      <a:pt x="1824" y="5195"/>
                      <a:pt x="396" y="7785"/>
                      <a:pt x="39" y="10820"/>
                    </a:cubicBezTo>
                    <a:cubicBezTo>
                      <a:pt x="-139" y="11981"/>
                      <a:pt x="307" y="13232"/>
                      <a:pt x="1021" y="14214"/>
                    </a:cubicBezTo>
                    <a:cubicBezTo>
                      <a:pt x="1289" y="15196"/>
                      <a:pt x="1646" y="16268"/>
                      <a:pt x="2092" y="17250"/>
                    </a:cubicBezTo>
                    <a:cubicBezTo>
                      <a:pt x="6109" y="25019"/>
                      <a:pt x="16908" y="26626"/>
                      <a:pt x="23245" y="21536"/>
                    </a:cubicBezTo>
                    <a:cubicBezTo>
                      <a:pt x="30118" y="16179"/>
                      <a:pt x="28957" y="5552"/>
                      <a:pt x="19407" y="1712"/>
                    </a:cubicBezTo>
                    <a:close/>
                    <a:moveTo>
                      <a:pt x="14855" y="12071"/>
                    </a:moveTo>
                    <a:cubicBezTo>
                      <a:pt x="14855" y="12071"/>
                      <a:pt x="14855" y="12071"/>
                      <a:pt x="14855" y="12071"/>
                    </a:cubicBezTo>
                    <a:cubicBezTo>
                      <a:pt x="14766" y="11981"/>
                      <a:pt x="14855" y="11981"/>
                      <a:pt x="14855" y="11892"/>
                    </a:cubicBezTo>
                    <a:cubicBezTo>
                      <a:pt x="14945" y="11803"/>
                      <a:pt x="14945" y="11714"/>
                      <a:pt x="14945" y="11714"/>
                    </a:cubicBezTo>
                    <a:cubicBezTo>
                      <a:pt x="14945" y="11803"/>
                      <a:pt x="14945" y="11803"/>
                      <a:pt x="14855" y="11892"/>
                    </a:cubicBezTo>
                    <a:cubicBezTo>
                      <a:pt x="14945" y="11981"/>
                      <a:pt x="14855" y="12071"/>
                      <a:pt x="14855" y="12071"/>
                    </a:cubicBezTo>
                    <a:close/>
                    <a:moveTo>
                      <a:pt x="14766" y="12249"/>
                    </a:moveTo>
                    <a:cubicBezTo>
                      <a:pt x="14766" y="12249"/>
                      <a:pt x="14766" y="12249"/>
                      <a:pt x="14766" y="12249"/>
                    </a:cubicBezTo>
                    <a:cubicBezTo>
                      <a:pt x="14766" y="12428"/>
                      <a:pt x="14677" y="12428"/>
                      <a:pt x="14766" y="12249"/>
                    </a:cubicBezTo>
                    <a:close/>
                    <a:moveTo>
                      <a:pt x="13963" y="13142"/>
                    </a:moveTo>
                    <a:cubicBezTo>
                      <a:pt x="14052" y="13142"/>
                      <a:pt x="14052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052" y="13142"/>
                      <a:pt x="13963" y="13142"/>
                    </a:cubicBezTo>
                    <a:close/>
                    <a:moveTo>
                      <a:pt x="14766" y="12964"/>
                    </a:moveTo>
                    <a:cubicBezTo>
                      <a:pt x="14766" y="12964"/>
                      <a:pt x="14766" y="12964"/>
                      <a:pt x="14766" y="12964"/>
                    </a:cubicBezTo>
                    <a:cubicBezTo>
                      <a:pt x="14855" y="12964"/>
                      <a:pt x="15034" y="12964"/>
                      <a:pt x="15123" y="12964"/>
                    </a:cubicBezTo>
                    <a:cubicBezTo>
                      <a:pt x="15034" y="13053"/>
                      <a:pt x="14855" y="12964"/>
                      <a:pt x="14766" y="129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0"/>
              <p:cNvSpPr/>
              <p:nvPr/>
            </p:nvSpPr>
            <p:spPr>
              <a:xfrm>
                <a:off x="1601092" y="6373020"/>
                <a:ext cx="25480" cy="25171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25171" extrusionOk="0">
                    <a:moveTo>
                      <a:pt x="25460" y="13314"/>
                    </a:moveTo>
                    <a:cubicBezTo>
                      <a:pt x="25370" y="11617"/>
                      <a:pt x="24835" y="9920"/>
                      <a:pt x="23942" y="8492"/>
                    </a:cubicBezTo>
                    <a:cubicBezTo>
                      <a:pt x="25103" y="4205"/>
                      <a:pt x="19837" y="-1688"/>
                      <a:pt x="13767" y="455"/>
                    </a:cubicBezTo>
                    <a:cubicBezTo>
                      <a:pt x="11982" y="1080"/>
                      <a:pt x="10376" y="1973"/>
                      <a:pt x="8948" y="3045"/>
                    </a:cubicBezTo>
                    <a:cubicBezTo>
                      <a:pt x="7163" y="3491"/>
                      <a:pt x="5556" y="4205"/>
                      <a:pt x="4217" y="5188"/>
                    </a:cubicBezTo>
                    <a:cubicBezTo>
                      <a:pt x="-3548" y="10635"/>
                      <a:pt x="22" y="21886"/>
                      <a:pt x="9929" y="24565"/>
                    </a:cubicBezTo>
                    <a:cubicBezTo>
                      <a:pt x="15195" y="25994"/>
                      <a:pt x="20997" y="24922"/>
                      <a:pt x="24121" y="21082"/>
                    </a:cubicBezTo>
                    <a:cubicBezTo>
                      <a:pt x="25460" y="19475"/>
                      <a:pt x="25727" y="17600"/>
                      <a:pt x="25281" y="15814"/>
                    </a:cubicBezTo>
                    <a:cubicBezTo>
                      <a:pt x="25370" y="15010"/>
                      <a:pt x="25460" y="14117"/>
                      <a:pt x="25460" y="133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0"/>
              <p:cNvSpPr/>
              <p:nvPr/>
            </p:nvSpPr>
            <p:spPr>
              <a:xfrm>
                <a:off x="1538336" y="6396866"/>
                <a:ext cx="2685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6855" h="24600" extrusionOk="0">
                    <a:moveTo>
                      <a:pt x="13511" y="1254"/>
                    </a:moveTo>
                    <a:cubicBezTo>
                      <a:pt x="9762" y="3665"/>
                      <a:pt x="5924" y="6076"/>
                      <a:pt x="2176" y="8398"/>
                    </a:cubicBezTo>
                    <a:cubicBezTo>
                      <a:pt x="-770" y="10273"/>
                      <a:pt x="-591" y="14649"/>
                      <a:pt x="1908" y="17149"/>
                    </a:cubicBezTo>
                    <a:cubicBezTo>
                      <a:pt x="4139" y="19382"/>
                      <a:pt x="7174" y="19917"/>
                      <a:pt x="9762" y="19114"/>
                    </a:cubicBezTo>
                    <a:cubicBezTo>
                      <a:pt x="9762" y="19203"/>
                      <a:pt x="9762" y="19292"/>
                      <a:pt x="9762" y="19382"/>
                    </a:cubicBezTo>
                    <a:cubicBezTo>
                      <a:pt x="10476" y="24025"/>
                      <a:pt x="17884" y="26168"/>
                      <a:pt x="21365" y="23310"/>
                    </a:cubicBezTo>
                    <a:cubicBezTo>
                      <a:pt x="27167" y="18488"/>
                      <a:pt x="28684" y="10541"/>
                      <a:pt x="24400" y="3665"/>
                    </a:cubicBezTo>
                    <a:cubicBezTo>
                      <a:pt x="21990" y="-264"/>
                      <a:pt x="16992" y="-978"/>
                      <a:pt x="13511" y="12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0"/>
              <p:cNvSpPr/>
              <p:nvPr/>
            </p:nvSpPr>
            <p:spPr>
              <a:xfrm>
                <a:off x="1522959" y="6301151"/>
                <a:ext cx="19077" cy="20284"/>
              </a:xfrm>
              <a:custGeom>
                <a:avLst/>
                <a:gdLst/>
                <a:ahLst/>
                <a:cxnLst/>
                <a:rect l="l" t="t" r="r" b="b"/>
                <a:pathLst>
                  <a:path w="19077" h="20284" extrusionOk="0">
                    <a:moveTo>
                      <a:pt x="11305" y="20263"/>
                    </a:moveTo>
                    <a:cubicBezTo>
                      <a:pt x="16124" y="19996"/>
                      <a:pt x="19248" y="15798"/>
                      <a:pt x="19070" y="11691"/>
                    </a:cubicBezTo>
                    <a:cubicBezTo>
                      <a:pt x="18980" y="10620"/>
                      <a:pt x="18802" y="9637"/>
                      <a:pt x="18445" y="8744"/>
                    </a:cubicBezTo>
                    <a:cubicBezTo>
                      <a:pt x="19070" y="7137"/>
                      <a:pt x="18980" y="5172"/>
                      <a:pt x="17999" y="3654"/>
                    </a:cubicBezTo>
                    <a:cubicBezTo>
                      <a:pt x="15946" y="440"/>
                      <a:pt x="12108" y="-721"/>
                      <a:pt x="8538" y="440"/>
                    </a:cubicBezTo>
                    <a:cubicBezTo>
                      <a:pt x="5146" y="1511"/>
                      <a:pt x="2647" y="4279"/>
                      <a:pt x="1755" y="7404"/>
                    </a:cubicBezTo>
                    <a:cubicBezTo>
                      <a:pt x="1665" y="7673"/>
                      <a:pt x="1665" y="7851"/>
                      <a:pt x="1576" y="8119"/>
                    </a:cubicBezTo>
                    <a:cubicBezTo>
                      <a:pt x="1130" y="9101"/>
                      <a:pt x="684" y="10173"/>
                      <a:pt x="327" y="11155"/>
                    </a:cubicBezTo>
                    <a:cubicBezTo>
                      <a:pt x="-923" y="14102"/>
                      <a:pt x="1576" y="18210"/>
                      <a:pt x="5057" y="19192"/>
                    </a:cubicBezTo>
                    <a:cubicBezTo>
                      <a:pt x="5592" y="19371"/>
                      <a:pt x="6128" y="19460"/>
                      <a:pt x="6664" y="19549"/>
                    </a:cubicBezTo>
                    <a:cubicBezTo>
                      <a:pt x="8181" y="20174"/>
                      <a:pt x="9877" y="20353"/>
                      <a:pt x="11305" y="20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7" name="Google Shape;547;p10"/>
          <p:cNvGrpSpPr/>
          <p:nvPr/>
        </p:nvGrpSpPr>
        <p:grpSpPr>
          <a:xfrm>
            <a:off x="535782" y="3747342"/>
            <a:ext cx="699226" cy="1704160"/>
            <a:chOff x="-447306" y="3705217"/>
            <a:chExt cx="1511186" cy="3683077"/>
          </a:xfrm>
        </p:grpSpPr>
        <p:grpSp>
          <p:nvGrpSpPr>
            <p:cNvPr id="548" name="Google Shape;548;p10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549" name="Google Shape;549;p10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0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0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0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0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0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10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10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0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0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10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10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0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0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3" name="Google Shape;563;p10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564" name="Google Shape;564;p10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0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0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0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10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0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0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0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0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0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10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1602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"/>
          <p:cNvSpPr txBox="1">
            <a:spLocks noGrp="1"/>
          </p:cNvSpPr>
          <p:nvPr>
            <p:ph type="subTitle" idx="1"/>
          </p:nvPr>
        </p:nvSpPr>
        <p:spPr>
          <a:xfrm>
            <a:off x="713225" y="1127225"/>
            <a:ext cx="7717500" cy="34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verpass ExtraBold"/>
              <a:buNone/>
              <a:defRPr sz="3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722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"/>
          <p:cNvSpPr txBox="1">
            <a:spLocks noGrp="1"/>
          </p:cNvSpPr>
          <p:nvPr>
            <p:ph type="title"/>
          </p:nvPr>
        </p:nvSpPr>
        <p:spPr>
          <a:xfrm>
            <a:off x="1097550" y="1982850"/>
            <a:ext cx="69489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4598B"/>
                </a:solidFill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8"/>
          <p:cNvSpPr txBox="1">
            <a:spLocks noGrp="1"/>
          </p:cNvSpPr>
          <p:nvPr>
            <p:ph type="title" idx="2"/>
          </p:nvPr>
        </p:nvSpPr>
        <p:spPr>
          <a:xfrm>
            <a:off x="2271900" y="2694375"/>
            <a:ext cx="46002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82922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C1F4F6-316B-48B9-BA11-760119F6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9000EC-7065-4B2D-93CA-D4BF7D39E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30F112-F348-43F4-B148-D280738C0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F8F1B6-3ECD-46C9-9CB2-924CBA31E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8EFF94-5E5F-4DD9-8DC2-295FC916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5000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1C417D-F0BB-4F07-BEC3-755D7AD5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B89CCB7-3FCF-4F4C-BB02-B6569F5FA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8AD9D6-80AA-41C1-AB2A-BB1918E0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95C301-1F08-44FD-98F3-5C46B586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2D7FEA-8069-4A59-8973-E9095B01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7271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2AA63C-6498-436D-844B-3F2A2DB7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FC13E7-744A-47A2-84CE-C5426FE19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DF0BD6-3192-47A2-A157-7FA98ADC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B4DF0A-D736-4994-B12E-5438F11B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DAE6E1-6AD6-4124-8F91-C059E6A2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62004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06199E-F054-44FD-B814-29DE4978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C0535E-CF8A-4C29-9702-8E84F050A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9B0CB9C-2DD3-471E-85F9-6B0456E69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A5D4DB0-3301-42D8-8231-1C657B59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BA5276F-C365-45B0-8F77-00CA246C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1ECF9B-CA0E-403A-909A-A33CA8BB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63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C1F4F6-316B-48B9-BA11-760119F64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9000EC-7065-4B2D-93CA-D4BF7D39E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30F112-F348-43F4-B148-D280738C0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F8F1B6-3ECD-46C9-9CB2-924CBA31E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8EFF94-5E5F-4DD9-8DC2-295FC916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6863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62D98C-39D8-4583-86AF-0665FAEA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65F85F-3232-4579-8CC5-475763C2D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4DC2397-88B9-4755-844E-B8B75684C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BF7B747-5734-4FCC-8B9D-F1B939AF5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2AD54AD-4ED5-4155-BE87-2D5B22BD05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A548D53-0B9C-41E0-9A1F-BEB2B4EF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7639D30-DB91-404F-BE54-0D841CE0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BB863F3-C310-46E2-A121-9CED5B455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81222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06F53E-EB8A-4A4E-8DE9-8ADC093D6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9DA8BAF-2657-4B39-9741-A31C771A0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F02D6B-0E8B-4F21-9498-1066F69A1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A9A68D1-3A61-477C-A696-7DB195E9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13754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BFC0B0-11ED-49CF-A3A7-9C9AD6A4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D755EA7-8BEF-423B-B132-BEBAC614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71E88D7-AF2A-4337-97C6-67D48601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596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CAC9E8-220D-43DA-A983-A8738FF0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168897-720E-4B80-9203-C804C51CE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77BBB34-AA6F-43FB-87C0-4D1530177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A6842D-A0D9-4416-ACA8-92185BBD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0D6AD44-D164-4478-B6C6-DE721D7F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0BA9173-D537-4321-8286-FD4B2E19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7194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F4FA92-D3C8-479B-984E-0E88BD52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907676-85DC-4B76-BD6D-D6FD99B05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315AEE-6D47-4E6D-BCE5-736997D6A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6295D38-BB84-410A-904A-F298219B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117FFE-2F97-4FD5-983A-20D60D3C9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B3D8D0-4423-437C-9991-16A0F90B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0257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2A04F2-E874-4512-9C8A-31194432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FF7A997-1DFE-469C-BF59-D86942477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CA6EBF-12A3-4CB0-935C-47821E488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1E7E759-EEBB-484A-9ABB-E15A0FEB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266D6C-E166-4EA5-AD1D-CCA6D563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7586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2BC8A28-CB9F-4B68-8F62-E28481560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32476F8-046C-45F2-9B46-1808C6E4F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A0A2E7-72AB-4723-9C22-04C295268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5216E8C-0DF7-4C28-84C4-7A17B71A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3CDE96-873F-4DE6-8926-48796858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1684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0"/>
          <p:cNvSpPr txBox="1">
            <a:spLocks noGrp="1"/>
          </p:cNvSpPr>
          <p:nvPr>
            <p:ph type="subTitle" idx="1"/>
          </p:nvPr>
        </p:nvSpPr>
        <p:spPr>
          <a:xfrm>
            <a:off x="2359950" y="1529638"/>
            <a:ext cx="4424100" cy="1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arlow SemiBold"/>
              <a:buNone/>
              <a:defRPr sz="2500" i="0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3" name="Google Shape;413;p10"/>
          <p:cNvSpPr txBox="1">
            <a:spLocks noGrp="1"/>
          </p:cNvSpPr>
          <p:nvPr>
            <p:ph type="title"/>
          </p:nvPr>
        </p:nvSpPr>
        <p:spPr>
          <a:xfrm>
            <a:off x="2359950" y="3153962"/>
            <a:ext cx="44241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14" name="Google Shape;414;p10"/>
          <p:cNvGrpSpPr/>
          <p:nvPr/>
        </p:nvGrpSpPr>
        <p:grpSpPr>
          <a:xfrm>
            <a:off x="86711" y="4194187"/>
            <a:ext cx="407169" cy="997639"/>
            <a:chOff x="314106" y="5043288"/>
            <a:chExt cx="743960" cy="1822837"/>
          </a:xfrm>
        </p:grpSpPr>
        <p:sp>
          <p:nvSpPr>
            <p:cNvPr id="415" name="Google Shape;415;p10"/>
            <p:cNvSpPr/>
            <p:nvPr/>
          </p:nvSpPr>
          <p:spPr>
            <a:xfrm>
              <a:off x="714156" y="5274581"/>
              <a:ext cx="321092" cy="1591544"/>
            </a:xfrm>
            <a:custGeom>
              <a:avLst/>
              <a:gdLst/>
              <a:ahLst/>
              <a:cxnLst/>
              <a:rect l="l" t="t" r="r" b="b"/>
              <a:pathLst>
                <a:path w="321092" h="1591544" extrusionOk="0">
                  <a:moveTo>
                    <a:pt x="321093" y="1591544"/>
                  </a:moveTo>
                  <a:lnTo>
                    <a:pt x="300029" y="1591544"/>
                  </a:lnTo>
                  <a:cubicBezTo>
                    <a:pt x="232643" y="1481977"/>
                    <a:pt x="180519" y="1354640"/>
                    <a:pt x="140265" y="1222570"/>
                  </a:cubicBezTo>
                  <a:cubicBezTo>
                    <a:pt x="137499" y="1213283"/>
                    <a:pt x="134732" y="1204085"/>
                    <a:pt x="132054" y="1194798"/>
                  </a:cubicBezTo>
                  <a:cubicBezTo>
                    <a:pt x="115275" y="1137291"/>
                    <a:pt x="100726" y="1079159"/>
                    <a:pt x="88141" y="1021384"/>
                  </a:cubicBezTo>
                  <a:cubicBezTo>
                    <a:pt x="84750" y="1006114"/>
                    <a:pt x="81537" y="990844"/>
                    <a:pt x="78413" y="975664"/>
                  </a:cubicBezTo>
                  <a:cubicBezTo>
                    <a:pt x="69220" y="930390"/>
                    <a:pt x="61098" y="885563"/>
                    <a:pt x="54136" y="841718"/>
                  </a:cubicBezTo>
                  <a:cubicBezTo>
                    <a:pt x="53065" y="835736"/>
                    <a:pt x="52172" y="829842"/>
                    <a:pt x="51280" y="824038"/>
                  </a:cubicBezTo>
                  <a:cubicBezTo>
                    <a:pt x="51101" y="823145"/>
                    <a:pt x="51012" y="822341"/>
                    <a:pt x="50923" y="821537"/>
                  </a:cubicBezTo>
                  <a:cubicBezTo>
                    <a:pt x="49406" y="812072"/>
                    <a:pt x="47978" y="802785"/>
                    <a:pt x="46639" y="793498"/>
                  </a:cubicBezTo>
                  <a:cubicBezTo>
                    <a:pt x="44943" y="782068"/>
                    <a:pt x="43247" y="770727"/>
                    <a:pt x="41730" y="759565"/>
                  </a:cubicBezTo>
                  <a:cubicBezTo>
                    <a:pt x="40480" y="750636"/>
                    <a:pt x="39320" y="741885"/>
                    <a:pt x="38160" y="733134"/>
                  </a:cubicBezTo>
                  <a:cubicBezTo>
                    <a:pt x="34054" y="701612"/>
                    <a:pt x="30395" y="670893"/>
                    <a:pt x="27181" y="641247"/>
                  </a:cubicBezTo>
                  <a:cubicBezTo>
                    <a:pt x="25843" y="629013"/>
                    <a:pt x="24593" y="616780"/>
                    <a:pt x="23433" y="604725"/>
                  </a:cubicBezTo>
                  <a:cubicBezTo>
                    <a:pt x="21826" y="589098"/>
                    <a:pt x="20398" y="573560"/>
                    <a:pt x="18970" y="558290"/>
                  </a:cubicBezTo>
                  <a:cubicBezTo>
                    <a:pt x="18435" y="551593"/>
                    <a:pt x="17810" y="544896"/>
                    <a:pt x="17274" y="538288"/>
                  </a:cubicBezTo>
                  <a:cubicBezTo>
                    <a:pt x="15936" y="522036"/>
                    <a:pt x="14597" y="506051"/>
                    <a:pt x="13436" y="490335"/>
                  </a:cubicBezTo>
                  <a:cubicBezTo>
                    <a:pt x="5761" y="386572"/>
                    <a:pt x="2191" y="292543"/>
                    <a:pt x="763" y="215658"/>
                  </a:cubicBezTo>
                  <a:cubicBezTo>
                    <a:pt x="584" y="205299"/>
                    <a:pt x="405" y="195209"/>
                    <a:pt x="316" y="185565"/>
                  </a:cubicBezTo>
                  <a:cubicBezTo>
                    <a:pt x="-933" y="77248"/>
                    <a:pt x="1923" y="9918"/>
                    <a:pt x="1923" y="8579"/>
                  </a:cubicBezTo>
                  <a:cubicBezTo>
                    <a:pt x="2101" y="3667"/>
                    <a:pt x="6386" y="-173"/>
                    <a:pt x="11205" y="6"/>
                  </a:cubicBezTo>
                  <a:cubicBezTo>
                    <a:pt x="16203" y="274"/>
                    <a:pt x="19952" y="4381"/>
                    <a:pt x="19774" y="9382"/>
                  </a:cubicBezTo>
                  <a:cubicBezTo>
                    <a:pt x="19684" y="10811"/>
                    <a:pt x="18970" y="29653"/>
                    <a:pt x="18435" y="62603"/>
                  </a:cubicBezTo>
                  <a:cubicBezTo>
                    <a:pt x="18167" y="80194"/>
                    <a:pt x="17988" y="101894"/>
                    <a:pt x="17988" y="127075"/>
                  </a:cubicBezTo>
                  <a:cubicBezTo>
                    <a:pt x="17988" y="154936"/>
                    <a:pt x="18345" y="187172"/>
                    <a:pt x="19149" y="222981"/>
                  </a:cubicBezTo>
                  <a:cubicBezTo>
                    <a:pt x="19238" y="229678"/>
                    <a:pt x="19416" y="236464"/>
                    <a:pt x="19595" y="243429"/>
                  </a:cubicBezTo>
                  <a:cubicBezTo>
                    <a:pt x="21202" y="306294"/>
                    <a:pt x="24236" y="379161"/>
                    <a:pt x="29681" y="458635"/>
                  </a:cubicBezTo>
                  <a:cubicBezTo>
                    <a:pt x="30662" y="472387"/>
                    <a:pt x="31644" y="486406"/>
                    <a:pt x="32804" y="500515"/>
                  </a:cubicBezTo>
                  <a:cubicBezTo>
                    <a:pt x="32894" y="502390"/>
                    <a:pt x="33072" y="504266"/>
                    <a:pt x="33251" y="506051"/>
                  </a:cubicBezTo>
                  <a:cubicBezTo>
                    <a:pt x="33786" y="513195"/>
                    <a:pt x="34322" y="520428"/>
                    <a:pt x="34947" y="527662"/>
                  </a:cubicBezTo>
                  <a:lnTo>
                    <a:pt x="34947" y="527751"/>
                  </a:lnTo>
                  <a:cubicBezTo>
                    <a:pt x="39141" y="577489"/>
                    <a:pt x="44229" y="629192"/>
                    <a:pt x="50477" y="682234"/>
                  </a:cubicBezTo>
                  <a:cubicBezTo>
                    <a:pt x="51726" y="691967"/>
                    <a:pt x="52886" y="701701"/>
                    <a:pt x="54136" y="711523"/>
                  </a:cubicBezTo>
                  <a:cubicBezTo>
                    <a:pt x="59580" y="755011"/>
                    <a:pt x="65917" y="799213"/>
                    <a:pt x="73058" y="843772"/>
                  </a:cubicBezTo>
                  <a:cubicBezTo>
                    <a:pt x="74218" y="850559"/>
                    <a:pt x="75289" y="857345"/>
                    <a:pt x="76539" y="864221"/>
                  </a:cubicBezTo>
                  <a:cubicBezTo>
                    <a:pt x="80644" y="889135"/>
                    <a:pt x="85107" y="914227"/>
                    <a:pt x="89927" y="939320"/>
                  </a:cubicBezTo>
                  <a:cubicBezTo>
                    <a:pt x="92961" y="955215"/>
                    <a:pt x="96085" y="971199"/>
                    <a:pt x="99387" y="987093"/>
                  </a:cubicBezTo>
                  <a:cubicBezTo>
                    <a:pt x="112151" y="1048977"/>
                    <a:pt x="126967" y="1110681"/>
                    <a:pt x="144014" y="1171224"/>
                  </a:cubicBezTo>
                  <a:cubicBezTo>
                    <a:pt x="146692" y="1180868"/>
                    <a:pt x="149459" y="1190423"/>
                    <a:pt x="152315" y="1199978"/>
                  </a:cubicBezTo>
                  <a:cubicBezTo>
                    <a:pt x="194264" y="1342585"/>
                    <a:pt x="249244" y="1477691"/>
                    <a:pt x="321093" y="15915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314106" y="5520437"/>
              <a:ext cx="430979" cy="362619"/>
            </a:xfrm>
            <a:custGeom>
              <a:avLst/>
              <a:gdLst/>
              <a:ahLst/>
              <a:cxnLst/>
              <a:rect l="l" t="t" r="r" b="b"/>
              <a:pathLst>
                <a:path w="430979" h="362619" extrusionOk="0">
                  <a:moveTo>
                    <a:pt x="430980" y="331008"/>
                  </a:moveTo>
                  <a:cubicBezTo>
                    <a:pt x="430980" y="331008"/>
                    <a:pt x="192406" y="-60023"/>
                    <a:pt x="29518" y="7932"/>
                  </a:cubicBezTo>
                  <a:cubicBezTo>
                    <a:pt x="-133369" y="75887"/>
                    <a:pt x="430980" y="362619"/>
                    <a:pt x="430980" y="362619"/>
                  </a:cubicBezTo>
                  <a:lnTo>
                    <a:pt x="430980" y="331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734554" y="5550706"/>
              <a:ext cx="263124" cy="262251"/>
            </a:xfrm>
            <a:custGeom>
              <a:avLst/>
              <a:gdLst/>
              <a:ahLst/>
              <a:cxnLst/>
              <a:rect l="l" t="t" r="r" b="b"/>
              <a:pathLst>
                <a:path w="263124" h="262251" extrusionOk="0">
                  <a:moveTo>
                    <a:pt x="3213" y="241088"/>
                  </a:moveTo>
                  <a:cubicBezTo>
                    <a:pt x="-1785" y="236713"/>
                    <a:pt x="186004" y="-26713"/>
                    <a:pt x="253747" y="2219"/>
                  </a:cubicBezTo>
                  <a:cubicBezTo>
                    <a:pt x="321490" y="31152"/>
                    <a:pt x="0" y="262252"/>
                    <a:pt x="0" y="262252"/>
                  </a:cubicBezTo>
                  <a:lnTo>
                    <a:pt x="3213" y="2410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461923" y="5275899"/>
              <a:ext cx="256833" cy="215947"/>
            </a:xfrm>
            <a:custGeom>
              <a:avLst/>
              <a:gdLst/>
              <a:ahLst/>
              <a:cxnLst/>
              <a:rect l="l" t="t" r="r" b="b"/>
              <a:pathLst>
                <a:path w="256833" h="215947" extrusionOk="0">
                  <a:moveTo>
                    <a:pt x="256833" y="190320"/>
                  </a:moveTo>
                  <a:cubicBezTo>
                    <a:pt x="256833" y="190320"/>
                    <a:pt x="86002" y="-57926"/>
                    <a:pt x="11297" y="12619"/>
                  </a:cubicBezTo>
                  <a:cubicBezTo>
                    <a:pt x="-63408" y="83163"/>
                    <a:pt x="256833" y="215948"/>
                    <a:pt x="256833" y="215948"/>
                  </a:cubicBezTo>
                  <a:lnTo>
                    <a:pt x="256833" y="1903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718756" y="5043288"/>
              <a:ext cx="214427" cy="375067"/>
            </a:xfrm>
            <a:custGeom>
              <a:avLst/>
              <a:gdLst/>
              <a:ahLst/>
              <a:cxnLst/>
              <a:rect l="l" t="t" r="r" b="b"/>
              <a:pathLst>
                <a:path w="214427" h="375067" extrusionOk="0">
                  <a:moveTo>
                    <a:pt x="0" y="340599"/>
                  </a:moveTo>
                  <a:cubicBezTo>
                    <a:pt x="0" y="340599"/>
                    <a:pt x="95947" y="-15963"/>
                    <a:pt x="194215" y="557"/>
                  </a:cubicBezTo>
                  <a:cubicBezTo>
                    <a:pt x="292572" y="17077"/>
                    <a:pt x="0" y="375068"/>
                    <a:pt x="0" y="375068"/>
                  </a:cubicBezTo>
                  <a:lnTo>
                    <a:pt x="0" y="3405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718756" y="5389724"/>
              <a:ext cx="185138" cy="135609"/>
            </a:xfrm>
            <a:custGeom>
              <a:avLst/>
              <a:gdLst/>
              <a:ahLst/>
              <a:cxnLst/>
              <a:rect l="l" t="t" r="r" b="b"/>
              <a:pathLst>
                <a:path w="185138" h="135609" extrusionOk="0">
                  <a:moveTo>
                    <a:pt x="0" y="123018"/>
                  </a:moveTo>
                  <a:cubicBezTo>
                    <a:pt x="0" y="123018"/>
                    <a:pt x="133969" y="-22178"/>
                    <a:pt x="179131" y="2914"/>
                  </a:cubicBezTo>
                  <a:cubicBezTo>
                    <a:pt x="224294" y="28007"/>
                    <a:pt x="0" y="135609"/>
                    <a:pt x="0" y="135609"/>
                  </a:cubicBezTo>
                  <a:lnTo>
                    <a:pt x="0" y="1230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752762" y="5812900"/>
              <a:ext cx="305304" cy="176597"/>
            </a:xfrm>
            <a:custGeom>
              <a:avLst/>
              <a:gdLst/>
              <a:ahLst/>
              <a:cxnLst/>
              <a:rect l="l" t="t" r="r" b="b"/>
              <a:pathLst>
                <a:path w="305304" h="176597" extrusionOk="0">
                  <a:moveTo>
                    <a:pt x="0" y="153917"/>
                  </a:moveTo>
                  <a:cubicBezTo>
                    <a:pt x="0" y="153917"/>
                    <a:pt x="243215" y="-57003"/>
                    <a:pt x="299266" y="14971"/>
                  </a:cubicBezTo>
                  <a:cubicBezTo>
                    <a:pt x="355317" y="86944"/>
                    <a:pt x="2678" y="176598"/>
                    <a:pt x="2678" y="176598"/>
                  </a:cubicBezTo>
                  <a:lnTo>
                    <a:pt x="0" y="1539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36120" y="6065043"/>
              <a:ext cx="233242" cy="278890"/>
            </a:xfrm>
            <a:custGeom>
              <a:avLst/>
              <a:gdLst/>
              <a:ahLst/>
              <a:cxnLst/>
              <a:rect l="l" t="t" r="r" b="b"/>
              <a:pathLst>
                <a:path w="233242" h="278890" extrusionOk="0">
                  <a:moveTo>
                    <a:pt x="229583" y="0"/>
                  </a:moveTo>
                  <a:cubicBezTo>
                    <a:pt x="229583" y="0"/>
                    <a:pt x="-72896" y="188149"/>
                    <a:pt x="16535" y="266551"/>
                  </a:cubicBezTo>
                  <a:cubicBezTo>
                    <a:pt x="105878" y="344954"/>
                    <a:pt x="233242" y="24110"/>
                    <a:pt x="233242" y="24110"/>
                  </a:cubicBezTo>
                  <a:lnTo>
                    <a:pt x="229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40874" y="5883162"/>
              <a:ext cx="219742" cy="152949"/>
            </a:xfrm>
            <a:custGeom>
              <a:avLst/>
              <a:gdLst/>
              <a:ahLst/>
              <a:cxnLst/>
              <a:rect l="l" t="t" r="r" b="b"/>
              <a:pathLst>
                <a:path w="219742" h="152949" extrusionOk="0">
                  <a:moveTo>
                    <a:pt x="219742" y="133394"/>
                  </a:moveTo>
                  <a:cubicBezTo>
                    <a:pt x="219742" y="133394"/>
                    <a:pt x="73456" y="-29752"/>
                    <a:pt x="9640" y="4806"/>
                  </a:cubicBezTo>
                  <a:cubicBezTo>
                    <a:pt x="-54176" y="39274"/>
                    <a:pt x="219742" y="152950"/>
                    <a:pt x="219742" y="152950"/>
                  </a:cubicBezTo>
                  <a:lnTo>
                    <a:pt x="219742" y="1333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10"/>
          <p:cNvGrpSpPr/>
          <p:nvPr/>
        </p:nvGrpSpPr>
        <p:grpSpPr>
          <a:xfrm>
            <a:off x="6908569" y="1501156"/>
            <a:ext cx="368370" cy="220136"/>
            <a:chOff x="9352904" y="2076709"/>
            <a:chExt cx="478030" cy="285668"/>
          </a:xfrm>
        </p:grpSpPr>
        <p:sp>
          <p:nvSpPr>
            <p:cNvPr id="425" name="Google Shape;425;p10"/>
            <p:cNvSpPr/>
            <p:nvPr/>
          </p:nvSpPr>
          <p:spPr>
            <a:xfrm>
              <a:off x="9631786" y="2094984"/>
              <a:ext cx="67476" cy="60963"/>
            </a:xfrm>
            <a:custGeom>
              <a:avLst/>
              <a:gdLst/>
              <a:ahLst/>
              <a:cxnLst/>
              <a:rect l="l" t="t" r="r" b="b"/>
              <a:pathLst>
                <a:path w="67476" h="60963" extrusionOk="0">
                  <a:moveTo>
                    <a:pt x="62193" y="25370"/>
                  </a:moveTo>
                  <a:cubicBezTo>
                    <a:pt x="70404" y="18762"/>
                    <a:pt x="69511" y="2688"/>
                    <a:pt x="56212" y="1706"/>
                  </a:cubicBezTo>
                  <a:cubicBezTo>
                    <a:pt x="51483" y="1349"/>
                    <a:pt x="46127" y="1438"/>
                    <a:pt x="40772" y="1974"/>
                  </a:cubicBezTo>
                  <a:cubicBezTo>
                    <a:pt x="30686" y="-1687"/>
                    <a:pt x="18816" y="-169"/>
                    <a:pt x="9890" y="5814"/>
                  </a:cubicBezTo>
                  <a:cubicBezTo>
                    <a:pt x="4089" y="9653"/>
                    <a:pt x="1589" y="15100"/>
                    <a:pt x="1589" y="20905"/>
                  </a:cubicBezTo>
                  <a:cubicBezTo>
                    <a:pt x="-1445" y="26352"/>
                    <a:pt x="162" y="32781"/>
                    <a:pt x="3910" y="36978"/>
                  </a:cubicBezTo>
                  <a:cubicBezTo>
                    <a:pt x="6856" y="55373"/>
                    <a:pt x="29347" y="67161"/>
                    <a:pt x="46395" y="57517"/>
                  </a:cubicBezTo>
                  <a:cubicBezTo>
                    <a:pt x="54160" y="53141"/>
                    <a:pt x="58712" y="45908"/>
                    <a:pt x="60319" y="38139"/>
                  </a:cubicBezTo>
                  <a:cubicBezTo>
                    <a:pt x="62817" y="34746"/>
                    <a:pt x="63710" y="29567"/>
                    <a:pt x="62193" y="253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9493995" y="2173328"/>
              <a:ext cx="72321" cy="58554"/>
            </a:xfrm>
            <a:custGeom>
              <a:avLst/>
              <a:gdLst/>
              <a:ahLst/>
              <a:cxnLst/>
              <a:rect l="l" t="t" r="r" b="b"/>
              <a:pathLst>
                <a:path w="72321" h="58554" extrusionOk="0">
                  <a:moveTo>
                    <a:pt x="67174" y="8730"/>
                  </a:moveTo>
                  <a:cubicBezTo>
                    <a:pt x="59320" y="-825"/>
                    <a:pt x="46110" y="-557"/>
                    <a:pt x="34954" y="515"/>
                  </a:cubicBezTo>
                  <a:cubicBezTo>
                    <a:pt x="24154" y="1586"/>
                    <a:pt x="13265" y="5426"/>
                    <a:pt x="6928" y="14802"/>
                  </a:cubicBezTo>
                  <a:cubicBezTo>
                    <a:pt x="2644" y="21053"/>
                    <a:pt x="1216" y="29447"/>
                    <a:pt x="3179" y="36859"/>
                  </a:cubicBezTo>
                  <a:cubicBezTo>
                    <a:pt x="2555" y="38109"/>
                    <a:pt x="1752" y="39359"/>
                    <a:pt x="1216" y="40698"/>
                  </a:cubicBezTo>
                  <a:cubicBezTo>
                    <a:pt x="-3961" y="51950"/>
                    <a:pt x="8446" y="61058"/>
                    <a:pt x="18621" y="57933"/>
                  </a:cubicBezTo>
                  <a:cubicBezTo>
                    <a:pt x="29152" y="54629"/>
                    <a:pt x="40666" y="57129"/>
                    <a:pt x="51197" y="53021"/>
                  </a:cubicBezTo>
                  <a:cubicBezTo>
                    <a:pt x="59677" y="49717"/>
                    <a:pt x="66817" y="42663"/>
                    <a:pt x="70298" y="34180"/>
                  </a:cubicBezTo>
                  <a:cubicBezTo>
                    <a:pt x="73600" y="25696"/>
                    <a:pt x="73065" y="15784"/>
                    <a:pt x="67174" y="8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0"/>
            <p:cNvSpPr/>
            <p:nvPr/>
          </p:nvSpPr>
          <p:spPr>
            <a:xfrm>
              <a:off x="9745260" y="2157570"/>
              <a:ext cx="85674" cy="67574"/>
            </a:xfrm>
            <a:custGeom>
              <a:avLst/>
              <a:gdLst/>
              <a:ahLst/>
              <a:cxnLst/>
              <a:rect l="l" t="t" r="r" b="b"/>
              <a:pathLst>
                <a:path w="85674" h="67574" extrusionOk="0">
                  <a:moveTo>
                    <a:pt x="82955" y="45116"/>
                  </a:moveTo>
                  <a:cubicBezTo>
                    <a:pt x="86971" y="41008"/>
                    <a:pt x="86168" y="33239"/>
                    <a:pt x="82955" y="29042"/>
                  </a:cubicBezTo>
                  <a:cubicBezTo>
                    <a:pt x="82330" y="28149"/>
                    <a:pt x="81616" y="27435"/>
                    <a:pt x="80903" y="26631"/>
                  </a:cubicBezTo>
                  <a:cubicBezTo>
                    <a:pt x="80634" y="17344"/>
                    <a:pt x="76082" y="7790"/>
                    <a:pt x="67515" y="3057"/>
                  </a:cubicBezTo>
                  <a:cubicBezTo>
                    <a:pt x="57161" y="-2747"/>
                    <a:pt x="46362" y="289"/>
                    <a:pt x="38774" y="7343"/>
                  </a:cubicBezTo>
                  <a:cubicBezTo>
                    <a:pt x="37347" y="7343"/>
                    <a:pt x="35919" y="7432"/>
                    <a:pt x="34490" y="7522"/>
                  </a:cubicBezTo>
                  <a:cubicBezTo>
                    <a:pt x="30296" y="3682"/>
                    <a:pt x="23959" y="2253"/>
                    <a:pt x="18068" y="6629"/>
                  </a:cubicBezTo>
                  <a:cubicBezTo>
                    <a:pt x="1823" y="18773"/>
                    <a:pt x="-3621" y="39044"/>
                    <a:pt x="2359" y="57975"/>
                  </a:cubicBezTo>
                  <a:cubicBezTo>
                    <a:pt x="3788" y="62529"/>
                    <a:pt x="8606" y="65386"/>
                    <a:pt x="13069" y="66101"/>
                  </a:cubicBezTo>
                  <a:cubicBezTo>
                    <a:pt x="25654" y="68065"/>
                    <a:pt x="39131" y="69137"/>
                    <a:pt x="50377" y="62171"/>
                  </a:cubicBezTo>
                  <a:cubicBezTo>
                    <a:pt x="52877" y="60564"/>
                    <a:pt x="55198" y="58600"/>
                    <a:pt x="57161" y="56367"/>
                  </a:cubicBezTo>
                  <a:cubicBezTo>
                    <a:pt x="67068" y="56724"/>
                    <a:pt x="75814" y="52438"/>
                    <a:pt x="82955" y="45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0"/>
            <p:cNvSpPr/>
            <p:nvPr/>
          </p:nvSpPr>
          <p:spPr>
            <a:xfrm>
              <a:off x="9636166" y="2222758"/>
              <a:ext cx="69948" cy="51068"/>
            </a:xfrm>
            <a:custGeom>
              <a:avLst/>
              <a:gdLst/>
              <a:ahLst/>
              <a:cxnLst/>
              <a:rect l="l" t="t" r="r" b="b"/>
              <a:pathLst>
                <a:path w="69948" h="51068" extrusionOk="0">
                  <a:moveTo>
                    <a:pt x="59509" y="7074"/>
                  </a:moveTo>
                  <a:cubicBezTo>
                    <a:pt x="56562" y="1805"/>
                    <a:pt x="50494" y="-1767"/>
                    <a:pt x="43264" y="912"/>
                  </a:cubicBezTo>
                  <a:cubicBezTo>
                    <a:pt x="35588" y="3859"/>
                    <a:pt x="26216" y="6270"/>
                    <a:pt x="18006" y="9931"/>
                  </a:cubicBezTo>
                  <a:cubicBezTo>
                    <a:pt x="8544" y="13414"/>
                    <a:pt x="-1363" y="19486"/>
                    <a:pt x="155" y="30827"/>
                  </a:cubicBezTo>
                  <a:cubicBezTo>
                    <a:pt x="155" y="30916"/>
                    <a:pt x="244" y="31005"/>
                    <a:pt x="244" y="31094"/>
                  </a:cubicBezTo>
                  <a:cubicBezTo>
                    <a:pt x="66" y="36899"/>
                    <a:pt x="2476" y="42703"/>
                    <a:pt x="7920" y="46543"/>
                  </a:cubicBezTo>
                  <a:cubicBezTo>
                    <a:pt x="16399" y="52615"/>
                    <a:pt x="27913" y="51811"/>
                    <a:pt x="37283" y="48597"/>
                  </a:cubicBezTo>
                  <a:cubicBezTo>
                    <a:pt x="47102" y="45293"/>
                    <a:pt x="61114" y="41899"/>
                    <a:pt x="67006" y="32880"/>
                  </a:cubicBezTo>
                  <a:cubicBezTo>
                    <a:pt x="73431" y="23236"/>
                    <a:pt x="68611" y="12164"/>
                    <a:pt x="59509" y="7074"/>
                  </a:cubicBezTo>
                  <a:close/>
                  <a:moveTo>
                    <a:pt x="45227" y="30469"/>
                  </a:moveTo>
                  <a:cubicBezTo>
                    <a:pt x="45495" y="30380"/>
                    <a:pt x="45853" y="30291"/>
                    <a:pt x="46121" y="30202"/>
                  </a:cubicBezTo>
                  <a:cubicBezTo>
                    <a:pt x="45495" y="30291"/>
                    <a:pt x="46031" y="30380"/>
                    <a:pt x="47727" y="30469"/>
                  </a:cubicBezTo>
                  <a:cubicBezTo>
                    <a:pt x="46834" y="31720"/>
                    <a:pt x="46031" y="31720"/>
                    <a:pt x="45227" y="30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0"/>
            <p:cNvSpPr/>
            <p:nvPr/>
          </p:nvSpPr>
          <p:spPr>
            <a:xfrm>
              <a:off x="9497428" y="2076709"/>
              <a:ext cx="65911" cy="59626"/>
            </a:xfrm>
            <a:custGeom>
              <a:avLst/>
              <a:gdLst/>
              <a:ahLst/>
              <a:cxnLst/>
              <a:rect l="l" t="t" r="r" b="b"/>
              <a:pathLst>
                <a:path w="65911" h="59626" extrusionOk="0">
                  <a:moveTo>
                    <a:pt x="50889" y="55521"/>
                  </a:moveTo>
                  <a:cubicBezTo>
                    <a:pt x="64990" y="47395"/>
                    <a:pt x="69185" y="29179"/>
                    <a:pt x="63383" y="15873"/>
                  </a:cubicBezTo>
                  <a:cubicBezTo>
                    <a:pt x="63027" y="11855"/>
                    <a:pt x="60796" y="8015"/>
                    <a:pt x="55976" y="5961"/>
                  </a:cubicBezTo>
                  <a:cubicBezTo>
                    <a:pt x="52673" y="3193"/>
                    <a:pt x="48479" y="1229"/>
                    <a:pt x="43391" y="425"/>
                  </a:cubicBezTo>
                  <a:cubicBezTo>
                    <a:pt x="38839" y="-379"/>
                    <a:pt x="34199" y="-22"/>
                    <a:pt x="29736" y="1318"/>
                  </a:cubicBezTo>
                  <a:cubicBezTo>
                    <a:pt x="15098" y="1764"/>
                    <a:pt x="1532" y="7926"/>
                    <a:pt x="103" y="25250"/>
                  </a:cubicBezTo>
                  <a:cubicBezTo>
                    <a:pt x="-2039" y="50878"/>
                    <a:pt x="29647" y="67844"/>
                    <a:pt x="50889" y="55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0"/>
            <p:cNvSpPr/>
            <p:nvPr/>
          </p:nvSpPr>
          <p:spPr>
            <a:xfrm>
              <a:off x="9358475" y="2193181"/>
              <a:ext cx="52021" cy="52200"/>
            </a:xfrm>
            <a:custGeom>
              <a:avLst/>
              <a:gdLst/>
              <a:ahLst/>
              <a:cxnLst/>
              <a:rect l="l" t="t" r="r" b="b"/>
              <a:pathLst>
                <a:path w="52021" h="52200" extrusionOk="0">
                  <a:moveTo>
                    <a:pt x="43823" y="7808"/>
                  </a:moveTo>
                  <a:cubicBezTo>
                    <a:pt x="41770" y="6022"/>
                    <a:pt x="39449" y="4594"/>
                    <a:pt x="36951" y="3522"/>
                  </a:cubicBezTo>
                  <a:cubicBezTo>
                    <a:pt x="35165" y="1736"/>
                    <a:pt x="32578" y="486"/>
                    <a:pt x="29364" y="129"/>
                  </a:cubicBezTo>
                  <a:cubicBezTo>
                    <a:pt x="24009" y="-407"/>
                    <a:pt x="19011" y="754"/>
                    <a:pt x="14638" y="3165"/>
                  </a:cubicBezTo>
                  <a:cubicBezTo>
                    <a:pt x="8836" y="5576"/>
                    <a:pt x="4195" y="10130"/>
                    <a:pt x="1160" y="16113"/>
                  </a:cubicBezTo>
                  <a:cubicBezTo>
                    <a:pt x="0" y="18435"/>
                    <a:pt x="-179" y="21024"/>
                    <a:pt x="356" y="23525"/>
                  </a:cubicBezTo>
                  <a:cubicBezTo>
                    <a:pt x="0" y="25668"/>
                    <a:pt x="-89" y="27900"/>
                    <a:pt x="89" y="30222"/>
                  </a:cubicBezTo>
                  <a:cubicBezTo>
                    <a:pt x="1517" y="47903"/>
                    <a:pt x="20171" y="56743"/>
                    <a:pt x="35701" y="49867"/>
                  </a:cubicBezTo>
                  <a:cubicBezTo>
                    <a:pt x="52392" y="42455"/>
                    <a:pt x="58283" y="20488"/>
                    <a:pt x="43823" y="7808"/>
                  </a:cubicBezTo>
                  <a:close/>
                  <a:moveTo>
                    <a:pt x="27490" y="26203"/>
                  </a:moveTo>
                  <a:cubicBezTo>
                    <a:pt x="27400" y="26203"/>
                    <a:pt x="27400" y="26203"/>
                    <a:pt x="27311" y="26203"/>
                  </a:cubicBezTo>
                  <a:cubicBezTo>
                    <a:pt x="27400" y="26025"/>
                    <a:pt x="27490" y="25935"/>
                    <a:pt x="27579" y="25935"/>
                  </a:cubicBezTo>
                  <a:cubicBezTo>
                    <a:pt x="27758" y="25757"/>
                    <a:pt x="27847" y="25668"/>
                    <a:pt x="27847" y="25668"/>
                  </a:cubicBezTo>
                  <a:cubicBezTo>
                    <a:pt x="27758" y="25757"/>
                    <a:pt x="27758" y="25846"/>
                    <a:pt x="27668" y="25935"/>
                  </a:cubicBezTo>
                  <a:cubicBezTo>
                    <a:pt x="27579" y="26114"/>
                    <a:pt x="27490" y="26203"/>
                    <a:pt x="27490" y="26203"/>
                  </a:cubicBezTo>
                  <a:close/>
                  <a:moveTo>
                    <a:pt x="27132" y="26561"/>
                  </a:moveTo>
                  <a:cubicBezTo>
                    <a:pt x="27222" y="26561"/>
                    <a:pt x="27222" y="26561"/>
                    <a:pt x="27311" y="26561"/>
                  </a:cubicBezTo>
                  <a:cubicBezTo>
                    <a:pt x="27044" y="26829"/>
                    <a:pt x="26955" y="26918"/>
                    <a:pt x="27132" y="26561"/>
                  </a:cubicBezTo>
                  <a:close/>
                  <a:moveTo>
                    <a:pt x="24990" y="27811"/>
                  </a:moveTo>
                  <a:cubicBezTo>
                    <a:pt x="25169" y="27811"/>
                    <a:pt x="25258" y="27722"/>
                    <a:pt x="25348" y="27632"/>
                  </a:cubicBezTo>
                  <a:cubicBezTo>
                    <a:pt x="25348" y="27632"/>
                    <a:pt x="25348" y="27632"/>
                    <a:pt x="25348" y="27632"/>
                  </a:cubicBezTo>
                  <a:cubicBezTo>
                    <a:pt x="25348" y="27632"/>
                    <a:pt x="25348" y="27632"/>
                    <a:pt x="25348" y="27632"/>
                  </a:cubicBezTo>
                  <a:cubicBezTo>
                    <a:pt x="25348" y="27811"/>
                    <a:pt x="25169" y="27811"/>
                    <a:pt x="24990" y="27811"/>
                  </a:cubicBezTo>
                  <a:close/>
                  <a:moveTo>
                    <a:pt x="26597" y="27989"/>
                  </a:moveTo>
                  <a:cubicBezTo>
                    <a:pt x="26597" y="27989"/>
                    <a:pt x="26597" y="27989"/>
                    <a:pt x="26597" y="27989"/>
                  </a:cubicBezTo>
                  <a:cubicBezTo>
                    <a:pt x="26776" y="28079"/>
                    <a:pt x="27044" y="28168"/>
                    <a:pt x="27311" y="28257"/>
                  </a:cubicBezTo>
                  <a:cubicBezTo>
                    <a:pt x="27044" y="28168"/>
                    <a:pt x="26776" y="28079"/>
                    <a:pt x="26597" y="27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9485534" y="2296372"/>
              <a:ext cx="51348" cy="51085"/>
            </a:xfrm>
            <a:custGeom>
              <a:avLst/>
              <a:gdLst/>
              <a:ahLst/>
              <a:cxnLst/>
              <a:rect l="l" t="t" r="r" b="b"/>
              <a:pathLst>
                <a:path w="51348" h="51085" extrusionOk="0">
                  <a:moveTo>
                    <a:pt x="48324" y="31954"/>
                  </a:moveTo>
                  <a:cubicBezTo>
                    <a:pt x="49573" y="28561"/>
                    <a:pt x="49752" y="24900"/>
                    <a:pt x="49217" y="21417"/>
                  </a:cubicBezTo>
                  <a:cubicBezTo>
                    <a:pt x="54661" y="13381"/>
                    <a:pt x="49395" y="-1175"/>
                    <a:pt x="36632" y="76"/>
                  </a:cubicBezTo>
                  <a:cubicBezTo>
                    <a:pt x="32883" y="433"/>
                    <a:pt x="29224" y="1326"/>
                    <a:pt x="25743" y="2754"/>
                  </a:cubicBezTo>
                  <a:cubicBezTo>
                    <a:pt x="22173" y="2754"/>
                    <a:pt x="18602" y="3380"/>
                    <a:pt x="15300" y="4630"/>
                  </a:cubicBezTo>
                  <a:cubicBezTo>
                    <a:pt x="-3264" y="11595"/>
                    <a:pt x="-5228" y="35883"/>
                    <a:pt x="11016" y="46510"/>
                  </a:cubicBezTo>
                  <a:cubicBezTo>
                    <a:pt x="19584" y="52136"/>
                    <a:pt x="31187" y="52939"/>
                    <a:pt x="39755" y="46867"/>
                  </a:cubicBezTo>
                  <a:cubicBezTo>
                    <a:pt x="43415" y="44277"/>
                    <a:pt x="45289" y="40706"/>
                    <a:pt x="45914" y="36777"/>
                  </a:cubicBezTo>
                  <a:cubicBezTo>
                    <a:pt x="46807" y="35258"/>
                    <a:pt x="47699" y="33651"/>
                    <a:pt x="48324" y="31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0"/>
            <p:cNvSpPr/>
            <p:nvPr/>
          </p:nvSpPr>
          <p:spPr>
            <a:xfrm>
              <a:off x="9352904" y="2312258"/>
              <a:ext cx="53206" cy="50119"/>
            </a:xfrm>
            <a:custGeom>
              <a:avLst/>
              <a:gdLst/>
              <a:ahLst/>
              <a:cxnLst/>
              <a:rect l="l" t="t" r="r" b="b"/>
              <a:pathLst>
                <a:path w="53206" h="50119" extrusionOk="0">
                  <a:moveTo>
                    <a:pt x="34489" y="799"/>
                  </a:moveTo>
                  <a:cubicBezTo>
                    <a:pt x="25742" y="3656"/>
                    <a:pt x="16906" y="6424"/>
                    <a:pt x="8159" y="9282"/>
                  </a:cubicBezTo>
                  <a:cubicBezTo>
                    <a:pt x="1287" y="11514"/>
                    <a:pt x="-1659" y="20355"/>
                    <a:pt x="930" y="26606"/>
                  </a:cubicBezTo>
                  <a:cubicBezTo>
                    <a:pt x="3250" y="32231"/>
                    <a:pt x="8427" y="34821"/>
                    <a:pt x="13960" y="34553"/>
                  </a:cubicBezTo>
                  <a:cubicBezTo>
                    <a:pt x="13871" y="34731"/>
                    <a:pt x="13871" y="34999"/>
                    <a:pt x="13782" y="35178"/>
                  </a:cubicBezTo>
                  <a:cubicBezTo>
                    <a:pt x="11550" y="44911"/>
                    <a:pt x="23511" y="53037"/>
                    <a:pt x="32079" y="49108"/>
                  </a:cubicBezTo>
                  <a:cubicBezTo>
                    <a:pt x="46449" y="42411"/>
                    <a:pt x="55285" y="27230"/>
                    <a:pt x="52785" y="11336"/>
                  </a:cubicBezTo>
                  <a:cubicBezTo>
                    <a:pt x="51269" y="2317"/>
                    <a:pt x="42700" y="-1880"/>
                    <a:pt x="34489" y="7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0"/>
            <p:cNvSpPr/>
            <p:nvPr/>
          </p:nvSpPr>
          <p:spPr>
            <a:xfrm>
              <a:off x="9398075" y="2108981"/>
              <a:ext cx="41149" cy="41475"/>
            </a:xfrm>
            <a:custGeom>
              <a:avLst/>
              <a:gdLst/>
              <a:ahLst/>
              <a:cxnLst/>
              <a:rect l="l" t="t" r="r" b="b"/>
              <a:pathLst>
                <a:path w="41149" h="41475" extrusionOk="0">
                  <a:moveTo>
                    <a:pt x="15826" y="41109"/>
                  </a:moveTo>
                  <a:cubicBezTo>
                    <a:pt x="24841" y="43163"/>
                    <a:pt x="33945" y="36287"/>
                    <a:pt x="36711" y="27982"/>
                  </a:cubicBezTo>
                  <a:cubicBezTo>
                    <a:pt x="37426" y="25929"/>
                    <a:pt x="37693" y="23785"/>
                    <a:pt x="37872" y="21732"/>
                  </a:cubicBezTo>
                  <a:cubicBezTo>
                    <a:pt x="40282" y="18785"/>
                    <a:pt x="41621" y="14945"/>
                    <a:pt x="40997" y="11373"/>
                  </a:cubicBezTo>
                  <a:cubicBezTo>
                    <a:pt x="39658" y="3783"/>
                    <a:pt x="33498" y="-414"/>
                    <a:pt x="26002" y="32"/>
                  </a:cubicBezTo>
                  <a:cubicBezTo>
                    <a:pt x="18950" y="390"/>
                    <a:pt x="12256" y="4765"/>
                    <a:pt x="8240" y="10480"/>
                  </a:cubicBezTo>
                  <a:cubicBezTo>
                    <a:pt x="7883" y="10927"/>
                    <a:pt x="7704" y="11373"/>
                    <a:pt x="7437" y="11820"/>
                  </a:cubicBezTo>
                  <a:cubicBezTo>
                    <a:pt x="5830" y="13605"/>
                    <a:pt x="4312" y="15481"/>
                    <a:pt x="2707" y="17267"/>
                  </a:cubicBezTo>
                  <a:cubicBezTo>
                    <a:pt x="-1845" y="22535"/>
                    <a:pt x="-417" y="32001"/>
                    <a:pt x="5206" y="35930"/>
                  </a:cubicBezTo>
                  <a:cubicBezTo>
                    <a:pt x="6098" y="36555"/>
                    <a:pt x="6901" y="37001"/>
                    <a:pt x="7793" y="37358"/>
                  </a:cubicBezTo>
                  <a:cubicBezTo>
                    <a:pt x="10114" y="39234"/>
                    <a:pt x="13060" y="40484"/>
                    <a:pt x="15826" y="41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10"/>
          <p:cNvGrpSpPr/>
          <p:nvPr/>
        </p:nvGrpSpPr>
        <p:grpSpPr>
          <a:xfrm>
            <a:off x="7930493" y="-250504"/>
            <a:ext cx="1612239" cy="1279888"/>
            <a:chOff x="2942485" y="-56344"/>
            <a:chExt cx="2092187" cy="1660898"/>
          </a:xfrm>
        </p:grpSpPr>
        <p:grpSp>
          <p:nvGrpSpPr>
            <p:cNvPr id="435" name="Google Shape;435;p10"/>
            <p:cNvGrpSpPr/>
            <p:nvPr/>
          </p:nvGrpSpPr>
          <p:grpSpPr>
            <a:xfrm>
              <a:off x="2942485" y="-56344"/>
              <a:ext cx="1873186" cy="790648"/>
              <a:chOff x="2942485" y="-56344"/>
              <a:chExt cx="1873186" cy="790648"/>
            </a:xfrm>
          </p:grpSpPr>
          <p:sp>
            <p:nvSpPr>
              <p:cNvPr id="436" name="Google Shape;436;p10"/>
              <p:cNvSpPr/>
              <p:nvPr/>
            </p:nvSpPr>
            <p:spPr>
              <a:xfrm>
                <a:off x="2942524" y="-56344"/>
                <a:ext cx="1873147" cy="790648"/>
              </a:xfrm>
              <a:custGeom>
                <a:avLst/>
                <a:gdLst/>
                <a:ahLst/>
                <a:cxnLst/>
                <a:rect l="l" t="t" r="r" b="b"/>
                <a:pathLst>
                  <a:path w="1873147" h="790648" extrusionOk="0">
                    <a:moveTo>
                      <a:pt x="1852" y="785900"/>
                    </a:moveTo>
                    <a:cubicBezTo>
                      <a:pt x="2834" y="786704"/>
                      <a:pt x="4173" y="787240"/>
                      <a:pt x="5601" y="787329"/>
                    </a:cubicBezTo>
                    <a:cubicBezTo>
                      <a:pt x="7565" y="789472"/>
                      <a:pt x="10331" y="790812"/>
                      <a:pt x="14080" y="790633"/>
                    </a:cubicBezTo>
                    <a:cubicBezTo>
                      <a:pt x="133322" y="785364"/>
                      <a:pt x="251940" y="769738"/>
                      <a:pt x="368148" y="743931"/>
                    </a:cubicBezTo>
                    <a:cubicBezTo>
                      <a:pt x="371182" y="743306"/>
                      <a:pt x="374217" y="742591"/>
                      <a:pt x="377252" y="741966"/>
                    </a:cubicBezTo>
                    <a:cubicBezTo>
                      <a:pt x="388230" y="739466"/>
                      <a:pt x="399208" y="736966"/>
                      <a:pt x="410097" y="734197"/>
                    </a:cubicBezTo>
                    <a:cubicBezTo>
                      <a:pt x="412328" y="733751"/>
                      <a:pt x="414560" y="733215"/>
                      <a:pt x="416791" y="732590"/>
                    </a:cubicBezTo>
                    <a:cubicBezTo>
                      <a:pt x="567272" y="695443"/>
                      <a:pt x="713379" y="641150"/>
                      <a:pt x="851544" y="569891"/>
                    </a:cubicBezTo>
                    <a:cubicBezTo>
                      <a:pt x="854043" y="568552"/>
                      <a:pt x="856721" y="567302"/>
                      <a:pt x="859220" y="565873"/>
                    </a:cubicBezTo>
                    <a:cubicBezTo>
                      <a:pt x="880908" y="554621"/>
                      <a:pt x="902418" y="542923"/>
                      <a:pt x="923839" y="530690"/>
                    </a:cubicBezTo>
                    <a:cubicBezTo>
                      <a:pt x="924732" y="530243"/>
                      <a:pt x="925713" y="529708"/>
                      <a:pt x="926606" y="529172"/>
                    </a:cubicBezTo>
                    <a:cubicBezTo>
                      <a:pt x="929283" y="527654"/>
                      <a:pt x="932050" y="526046"/>
                      <a:pt x="934728" y="524439"/>
                    </a:cubicBezTo>
                    <a:cubicBezTo>
                      <a:pt x="1083156" y="438178"/>
                      <a:pt x="1213823" y="327450"/>
                      <a:pt x="1354665" y="229938"/>
                    </a:cubicBezTo>
                    <a:cubicBezTo>
                      <a:pt x="1497024" y="131354"/>
                      <a:pt x="1637865" y="69650"/>
                      <a:pt x="1803251" y="45361"/>
                    </a:cubicBezTo>
                    <a:cubicBezTo>
                      <a:pt x="1822262" y="49112"/>
                      <a:pt x="1841184" y="53398"/>
                      <a:pt x="1860284" y="58220"/>
                    </a:cubicBezTo>
                    <a:cubicBezTo>
                      <a:pt x="1868496" y="60274"/>
                      <a:pt x="1873405" y="53577"/>
                      <a:pt x="1873137" y="46969"/>
                    </a:cubicBezTo>
                    <a:cubicBezTo>
                      <a:pt x="1873137" y="43486"/>
                      <a:pt x="1871620" y="40003"/>
                      <a:pt x="1868407" y="37950"/>
                    </a:cubicBezTo>
                    <a:cubicBezTo>
                      <a:pt x="1869032" y="37860"/>
                      <a:pt x="1869745" y="37771"/>
                      <a:pt x="1870370" y="37682"/>
                    </a:cubicBezTo>
                    <a:cubicBezTo>
                      <a:pt x="1872601" y="37503"/>
                      <a:pt x="1873048" y="34021"/>
                      <a:pt x="1870638" y="33753"/>
                    </a:cubicBezTo>
                    <a:cubicBezTo>
                      <a:pt x="1861623" y="32592"/>
                      <a:pt x="1852430" y="31877"/>
                      <a:pt x="1843415" y="31163"/>
                    </a:cubicBezTo>
                    <a:cubicBezTo>
                      <a:pt x="1828956" y="27859"/>
                      <a:pt x="1814497" y="24823"/>
                      <a:pt x="1800038" y="22144"/>
                    </a:cubicBezTo>
                    <a:cubicBezTo>
                      <a:pt x="1484439" y="-38310"/>
                      <a:pt x="1174819" y="28841"/>
                      <a:pt x="889119" y="176985"/>
                    </a:cubicBezTo>
                    <a:cubicBezTo>
                      <a:pt x="742298" y="253066"/>
                      <a:pt x="604491" y="345131"/>
                      <a:pt x="468915" y="439696"/>
                    </a:cubicBezTo>
                    <a:cubicBezTo>
                      <a:pt x="466237" y="441571"/>
                      <a:pt x="463738" y="443268"/>
                      <a:pt x="461061" y="445143"/>
                    </a:cubicBezTo>
                    <a:cubicBezTo>
                      <a:pt x="460436" y="445590"/>
                      <a:pt x="459900" y="446036"/>
                      <a:pt x="459276" y="446394"/>
                    </a:cubicBezTo>
                    <a:cubicBezTo>
                      <a:pt x="452492" y="451037"/>
                      <a:pt x="445798" y="455770"/>
                      <a:pt x="439104" y="460592"/>
                    </a:cubicBezTo>
                    <a:cubicBezTo>
                      <a:pt x="435713" y="462913"/>
                      <a:pt x="432410" y="465235"/>
                      <a:pt x="429108" y="467646"/>
                    </a:cubicBezTo>
                    <a:cubicBezTo>
                      <a:pt x="360829" y="515599"/>
                      <a:pt x="292640" y="563998"/>
                      <a:pt x="224807" y="612664"/>
                    </a:cubicBezTo>
                    <a:cubicBezTo>
                      <a:pt x="154475" y="663206"/>
                      <a:pt x="77182" y="710177"/>
                      <a:pt x="12920" y="768845"/>
                    </a:cubicBezTo>
                    <a:cubicBezTo>
                      <a:pt x="12830" y="768845"/>
                      <a:pt x="12741" y="768934"/>
                      <a:pt x="12652" y="768845"/>
                    </a:cubicBezTo>
                    <a:cubicBezTo>
                      <a:pt x="8993" y="769023"/>
                      <a:pt x="6404" y="770720"/>
                      <a:pt x="4798" y="773042"/>
                    </a:cubicBezTo>
                    <a:cubicBezTo>
                      <a:pt x="3905" y="774381"/>
                      <a:pt x="3280" y="776078"/>
                      <a:pt x="3013" y="777774"/>
                    </a:cubicBezTo>
                    <a:cubicBezTo>
                      <a:pt x="2566" y="778131"/>
                      <a:pt x="2120" y="778578"/>
                      <a:pt x="1674" y="778935"/>
                    </a:cubicBezTo>
                    <a:cubicBezTo>
                      <a:pt x="-1004" y="781435"/>
                      <a:pt x="-111" y="784204"/>
                      <a:pt x="1852" y="7859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0"/>
              <p:cNvSpPr/>
              <p:nvPr/>
            </p:nvSpPr>
            <p:spPr>
              <a:xfrm>
                <a:off x="2942485" y="-34200"/>
                <a:ext cx="1872908" cy="763845"/>
              </a:xfrm>
              <a:custGeom>
                <a:avLst/>
                <a:gdLst/>
                <a:ahLst/>
                <a:cxnLst/>
                <a:rect l="l" t="t" r="r" b="b"/>
                <a:pathLst>
                  <a:path w="1872908" h="763845" extrusionOk="0">
                    <a:moveTo>
                      <a:pt x="1534" y="756880"/>
                    </a:moveTo>
                    <a:cubicBezTo>
                      <a:pt x="1980" y="756523"/>
                      <a:pt x="2427" y="756077"/>
                      <a:pt x="2873" y="755720"/>
                    </a:cubicBezTo>
                    <a:cubicBezTo>
                      <a:pt x="3141" y="754023"/>
                      <a:pt x="3766" y="752326"/>
                      <a:pt x="4658" y="750987"/>
                    </a:cubicBezTo>
                    <a:cubicBezTo>
                      <a:pt x="143625" y="707856"/>
                      <a:pt x="274114" y="648295"/>
                      <a:pt x="400764" y="575340"/>
                    </a:cubicBezTo>
                    <a:cubicBezTo>
                      <a:pt x="445480" y="549622"/>
                      <a:pt x="489571" y="523101"/>
                      <a:pt x="533662" y="496401"/>
                    </a:cubicBezTo>
                    <a:cubicBezTo>
                      <a:pt x="495551" y="487382"/>
                      <a:pt x="462170" y="466219"/>
                      <a:pt x="428968" y="445591"/>
                    </a:cubicBezTo>
                    <a:cubicBezTo>
                      <a:pt x="432360" y="443270"/>
                      <a:pt x="435662" y="440948"/>
                      <a:pt x="438965" y="438537"/>
                    </a:cubicBezTo>
                    <a:cubicBezTo>
                      <a:pt x="447979" y="445145"/>
                      <a:pt x="456905" y="452199"/>
                      <a:pt x="466276" y="457557"/>
                    </a:cubicBezTo>
                    <a:cubicBezTo>
                      <a:pt x="490285" y="471220"/>
                      <a:pt x="518489" y="477203"/>
                      <a:pt x="542231" y="491133"/>
                    </a:cubicBezTo>
                    <a:cubicBezTo>
                      <a:pt x="551870" y="485329"/>
                      <a:pt x="561509" y="479524"/>
                      <a:pt x="571149" y="473720"/>
                    </a:cubicBezTo>
                    <a:cubicBezTo>
                      <a:pt x="533484" y="457914"/>
                      <a:pt x="496265" y="441216"/>
                      <a:pt x="459136" y="424339"/>
                    </a:cubicBezTo>
                    <a:cubicBezTo>
                      <a:pt x="459761" y="423892"/>
                      <a:pt x="460296" y="423446"/>
                      <a:pt x="460921" y="423089"/>
                    </a:cubicBezTo>
                    <a:cubicBezTo>
                      <a:pt x="463599" y="421213"/>
                      <a:pt x="466098" y="419517"/>
                      <a:pt x="468775" y="417641"/>
                    </a:cubicBezTo>
                    <a:cubicBezTo>
                      <a:pt x="506797" y="433983"/>
                      <a:pt x="545087" y="449878"/>
                      <a:pt x="583020" y="466398"/>
                    </a:cubicBezTo>
                    <a:cubicBezTo>
                      <a:pt x="763847" y="355937"/>
                      <a:pt x="943067" y="244406"/>
                      <a:pt x="1141388" y="165021"/>
                    </a:cubicBezTo>
                    <a:cubicBezTo>
                      <a:pt x="1279731" y="109657"/>
                      <a:pt x="1423161" y="65633"/>
                      <a:pt x="1569001" y="34915"/>
                    </a:cubicBezTo>
                    <a:cubicBezTo>
                      <a:pt x="1639868" y="20002"/>
                      <a:pt x="1720642" y="2590"/>
                      <a:pt x="1799810" y="0"/>
                    </a:cubicBezTo>
                    <a:cubicBezTo>
                      <a:pt x="1814269" y="2679"/>
                      <a:pt x="1828817" y="5715"/>
                      <a:pt x="1843187" y="9019"/>
                    </a:cubicBezTo>
                    <a:cubicBezTo>
                      <a:pt x="1852201" y="9733"/>
                      <a:pt x="1861394" y="10448"/>
                      <a:pt x="1870409" y="11609"/>
                    </a:cubicBezTo>
                    <a:cubicBezTo>
                      <a:pt x="1872819" y="11876"/>
                      <a:pt x="1872373" y="15359"/>
                      <a:pt x="1870141" y="15538"/>
                    </a:cubicBezTo>
                    <a:cubicBezTo>
                      <a:pt x="1869517" y="15627"/>
                      <a:pt x="1868802" y="15716"/>
                      <a:pt x="1868178" y="15806"/>
                    </a:cubicBezTo>
                    <a:cubicBezTo>
                      <a:pt x="1871391" y="17859"/>
                      <a:pt x="1872908" y="21431"/>
                      <a:pt x="1872908" y="24825"/>
                    </a:cubicBezTo>
                    <a:cubicBezTo>
                      <a:pt x="1861037" y="23128"/>
                      <a:pt x="1849077" y="21788"/>
                      <a:pt x="1836850" y="21163"/>
                    </a:cubicBezTo>
                    <a:cubicBezTo>
                      <a:pt x="1793116" y="18931"/>
                      <a:pt x="1749560" y="22056"/>
                      <a:pt x="1706183" y="27861"/>
                    </a:cubicBezTo>
                    <a:cubicBezTo>
                      <a:pt x="1620500" y="39291"/>
                      <a:pt x="1535441" y="57418"/>
                      <a:pt x="1451900" y="78849"/>
                    </a:cubicBezTo>
                    <a:cubicBezTo>
                      <a:pt x="1209667" y="141000"/>
                      <a:pt x="987605" y="244673"/>
                      <a:pt x="773575" y="368975"/>
                    </a:cubicBezTo>
                    <a:cubicBezTo>
                      <a:pt x="802493" y="427107"/>
                      <a:pt x="830519" y="485596"/>
                      <a:pt x="858991" y="543818"/>
                    </a:cubicBezTo>
                    <a:cubicBezTo>
                      <a:pt x="856402" y="545247"/>
                      <a:pt x="853814" y="546497"/>
                      <a:pt x="851315" y="547836"/>
                    </a:cubicBezTo>
                    <a:cubicBezTo>
                      <a:pt x="819095" y="491669"/>
                      <a:pt x="790355" y="432375"/>
                      <a:pt x="767863" y="372279"/>
                    </a:cubicBezTo>
                    <a:cubicBezTo>
                      <a:pt x="731805" y="393353"/>
                      <a:pt x="696014" y="414784"/>
                      <a:pt x="660402" y="436930"/>
                    </a:cubicBezTo>
                    <a:cubicBezTo>
                      <a:pt x="571952" y="491669"/>
                      <a:pt x="482074" y="549265"/>
                      <a:pt x="389340" y="601682"/>
                    </a:cubicBezTo>
                    <a:cubicBezTo>
                      <a:pt x="396748" y="638741"/>
                      <a:pt x="406298" y="674727"/>
                      <a:pt x="416562" y="710625"/>
                    </a:cubicBezTo>
                    <a:cubicBezTo>
                      <a:pt x="414331" y="711160"/>
                      <a:pt x="412189" y="711785"/>
                      <a:pt x="409868" y="712232"/>
                    </a:cubicBezTo>
                    <a:cubicBezTo>
                      <a:pt x="400407" y="676513"/>
                      <a:pt x="392464" y="640259"/>
                      <a:pt x="384431" y="604451"/>
                    </a:cubicBezTo>
                    <a:cubicBezTo>
                      <a:pt x="371221" y="611951"/>
                      <a:pt x="357923" y="619095"/>
                      <a:pt x="344624" y="626328"/>
                    </a:cubicBezTo>
                    <a:cubicBezTo>
                      <a:pt x="356048" y="657404"/>
                      <a:pt x="366848" y="688568"/>
                      <a:pt x="377023" y="720001"/>
                    </a:cubicBezTo>
                    <a:cubicBezTo>
                      <a:pt x="373988" y="720626"/>
                      <a:pt x="370954" y="721340"/>
                      <a:pt x="367919" y="721965"/>
                    </a:cubicBezTo>
                    <a:cubicBezTo>
                      <a:pt x="367205" y="720090"/>
                      <a:pt x="366580" y="718304"/>
                      <a:pt x="365955" y="716429"/>
                    </a:cubicBezTo>
                    <a:cubicBezTo>
                      <a:pt x="356137" y="687765"/>
                      <a:pt x="346766" y="659011"/>
                      <a:pt x="337841" y="629989"/>
                    </a:cubicBezTo>
                    <a:cubicBezTo>
                      <a:pt x="230469" y="687318"/>
                      <a:pt x="119170" y="736074"/>
                      <a:pt x="1802" y="763845"/>
                    </a:cubicBezTo>
                    <a:cubicBezTo>
                      <a:pt x="-72" y="762060"/>
                      <a:pt x="-965" y="759291"/>
                      <a:pt x="1534" y="7568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0"/>
              <p:cNvSpPr/>
              <p:nvPr/>
            </p:nvSpPr>
            <p:spPr>
              <a:xfrm>
                <a:off x="3490768" y="575826"/>
                <a:ext cx="56962" cy="37790"/>
              </a:xfrm>
              <a:custGeom>
                <a:avLst/>
                <a:gdLst/>
                <a:ahLst/>
                <a:cxnLst/>
                <a:rect l="l" t="t" r="r" b="b"/>
                <a:pathLst>
                  <a:path w="56962" h="37790" extrusionOk="0">
                    <a:moveTo>
                      <a:pt x="1445" y="22820"/>
                    </a:moveTo>
                    <a:cubicBezTo>
                      <a:pt x="5372" y="28624"/>
                      <a:pt x="10995" y="31661"/>
                      <a:pt x="16975" y="32553"/>
                    </a:cubicBezTo>
                    <a:cubicBezTo>
                      <a:pt x="22955" y="37108"/>
                      <a:pt x="29827" y="38894"/>
                      <a:pt x="37681" y="37108"/>
                    </a:cubicBezTo>
                    <a:cubicBezTo>
                      <a:pt x="47053" y="34965"/>
                      <a:pt x="57139" y="26303"/>
                      <a:pt x="56960" y="16034"/>
                    </a:cubicBezTo>
                    <a:cubicBezTo>
                      <a:pt x="56782" y="4514"/>
                      <a:pt x="44465" y="496"/>
                      <a:pt x="34825" y="49"/>
                    </a:cubicBezTo>
                    <a:cubicBezTo>
                      <a:pt x="23490" y="-486"/>
                      <a:pt x="12423" y="3353"/>
                      <a:pt x="3765" y="10676"/>
                    </a:cubicBezTo>
                    <a:cubicBezTo>
                      <a:pt x="285" y="13712"/>
                      <a:pt x="-1411" y="18534"/>
                      <a:pt x="1445" y="228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0"/>
              <p:cNvSpPr/>
              <p:nvPr/>
            </p:nvSpPr>
            <p:spPr>
              <a:xfrm>
                <a:off x="3444893" y="607644"/>
                <a:ext cx="23899" cy="18495"/>
              </a:xfrm>
              <a:custGeom>
                <a:avLst/>
                <a:gdLst/>
                <a:ahLst/>
                <a:cxnLst/>
                <a:rect l="l" t="t" r="r" b="b"/>
                <a:pathLst>
                  <a:path w="23899" h="18495" extrusionOk="0">
                    <a:moveTo>
                      <a:pt x="4211" y="16541"/>
                    </a:moveTo>
                    <a:cubicBezTo>
                      <a:pt x="7602" y="18773"/>
                      <a:pt x="12333" y="19041"/>
                      <a:pt x="16081" y="17612"/>
                    </a:cubicBezTo>
                    <a:cubicBezTo>
                      <a:pt x="16528" y="17434"/>
                      <a:pt x="16795" y="17166"/>
                      <a:pt x="17242" y="16898"/>
                    </a:cubicBezTo>
                    <a:cubicBezTo>
                      <a:pt x="19652" y="16451"/>
                      <a:pt x="21972" y="14933"/>
                      <a:pt x="23043" y="12790"/>
                    </a:cubicBezTo>
                    <a:cubicBezTo>
                      <a:pt x="25185" y="8593"/>
                      <a:pt x="23043" y="4664"/>
                      <a:pt x="19562" y="2253"/>
                    </a:cubicBezTo>
                    <a:cubicBezTo>
                      <a:pt x="14207" y="-1319"/>
                      <a:pt x="5996" y="-694"/>
                      <a:pt x="1979" y="4486"/>
                    </a:cubicBezTo>
                    <a:cubicBezTo>
                      <a:pt x="-1502" y="8861"/>
                      <a:pt x="-163" y="13683"/>
                      <a:pt x="4211" y="165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0" name="Google Shape;440;p10"/>
            <p:cNvGrpSpPr/>
            <p:nvPr/>
          </p:nvGrpSpPr>
          <p:grpSpPr>
            <a:xfrm>
              <a:off x="4098733" y="86390"/>
              <a:ext cx="857413" cy="1518164"/>
              <a:chOff x="4098733" y="86390"/>
              <a:chExt cx="857413" cy="1518164"/>
            </a:xfrm>
          </p:grpSpPr>
          <p:sp>
            <p:nvSpPr>
              <p:cNvPr id="441" name="Google Shape;441;p10"/>
              <p:cNvSpPr/>
              <p:nvPr/>
            </p:nvSpPr>
            <p:spPr>
              <a:xfrm>
                <a:off x="4098733" y="86390"/>
                <a:ext cx="857413" cy="1518164"/>
              </a:xfrm>
              <a:custGeom>
                <a:avLst/>
                <a:gdLst/>
                <a:ahLst/>
                <a:cxnLst/>
                <a:rect l="l" t="t" r="r" b="b"/>
                <a:pathLst>
                  <a:path w="857413" h="1518164" extrusionOk="0">
                    <a:moveTo>
                      <a:pt x="135" y="1509166"/>
                    </a:moveTo>
                    <a:cubicBezTo>
                      <a:pt x="492" y="1511577"/>
                      <a:pt x="1384" y="1513810"/>
                      <a:pt x="3169" y="1515328"/>
                    </a:cubicBezTo>
                    <a:cubicBezTo>
                      <a:pt x="6829" y="1518900"/>
                      <a:pt x="13969" y="1519703"/>
                      <a:pt x="26197" y="1514167"/>
                    </a:cubicBezTo>
                    <a:cubicBezTo>
                      <a:pt x="145261" y="1460678"/>
                      <a:pt x="251115" y="1366202"/>
                      <a:pt x="337245" y="1255742"/>
                    </a:cubicBezTo>
                    <a:cubicBezTo>
                      <a:pt x="339297" y="1253420"/>
                      <a:pt x="341082" y="1250920"/>
                      <a:pt x="342957" y="1248509"/>
                    </a:cubicBezTo>
                    <a:cubicBezTo>
                      <a:pt x="349651" y="1239847"/>
                      <a:pt x="356256" y="1231006"/>
                      <a:pt x="362682" y="1222077"/>
                    </a:cubicBezTo>
                    <a:cubicBezTo>
                      <a:pt x="363931" y="1220559"/>
                      <a:pt x="364913" y="1219041"/>
                      <a:pt x="365984" y="1217523"/>
                    </a:cubicBezTo>
                    <a:cubicBezTo>
                      <a:pt x="432032" y="1125815"/>
                      <a:pt x="484869" y="1025624"/>
                      <a:pt x="521285" y="929897"/>
                    </a:cubicBezTo>
                    <a:cubicBezTo>
                      <a:pt x="545205" y="867032"/>
                      <a:pt x="563502" y="801846"/>
                      <a:pt x="579478" y="735677"/>
                    </a:cubicBezTo>
                    <a:cubicBezTo>
                      <a:pt x="580371" y="731926"/>
                      <a:pt x="581352" y="728265"/>
                      <a:pt x="582245" y="724604"/>
                    </a:cubicBezTo>
                    <a:cubicBezTo>
                      <a:pt x="584476" y="714781"/>
                      <a:pt x="586797" y="704959"/>
                      <a:pt x="589028" y="695047"/>
                    </a:cubicBezTo>
                    <a:cubicBezTo>
                      <a:pt x="589653" y="692368"/>
                      <a:pt x="590278" y="689689"/>
                      <a:pt x="590902" y="686921"/>
                    </a:cubicBezTo>
                    <a:cubicBezTo>
                      <a:pt x="636243" y="487074"/>
                      <a:pt x="668642" y="282495"/>
                      <a:pt x="780476" y="111492"/>
                    </a:cubicBezTo>
                    <a:cubicBezTo>
                      <a:pt x="791990" y="93989"/>
                      <a:pt x="804218" y="76755"/>
                      <a:pt x="817427" y="60057"/>
                    </a:cubicBezTo>
                    <a:cubicBezTo>
                      <a:pt x="827245" y="47555"/>
                      <a:pt x="837777" y="35232"/>
                      <a:pt x="848666" y="23088"/>
                    </a:cubicBezTo>
                    <a:cubicBezTo>
                      <a:pt x="849558" y="22105"/>
                      <a:pt x="849469" y="21034"/>
                      <a:pt x="848934" y="20141"/>
                    </a:cubicBezTo>
                    <a:cubicBezTo>
                      <a:pt x="850183" y="19426"/>
                      <a:pt x="851433" y="18623"/>
                      <a:pt x="852772" y="17908"/>
                    </a:cubicBezTo>
                    <a:cubicBezTo>
                      <a:pt x="863928" y="11658"/>
                      <a:pt x="852861" y="-4862"/>
                      <a:pt x="841793" y="1388"/>
                    </a:cubicBezTo>
                    <a:cubicBezTo>
                      <a:pt x="590992" y="141138"/>
                      <a:pt x="417216" y="420280"/>
                      <a:pt x="313949" y="680938"/>
                    </a:cubicBezTo>
                    <a:cubicBezTo>
                      <a:pt x="287352" y="747910"/>
                      <a:pt x="267181" y="818098"/>
                      <a:pt x="248884" y="889267"/>
                    </a:cubicBezTo>
                    <a:cubicBezTo>
                      <a:pt x="248259" y="891589"/>
                      <a:pt x="247634" y="893821"/>
                      <a:pt x="247009" y="896143"/>
                    </a:cubicBezTo>
                    <a:cubicBezTo>
                      <a:pt x="241833" y="916324"/>
                      <a:pt x="236835" y="936505"/>
                      <a:pt x="231747" y="956776"/>
                    </a:cubicBezTo>
                    <a:cubicBezTo>
                      <a:pt x="231301" y="958651"/>
                      <a:pt x="230855" y="960526"/>
                      <a:pt x="230319" y="962401"/>
                    </a:cubicBezTo>
                    <a:cubicBezTo>
                      <a:pt x="182926" y="1153854"/>
                      <a:pt x="136871" y="1346289"/>
                      <a:pt x="3705" y="1496218"/>
                    </a:cubicBezTo>
                    <a:cubicBezTo>
                      <a:pt x="1117" y="1499344"/>
                      <a:pt x="-490" y="1504523"/>
                      <a:pt x="135" y="1509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10"/>
              <p:cNvSpPr/>
              <p:nvPr/>
            </p:nvSpPr>
            <p:spPr>
              <a:xfrm>
                <a:off x="4098957" y="146536"/>
                <a:ext cx="817292" cy="1455181"/>
              </a:xfrm>
              <a:custGeom>
                <a:avLst/>
                <a:gdLst/>
                <a:ahLst/>
                <a:cxnLst/>
                <a:rect l="l" t="t" r="r" b="b"/>
                <a:pathLst>
                  <a:path w="817292" h="1455181" extrusionOk="0">
                    <a:moveTo>
                      <a:pt x="387716" y="893951"/>
                    </a:moveTo>
                    <a:cubicBezTo>
                      <a:pt x="335860" y="896273"/>
                      <a:pt x="281862" y="906810"/>
                      <a:pt x="230184" y="902345"/>
                    </a:cubicBezTo>
                    <a:cubicBezTo>
                      <a:pt x="230630" y="900470"/>
                      <a:pt x="231077" y="898594"/>
                      <a:pt x="231612" y="896719"/>
                    </a:cubicBezTo>
                    <a:cubicBezTo>
                      <a:pt x="283736" y="896094"/>
                      <a:pt x="337556" y="883860"/>
                      <a:pt x="389055" y="890558"/>
                    </a:cubicBezTo>
                    <a:cubicBezTo>
                      <a:pt x="395571" y="873234"/>
                      <a:pt x="401640" y="855643"/>
                      <a:pt x="407441" y="838051"/>
                    </a:cubicBezTo>
                    <a:cubicBezTo>
                      <a:pt x="370491" y="832783"/>
                      <a:pt x="331040" y="839391"/>
                      <a:pt x="293733" y="837962"/>
                    </a:cubicBezTo>
                    <a:cubicBezTo>
                      <a:pt x="278113" y="837337"/>
                      <a:pt x="262494" y="836712"/>
                      <a:pt x="246875" y="836087"/>
                    </a:cubicBezTo>
                    <a:cubicBezTo>
                      <a:pt x="247410" y="833765"/>
                      <a:pt x="248035" y="831533"/>
                      <a:pt x="248749" y="829211"/>
                    </a:cubicBezTo>
                    <a:cubicBezTo>
                      <a:pt x="270348" y="830372"/>
                      <a:pt x="292037" y="831443"/>
                      <a:pt x="313725" y="831979"/>
                    </a:cubicBezTo>
                    <a:cubicBezTo>
                      <a:pt x="345678" y="832693"/>
                      <a:pt x="377720" y="826800"/>
                      <a:pt x="409137" y="833140"/>
                    </a:cubicBezTo>
                    <a:cubicBezTo>
                      <a:pt x="431986" y="763131"/>
                      <a:pt x="469651" y="602218"/>
                      <a:pt x="470900" y="596950"/>
                    </a:cubicBezTo>
                    <a:cubicBezTo>
                      <a:pt x="502942" y="453717"/>
                      <a:pt x="538822" y="306645"/>
                      <a:pt x="627094" y="186273"/>
                    </a:cubicBezTo>
                    <a:cubicBezTo>
                      <a:pt x="680021" y="114211"/>
                      <a:pt x="747764" y="56078"/>
                      <a:pt x="817293" y="0"/>
                    </a:cubicBezTo>
                    <a:cubicBezTo>
                      <a:pt x="804083" y="16788"/>
                      <a:pt x="791766" y="34022"/>
                      <a:pt x="780342" y="51435"/>
                    </a:cubicBezTo>
                    <a:cubicBezTo>
                      <a:pt x="724648" y="98494"/>
                      <a:pt x="671988" y="148411"/>
                      <a:pt x="629861" y="208865"/>
                    </a:cubicBezTo>
                    <a:cubicBezTo>
                      <a:pt x="552299" y="320219"/>
                      <a:pt x="518294" y="452378"/>
                      <a:pt x="488662" y="583644"/>
                    </a:cubicBezTo>
                    <a:lnTo>
                      <a:pt x="489287" y="583734"/>
                    </a:lnTo>
                    <a:cubicBezTo>
                      <a:pt x="523381" y="597485"/>
                      <a:pt x="557208" y="612041"/>
                      <a:pt x="590768" y="626864"/>
                    </a:cubicBezTo>
                    <a:cubicBezTo>
                      <a:pt x="590143" y="629543"/>
                      <a:pt x="589518" y="632222"/>
                      <a:pt x="588893" y="634990"/>
                    </a:cubicBezTo>
                    <a:cubicBezTo>
                      <a:pt x="554620" y="621060"/>
                      <a:pt x="520704" y="606504"/>
                      <a:pt x="486966" y="591235"/>
                    </a:cubicBezTo>
                    <a:cubicBezTo>
                      <a:pt x="485003" y="600164"/>
                      <a:pt x="482949" y="609005"/>
                      <a:pt x="480986" y="618024"/>
                    </a:cubicBezTo>
                    <a:cubicBezTo>
                      <a:pt x="515170" y="631686"/>
                      <a:pt x="548729" y="647760"/>
                      <a:pt x="582110" y="664547"/>
                    </a:cubicBezTo>
                    <a:cubicBezTo>
                      <a:pt x="581217" y="668298"/>
                      <a:pt x="580236" y="671959"/>
                      <a:pt x="579343" y="675620"/>
                    </a:cubicBezTo>
                    <a:cubicBezTo>
                      <a:pt x="544891" y="660350"/>
                      <a:pt x="511243" y="644009"/>
                      <a:pt x="479380" y="625257"/>
                    </a:cubicBezTo>
                    <a:cubicBezTo>
                      <a:pt x="475631" y="641866"/>
                      <a:pt x="471971" y="658475"/>
                      <a:pt x="468223" y="674995"/>
                    </a:cubicBezTo>
                    <a:cubicBezTo>
                      <a:pt x="433503" y="826264"/>
                      <a:pt x="385039" y="961727"/>
                      <a:pt x="302122" y="1091744"/>
                    </a:cubicBezTo>
                    <a:cubicBezTo>
                      <a:pt x="320687" y="1111300"/>
                      <a:pt x="340412" y="1129695"/>
                      <a:pt x="358620" y="1149787"/>
                    </a:cubicBezTo>
                    <a:cubicBezTo>
                      <a:pt x="360851" y="1152287"/>
                      <a:pt x="363261" y="1154787"/>
                      <a:pt x="365849" y="1157288"/>
                    </a:cubicBezTo>
                    <a:cubicBezTo>
                      <a:pt x="364778" y="1158806"/>
                      <a:pt x="363797" y="1160324"/>
                      <a:pt x="362547" y="1161842"/>
                    </a:cubicBezTo>
                    <a:cubicBezTo>
                      <a:pt x="356032" y="1156127"/>
                      <a:pt x="349605" y="1150590"/>
                      <a:pt x="344339" y="1145233"/>
                    </a:cubicBezTo>
                    <a:cubicBezTo>
                      <a:pt x="328720" y="1129427"/>
                      <a:pt x="314350" y="1112371"/>
                      <a:pt x="299088" y="1096476"/>
                    </a:cubicBezTo>
                    <a:cubicBezTo>
                      <a:pt x="295250" y="1102459"/>
                      <a:pt x="291412" y="1108442"/>
                      <a:pt x="287396" y="1114425"/>
                    </a:cubicBezTo>
                    <a:cubicBezTo>
                      <a:pt x="285878" y="1116568"/>
                      <a:pt x="284450" y="1118801"/>
                      <a:pt x="282933" y="1121122"/>
                    </a:cubicBezTo>
                    <a:cubicBezTo>
                      <a:pt x="303551" y="1142643"/>
                      <a:pt x="322651" y="1166128"/>
                      <a:pt x="342911" y="1188363"/>
                    </a:cubicBezTo>
                    <a:cubicBezTo>
                      <a:pt x="341037" y="1190774"/>
                      <a:pt x="339252" y="1193274"/>
                      <a:pt x="337199" y="1195596"/>
                    </a:cubicBezTo>
                    <a:cubicBezTo>
                      <a:pt x="316046" y="1174432"/>
                      <a:pt x="296589" y="1150769"/>
                      <a:pt x="278024" y="1128534"/>
                    </a:cubicBezTo>
                    <a:cubicBezTo>
                      <a:pt x="200195" y="1244977"/>
                      <a:pt x="118528" y="1373207"/>
                      <a:pt x="3035" y="1455182"/>
                    </a:cubicBezTo>
                    <a:cubicBezTo>
                      <a:pt x="1250" y="1453664"/>
                      <a:pt x="357" y="1451431"/>
                      <a:pt x="0" y="1449020"/>
                    </a:cubicBezTo>
                    <a:cubicBezTo>
                      <a:pt x="121563" y="1340346"/>
                      <a:pt x="216261" y="1203186"/>
                      <a:pt x="302926" y="1065758"/>
                    </a:cubicBezTo>
                    <a:cubicBezTo>
                      <a:pt x="337913" y="1010305"/>
                      <a:pt x="365225" y="952887"/>
                      <a:pt x="387716" y="8939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0"/>
              <p:cNvSpPr/>
              <p:nvPr/>
            </p:nvSpPr>
            <p:spPr>
              <a:xfrm>
                <a:off x="4374064" y="894688"/>
                <a:ext cx="41940" cy="46363"/>
              </a:xfrm>
              <a:custGeom>
                <a:avLst/>
                <a:gdLst/>
                <a:ahLst/>
                <a:cxnLst/>
                <a:rect l="l" t="t" r="r" b="b"/>
                <a:pathLst>
                  <a:path w="41940" h="46363" extrusionOk="0">
                    <a:moveTo>
                      <a:pt x="597" y="38642"/>
                    </a:moveTo>
                    <a:cubicBezTo>
                      <a:pt x="1578" y="43911"/>
                      <a:pt x="6487" y="47125"/>
                      <a:pt x="11039" y="45875"/>
                    </a:cubicBezTo>
                    <a:cubicBezTo>
                      <a:pt x="13360" y="46768"/>
                      <a:pt x="15948" y="46500"/>
                      <a:pt x="18001" y="44536"/>
                    </a:cubicBezTo>
                    <a:cubicBezTo>
                      <a:pt x="31478" y="50429"/>
                      <a:pt x="50578" y="16675"/>
                      <a:pt x="37637" y="4174"/>
                    </a:cubicBezTo>
                    <a:cubicBezTo>
                      <a:pt x="30318" y="-2881"/>
                      <a:pt x="18001" y="-113"/>
                      <a:pt x="11039" y="5960"/>
                    </a:cubicBezTo>
                    <a:cubicBezTo>
                      <a:pt x="2114" y="13818"/>
                      <a:pt x="-1546" y="27123"/>
                      <a:pt x="597" y="386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0"/>
              <p:cNvSpPr/>
              <p:nvPr/>
            </p:nvSpPr>
            <p:spPr>
              <a:xfrm>
                <a:off x="4397860" y="846063"/>
                <a:ext cx="29777" cy="27046"/>
              </a:xfrm>
              <a:custGeom>
                <a:avLst/>
                <a:gdLst/>
                <a:ahLst/>
                <a:cxnLst/>
                <a:rect l="l" t="t" r="r" b="b"/>
                <a:pathLst>
                  <a:path w="29777" h="27046" extrusionOk="0">
                    <a:moveTo>
                      <a:pt x="720" y="18241"/>
                    </a:moveTo>
                    <a:cubicBezTo>
                      <a:pt x="3755" y="27081"/>
                      <a:pt x="13483" y="29046"/>
                      <a:pt x="21159" y="25116"/>
                    </a:cubicBezTo>
                    <a:cubicBezTo>
                      <a:pt x="22141" y="24581"/>
                      <a:pt x="23122" y="24134"/>
                      <a:pt x="24104" y="23598"/>
                    </a:cubicBezTo>
                    <a:cubicBezTo>
                      <a:pt x="29102" y="21009"/>
                      <a:pt x="30888" y="13597"/>
                      <a:pt x="29102" y="8686"/>
                    </a:cubicBezTo>
                    <a:cubicBezTo>
                      <a:pt x="27228" y="3328"/>
                      <a:pt x="21695" y="-333"/>
                      <a:pt x="15982" y="24"/>
                    </a:cubicBezTo>
                    <a:cubicBezTo>
                      <a:pt x="14911" y="113"/>
                      <a:pt x="13751" y="203"/>
                      <a:pt x="12680" y="292"/>
                    </a:cubicBezTo>
                    <a:cubicBezTo>
                      <a:pt x="3844" y="828"/>
                      <a:pt x="-2136" y="9936"/>
                      <a:pt x="720" y="182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5" name="Google Shape;445;p10"/>
            <p:cNvGrpSpPr/>
            <p:nvPr/>
          </p:nvGrpSpPr>
          <p:grpSpPr>
            <a:xfrm>
              <a:off x="3310709" y="-34564"/>
              <a:ext cx="1723963" cy="1391012"/>
              <a:chOff x="3310709" y="-34564"/>
              <a:chExt cx="1723963" cy="1391012"/>
            </a:xfrm>
          </p:grpSpPr>
          <p:sp>
            <p:nvSpPr>
              <p:cNvPr id="446" name="Google Shape;446;p10"/>
              <p:cNvSpPr/>
              <p:nvPr/>
            </p:nvSpPr>
            <p:spPr>
              <a:xfrm>
                <a:off x="3310709" y="-34564"/>
                <a:ext cx="1723944" cy="1391012"/>
              </a:xfrm>
              <a:custGeom>
                <a:avLst/>
                <a:gdLst/>
                <a:ahLst/>
                <a:cxnLst/>
                <a:rect l="l" t="t" r="r" b="b"/>
                <a:pathLst>
                  <a:path w="1723944" h="1391012" extrusionOk="0">
                    <a:moveTo>
                      <a:pt x="1837" y="1384644"/>
                    </a:moveTo>
                    <a:cubicBezTo>
                      <a:pt x="4514" y="1389466"/>
                      <a:pt x="10048" y="1392592"/>
                      <a:pt x="16296" y="1390181"/>
                    </a:cubicBezTo>
                    <a:cubicBezTo>
                      <a:pt x="135360" y="1343121"/>
                      <a:pt x="249783" y="1287221"/>
                      <a:pt x="359207" y="1222749"/>
                    </a:cubicBezTo>
                    <a:cubicBezTo>
                      <a:pt x="362242" y="1220963"/>
                      <a:pt x="365365" y="1219177"/>
                      <a:pt x="368489" y="1217302"/>
                    </a:cubicBezTo>
                    <a:cubicBezTo>
                      <a:pt x="377147" y="1212123"/>
                      <a:pt x="385805" y="1206943"/>
                      <a:pt x="394462" y="1201586"/>
                    </a:cubicBezTo>
                    <a:cubicBezTo>
                      <a:pt x="397140" y="1200068"/>
                      <a:pt x="399728" y="1198371"/>
                      <a:pt x="402316" y="1196674"/>
                    </a:cubicBezTo>
                    <a:cubicBezTo>
                      <a:pt x="574486" y="1090590"/>
                      <a:pt x="733178" y="963252"/>
                      <a:pt x="875627" y="817252"/>
                    </a:cubicBezTo>
                    <a:cubicBezTo>
                      <a:pt x="877501" y="815377"/>
                      <a:pt x="879286" y="813501"/>
                      <a:pt x="881071" y="811626"/>
                    </a:cubicBezTo>
                    <a:cubicBezTo>
                      <a:pt x="883124" y="809572"/>
                      <a:pt x="885177" y="807429"/>
                      <a:pt x="887140" y="805286"/>
                    </a:cubicBezTo>
                    <a:cubicBezTo>
                      <a:pt x="899279" y="792695"/>
                      <a:pt x="911328" y="780104"/>
                      <a:pt x="923377" y="767335"/>
                    </a:cubicBezTo>
                    <a:cubicBezTo>
                      <a:pt x="925341" y="765281"/>
                      <a:pt x="927215" y="763227"/>
                      <a:pt x="929179" y="761173"/>
                    </a:cubicBezTo>
                    <a:cubicBezTo>
                      <a:pt x="1037532" y="645266"/>
                      <a:pt x="1139548" y="523465"/>
                      <a:pt x="1246920" y="406665"/>
                    </a:cubicBezTo>
                    <a:cubicBezTo>
                      <a:pt x="1370001" y="272987"/>
                      <a:pt x="1511378" y="106002"/>
                      <a:pt x="1688456" y="45191"/>
                    </a:cubicBezTo>
                    <a:cubicBezTo>
                      <a:pt x="1692473" y="44387"/>
                      <a:pt x="1696489" y="43316"/>
                      <a:pt x="1699881" y="41619"/>
                    </a:cubicBezTo>
                    <a:cubicBezTo>
                      <a:pt x="1702737" y="40280"/>
                      <a:pt x="1704522" y="38047"/>
                      <a:pt x="1705504" y="35636"/>
                    </a:cubicBezTo>
                    <a:cubicBezTo>
                      <a:pt x="1707825" y="34565"/>
                      <a:pt x="1709967" y="33047"/>
                      <a:pt x="1711573" y="30546"/>
                    </a:cubicBezTo>
                    <a:cubicBezTo>
                      <a:pt x="1711751" y="30278"/>
                      <a:pt x="1711662" y="30100"/>
                      <a:pt x="1711841" y="29832"/>
                    </a:cubicBezTo>
                    <a:cubicBezTo>
                      <a:pt x="1719427" y="28760"/>
                      <a:pt x="1723265" y="23135"/>
                      <a:pt x="1723890" y="16973"/>
                    </a:cubicBezTo>
                    <a:cubicBezTo>
                      <a:pt x="1724336" y="11347"/>
                      <a:pt x="1722016" y="5275"/>
                      <a:pt x="1717107" y="2239"/>
                    </a:cubicBezTo>
                    <a:cubicBezTo>
                      <a:pt x="1714786" y="721"/>
                      <a:pt x="1711751" y="-83"/>
                      <a:pt x="1708271" y="7"/>
                    </a:cubicBezTo>
                    <a:cubicBezTo>
                      <a:pt x="1663465" y="2061"/>
                      <a:pt x="1619553" y="8222"/>
                      <a:pt x="1576800" y="17598"/>
                    </a:cubicBezTo>
                    <a:cubicBezTo>
                      <a:pt x="1561360" y="21081"/>
                      <a:pt x="1546097" y="24831"/>
                      <a:pt x="1530925" y="29207"/>
                    </a:cubicBezTo>
                    <a:cubicBezTo>
                      <a:pt x="1439529" y="54835"/>
                      <a:pt x="1352507" y="95197"/>
                      <a:pt x="1269501" y="143953"/>
                    </a:cubicBezTo>
                    <a:cubicBezTo>
                      <a:pt x="1114290" y="235304"/>
                      <a:pt x="963987" y="346568"/>
                      <a:pt x="826894" y="463279"/>
                    </a:cubicBezTo>
                    <a:cubicBezTo>
                      <a:pt x="720326" y="554005"/>
                      <a:pt x="626699" y="660089"/>
                      <a:pt x="534501" y="766442"/>
                    </a:cubicBezTo>
                    <a:cubicBezTo>
                      <a:pt x="532269" y="768942"/>
                      <a:pt x="530127" y="771442"/>
                      <a:pt x="527985" y="773853"/>
                    </a:cubicBezTo>
                    <a:cubicBezTo>
                      <a:pt x="518524" y="784748"/>
                      <a:pt x="509153" y="795553"/>
                      <a:pt x="499781" y="806447"/>
                    </a:cubicBezTo>
                    <a:lnTo>
                      <a:pt x="499692" y="806447"/>
                    </a:lnTo>
                    <a:cubicBezTo>
                      <a:pt x="497461" y="809215"/>
                      <a:pt x="495050" y="811805"/>
                      <a:pt x="492819" y="814484"/>
                    </a:cubicBezTo>
                    <a:lnTo>
                      <a:pt x="492730" y="814484"/>
                    </a:lnTo>
                    <a:cubicBezTo>
                      <a:pt x="473094" y="837165"/>
                      <a:pt x="453548" y="859668"/>
                      <a:pt x="433734" y="881992"/>
                    </a:cubicBezTo>
                    <a:cubicBezTo>
                      <a:pt x="289857" y="1044512"/>
                      <a:pt x="146784" y="1207658"/>
                      <a:pt x="2997" y="1370267"/>
                    </a:cubicBezTo>
                    <a:cubicBezTo>
                      <a:pt x="1926" y="1371428"/>
                      <a:pt x="1212" y="1372768"/>
                      <a:pt x="677" y="1374107"/>
                    </a:cubicBezTo>
                    <a:lnTo>
                      <a:pt x="677" y="1374196"/>
                    </a:lnTo>
                    <a:cubicBezTo>
                      <a:pt x="-573" y="1377679"/>
                      <a:pt x="-38" y="1381429"/>
                      <a:pt x="1837" y="13846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0"/>
              <p:cNvSpPr/>
              <p:nvPr/>
            </p:nvSpPr>
            <p:spPr>
              <a:xfrm>
                <a:off x="3310709" y="-32414"/>
                <a:ext cx="1723963" cy="1382404"/>
              </a:xfrm>
              <a:custGeom>
                <a:avLst/>
                <a:gdLst/>
                <a:ahLst/>
                <a:cxnLst/>
                <a:rect l="l" t="t" r="r" b="b"/>
                <a:pathLst>
                  <a:path w="1723963" h="1382404" extrusionOk="0">
                    <a:moveTo>
                      <a:pt x="677" y="1371957"/>
                    </a:moveTo>
                    <a:lnTo>
                      <a:pt x="677" y="1371957"/>
                    </a:lnTo>
                    <a:cubicBezTo>
                      <a:pt x="142232" y="1295519"/>
                      <a:pt x="264598" y="1197382"/>
                      <a:pt x="380895" y="1084511"/>
                    </a:cubicBezTo>
                    <a:cubicBezTo>
                      <a:pt x="461491" y="1006376"/>
                      <a:pt x="539320" y="925562"/>
                      <a:pt x="618756" y="846356"/>
                    </a:cubicBezTo>
                    <a:cubicBezTo>
                      <a:pt x="577878" y="838587"/>
                      <a:pt x="531377" y="829836"/>
                      <a:pt x="492819" y="812334"/>
                    </a:cubicBezTo>
                    <a:cubicBezTo>
                      <a:pt x="495050" y="809655"/>
                      <a:pt x="497371" y="807065"/>
                      <a:pt x="499692" y="804297"/>
                    </a:cubicBezTo>
                    <a:lnTo>
                      <a:pt x="499781" y="804297"/>
                    </a:lnTo>
                    <a:cubicBezTo>
                      <a:pt x="541284" y="812512"/>
                      <a:pt x="583501" y="828943"/>
                      <a:pt x="623486" y="840819"/>
                    </a:cubicBezTo>
                    <a:cubicBezTo>
                      <a:pt x="623665" y="840819"/>
                      <a:pt x="623843" y="840998"/>
                      <a:pt x="623932" y="841087"/>
                    </a:cubicBezTo>
                    <a:cubicBezTo>
                      <a:pt x="633661" y="831354"/>
                      <a:pt x="643568" y="821710"/>
                      <a:pt x="653297" y="812066"/>
                    </a:cubicBezTo>
                    <a:cubicBezTo>
                      <a:pt x="611615" y="798493"/>
                      <a:pt x="569755" y="785098"/>
                      <a:pt x="527985" y="771704"/>
                    </a:cubicBezTo>
                    <a:cubicBezTo>
                      <a:pt x="530127" y="769203"/>
                      <a:pt x="532269" y="766703"/>
                      <a:pt x="534501" y="764292"/>
                    </a:cubicBezTo>
                    <a:cubicBezTo>
                      <a:pt x="576093" y="776526"/>
                      <a:pt x="617238" y="791706"/>
                      <a:pt x="656421" y="809119"/>
                    </a:cubicBezTo>
                    <a:cubicBezTo>
                      <a:pt x="676146" y="789742"/>
                      <a:pt x="695960" y="770364"/>
                      <a:pt x="716042" y="751344"/>
                    </a:cubicBezTo>
                    <a:cubicBezTo>
                      <a:pt x="835106" y="638205"/>
                      <a:pt x="958989" y="530334"/>
                      <a:pt x="1086086" y="426303"/>
                    </a:cubicBezTo>
                    <a:cubicBezTo>
                      <a:pt x="1214432" y="321290"/>
                      <a:pt x="1345902" y="218956"/>
                      <a:pt x="1482906" y="125462"/>
                    </a:cubicBezTo>
                    <a:cubicBezTo>
                      <a:pt x="1556361" y="75367"/>
                      <a:pt x="1633923" y="29647"/>
                      <a:pt x="1717107" y="0"/>
                    </a:cubicBezTo>
                    <a:cubicBezTo>
                      <a:pt x="1722016" y="3036"/>
                      <a:pt x="1724426" y="9108"/>
                      <a:pt x="1723890" y="14734"/>
                    </a:cubicBezTo>
                    <a:cubicBezTo>
                      <a:pt x="1603398" y="56793"/>
                      <a:pt x="1495312" y="134303"/>
                      <a:pt x="1392225" y="209223"/>
                    </a:cubicBezTo>
                    <a:cubicBezTo>
                      <a:pt x="1210505" y="341561"/>
                      <a:pt x="1035926" y="483453"/>
                      <a:pt x="868397" y="633204"/>
                    </a:cubicBezTo>
                    <a:cubicBezTo>
                      <a:pt x="889282" y="674817"/>
                      <a:pt x="908650" y="717054"/>
                      <a:pt x="929179" y="758845"/>
                    </a:cubicBezTo>
                    <a:cubicBezTo>
                      <a:pt x="927215" y="760899"/>
                      <a:pt x="925341" y="762953"/>
                      <a:pt x="923377" y="765006"/>
                    </a:cubicBezTo>
                    <a:cubicBezTo>
                      <a:pt x="901421" y="723751"/>
                      <a:pt x="881874" y="680710"/>
                      <a:pt x="862328" y="638651"/>
                    </a:cubicBezTo>
                    <a:cubicBezTo>
                      <a:pt x="847601" y="651778"/>
                      <a:pt x="833053" y="665083"/>
                      <a:pt x="818505" y="678388"/>
                    </a:cubicBezTo>
                    <a:cubicBezTo>
                      <a:pt x="841532" y="719554"/>
                      <a:pt x="866077" y="760542"/>
                      <a:pt x="887140" y="802958"/>
                    </a:cubicBezTo>
                    <a:cubicBezTo>
                      <a:pt x="885177" y="805101"/>
                      <a:pt x="883124" y="807244"/>
                      <a:pt x="881071" y="809298"/>
                    </a:cubicBezTo>
                    <a:cubicBezTo>
                      <a:pt x="856437" y="768400"/>
                      <a:pt x="835106" y="725359"/>
                      <a:pt x="812882" y="683478"/>
                    </a:cubicBezTo>
                    <a:cubicBezTo>
                      <a:pt x="748173" y="742504"/>
                      <a:pt x="684446" y="802690"/>
                      <a:pt x="622147" y="864215"/>
                    </a:cubicBezTo>
                    <a:cubicBezTo>
                      <a:pt x="537535" y="947529"/>
                      <a:pt x="453369" y="1038433"/>
                      <a:pt x="363759" y="1123444"/>
                    </a:cubicBezTo>
                    <a:cubicBezTo>
                      <a:pt x="376433" y="1147197"/>
                      <a:pt x="389642" y="1170682"/>
                      <a:pt x="402316" y="1194524"/>
                    </a:cubicBezTo>
                    <a:cubicBezTo>
                      <a:pt x="399728" y="1196221"/>
                      <a:pt x="397140" y="1197828"/>
                      <a:pt x="394462" y="1199436"/>
                    </a:cubicBezTo>
                    <a:cubicBezTo>
                      <a:pt x="382770" y="1175326"/>
                      <a:pt x="371792" y="1150948"/>
                      <a:pt x="360189" y="1126837"/>
                    </a:cubicBezTo>
                    <a:cubicBezTo>
                      <a:pt x="349746" y="1136660"/>
                      <a:pt x="339214" y="1146393"/>
                      <a:pt x="328593" y="1156127"/>
                    </a:cubicBezTo>
                    <a:cubicBezTo>
                      <a:pt x="342427" y="1175236"/>
                      <a:pt x="355637" y="1195060"/>
                      <a:pt x="368489" y="1215063"/>
                    </a:cubicBezTo>
                    <a:cubicBezTo>
                      <a:pt x="365365" y="1216938"/>
                      <a:pt x="362331" y="1218724"/>
                      <a:pt x="359207" y="1220510"/>
                    </a:cubicBezTo>
                    <a:cubicBezTo>
                      <a:pt x="345551" y="1201757"/>
                      <a:pt x="332877" y="1182201"/>
                      <a:pt x="322078" y="1162110"/>
                    </a:cubicBezTo>
                    <a:cubicBezTo>
                      <a:pt x="224524" y="1250514"/>
                      <a:pt x="120187" y="1329452"/>
                      <a:pt x="1837" y="1382405"/>
                    </a:cubicBezTo>
                    <a:cubicBezTo>
                      <a:pt x="-38" y="1379280"/>
                      <a:pt x="-573" y="1375529"/>
                      <a:pt x="677" y="1371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0"/>
              <p:cNvSpPr/>
              <p:nvPr/>
            </p:nvSpPr>
            <p:spPr>
              <a:xfrm>
                <a:off x="3839092" y="986723"/>
                <a:ext cx="55507" cy="44005"/>
              </a:xfrm>
              <a:custGeom>
                <a:avLst/>
                <a:gdLst/>
                <a:ahLst/>
                <a:cxnLst/>
                <a:rect l="l" t="t" r="r" b="b"/>
                <a:pathLst>
                  <a:path w="55507" h="44005" extrusionOk="0">
                    <a:moveTo>
                      <a:pt x="317" y="28046"/>
                    </a:moveTo>
                    <a:cubicBezTo>
                      <a:pt x="941" y="31708"/>
                      <a:pt x="3440" y="36083"/>
                      <a:pt x="7725" y="36440"/>
                    </a:cubicBezTo>
                    <a:cubicBezTo>
                      <a:pt x="8796" y="36530"/>
                      <a:pt x="9867" y="36530"/>
                      <a:pt x="10938" y="36530"/>
                    </a:cubicBezTo>
                    <a:cubicBezTo>
                      <a:pt x="12901" y="39119"/>
                      <a:pt x="15668" y="41084"/>
                      <a:pt x="19060" y="42066"/>
                    </a:cubicBezTo>
                    <a:cubicBezTo>
                      <a:pt x="21023" y="42602"/>
                      <a:pt x="23076" y="42780"/>
                      <a:pt x="25129" y="42691"/>
                    </a:cubicBezTo>
                    <a:cubicBezTo>
                      <a:pt x="41730" y="49210"/>
                      <a:pt x="57528" y="30190"/>
                      <a:pt x="55296" y="14205"/>
                    </a:cubicBezTo>
                    <a:cubicBezTo>
                      <a:pt x="54761" y="10187"/>
                      <a:pt x="52351" y="7865"/>
                      <a:pt x="48692" y="6704"/>
                    </a:cubicBezTo>
                    <a:cubicBezTo>
                      <a:pt x="45032" y="5544"/>
                      <a:pt x="41105" y="5008"/>
                      <a:pt x="37178" y="5276"/>
                    </a:cubicBezTo>
                    <a:cubicBezTo>
                      <a:pt x="34768" y="3222"/>
                      <a:pt x="31912" y="1615"/>
                      <a:pt x="28610" y="722"/>
                    </a:cubicBezTo>
                    <a:cubicBezTo>
                      <a:pt x="12366" y="-3565"/>
                      <a:pt x="-2361" y="11973"/>
                      <a:pt x="317" y="280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0"/>
              <p:cNvSpPr/>
              <p:nvPr/>
            </p:nvSpPr>
            <p:spPr>
              <a:xfrm>
                <a:off x="3783439" y="1014613"/>
                <a:ext cx="25680" cy="24985"/>
              </a:xfrm>
              <a:custGeom>
                <a:avLst/>
                <a:gdLst/>
                <a:ahLst/>
                <a:cxnLst/>
                <a:rect l="l" t="t" r="r" b="b"/>
                <a:pathLst>
                  <a:path w="25680" h="24985" extrusionOk="0">
                    <a:moveTo>
                      <a:pt x="543" y="18373"/>
                    </a:moveTo>
                    <a:cubicBezTo>
                      <a:pt x="2418" y="23909"/>
                      <a:pt x="8040" y="25874"/>
                      <a:pt x="13307" y="24624"/>
                    </a:cubicBezTo>
                    <a:cubicBezTo>
                      <a:pt x="16341" y="23909"/>
                      <a:pt x="18662" y="22123"/>
                      <a:pt x="21161" y="20427"/>
                    </a:cubicBezTo>
                    <a:cubicBezTo>
                      <a:pt x="26873" y="16408"/>
                      <a:pt x="26605" y="9800"/>
                      <a:pt x="23481" y="5335"/>
                    </a:cubicBezTo>
                    <a:cubicBezTo>
                      <a:pt x="23124" y="2299"/>
                      <a:pt x="20893" y="-469"/>
                      <a:pt x="17234" y="67"/>
                    </a:cubicBezTo>
                    <a:cubicBezTo>
                      <a:pt x="16252" y="246"/>
                      <a:pt x="15270" y="513"/>
                      <a:pt x="14378" y="781"/>
                    </a:cubicBezTo>
                    <a:cubicBezTo>
                      <a:pt x="12771" y="960"/>
                      <a:pt x="11075" y="1496"/>
                      <a:pt x="9380" y="2656"/>
                    </a:cubicBezTo>
                    <a:cubicBezTo>
                      <a:pt x="6969" y="4353"/>
                      <a:pt x="4292" y="5961"/>
                      <a:pt x="2596" y="8461"/>
                    </a:cubicBezTo>
                    <a:cubicBezTo>
                      <a:pt x="2775" y="8461"/>
                      <a:pt x="2864" y="8461"/>
                      <a:pt x="3042" y="8461"/>
                    </a:cubicBezTo>
                    <a:cubicBezTo>
                      <a:pt x="454" y="11050"/>
                      <a:pt x="-796" y="14533"/>
                      <a:pt x="543" y="18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0" name="Google Shape;450;p10"/>
          <p:cNvGrpSpPr/>
          <p:nvPr/>
        </p:nvGrpSpPr>
        <p:grpSpPr>
          <a:xfrm>
            <a:off x="4415102" y="4754967"/>
            <a:ext cx="313791" cy="436867"/>
            <a:chOff x="3594258" y="163138"/>
            <a:chExt cx="545060" cy="758845"/>
          </a:xfrm>
        </p:grpSpPr>
        <p:grpSp>
          <p:nvGrpSpPr>
            <p:cNvPr id="451" name="Google Shape;451;p10"/>
            <p:cNvGrpSpPr/>
            <p:nvPr/>
          </p:nvGrpSpPr>
          <p:grpSpPr>
            <a:xfrm>
              <a:off x="3617910" y="518450"/>
              <a:ext cx="260999" cy="403533"/>
              <a:chOff x="3617910" y="518450"/>
              <a:chExt cx="260999" cy="403533"/>
            </a:xfrm>
          </p:grpSpPr>
          <p:sp>
            <p:nvSpPr>
              <p:cNvPr id="452" name="Google Shape;452;p10"/>
              <p:cNvSpPr/>
              <p:nvPr/>
            </p:nvSpPr>
            <p:spPr>
              <a:xfrm>
                <a:off x="3617910" y="637040"/>
                <a:ext cx="86453" cy="130363"/>
              </a:xfrm>
              <a:custGeom>
                <a:avLst/>
                <a:gdLst/>
                <a:ahLst/>
                <a:cxnLst/>
                <a:rect l="l" t="t" r="r" b="b"/>
                <a:pathLst>
                  <a:path w="86453" h="130363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2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458" y="132252"/>
                      <a:pt x="88957" y="122965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959"/>
                      <a:pt x="54238" y="73138"/>
                      <a:pt x="54238" y="73227"/>
                    </a:cubicBezTo>
                    <a:close/>
                    <a:moveTo>
                      <a:pt x="38262" y="99659"/>
                    </a:moveTo>
                    <a:cubicBezTo>
                      <a:pt x="38351" y="99748"/>
                      <a:pt x="38440" y="99748"/>
                      <a:pt x="38618" y="99837"/>
                    </a:cubicBezTo>
                    <a:cubicBezTo>
                      <a:pt x="38529" y="99927"/>
                      <a:pt x="38440" y="100016"/>
                      <a:pt x="38351" y="100195"/>
                    </a:cubicBezTo>
                    <a:cubicBezTo>
                      <a:pt x="36655" y="102338"/>
                      <a:pt x="37012" y="104838"/>
                      <a:pt x="38262" y="106535"/>
                    </a:cubicBezTo>
                    <a:cubicBezTo>
                      <a:pt x="37190" y="106356"/>
                      <a:pt x="36119" y="106088"/>
                      <a:pt x="34959" y="105910"/>
                    </a:cubicBezTo>
                    <a:cubicBezTo>
                      <a:pt x="36030" y="103767"/>
                      <a:pt x="37101" y="101713"/>
                      <a:pt x="38262" y="99659"/>
                    </a:cubicBezTo>
                    <a:close/>
                    <a:moveTo>
                      <a:pt x="44331" y="107696"/>
                    </a:moveTo>
                    <a:cubicBezTo>
                      <a:pt x="44598" y="107517"/>
                      <a:pt x="44866" y="107249"/>
                      <a:pt x="45045" y="106981"/>
                    </a:cubicBezTo>
                    <a:cubicBezTo>
                      <a:pt x="48169" y="107071"/>
                      <a:pt x="51381" y="107071"/>
                      <a:pt x="54505" y="107160"/>
                    </a:cubicBezTo>
                    <a:cubicBezTo>
                      <a:pt x="55576" y="107517"/>
                      <a:pt x="56648" y="107517"/>
                      <a:pt x="57719" y="107249"/>
                    </a:cubicBezTo>
                    <a:cubicBezTo>
                      <a:pt x="57986" y="107249"/>
                      <a:pt x="58344" y="107249"/>
                      <a:pt x="58611" y="107249"/>
                    </a:cubicBezTo>
                    <a:cubicBezTo>
                      <a:pt x="61467" y="111803"/>
                      <a:pt x="68875" y="108946"/>
                      <a:pt x="67447" y="103499"/>
                    </a:cubicBezTo>
                    <a:cubicBezTo>
                      <a:pt x="66555" y="100016"/>
                      <a:pt x="65841" y="96444"/>
                      <a:pt x="65305" y="92962"/>
                    </a:cubicBezTo>
                    <a:cubicBezTo>
                      <a:pt x="66465" y="91086"/>
                      <a:pt x="67179" y="88854"/>
                      <a:pt x="67715" y="86264"/>
                    </a:cubicBezTo>
                    <a:cubicBezTo>
                      <a:pt x="68429" y="95105"/>
                      <a:pt x="69321" y="103856"/>
                      <a:pt x="70303" y="112696"/>
                    </a:cubicBezTo>
                    <a:cubicBezTo>
                      <a:pt x="61556" y="111000"/>
                      <a:pt x="52988" y="109303"/>
                      <a:pt x="44331" y="10769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160"/>
                    </a:moveTo>
                    <a:cubicBezTo>
                      <a:pt x="21482" y="112339"/>
                      <a:pt x="19340" y="112607"/>
                      <a:pt x="17198" y="112875"/>
                    </a:cubicBezTo>
                    <a:cubicBezTo>
                      <a:pt x="20500" y="108856"/>
                      <a:pt x="23624" y="104838"/>
                      <a:pt x="26748" y="100731"/>
                    </a:cubicBezTo>
                    <a:cubicBezTo>
                      <a:pt x="25677" y="102784"/>
                      <a:pt x="24516" y="104838"/>
                      <a:pt x="23445" y="106892"/>
                    </a:cubicBezTo>
                    <a:cubicBezTo>
                      <a:pt x="22553" y="108499"/>
                      <a:pt x="22642" y="110642"/>
                      <a:pt x="23624" y="1121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0"/>
              <p:cNvSpPr/>
              <p:nvPr/>
            </p:nvSpPr>
            <p:spPr>
              <a:xfrm>
                <a:off x="3782670" y="674425"/>
                <a:ext cx="96239" cy="108852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52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4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0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958"/>
                      <a:pt x="99223" y="92545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36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98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811"/>
                    </a:moveTo>
                    <a:cubicBezTo>
                      <a:pt x="27107" y="77811"/>
                      <a:pt x="27017" y="77722"/>
                      <a:pt x="26839" y="77722"/>
                    </a:cubicBezTo>
                    <a:cubicBezTo>
                      <a:pt x="27017" y="77543"/>
                      <a:pt x="27196" y="77365"/>
                      <a:pt x="27374" y="77186"/>
                    </a:cubicBezTo>
                    <a:cubicBezTo>
                      <a:pt x="27374" y="77365"/>
                      <a:pt x="27374" y="77543"/>
                      <a:pt x="27285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0"/>
              <p:cNvSpPr/>
              <p:nvPr/>
            </p:nvSpPr>
            <p:spPr>
              <a:xfrm>
                <a:off x="3667840" y="819893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1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735" y="73790"/>
                      <a:pt x="56431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0"/>
              <p:cNvSpPr/>
              <p:nvPr/>
            </p:nvSpPr>
            <p:spPr>
              <a:xfrm>
                <a:off x="3751388" y="518450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5" y="122165"/>
                    </a:cubicBezTo>
                    <a:cubicBezTo>
                      <a:pt x="72223" y="125469"/>
                      <a:pt x="77400" y="109842"/>
                      <a:pt x="68831" y="104663"/>
                    </a:cubicBezTo>
                    <a:cubicBezTo>
                      <a:pt x="69099" y="103948"/>
                      <a:pt x="69277" y="103145"/>
                      <a:pt x="69277" y="102252"/>
                    </a:cubicBezTo>
                    <a:cubicBezTo>
                      <a:pt x="70081" y="83321"/>
                      <a:pt x="74633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2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00"/>
                      <a:pt x="-1322" y="96090"/>
                      <a:pt x="4658" y="99216"/>
                    </a:cubicBezTo>
                    <a:close/>
                    <a:moveTo>
                      <a:pt x="48749" y="94840"/>
                    </a:moveTo>
                    <a:cubicBezTo>
                      <a:pt x="48838" y="95823"/>
                      <a:pt x="48928" y="96715"/>
                      <a:pt x="49106" y="97698"/>
                    </a:cubicBezTo>
                    <a:cubicBezTo>
                      <a:pt x="47767" y="97251"/>
                      <a:pt x="46429" y="96715"/>
                      <a:pt x="45090" y="96180"/>
                    </a:cubicBezTo>
                    <a:cubicBezTo>
                      <a:pt x="46339" y="96001"/>
                      <a:pt x="47589" y="95555"/>
                      <a:pt x="48749" y="948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6" name="Google Shape;456;p10"/>
            <p:cNvGrpSpPr/>
            <p:nvPr/>
          </p:nvGrpSpPr>
          <p:grpSpPr>
            <a:xfrm>
              <a:off x="3878351" y="317086"/>
              <a:ext cx="260967" cy="403549"/>
              <a:chOff x="3878351" y="317086"/>
              <a:chExt cx="260967" cy="403549"/>
            </a:xfrm>
          </p:grpSpPr>
          <p:sp>
            <p:nvSpPr>
              <p:cNvPr id="457" name="Google Shape;457;p10"/>
              <p:cNvSpPr/>
              <p:nvPr/>
            </p:nvSpPr>
            <p:spPr>
              <a:xfrm>
                <a:off x="3878351" y="435765"/>
                <a:ext cx="86389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389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0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868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7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67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8" y="107428"/>
                      <a:pt x="44866" y="107160"/>
                      <a:pt x="45045" y="106892"/>
                    </a:cubicBezTo>
                    <a:cubicBezTo>
                      <a:pt x="48168" y="106981"/>
                      <a:pt x="51382" y="106981"/>
                      <a:pt x="54506" y="107071"/>
                    </a:cubicBezTo>
                    <a:cubicBezTo>
                      <a:pt x="55487" y="107428"/>
                      <a:pt x="56648" y="107428"/>
                      <a:pt x="57719" y="107160"/>
                    </a:cubicBezTo>
                    <a:cubicBezTo>
                      <a:pt x="57986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7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6" y="90997"/>
                      <a:pt x="67179" y="88765"/>
                      <a:pt x="67715" y="86175"/>
                    </a:cubicBezTo>
                    <a:cubicBezTo>
                      <a:pt x="68429" y="95015"/>
                      <a:pt x="69321" y="103767"/>
                      <a:pt x="70303" y="112607"/>
                    </a:cubicBezTo>
                    <a:cubicBezTo>
                      <a:pt x="61556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216" y="36615"/>
                      <a:pt x="65305" y="38491"/>
                    </a:cubicBezTo>
                    <a:close/>
                    <a:moveTo>
                      <a:pt x="23535" y="112071"/>
                    </a:moveTo>
                    <a:cubicBezTo>
                      <a:pt x="21392" y="112250"/>
                      <a:pt x="19250" y="112518"/>
                      <a:pt x="17108" y="112786"/>
                    </a:cubicBezTo>
                    <a:cubicBezTo>
                      <a:pt x="20411" y="108767"/>
                      <a:pt x="23535" y="104749"/>
                      <a:pt x="26658" y="100641"/>
                    </a:cubicBezTo>
                    <a:cubicBezTo>
                      <a:pt x="25587" y="102695"/>
                      <a:pt x="24427" y="104749"/>
                      <a:pt x="23356" y="106803"/>
                    </a:cubicBezTo>
                    <a:cubicBezTo>
                      <a:pt x="22463" y="108410"/>
                      <a:pt x="22553" y="110553"/>
                      <a:pt x="23535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0"/>
              <p:cNvSpPr/>
              <p:nvPr/>
            </p:nvSpPr>
            <p:spPr>
              <a:xfrm>
                <a:off x="4043111" y="473150"/>
                <a:ext cx="96207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07" h="108844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9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4" y="91742"/>
                    </a:cubicBezTo>
                    <a:cubicBezTo>
                      <a:pt x="33087" y="100582"/>
                      <a:pt x="59684" y="106029"/>
                      <a:pt x="87085" y="108797"/>
                    </a:cubicBezTo>
                    <a:cubicBezTo>
                      <a:pt x="9868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726" y="60309"/>
                    </a:moveTo>
                    <a:cubicBezTo>
                      <a:pt x="42726" y="60309"/>
                      <a:pt x="42636" y="60398"/>
                      <a:pt x="42636" y="60398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lose/>
                    <a:moveTo>
                      <a:pt x="27285" y="77722"/>
                    </a:moveTo>
                    <a:cubicBezTo>
                      <a:pt x="27106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374" y="77097"/>
                    </a:cubicBezTo>
                    <a:cubicBezTo>
                      <a:pt x="27285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0"/>
              <p:cNvSpPr/>
              <p:nvPr/>
            </p:nvSpPr>
            <p:spPr>
              <a:xfrm>
                <a:off x="3928281" y="618529"/>
                <a:ext cx="88978" cy="102106"/>
              </a:xfrm>
              <a:custGeom>
                <a:avLst/>
                <a:gdLst/>
                <a:ahLst/>
                <a:cxnLst/>
                <a:rect l="l" t="t" r="r" b="b"/>
                <a:pathLst>
                  <a:path w="88978" h="102106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883"/>
                      <a:pt x="92757" y="89952"/>
                      <a:pt x="85885" y="84952"/>
                    </a:cubicBezTo>
                    <a:close/>
                    <a:moveTo>
                      <a:pt x="56432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646" y="73879"/>
                      <a:pt x="56432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0"/>
              <p:cNvSpPr/>
              <p:nvPr/>
            </p:nvSpPr>
            <p:spPr>
              <a:xfrm>
                <a:off x="4011806" y="317086"/>
                <a:ext cx="87544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544" h="122619" extrusionOk="0">
                    <a:moveTo>
                      <a:pt x="4592" y="99216"/>
                    </a:moveTo>
                    <a:cubicBezTo>
                      <a:pt x="22799" y="108681"/>
                      <a:pt x="41543" y="116361"/>
                      <a:pt x="61178" y="122165"/>
                    </a:cubicBezTo>
                    <a:cubicBezTo>
                      <a:pt x="72156" y="125469"/>
                      <a:pt x="77333" y="109842"/>
                      <a:pt x="68765" y="104663"/>
                    </a:cubicBezTo>
                    <a:cubicBezTo>
                      <a:pt x="69032" y="103949"/>
                      <a:pt x="69211" y="103145"/>
                      <a:pt x="69211" y="102252"/>
                    </a:cubicBezTo>
                    <a:cubicBezTo>
                      <a:pt x="70014" y="83321"/>
                      <a:pt x="74566" y="66533"/>
                      <a:pt x="80992" y="48942"/>
                    </a:cubicBezTo>
                    <a:cubicBezTo>
                      <a:pt x="86080" y="34833"/>
                      <a:pt x="89204" y="22063"/>
                      <a:pt x="86615" y="7061"/>
                    </a:cubicBezTo>
                    <a:cubicBezTo>
                      <a:pt x="85455" y="186"/>
                      <a:pt x="74923" y="-2493"/>
                      <a:pt x="70461" y="2775"/>
                    </a:cubicBezTo>
                    <a:cubicBezTo>
                      <a:pt x="47879" y="29832"/>
                      <a:pt x="25298" y="56978"/>
                      <a:pt x="2628" y="84035"/>
                    </a:cubicBezTo>
                    <a:cubicBezTo>
                      <a:pt x="-1031" y="88589"/>
                      <a:pt x="-1299" y="96180"/>
                      <a:pt x="4592" y="99216"/>
                    </a:cubicBezTo>
                    <a:close/>
                    <a:moveTo>
                      <a:pt x="48683" y="94930"/>
                    </a:moveTo>
                    <a:cubicBezTo>
                      <a:pt x="48772" y="95912"/>
                      <a:pt x="48861" y="96805"/>
                      <a:pt x="49040" y="97787"/>
                    </a:cubicBezTo>
                    <a:cubicBezTo>
                      <a:pt x="47701" y="97341"/>
                      <a:pt x="46362" y="96805"/>
                      <a:pt x="45023" y="96269"/>
                    </a:cubicBezTo>
                    <a:cubicBezTo>
                      <a:pt x="46362" y="96090"/>
                      <a:pt x="47612" y="95644"/>
                      <a:pt x="48683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1" name="Google Shape;461;p10"/>
            <p:cNvGrpSpPr/>
            <p:nvPr/>
          </p:nvGrpSpPr>
          <p:grpSpPr>
            <a:xfrm>
              <a:off x="3594258" y="163138"/>
              <a:ext cx="260999" cy="403622"/>
              <a:chOff x="3594258" y="163138"/>
              <a:chExt cx="260999" cy="403622"/>
            </a:xfrm>
          </p:grpSpPr>
          <p:sp>
            <p:nvSpPr>
              <p:cNvPr id="462" name="Google Shape;462;p10"/>
              <p:cNvSpPr/>
              <p:nvPr/>
            </p:nvSpPr>
            <p:spPr>
              <a:xfrm>
                <a:off x="3594258" y="281817"/>
                <a:ext cx="86428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428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8" y="119394"/>
                      <a:pt x="80568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957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8" y="73227"/>
                      <a:pt x="54059" y="73227"/>
                      <a:pt x="53970" y="73316"/>
                    </a:cubicBezTo>
                    <a:cubicBezTo>
                      <a:pt x="54059" y="73138"/>
                      <a:pt x="54148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8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76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9" y="107428"/>
                      <a:pt x="44866" y="107160"/>
                      <a:pt x="45045" y="106892"/>
                    </a:cubicBezTo>
                    <a:cubicBezTo>
                      <a:pt x="48169" y="106981"/>
                      <a:pt x="51382" y="106981"/>
                      <a:pt x="54506" y="107071"/>
                    </a:cubicBezTo>
                    <a:cubicBezTo>
                      <a:pt x="55577" y="107428"/>
                      <a:pt x="56648" y="107428"/>
                      <a:pt x="57719" y="107160"/>
                    </a:cubicBezTo>
                    <a:cubicBezTo>
                      <a:pt x="57987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6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5" y="90997"/>
                      <a:pt x="67180" y="88765"/>
                      <a:pt x="67715" y="86175"/>
                    </a:cubicBezTo>
                    <a:cubicBezTo>
                      <a:pt x="68429" y="95015"/>
                      <a:pt x="69322" y="103767"/>
                      <a:pt x="70303" y="112607"/>
                    </a:cubicBezTo>
                    <a:cubicBezTo>
                      <a:pt x="61557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071"/>
                    </a:moveTo>
                    <a:cubicBezTo>
                      <a:pt x="21482" y="112250"/>
                      <a:pt x="19340" y="112518"/>
                      <a:pt x="17198" y="112786"/>
                    </a:cubicBezTo>
                    <a:cubicBezTo>
                      <a:pt x="20500" y="108767"/>
                      <a:pt x="23624" y="104749"/>
                      <a:pt x="26748" y="100641"/>
                    </a:cubicBezTo>
                    <a:cubicBezTo>
                      <a:pt x="25677" y="102695"/>
                      <a:pt x="24517" y="104749"/>
                      <a:pt x="23445" y="106803"/>
                    </a:cubicBezTo>
                    <a:cubicBezTo>
                      <a:pt x="22553" y="108410"/>
                      <a:pt x="22642" y="110553"/>
                      <a:pt x="23624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0"/>
              <p:cNvSpPr/>
              <p:nvPr/>
            </p:nvSpPr>
            <p:spPr>
              <a:xfrm>
                <a:off x="3759018" y="319202"/>
                <a:ext cx="96239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44" extrusionOk="0">
                    <a:moveTo>
                      <a:pt x="88691" y="89777"/>
                    </a:moveTo>
                    <a:cubicBezTo>
                      <a:pt x="88780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28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09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722"/>
                    </a:moveTo>
                    <a:cubicBezTo>
                      <a:pt x="27107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285" y="77097"/>
                    </a:cubicBezTo>
                    <a:cubicBezTo>
                      <a:pt x="27374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0"/>
              <p:cNvSpPr/>
              <p:nvPr/>
            </p:nvSpPr>
            <p:spPr>
              <a:xfrm>
                <a:off x="3644188" y="464670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4" y="-238"/>
                      <a:pt x="68570" y="-2202"/>
                      <a:pt x="63929" y="2709"/>
                    </a:cubicBezTo>
                    <a:cubicBezTo>
                      <a:pt x="51344" y="16193"/>
                      <a:pt x="38760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1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2" y="71468"/>
                    </a:moveTo>
                    <a:cubicBezTo>
                      <a:pt x="56521" y="74147"/>
                      <a:pt x="56878" y="76736"/>
                      <a:pt x="57413" y="79237"/>
                    </a:cubicBezTo>
                    <a:cubicBezTo>
                      <a:pt x="55182" y="78880"/>
                      <a:pt x="53040" y="78522"/>
                      <a:pt x="50809" y="78165"/>
                    </a:cubicBezTo>
                    <a:cubicBezTo>
                      <a:pt x="52861" y="75933"/>
                      <a:pt x="54736" y="73790"/>
                      <a:pt x="56432" y="714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0"/>
              <p:cNvSpPr/>
              <p:nvPr/>
            </p:nvSpPr>
            <p:spPr>
              <a:xfrm>
                <a:off x="3727736" y="163138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4" y="122165"/>
                    </a:cubicBezTo>
                    <a:cubicBezTo>
                      <a:pt x="72223" y="125469"/>
                      <a:pt x="77399" y="109842"/>
                      <a:pt x="68831" y="104663"/>
                    </a:cubicBezTo>
                    <a:cubicBezTo>
                      <a:pt x="69099" y="103949"/>
                      <a:pt x="69277" y="103145"/>
                      <a:pt x="69277" y="102252"/>
                    </a:cubicBezTo>
                    <a:cubicBezTo>
                      <a:pt x="70081" y="83321"/>
                      <a:pt x="74632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1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89"/>
                      <a:pt x="-1322" y="96180"/>
                      <a:pt x="4658" y="99216"/>
                    </a:cubicBezTo>
                    <a:close/>
                    <a:moveTo>
                      <a:pt x="48749" y="94930"/>
                    </a:moveTo>
                    <a:cubicBezTo>
                      <a:pt x="48838" y="95912"/>
                      <a:pt x="48928" y="96805"/>
                      <a:pt x="49106" y="97787"/>
                    </a:cubicBezTo>
                    <a:cubicBezTo>
                      <a:pt x="47767" y="97341"/>
                      <a:pt x="46428" y="96805"/>
                      <a:pt x="45090" y="96269"/>
                    </a:cubicBezTo>
                    <a:cubicBezTo>
                      <a:pt x="46339" y="96090"/>
                      <a:pt x="47589" y="95644"/>
                      <a:pt x="48749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6" name="Google Shape;466;p10"/>
          <p:cNvGrpSpPr/>
          <p:nvPr/>
        </p:nvGrpSpPr>
        <p:grpSpPr>
          <a:xfrm>
            <a:off x="761028" y="-949157"/>
            <a:ext cx="593718" cy="1665253"/>
            <a:chOff x="2844040" y="-543246"/>
            <a:chExt cx="770462" cy="2160983"/>
          </a:xfrm>
        </p:grpSpPr>
        <p:grpSp>
          <p:nvGrpSpPr>
            <p:cNvPr id="467" name="Google Shape;467;p10"/>
            <p:cNvGrpSpPr/>
            <p:nvPr/>
          </p:nvGrpSpPr>
          <p:grpSpPr>
            <a:xfrm>
              <a:off x="2844040" y="-107906"/>
              <a:ext cx="581167" cy="1454274"/>
              <a:chOff x="2844040" y="-107906"/>
              <a:chExt cx="581167" cy="1454274"/>
            </a:xfrm>
          </p:grpSpPr>
          <p:sp>
            <p:nvSpPr>
              <p:cNvPr id="468" name="Google Shape;468;p10"/>
              <p:cNvSpPr/>
              <p:nvPr/>
            </p:nvSpPr>
            <p:spPr>
              <a:xfrm>
                <a:off x="3055064" y="874345"/>
                <a:ext cx="370143" cy="472023"/>
              </a:xfrm>
              <a:custGeom>
                <a:avLst/>
                <a:gdLst/>
                <a:ahLst/>
                <a:cxnLst/>
                <a:rect l="l" t="t" r="r" b="b"/>
                <a:pathLst>
                  <a:path w="370143" h="472023" extrusionOk="0">
                    <a:moveTo>
                      <a:pt x="21139" y="463768"/>
                    </a:moveTo>
                    <a:cubicBezTo>
                      <a:pt x="23460" y="466179"/>
                      <a:pt x="26227" y="467875"/>
                      <a:pt x="29261" y="469304"/>
                    </a:cubicBezTo>
                    <a:cubicBezTo>
                      <a:pt x="29707" y="469394"/>
                      <a:pt x="30064" y="469751"/>
                      <a:pt x="30511" y="469751"/>
                    </a:cubicBezTo>
                    <a:cubicBezTo>
                      <a:pt x="65052" y="483502"/>
                      <a:pt x="90400" y="431353"/>
                      <a:pt x="100039" y="407421"/>
                    </a:cubicBezTo>
                    <a:cubicBezTo>
                      <a:pt x="121014" y="354379"/>
                      <a:pt x="116551" y="294014"/>
                      <a:pt x="111374" y="236686"/>
                    </a:cubicBezTo>
                    <a:cubicBezTo>
                      <a:pt x="111910" y="232757"/>
                      <a:pt x="112713" y="228917"/>
                      <a:pt x="113159" y="224988"/>
                    </a:cubicBezTo>
                    <a:cubicBezTo>
                      <a:pt x="113873" y="220255"/>
                      <a:pt x="112088" y="216416"/>
                      <a:pt x="109410" y="213737"/>
                    </a:cubicBezTo>
                    <a:cubicBezTo>
                      <a:pt x="109143" y="211683"/>
                      <a:pt x="109054" y="209540"/>
                      <a:pt x="108786" y="207664"/>
                    </a:cubicBezTo>
                    <a:cubicBezTo>
                      <a:pt x="124048" y="220255"/>
                      <a:pt x="140114" y="232578"/>
                      <a:pt x="156893" y="243830"/>
                    </a:cubicBezTo>
                    <a:cubicBezTo>
                      <a:pt x="159035" y="245794"/>
                      <a:pt x="160999" y="247580"/>
                      <a:pt x="163141" y="249366"/>
                    </a:cubicBezTo>
                    <a:cubicBezTo>
                      <a:pt x="167782" y="253563"/>
                      <a:pt x="172513" y="257492"/>
                      <a:pt x="177332" y="261332"/>
                    </a:cubicBezTo>
                    <a:cubicBezTo>
                      <a:pt x="195451" y="276244"/>
                      <a:pt x="214372" y="289728"/>
                      <a:pt x="234097" y="300533"/>
                    </a:cubicBezTo>
                    <a:cubicBezTo>
                      <a:pt x="239095" y="303391"/>
                      <a:pt x="244272" y="306159"/>
                      <a:pt x="249628" y="308570"/>
                    </a:cubicBezTo>
                    <a:cubicBezTo>
                      <a:pt x="255964" y="311695"/>
                      <a:pt x="262480" y="314374"/>
                      <a:pt x="269085" y="316874"/>
                    </a:cubicBezTo>
                    <a:cubicBezTo>
                      <a:pt x="293005" y="325715"/>
                      <a:pt x="335668" y="336788"/>
                      <a:pt x="357088" y="322768"/>
                    </a:cubicBezTo>
                    <a:cubicBezTo>
                      <a:pt x="361819" y="319732"/>
                      <a:pt x="365478" y="315267"/>
                      <a:pt x="367888" y="309284"/>
                    </a:cubicBezTo>
                    <a:cubicBezTo>
                      <a:pt x="369495" y="304641"/>
                      <a:pt x="370298" y="299104"/>
                      <a:pt x="370120" y="292496"/>
                    </a:cubicBezTo>
                    <a:cubicBezTo>
                      <a:pt x="369316" y="271780"/>
                      <a:pt x="334061" y="234096"/>
                      <a:pt x="286132" y="192752"/>
                    </a:cubicBezTo>
                    <a:cubicBezTo>
                      <a:pt x="282473" y="189626"/>
                      <a:pt x="278903" y="186322"/>
                      <a:pt x="275243" y="183286"/>
                    </a:cubicBezTo>
                    <a:cubicBezTo>
                      <a:pt x="262926" y="172928"/>
                      <a:pt x="250074" y="162391"/>
                      <a:pt x="236775" y="151943"/>
                    </a:cubicBezTo>
                    <a:cubicBezTo>
                      <a:pt x="234454" y="150157"/>
                      <a:pt x="232223" y="148282"/>
                      <a:pt x="229902" y="146675"/>
                    </a:cubicBezTo>
                    <a:cubicBezTo>
                      <a:pt x="142613" y="77737"/>
                      <a:pt x="43542" y="11033"/>
                      <a:pt x="25959" y="1299"/>
                    </a:cubicBezTo>
                    <a:cubicBezTo>
                      <a:pt x="14981" y="-4862"/>
                      <a:pt x="5966" y="12551"/>
                      <a:pt x="16944" y="18801"/>
                    </a:cubicBezTo>
                    <a:cubicBezTo>
                      <a:pt x="37383" y="29964"/>
                      <a:pt x="53181" y="47912"/>
                      <a:pt x="68622" y="66486"/>
                    </a:cubicBezTo>
                    <a:cubicBezTo>
                      <a:pt x="60678" y="65057"/>
                      <a:pt x="52110" y="73183"/>
                      <a:pt x="58090" y="81220"/>
                    </a:cubicBezTo>
                    <a:cubicBezTo>
                      <a:pt x="58893" y="82292"/>
                      <a:pt x="59607" y="83363"/>
                      <a:pt x="60500" y="84524"/>
                    </a:cubicBezTo>
                    <a:cubicBezTo>
                      <a:pt x="60589" y="86131"/>
                      <a:pt x="60678" y="87649"/>
                      <a:pt x="60857" y="89078"/>
                    </a:cubicBezTo>
                    <a:cubicBezTo>
                      <a:pt x="60143" y="90239"/>
                      <a:pt x="59429" y="91400"/>
                      <a:pt x="58982" y="92650"/>
                    </a:cubicBezTo>
                    <a:cubicBezTo>
                      <a:pt x="58715" y="93007"/>
                      <a:pt x="58536" y="93454"/>
                      <a:pt x="58447" y="93900"/>
                    </a:cubicBezTo>
                    <a:cubicBezTo>
                      <a:pt x="57733" y="95954"/>
                      <a:pt x="57733" y="98365"/>
                      <a:pt x="58358" y="100865"/>
                    </a:cubicBezTo>
                    <a:cubicBezTo>
                      <a:pt x="58804" y="103008"/>
                      <a:pt x="59518" y="104884"/>
                      <a:pt x="60053" y="106938"/>
                    </a:cubicBezTo>
                    <a:lnTo>
                      <a:pt x="59697" y="106759"/>
                    </a:lnTo>
                    <a:cubicBezTo>
                      <a:pt x="56751" y="105330"/>
                      <a:pt x="53181" y="105062"/>
                      <a:pt x="49611" y="105866"/>
                    </a:cubicBezTo>
                    <a:cubicBezTo>
                      <a:pt x="50414" y="103187"/>
                      <a:pt x="51039" y="100597"/>
                      <a:pt x="51753" y="98008"/>
                    </a:cubicBezTo>
                    <a:cubicBezTo>
                      <a:pt x="55234" y="85685"/>
                      <a:pt x="35955" y="81488"/>
                      <a:pt x="32653" y="93632"/>
                    </a:cubicBezTo>
                    <a:cubicBezTo>
                      <a:pt x="31493" y="98097"/>
                      <a:pt x="30422" y="102383"/>
                      <a:pt x="29261" y="106670"/>
                    </a:cubicBezTo>
                    <a:cubicBezTo>
                      <a:pt x="29261" y="106848"/>
                      <a:pt x="29261" y="106848"/>
                      <a:pt x="29261" y="106848"/>
                    </a:cubicBezTo>
                    <a:cubicBezTo>
                      <a:pt x="8287" y="186948"/>
                      <a:pt x="-2335" y="268565"/>
                      <a:pt x="432" y="351522"/>
                    </a:cubicBezTo>
                    <a:cubicBezTo>
                      <a:pt x="522" y="353129"/>
                      <a:pt x="432" y="354647"/>
                      <a:pt x="522" y="356522"/>
                    </a:cubicBezTo>
                    <a:cubicBezTo>
                      <a:pt x="432" y="356969"/>
                      <a:pt x="254" y="357505"/>
                      <a:pt x="432" y="357951"/>
                    </a:cubicBezTo>
                    <a:cubicBezTo>
                      <a:pt x="700" y="385097"/>
                      <a:pt x="-1531" y="442604"/>
                      <a:pt x="21139" y="4637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0"/>
              <p:cNvSpPr/>
              <p:nvPr/>
            </p:nvSpPr>
            <p:spPr>
              <a:xfrm>
                <a:off x="2844040" y="542838"/>
                <a:ext cx="489030" cy="362295"/>
              </a:xfrm>
              <a:custGeom>
                <a:avLst/>
                <a:gdLst/>
                <a:ahLst/>
                <a:cxnLst/>
                <a:rect l="l" t="t" r="r" b="b"/>
                <a:pathLst>
                  <a:path w="489030" h="362295" extrusionOk="0">
                    <a:moveTo>
                      <a:pt x="23935" y="352541"/>
                    </a:moveTo>
                    <a:cubicBezTo>
                      <a:pt x="26345" y="354327"/>
                      <a:pt x="29112" y="355756"/>
                      <a:pt x="31879" y="356827"/>
                    </a:cubicBezTo>
                    <a:cubicBezTo>
                      <a:pt x="31879" y="356827"/>
                      <a:pt x="31879" y="356827"/>
                      <a:pt x="31879" y="357006"/>
                    </a:cubicBezTo>
                    <a:cubicBezTo>
                      <a:pt x="37502" y="359506"/>
                      <a:pt x="43928" y="361113"/>
                      <a:pt x="50354" y="361828"/>
                    </a:cubicBezTo>
                    <a:cubicBezTo>
                      <a:pt x="77398" y="364775"/>
                      <a:pt x="108904" y="353523"/>
                      <a:pt x="125773" y="336200"/>
                    </a:cubicBezTo>
                    <a:cubicBezTo>
                      <a:pt x="128004" y="333878"/>
                      <a:pt x="130057" y="331556"/>
                      <a:pt x="132110" y="328966"/>
                    </a:cubicBezTo>
                    <a:cubicBezTo>
                      <a:pt x="134877" y="325484"/>
                      <a:pt x="137733" y="321912"/>
                      <a:pt x="140321" y="317983"/>
                    </a:cubicBezTo>
                    <a:cubicBezTo>
                      <a:pt x="150229" y="303428"/>
                      <a:pt x="158797" y="286015"/>
                      <a:pt x="166473" y="267173"/>
                    </a:cubicBezTo>
                    <a:cubicBezTo>
                      <a:pt x="167990" y="263512"/>
                      <a:pt x="169507" y="259583"/>
                      <a:pt x="170935" y="255743"/>
                    </a:cubicBezTo>
                    <a:cubicBezTo>
                      <a:pt x="187090" y="212255"/>
                      <a:pt x="198336" y="163678"/>
                      <a:pt x="208511" y="127245"/>
                    </a:cubicBezTo>
                    <a:cubicBezTo>
                      <a:pt x="236179" y="184841"/>
                      <a:pt x="268222" y="241188"/>
                      <a:pt x="315793" y="284139"/>
                    </a:cubicBezTo>
                    <a:cubicBezTo>
                      <a:pt x="316954" y="285479"/>
                      <a:pt x="318471" y="286640"/>
                      <a:pt x="319721" y="287890"/>
                    </a:cubicBezTo>
                    <a:cubicBezTo>
                      <a:pt x="321684" y="289497"/>
                      <a:pt x="323648" y="291283"/>
                      <a:pt x="325969" y="293248"/>
                    </a:cubicBezTo>
                    <a:cubicBezTo>
                      <a:pt x="362116" y="322984"/>
                      <a:pt x="433429" y="366471"/>
                      <a:pt x="474307" y="328074"/>
                    </a:cubicBezTo>
                    <a:cubicBezTo>
                      <a:pt x="478681" y="324055"/>
                      <a:pt x="481894" y="319769"/>
                      <a:pt x="484125" y="315304"/>
                    </a:cubicBezTo>
                    <a:cubicBezTo>
                      <a:pt x="486446" y="310929"/>
                      <a:pt x="487874" y="306285"/>
                      <a:pt x="488409" y="301374"/>
                    </a:cubicBezTo>
                    <a:cubicBezTo>
                      <a:pt x="493854" y="266459"/>
                      <a:pt x="462348" y="223239"/>
                      <a:pt x="440034" y="200825"/>
                    </a:cubicBezTo>
                    <a:cubicBezTo>
                      <a:pt x="439856" y="200558"/>
                      <a:pt x="439499" y="200200"/>
                      <a:pt x="439409" y="200111"/>
                    </a:cubicBezTo>
                    <a:cubicBezTo>
                      <a:pt x="438874" y="199665"/>
                      <a:pt x="438606" y="199218"/>
                      <a:pt x="438071" y="198772"/>
                    </a:cubicBezTo>
                    <a:cubicBezTo>
                      <a:pt x="421380" y="182520"/>
                      <a:pt x="403351" y="169304"/>
                      <a:pt x="384965" y="157338"/>
                    </a:cubicBezTo>
                    <a:lnTo>
                      <a:pt x="384786" y="157338"/>
                    </a:lnTo>
                    <a:cubicBezTo>
                      <a:pt x="380859" y="154838"/>
                      <a:pt x="377289" y="152337"/>
                      <a:pt x="373362" y="150105"/>
                    </a:cubicBezTo>
                    <a:cubicBezTo>
                      <a:pt x="308029" y="110278"/>
                      <a:pt x="238411" y="83400"/>
                      <a:pt x="198425" y="4730"/>
                    </a:cubicBezTo>
                    <a:cubicBezTo>
                      <a:pt x="193160" y="-5361"/>
                      <a:pt x="179593" y="2408"/>
                      <a:pt x="181021" y="12052"/>
                    </a:cubicBezTo>
                    <a:cubicBezTo>
                      <a:pt x="132914" y="86347"/>
                      <a:pt x="71953" y="150730"/>
                      <a:pt x="23132" y="223685"/>
                    </a:cubicBezTo>
                    <a:cubicBezTo>
                      <a:pt x="22686" y="224311"/>
                      <a:pt x="22418" y="224846"/>
                      <a:pt x="21972" y="225471"/>
                    </a:cubicBezTo>
                    <a:cubicBezTo>
                      <a:pt x="19830" y="228865"/>
                      <a:pt x="17598" y="232615"/>
                      <a:pt x="15635" y="236634"/>
                    </a:cubicBezTo>
                    <a:cubicBezTo>
                      <a:pt x="-1681" y="271638"/>
                      <a:pt x="-11498" y="328609"/>
                      <a:pt x="23935" y="3525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0"/>
              <p:cNvSpPr/>
              <p:nvPr/>
            </p:nvSpPr>
            <p:spPr>
              <a:xfrm>
                <a:off x="2851352" y="211507"/>
                <a:ext cx="449408" cy="370054"/>
              </a:xfrm>
              <a:custGeom>
                <a:avLst/>
                <a:gdLst/>
                <a:ahLst/>
                <a:cxnLst/>
                <a:rect l="l" t="t" r="r" b="b"/>
                <a:pathLst>
                  <a:path w="449408" h="370054" extrusionOk="0">
                    <a:moveTo>
                      <a:pt x="112" y="220243"/>
                    </a:moveTo>
                    <a:cubicBezTo>
                      <a:pt x="826" y="234709"/>
                      <a:pt x="4753" y="248014"/>
                      <a:pt x="13143" y="258551"/>
                    </a:cubicBezTo>
                    <a:cubicBezTo>
                      <a:pt x="34206" y="284983"/>
                      <a:pt x="68480" y="284894"/>
                      <a:pt x="99450" y="274178"/>
                    </a:cubicBezTo>
                    <a:cubicBezTo>
                      <a:pt x="101146" y="273642"/>
                      <a:pt x="102842" y="273017"/>
                      <a:pt x="104538" y="272303"/>
                    </a:cubicBezTo>
                    <a:cubicBezTo>
                      <a:pt x="121050" y="265963"/>
                      <a:pt x="136401" y="256765"/>
                      <a:pt x="147736" y="247389"/>
                    </a:cubicBezTo>
                    <a:cubicBezTo>
                      <a:pt x="186740" y="214974"/>
                      <a:pt x="219228" y="162735"/>
                      <a:pt x="228779" y="110675"/>
                    </a:cubicBezTo>
                    <a:cubicBezTo>
                      <a:pt x="231367" y="189703"/>
                      <a:pt x="253859" y="261855"/>
                      <a:pt x="305358" y="321148"/>
                    </a:cubicBezTo>
                    <a:cubicBezTo>
                      <a:pt x="309196" y="325524"/>
                      <a:pt x="313569" y="329988"/>
                      <a:pt x="318300" y="334453"/>
                    </a:cubicBezTo>
                    <a:cubicBezTo>
                      <a:pt x="320620" y="336686"/>
                      <a:pt x="323119" y="338740"/>
                      <a:pt x="325708" y="340972"/>
                    </a:cubicBezTo>
                    <a:cubicBezTo>
                      <a:pt x="353465" y="364100"/>
                      <a:pt x="392112" y="381423"/>
                      <a:pt x="423797" y="360974"/>
                    </a:cubicBezTo>
                    <a:cubicBezTo>
                      <a:pt x="434418" y="354099"/>
                      <a:pt x="441291" y="346062"/>
                      <a:pt x="445039" y="337043"/>
                    </a:cubicBezTo>
                    <a:cubicBezTo>
                      <a:pt x="446646" y="334007"/>
                      <a:pt x="447538" y="330971"/>
                      <a:pt x="447985" y="327756"/>
                    </a:cubicBezTo>
                    <a:cubicBezTo>
                      <a:pt x="454232" y="300521"/>
                      <a:pt x="438881" y="268284"/>
                      <a:pt x="422190" y="244263"/>
                    </a:cubicBezTo>
                    <a:cubicBezTo>
                      <a:pt x="420673" y="241942"/>
                      <a:pt x="418977" y="239888"/>
                      <a:pt x="417460" y="237745"/>
                    </a:cubicBezTo>
                    <a:cubicBezTo>
                      <a:pt x="416121" y="235959"/>
                      <a:pt x="414782" y="234084"/>
                      <a:pt x="413444" y="232476"/>
                    </a:cubicBezTo>
                    <a:cubicBezTo>
                      <a:pt x="400859" y="216581"/>
                      <a:pt x="387471" y="201401"/>
                      <a:pt x="373904" y="186756"/>
                    </a:cubicBezTo>
                    <a:cubicBezTo>
                      <a:pt x="372209" y="184792"/>
                      <a:pt x="370424" y="182827"/>
                      <a:pt x="368728" y="180863"/>
                    </a:cubicBezTo>
                    <a:cubicBezTo>
                      <a:pt x="325975" y="133893"/>
                      <a:pt x="283669" y="88351"/>
                      <a:pt x="263855" y="24415"/>
                    </a:cubicBezTo>
                    <a:cubicBezTo>
                      <a:pt x="260106" y="12359"/>
                      <a:pt x="241363" y="18521"/>
                      <a:pt x="245112" y="30576"/>
                    </a:cubicBezTo>
                    <a:cubicBezTo>
                      <a:pt x="245290" y="31380"/>
                      <a:pt x="245647" y="32005"/>
                      <a:pt x="245826" y="32541"/>
                    </a:cubicBezTo>
                    <a:cubicBezTo>
                      <a:pt x="241899" y="29147"/>
                      <a:pt x="237168" y="26736"/>
                      <a:pt x="231902" y="25575"/>
                    </a:cubicBezTo>
                    <a:cubicBezTo>
                      <a:pt x="237257" y="23522"/>
                      <a:pt x="242345" y="21557"/>
                      <a:pt x="247343" y="19414"/>
                    </a:cubicBezTo>
                    <a:cubicBezTo>
                      <a:pt x="258857" y="14592"/>
                      <a:pt x="252698" y="-4160"/>
                      <a:pt x="241006" y="840"/>
                    </a:cubicBezTo>
                    <a:cubicBezTo>
                      <a:pt x="182992" y="25397"/>
                      <a:pt x="103288" y="45846"/>
                      <a:pt x="53931" y="91834"/>
                    </a:cubicBezTo>
                    <a:cubicBezTo>
                      <a:pt x="53753" y="91834"/>
                      <a:pt x="53753" y="91834"/>
                      <a:pt x="53753" y="91834"/>
                    </a:cubicBezTo>
                    <a:cubicBezTo>
                      <a:pt x="52682" y="92816"/>
                      <a:pt x="51789" y="93709"/>
                      <a:pt x="50897" y="94691"/>
                    </a:cubicBezTo>
                    <a:cubicBezTo>
                      <a:pt x="43578" y="101656"/>
                      <a:pt x="37062" y="109425"/>
                      <a:pt x="31350" y="117908"/>
                    </a:cubicBezTo>
                    <a:cubicBezTo>
                      <a:pt x="26709" y="124963"/>
                      <a:pt x="21800" y="133535"/>
                      <a:pt x="17427" y="143179"/>
                    </a:cubicBezTo>
                    <a:cubicBezTo>
                      <a:pt x="16713" y="144608"/>
                      <a:pt x="15999" y="146216"/>
                      <a:pt x="15463" y="147644"/>
                    </a:cubicBezTo>
                    <a:cubicBezTo>
                      <a:pt x="7430" y="166039"/>
                      <a:pt x="1183" y="187292"/>
                      <a:pt x="22" y="207473"/>
                    </a:cubicBezTo>
                    <a:cubicBezTo>
                      <a:pt x="22" y="211938"/>
                      <a:pt x="-67" y="216135"/>
                      <a:pt x="112" y="2202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0"/>
              <p:cNvSpPr/>
              <p:nvPr/>
            </p:nvSpPr>
            <p:spPr>
              <a:xfrm>
                <a:off x="2967250" y="-107906"/>
                <a:ext cx="376796" cy="394349"/>
              </a:xfrm>
              <a:custGeom>
                <a:avLst/>
                <a:gdLst/>
                <a:ahLst/>
                <a:cxnLst/>
                <a:rect l="l" t="t" r="r" b="b"/>
                <a:pathLst>
                  <a:path w="376796" h="394349" extrusionOk="0">
                    <a:moveTo>
                      <a:pt x="2921" y="208633"/>
                    </a:moveTo>
                    <a:cubicBezTo>
                      <a:pt x="5955" y="216045"/>
                      <a:pt x="9883" y="221938"/>
                      <a:pt x="14881" y="226135"/>
                    </a:cubicBezTo>
                    <a:cubicBezTo>
                      <a:pt x="14881" y="226135"/>
                      <a:pt x="14881" y="226135"/>
                      <a:pt x="14881" y="226314"/>
                    </a:cubicBezTo>
                    <a:cubicBezTo>
                      <a:pt x="18362" y="229618"/>
                      <a:pt x="22289" y="231940"/>
                      <a:pt x="26395" y="233547"/>
                    </a:cubicBezTo>
                    <a:cubicBezTo>
                      <a:pt x="38265" y="238280"/>
                      <a:pt x="52367" y="237655"/>
                      <a:pt x="66023" y="234261"/>
                    </a:cubicBezTo>
                    <a:cubicBezTo>
                      <a:pt x="70218" y="233279"/>
                      <a:pt x="74413" y="232118"/>
                      <a:pt x="78429" y="230600"/>
                    </a:cubicBezTo>
                    <a:cubicBezTo>
                      <a:pt x="87087" y="227475"/>
                      <a:pt x="95387" y="223456"/>
                      <a:pt x="102349" y="219259"/>
                    </a:cubicBezTo>
                    <a:cubicBezTo>
                      <a:pt x="106276" y="216848"/>
                      <a:pt x="110293" y="214259"/>
                      <a:pt x="114220" y="211580"/>
                    </a:cubicBezTo>
                    <a:cubicBezTo>
                      <a:pt x="120021" y="208008"/>
                      <a:pt x="125644" y="203722"/>
                      <a:pt x="130999" y="199525"/>
                    </a:cubicBezTo>
                    <a:cubicBezTo>
                      <a:pt x="145369" y="188184"/>
                      <a:pt x="158489" y="175415"/>
                      <a:pt x="170539" y="161752"/>
                    </a:cubicBezTo>
                    <a:cubicBezTo>
                      <a:pt x="174555" y="223367"/>
                      <a:pt x="184284" y="285964"/>
                      <a:pt x="222484" y="336328"/>
                    </a:cubicBezTo>
                    <a:cubicBezTo>
                      <a:pt x="224358" y="338739"/>
                      <a:pt x="226233" y="340971"/>
                      <a:pt x="228196" y="343382"/>
                    </a:cubicBezTo>
                    <a:cubicBezTo>
                      <a:pt x="231677" y="347490"/>
                      <a:pt x="235426" y="351508"/>
                      <a:pt x="239531" y="355526"/>
                    </a:cubicBezTo>
                    <a:cubicBezTo>
                      <a:pt x="265593" y="381244"/>
                      <a:pt x="302812" y="402675"/>
                      <a:pt x="338067" y="391156"/>
                    </a:cubicBezTo>
                    <a:cubicBezTo>
                      <a:pt x="340834" y="390263"/>
                      <a:pt x="343422" y="389102"/>
                      <a:pt x="345921" y="388031"/>
                    </a:cubicBezTo>
                    <a:cubicBezTo>
                      <a:pt x="351723" y="385173"/>
                      <a:pt x="356453" y="381780"/>
                      <a:pt x="360470" y="377851"/>
                    </a:cubicBezTo>
                    <a:cubicBezTo>
                      <a:pt x="375107" y="363117"/>
                      <a:pt x="378499" y="341150"/>
                      <a:pt x="376089" y="319272"/>
                    </a:cubicBezTo>
                    <a:cubicBezTo>
                      <a:pt x="375821" y="316414"/>
                      <a:pt x="375286" y="313468"/>
                      <a:pt x="374661" y="310699"/>
                    </a:cubicBezTo>
                    <a:cubicBezTo>
                      <a:pt x="373947" y="306770"/>
                      <a:pt x="373144" y="302931"/>
                      <a:pt x="372162" y="299180"/>
                    </a:cubicBezTo>
                    <a:cubicBezTo>
                      <a:pt x="365646" y="274623"/>
                      <a:pt x="357078" y="251228"/>
                      <a:pt x="347349" y="228100"/>
                    </a:cubicBezTo>
                    <a:cubicBezTo>
                      <a:pt x="346100" y="225332"/>
                      <a:pt x="344850" y="222742"/>
                      <a:pt x="343779" y="219974"/>
                    </a:cubicBezTo>
                    <a:cubicBezTo>
                      <a:pt x="315307" y="154430"/>
                      <a:pt x="279874" y="91922"/>
                      <a:pt x="266575" y="19324"/>
                    </a:cubicBezTo>
                    <a:cubicBezTo>
                      <a:pt x="265861" y="14770"/>
                      <a:pt x="262737" y="12091"/>
                      <a:pt x="259256" y="11019"/>
                    </a:cubicBezTo>
                    <a:cubicBezTo>
                      <a:pt x="259703" y="4411"/>
                      <a:pt x="254615" y="-2554"/>
                      <a:pt x="247118" y="929"/>
                    </a:cubicBezTo>
                    <a:cubicBezTo>
                      <a:pt x="195886" y="24592"/>
                      <a:pt x="130375" y="44505"/>
                      <a:pt x="81018" y="77456"/>
                    </a:cubicBezTo>
                    <a:cubicBezTo>
                      <a:pt x="78251" y="79153"/>
                      <a:pt x="75395" y="81206"/>
                      <a:pt x="72806" y="83260"/>
                    </a:cubicBezTo>
                    <a:cubicBezTo>
                      <a:pt x="67808" y="86654"/>
                      <a:pt x="62988" y="90583"/>
                      <a:pt x="58436" y="94422"/>
                    </a:cubicBezTo>
                    <a:cubicBezTo>
                      <a:pt x="32642" y="116747"/>
                      <a:pt x="-11806" y="171664"/>
                      <a:pt x="2921" y="2086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0"/>
              <p:cNvSpPr/>
              <p:nvPr/>
            </p:nvSpPr>
            <p:spPr>
              <a:xfrm>
                <a:off x="3179589" y="-15597"/>
                <a:ext cx="163838" cy="295810"/>
              </a:xfrm>
              <a:custGeom>
                <a:avLst/>
                <a:gdLst/>
                <a:ahLst/>
                <a:cxnLst/>
                <a:rect l="l" t="t" r="r" b="b"/>
                <a:pathLst>
                  <a:path w="163838" h="295810" extrusionOk="0">
                    <a:moveTo>
                      <a:pt x="28620" y="225445"/>
                    </a:moveTo>
                    <a:cubicBezTo>
                      <a:pt x="24604" y="233482"/>
                      <a:pt x="18981" y="242144"/>
                      <a:pt x="15857" y="251163"/>
                    </a:cubicBezTo>
                    <a:cubicBezTo>
                      <a:pt x="19338" y="255270"/>
                      <a:pt x="23086" y="259289"/>
                      <a:pt x="27192" y="263307"/>
                    </a:cubicBezTo>
                    <a:cubicBezTo>
                      <a:pt x="35403" y="252681"/>
                      <a:pt x="39152" y="235893"/>
                      <a:pt x="43704" y="223927"/>
                    </a:cubicBezTo>
                    <a:cubicBezTo>
                      <a:pt x="46203" y="217498"/>
                      <a:pt x="49595" y="210890"/>
                      <a:pt x="51469" y="204014"/>
                    </a:cubicBezTo>
                    <a:cubicBezTo>
                      <a:pt x="73158" y="239822"/>
                      <a:pt x="101094" y="271790"/>
                      <a:pt x="133671" y="295811"/>
                    </a:cubicBezTo>
                    <a:cubicBezTo>
                      <a:pt x="139473" y="292954"/>
                      <a:pt x="144203" y="289560"/>
                      <a:pt x="148220" y="285631"/>
                    </a:cubicBezTo>
                    <a:cubicBezTo>
                      <a:pt x="127602" y="267236"/>
                      <a:pt x="109127" y="248216"/>
                      <a:pt x="92883" y="228303"/>
                    </a:cubicBezTo>
                    <a:cubicBezTo>
                      <a:pt x="115731" y="231785"/>
                      <a:pt x="140811" y="230356"/>
                      <a:pt x="163839" y="227052"/>
                    </a:cubicBezTo>
                    <a:cubicBezTo>
                      <a:pt x="163571" y="224195"/>
                      <a:pt x="163036" y="221248"/>
                      <a:pt x="162411" y="218480"/>
                    </a:cubicBezTo>
                    <a:cubicBezTo>
                      <a:pt x="136349" y="215801"/>
                      <a:pt x="108591" y="213747"/>
                      <a:pt x="83422" y="216605"/>
                    </a:cubicBezTo>
                    <a:cubicBezTo>
                      <a:pt x="65214" y="192852"/>
                      <a:pt x="50219" y="167402"/>
                      <a:pt x="37902" y="139988"/>
                    </a:cubicBezTo>
                    <a:cubicBezTo>
                      <a:pt x="70480" y="140345"/>
                      <a:pt x="102968" y="139363"/>
                      <a:pt x="135189" y="135791"/>
                    </a:cubicBezTo>
                    <a:cubicBezTo>
                      <a:pt x="133939" y="133023"/>
                      <a:pt x="132689" y="130433"/>
                      <a:pt x="131618" y="127665"/>
                    </a:cubicBezTo>
                    <a:cubicBezTo>
                      <a:pt x="98863" y="129094"/>
                      <a:pt x="66017" y="129719"/>
                      <a:pt x="32904" y="128290"/>
                    </a:cubicBezTo>
                    <a:cubicBezTo>
                      <a:pt x="17374" y="90250"/>
                      <a:pt x="7199" y="48280"/>
                      <a:pt x="2648" y="685"/>
                    </a:cubicBezTo>
                    <a:cubicBezTo>
                      <a:pt x="2648" y="-119"/>
                      <a:pt x="1219" y="-297"/>
                      <a:pt x="1219" y="596"/>
                    </a:cubicBezTo>
                    <a:cubicBezTo>
                      <a:pt x="-4850" y="64532"/>
                      <a:pt x="12019" y="134094"/>
                      <a:pt x="45489" y="193745"/>
                    </a:cubicBezTo>
                    <a:cubicBezTo>
                      <a:pt x="38617" y="203567"/>
                      <a:pt x="33886" y="214819"/>
                      <a:pt x="28620" y="2254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0"/>
              <p:cNvSpPr/>
              <p:nvPr/>
            </p:nvSpPr>
            <p:spPr>
              <a:xfrm>
                <a:off x="2982041" y="-46077"/>
                <a:ext cx="204337" cy="172521"/>
              </a:xfrm>
              <a:custGeom>
                <a:avLst/>
                <a:gdLst/>
                <a:ahLst/>
                <a:cxnLst/>
                <a:rect l="l" t="t" r="r" b="b"/>
                <a:pathLst>
                  <a:path w="204337" h="172521" extrusionOk="0">
                    <a:moveTo>
                      <a:pt x="0" y="164306"/>
                    </a:moveTo>
                    <a:cubicBezTo>
                      <a:pt x="0" y="164306"/>
                      <a:pt x="0" y="164306"/>
                      <a:pt x="0" y="164485"/>
                    </a:cubicBezTo>
                    <a:cubicBezTo>
                      <a:pt x="3481" y="167789"/>
                      <a:pt x="7408" y="170111"/>
                      <a:pt x="11514" y="171718"/>
                    </a:cubicBezTo>
                    <a:cubicBezTo>
                      <a:pt x="27669" y="149304"/>
                      <a:pt x="44180" y="128588"/>
                      <a:pt x="61228" y="109478"/>
                    </a:cubicBezTo>
                    <a:cubicBezTo>
                      <a:pt x="55426" y="128230"/>
                      <a:pt x="49268" y="151983"/>
                      <a:pt x="51142" y="172522"/>
                    </a:cubicBezTo>
                    <a:cubicBezTo>
                      <a:pt x="55337" y="171539"/>
                      <a:pt x="59532" y="170378"/>
                      <a:pt x="63549" y="168860"/>
                    </a:cubicBezTo>
                    <a:cubicBezTo>
                      <a:pt x="63549" y="162878"/>
                      <a:pt x="63191" y="156805"/>
                      <a:pt x="63370" y="150912"/>
                    </a:cubicBezTo>
                    <a:cubicBezTo>
                      <a:pt x="63816" y="135910"/>
                      <a:pt x="65423" y="120551"/>
                      <a:pt x="67476" y="105728"/>
                    </a:cubicBezTo>
                    <a:cubicBezTo>
                      <a:pt x="67565" y="104656"/>
                      <a:pt x="67208" y="104031"/>
                      <a:pt x="66583" y="103584"/>
                    </a:cubicBezTo>
                    <a:cubicBezTo>
                      <a:pt x="75955" y="93494"/>
                      <a:pt x="85505" y="83850"/>
                      <a:pt x="95412" y="74652"/>
                    </a:cubicBezTo>
                    <a:cubicBezTo>
                      <a:pt x="94966" y="86350"/>
                      <a:pt x="95501" y="98048"/>
                      <a:pt x="95858" y="109746"/>
                    </a:cubicBezTo>
                    <a:cubicBezTo>
                      <a:pt x="96394" y="123051"/>
                      <a:pt x="96483" y="136803"/>
                      <a:pt x="99339" y="149840"/>
                    </a:cubicBezTo>
                    <a:cubicBezTo>
                      <a:pt x="105141" y="146268"/>
                      <a:pt x="110763" y="141982"/>
                      <a:pt x="116119" y="137785"/>
                    </a:cubicBezTo>
                    <a:cubicBezTo>
                      <a:pt x="115583" y="128052"/>
                      <a:pt x="114155" y="118408"/>
                      <a:pt x="112906" y="108853"/>
                    </a:cubicBezTo>
                    <a:cubicBezTo>
                      <a:pt x="111031" y="94655"/>
                      <a:pt x="109335" y="79742"/>
                      <a:pt x="105319" y="65990"/>
                    </a:cubicBezTo>
                    <a:cubicBezTo>
                      <a:pt x="134059" y="41077"/>
                      <a:pt x="165922" y="19377"/>
                      <a:pt x="204212" y="804"/>
                    </a:cubicBezTo>
                    <a:cubicBezTo>
                      <a:pt x="204479" y="625"/>
                      <a:pt x="204301" y="0"/>
                      <a:pt x="203855" y="0"/>
                    </a:cubicBezTo>
                    <a:cubicBezTo>
                      <a:pt x="176811" y="8662"/>
                      <a:pt x="149589" y="21074"/>
                      <a:pt x="123705" y="36969"/>
                    </a:cubicBezTo>
                    <a:cubicBezTo>
                      <a:pt x="104605" y="29914"/>
                      <a:pt x="85505" y="21967"/>
                      <a:pt x="66137" y="15716"/>
                    </a:cubicBezTo>
                    <a:cubicBezTo>
                      <a:pt x="63370" y="17413"/>
                      <a:pt x="60514" y="19467"/>
                      <a:pt x="57926" y="21521"/>
                    </a:cubicBezTo>
                    <a:cubicBezTo>
                      <a:pt x="76758" y="30093"/>
                      <a:pt x="98000" y="35808"/>
                      <a:pt x="118350" y="40184"/>
                    </a:cubicBezTo>
                    <a:cubicBezTo>
                      <a:pt x="69171" y="71438"/>
                      <a:pt x="25527" y="114121"/>
                      <a:pt x="0" y="164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0"/>
              <p:cNvSpPr/>
              <p:nvPr/>
            </p:nvSpPr>
            <p:spPr>
              <a:xfrm>
                <a:off x="3083438" y="290232"/>
                <a:ext cx="215899" cy="262247"/>
              </a:xfrm>
              <a:custGeom>
                <a:avLst/>
                <a:gdLst/>
                <a:ahLst/>
                <a:cxnLst/>
                <a:rect l="l" t="t" r="r" b="b"/>
                <a:pathLst>
                  <a:path w="215899" h="262247" extrusionOk="0">
                    <a:moveTo>
                      <a:pt x="96746" y="170718"/>
                    </a:moveTo>
                    <a:cubicBezTo>
                      <a:pt x="99780" y="199204"/>
                      <a:pt x="94247" y="227779"/>
                      <a:pt x="86303" y="255729"/>
                    </a:cubicBezTo>
                    <a:cubicBezTo>
                      <a:pt x="88624" y="257961"/>
                      <a:pt x="91123" y="260015"/>
                      <a:pt x="93711" y="262247"/>
                    </a:cubicBezTo>
                    <a:cubicBezTo>
                      <a:pt x="103083" y="236441"/>
                      <a:pt x="108617" y="207955"/>
                      <a:pt x="108349" y="182148"/>
                    </a:cubicBezTo>
                    <a:cubicBezTo>
                      <a:pt x="139498" y="211795"/>
                      <a:pt x="175200" y="237155"/>
                      <a:pt x="212954" y="258318"/>
                    </a:cubicBezTo>
                    <a:cubicBezTo>
                      <a:pt x="214560" y="255282"/>
                      <a:pt x="215453" y="252246"/>
                      <a:pt x="215899" y="249032"/>
                    </a:cubicBezTo>
                    <a:cubicBezTo>
                      <a:pt x="176360" y="226261"/>
                      <a:pt x="139320" y="198311"/>
                      <a:pt x="107099" y="165718"/>
                    </a:cubicBezTo>
                    <a:cubicBezTo>
                      <a:pt x="106385" y="163842"/>
                      <a:pt x="105046" y="162681"/>
                      <a:pt x="103261" y="162324"/>
                    </a:cubicBezTo>
                    <a:cubicBezTo>
                      <a:pt x="103083" y="162056"/>
                      <a:pt x="102904" y="161878"/>
                      <a:pt x="102726" y="161699"/>
                    </a:cubicBezTo>
                    <a:cubicBezTo>
                      <a:pt x="131019" y="165360"/>
                      <a:pt x="161097" y="167950"/>
                      <a:pt x="190016" y="165628"/>
                    </a:cubicBezTo>
                    <a:cubicBezTo>
                      <a:pt x="188498" y="163307"/>
                      <a:pt x="186802" y="161253"/>
                      <a:pt x="185285" y="159110"/>
                    </a:cubicBezTo>
                    <a:cubicBezTo>
                      <a:pt x="155742" y="159288"/>
                      <a:pt x="126646" y="159467"/>
                      <a:pt x="96746" y="155448"/>
                    </a:cubicBezTo>
                    <a:cubicBezTo>
                      <a:pt x="82555" y="140268"/>
                      <a:pt x="69613" y="124284"/>
                      <a:pt x="57742" y="107496"/>
                    </a:cubicBezTo>
                    <a:cubicBezTo>
                      <a:pt x="85678" y="109818"/>
                      <a:pt x="113793" y="109550"/>
                      <a:pt x="141730" y="108121"/>
                    </a:cubicBezTo>
                    <a:cubicBezTo>
                      <a:pt x="140034" y="106157"/>
                      <a:pt x="138249" y="104192"/>
                      <a:pt x="136553" y="102227"/>
                    </a:cubicBezTo>
                    <a:cubicBezTo>
                      <a:pt x="108706" y="101602"/>
                      <a:pt x="80948" y="100709"/>
                      <a:pt x="53190" y="100977"/>
                    </a:cubicBezTo>
                    <a:cubicBezTo>
                      <a:pt x="32394" y="70438"/>
                      <a:pt x="15704" y="37130"/>
                      <a:pt x="4280" y="1411"/>
                    </a:cubicBezTo>
                    <a:cubicBezTo>
                      <a:pt x="3387" y="-1178"/>
                      <a:pt x="-630" y="72"/>
                      <a:pt x="85" y="2929"/>
                    </a:cubicBezTo>
                    <a:cubicBezTo>
                      <a:pt x="16061" y="68384"/>
                      <a:pt x="51048" y="124284"/>
                      <a:pt x="96746" y="1707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0"/>
              <p:cNvSpPr/>
              <p:nvPr/>
            </p:nvSpPr>
            <p:spPr>
              <a:xfrm>
                <a:off x="2851371" y="270384"/>
                <a:ext cx="212699" cy="161366"/>
              </a:xfrm>
              <a:custGeom>
                <a:avLst/>
                <a:gdLst/>
                <a:ahLst/>
                <a:cxnLst/>
                <a:rect l="l" t="t" r="r" b="b"/>
                <a:pathLst>
                  <a:path w="212699" h="161366" extrusionOk="0">
                    <a:moveTo>
                      <a:pt x="93" y="161366"/>
                    </a:moveTo>
                    <a:cubicBezTo>
                      <a:pt x="21960" y="133774"/>
                      <a:pt x="45880" y="111003"/>
                      <a:pt x="81403" y="90375"/>
                    </a:cubicBezTo>
                    <a:cubicBezTo>
                      <a:pt x="86133" y="87607"/>
                      <a:pt x="91042" y="84839"/>
                      <a:pt x="95773" y="81892"/>
                    </a:cubicBezTo>
                    <a:cubicBezTo>
                      <a:pt x="96040" y="81713"/>
                      <a:pt x="96397" y="81535"/>
                      <a:pt x="96844" y="81356"/>
                    </a:cubicBezTo>
                    <a:cubicBezTo>
                      <a:pt x="136918" y="57246"/>
                      <a:pt x="176368" y="30636"/>
                      <a:pt x="212426" y="989"/>
                    </a:cubicBezTo>
                    <a:cubicBezTo>
                      <a:pt x="213051" y="453"/>
                      <a:pt x="212516" y="-261"/>
                      <a:pt x="211712" y="96"/>
                    </a:cubicBezTo>
                    <a:cubicBezTo>
                      <a:pt x="186454" y="13848"/>
                      <a:pt x="161195" y="29296"/>
                      <a:pt x="136115" y="45638"/>
                    </a:cubicBezTo>
                    <a:cubicBezTo>
                      <a:pt x="121924" y="41976"/>
                      <a:pt x="107286" y="39297"/>
                      <a:pt x="92916" y="36708"/>
                    </a:cubicBezTo>
                    <a:cubicBezTo>
                      <a:pt x="80064" y="34386"/>
                      <a:pt x="66854" y="34118"/>
                      <a:pt x="54091" y="33047"/>
                    </a:cubicBezTo>
                    <a:cubicBezTo>
                      <a:pt x="53913" y="33047"/>
                      <a:pt x="53913" y="33047"/>
                      <a:pt x="53913" y="33047"/>
                    </a:cubicBezTo>
                    <a:cubicBezTo>
                      <a:pt x="52842" y="34029"/>
                      <a:pt x="51949" y="34922"/>
                      <a:pt x="51057" y="35904"/>
                    </a:cubicBezTo>
                    <a:cubicBezTo>
                      <a:pt x="66676" y="40101"/>
                      <a:pt x="81938" y="45459"/>
                      <a:pt x="98093" y="48406"/>
                    </a:cubicBezTo>
                    <a:cubicBezTo>
                      <a:pt x="106483" y="50013"/>
                      <a:pt x="115587" y="52513"/>
                      <a:pt x="124423" y="53138"/>
                    </a:cubicBezTo>
                    <a:cubicBezTo>
                      <a:pt x="105858" y="65283"/>
                      <a:pt x="87829" y="78052"/>
                      <a:pt x="70157" y="90911"/>
                    </a:cubicBezTo>
                    <a:cubicBezTo>
                      <a:pt x="52574" y="89036"/>
                      <a:pt x="35169" y="86446"/>
                      <a:pt x="17587" y="84392"/>
                    </a:cubicBezTo>
                    <a:cubicBezTo>
                      <a:pt x="16872" y="85821"/>
                      <a:pt x="16158" y="87428"/>
                      <a:pt x="15623" y="88857"/>
                    </a:cubicBezTo>
                    <a:cubicBezTo>
                      <a:pt x="33206" y="91268"/>
                      <a:pt x="51146" y="91893"/>
                      <a:pt x="68461" y="92072"/>
                    </a:cubicBezTo>
                    <a:cubicBezTo>
                      <a:pt x="59536" y="98501"/>
                      <a:pt x="50432" y="105109"/>
                      <a:pt x="41863" y="111717"/>
                    </a:cubicBezTo>
                    <a:cubicBezTo>
                      <a:pt x="27226" y="122701"/>
                      <a:pt x="13035" y="134934"/>
                      <a:pt x="271" y="148686"/>
                    </a:cubicBezTo>
                    <a:cubicBezTo>
                      <a:pt x="4" y="153062"/>
                      <a:pt x="-86" y="157259"/>
                      <a:pt x="93" y="1613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10"/>
              <p:cNvSpPr/>
              <p:nvPr/>
            </p:nvSpPr>
            <p:spPr>
              <a:xfrm>
                <a:off x="2938322" y="351718"/>
                <a:ext cx="17657" cy="133966"/>
              </a:xfrm>
              <a:custGeom>
                <a:avLst/>
                <a:gdLst/>
                <a:ahLst/>
                <a:cxnLst/>
                <a:rect l="l" t="t" r="r" b="b"/>
                <a:pathLst>
                  <a:path w="17657" h="133966" extrusionOk="0">
                    <a:moveTo>
                      <a:pt x="12570" y="133967"/>
                    </a:moveTo>
                    <a:cubicBezTo>
                      <a:pt x="14266" y="133431"/>
                      <a:pt x="15961" y="132806"/>
                      <a:pt x="17657" y="132092"/>
                    </a:cubicBezTo>
                    <a:cubicBezTo>
                      <a:pt x="15872" y="88247"/>
                      <a:pt x="12748" y="44581"/>
                      <a:pt x="10785" y="736"/>
                    </a:cubicBezTo>
                    <a:cubicBezTo>
                      <a:pt x="10785" y="111"/>
                      <a:pt x="10428" y="-68"/>
                      <a:pt x="9981" y="22"/>
                    </a:cubicBezTo>
                    <a:cubicBezTo>
                      <a:pt x="9535" y="200"/>
                      <a:pt x="9178" y="379"/>
                      <a:pt x="8910" y="557"/>
                    </a:cubicBezTo>
                    <a:cubicBezTo>
                      <a:pt x="-3853" y="42795"/>
                      <a:pt x="-3139" y="92444"/>
                      <a:pt x="12570" y="1339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0"/>
              <p:cNvSpPr/>
              <p:nvPr/>
            </p:nvSpPr>
            <p:spPr>
              <a:xfrm>
                <a:off x="2859586" y="636601"/>
                <a:ext cx="158403" cy="268154"/>
              </a:xfrm>
              <a:custGeom>
                <a:avLst/>
                <a:gdLst/>
                <a:ahLst/>
                <a:cxnLst/>
                <a:rect l="l" t="t" r="r" b="b"/>
                <a:pathLst>
                  <a:path w="158403" h="268154" extrusionOk="0">
                    <a:moveTo>
                      <a:pt x="56140" y="139388"/>
                    </a:moveTo>
                    <a:cubicBezTo>
                      <a:pt x="36951" y="178500"/>
                      <a:pt x="23117" y="219845"/>
                      <a:pt x="16244" y="263154"/>
                    </a:cubicBezTo>
                    <a:cubicBezTo>
                      <a:pt x="16244" y="263154"/>
                      <a:pt x="16244" y="263154"/>
                      <a:pt x="16244" y="263332"/>
                    </a:cubicBezTo>
                    <a:cubicBezTo>
                      <a:pt x="21867" y="265833"/>
                      <a:pt x="28293" y="267440"/>
                      <a:pt x="34719" y="268154"/>
                    </a:cubicBezTo>
                    <a:cubicBezTo>
                      <a:pt x="42841" y="234221"/>
                      <a:pt x="52481" y="201271"/>
                      <a:pt x="64262" y="169392"/>
                    </a:cubicBezTo>
                    <a:cubicBezTo>
                      <a:pt x="68814" y="184215"/>
                      <a:pt x="77382" y="197342"/>
                      <a:pt x="88985" y="209308"/>
                    </a:cubicBezTo>
                    <a:cubicBezTo>
                      <a:pt x="97464" y="218148"/>
                      <a:pt x="106747" y="226988"/>
                      <a:pt x="116475" y="235204"/>
                    </a:cubicBezTo>
                    <a:cubicBezTo>
                      <a:pt x="119242" y="231721"/>
                      <a:pt x="122098" y="228149"/>
                      <a:pt x="124687" y="224220"/>
                    </a:cubicBezTo>
                    <a:cubicBezTo>
                      <a:pt x="118171" y="219220"/>
                      <a:pt x="111567" y="213773"/>
                      <a:pt x="105408" y="207879"/>
                    </a:cubicBezTo>
                    <a:cubicBezTo>
                      <a:pt x="88985" y="192252"/>
                      <a:pt x="80060" y="174928"/>
                      <a:pt x="69082" y="156623"/>
                    </a:cubicBezTo>
                    <a:cubicBezTo>
                      <a:pt x="76311" y="138495"/>
                      <a:pt x="84166" y="120725"/>
                      <a:pt x="93002" y="103402"/>
                    </a:cubicBezTo>
                    <a:cubicBezTo>
                      <a:pt x="103266" y="131977"/>
                      <a:pt x="124776" y="157248"/>
                      <a:pt x="150749" y="173410"/>
                    </a:cubicBezTo>
                    <a:cubicBezTo>
                      <a:pt x="152266" y="169749"/>
                      <a:pt x="153783" y="165820"/>
                      <a:pt x="155211" y="161980"/>
                    </a:cubicBezTo>
                    <a:cubicBezTo>
                      <a:pt x="132809" y="143049"/>
                      <a:pt x="113798" y="122333"/>
                      <a:pt x="95412" y="98669"/>
                    </a:cubicBezTo>
                    <a:cubicBezTo>
                      <a:pt x="112370" y="65718"/>
                      <a:pt x="132898" y="34197"/>
                      <a:pt x="157710" y="4282"/>
                    </a:cubicBezTo>
                    <a:cubicBezTo>
                      <a:pt x="159942" y="1692"/>
                      <a:pt x="156282" y="-1612"/>
                      <a:pt x="153873" y="889"/>
                    </a:cubicBezTo>
                    <a:cubicBezTo>
                      <a:pt x="116475" y="40447"/>
                      <a:pt x="83719" y="85006"/>
                      <a:pt x="59086" y="133316"/>
                    </a:cubicBezTo>
                    <a:cubicBezTo>
                      <a:pt x="41860" y="131887"/>
                      <a:pt x="24098" y="131709"/>
                      <a:pt x="6337" y="131709"/>
                    </a:cubicBezTo>
                    <a:cubicBezTo>
                      <a:pt x="4195" y="135102"/>
                      <a:pt x="1963" y="138852"/>
                      <a:pt x="0" y="142871"/>
                    </a:cubicBezTo>
                    <a:cubicBezTo>
                      <a:pt x="19189" y="143674"/>
                      <a:pt x="38289" y="142692"/>
                      <a:pt x="56140" y="1393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0"/>
              <p:cNvSpPr/>
              <p:nvPr/>
            </p:nvSpPr>
            <p:spPr>
              <a:xfrm>
                <a:off x="3050149" y="623080"/>
                <a:ext cx="282389" cy="235151"/>
              </a:xfrm>
              <a:custGeom>
                <a:avLst/>
                <a:gdLst/>
                <a:ahLst/>
                <a:cxnLst/>
                <a:rect l="l" t="t" r="r" b="b"/>
                <a:pathLst>
                  <a:path w="282389" h="235151" extrusionOk="0">
                    <a:moveTo>
                      <a:pt x="128071" y="130138"/>
                    </a:moveTo>
                    <a:cubicBezTo>
                      <a:pt x="121912" y="146837"/>
                      <a:pt x="117093" y="163446"/>
                      <a:pt x="113790" y="180948"/>
                    </a:cubicBezTo>
                    <a:cubicBezTo>
                      <a:pt x="112273" y="188449"/>
                      <a:pt x="110667" y="196218"/>
                      <a:pt x="109685" y="203987"/>
                    </a:cubicBezTo>
                    <a:cubicBezTo>
                      <a:pt x="110845" y="205326"/>
                      <a:pt x="112362" y="206487"/>
                      <a:pt x="113612" y="207737"/>
                    </a:cubicBezTo>
                    <a:cubicBezTo>
                      <a:pt x="115575" y="209344"/>
                      <a:pt x="117539" y="211130"/>
                      <a:pt x="119860" y="213095"/>
                    </a:cubicBezTo>
                    <a:cubicBezTo>
                      <a:pt x="121555" y="203272"/>
                      <a:pt x="121912" y="192825"/>
                      <a:pt x="123340" y="183181"/>
                    </a:cubicBezTo>
                    <a:cubicBezTo>
                      <a:pt x="125750" y="166214"/>
                      <a:pt x="128517" y="149426"/>
                      <a:pt x="131105" y="132549"/>
                    </a:cubicBezTo>
                    <a:cubicBezTo>
                      <a:pt x="134676" y="135496"/>
                      <a:pt x="138514" y="138443"/>
                      <a:pt x="142084" y="141300"/>
                    </a:cubicBezTo>
                    <a:cubicBezTo>
                      <a:pt x="185193" y="175501"/>
                      <a:pt x="230623" y="207112"/>
                      <a:pt x="278106" y="235151"/>
                    </a:cubicBezTo>
                    <a:cubicBezTo>
                      <a:pt x="280426" y="230776"/>
                      <a:pt x="281854" y="226132"/>
                      <a:pt x="282390" y="221221"/>
                    </a:cubicBezTo>
                    <a:cubicBezTo>
                      <a:pt x="242404" y="196575"/>
                      <a:pt x="202687" y="170143"/>
                      <a:pt x="164397" y="142104"/>
                    </a:cubicBezTo>
                    <a:cubicBezTo>
                      <a:pt x="187424" y="134603"/>
                      <a:pt x="210630" y="127370"/>
                      <a:pt x="234014" y="120673"/>
                    </a:cubicBezTo>
                    <a:cubicBezTo>
                      <a:pt x="233836" y="120405"/>
                      <a:pt x="233479" y="120048"/>
                      <a:pt x="233390" y="119958"/>
                    </a:cubicBezTo>
                    <a:cubicBezTo>
                      <a:pt x="208667" y="125941"/>
                      <a:pt x="184033" y="132460"/>
                      <a:pt x="159399" y="138443"/>
                    </a:cubicBezTo>
                    <a:cubicBezTo>
                      <a:pt x="142709" y="126120"/>
                      <a:pt x="126464" y="113261"/>
                      <a:pt x="110220" y="100224"/>
                    </a:cubicBezTo>
                    <a:cubicBezTo>
                      <a:pt x="125750" y="94062"/>
                      <a:pt x="141370" y="88169"/>
                      <a:pt x="157257" y="83257"/>
                    </a:cubicBezTo>
                    <a:cubicBezTo>
                      <a:pt x="164397" y="81114"/>
                      <a:pt x="171627" y="79239"/>
                      <a:pt x="178767" y="77096"/>
                    </a:cubicBezTo>
                    <a:cubicBezTo>
                      <a:pt x="174839" y="74595"/>
                      <a:pt x="171269" y="72095"/>
                      <a:pt x="167342" y="69863"/>
                    </a:cubicBezTo>
                    <a:cubicBezTo>
                      <a:pt x="145297" y="75399"/>
                      <a:pt x="122894" y="85400"/>
                      <a:pt x="103616" y="93348"/>
                    </a:cubicBezTo>
                    <a:cubicBezTo>
                      <a:pt x="103348" y="93526"/>
                      <a:pt x="102991" y="93705"/>
                      <a:pt x="102723" y="94062"/>
                    </a:cubicBezTo>
                    <a:cubicBezTo>
                      <a:pt x="66932" y="64594"/>
                      <a:pt x="32570" y="33519"/>
                      <a:pt x="1242" y="211"/>
                    </a:cubicBezTo>
                    <a:cubicBezTo>
                      <a:pt x="617" y="-414"/>
                      <a:pt x="-275" y="479"/>
                      <a:pt x="82" y="1193"/>
                    </a:cubicBezTo>
                    <a:cubicBezTo>
                      <a:pt x="30071" y="51289"/>
                      <a:pt x="81659" y="93259"/>
                      <a:pt x="128071" y="130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0"/>
              <p:cNvSpPr/>
              <p:nvPr/>
            </p:nvSpPr>
            <p:spPr>
              <a:xfrm>
                <a:off x="3113422" y="966727"/>
                <a:ext cx="309530" cy="230296"/>
              </a:xfrm>
              <a:custGeom>
                <a:avLst/>
                <a:gdLst/>
                <a:ahLst/>
                <a:cxnLst/>
                <a:rect l="l" t="t" r="r" b="b"/>
                <a:pathLst>
                  <a:path w="309530" h="230296" extrusionOk="0">
                    <a:moveTo>
                      <a:pt x="101749" y="102156"/>
                    </a:moveTo>
                    <a:cubicBezTo>
                      <a:pt x="100499" y="119569"/>
                      <a:pt x="101660" y="138857"/>
                      <a:pt x="104784" y="156895"/>
                    </a:cubicBezTo>
                    <a:cubicBezTo>
                      <a:pt x="109425" y="161092"/>
                      <a:pt x="114155" y="165021"/>
                      <a:pt x="118975" y="168860"/>
                    </a:cubicBezTo>
                    <a:cubicBezTo>
                      <a:pt x="119510" y="148858"/>
                      <a:pt x="116119" y="126980"/>
                      <a:pt x="109157" y="108317"/>
                    </a:cubicBezTo>
                    <a:cubicBezTo>
                      <a:pt x="128525" y="124480"/>
                      <a:pt x="148518" y="139928"/>
                      <a:pt x="169135" y="154573"/>
                    </a:cubicBezTo>
                    <a:cubicBezTo>
                      <a:pt x="168332" y="172075"/>
                      <a:pt x="170385" y="191185"/>
                      <a:pt x="175740" y="208062"/>
                    </a:cubicBezTo>
                    <a:cubicBezTo>
                      <a:pt x="180738" y="210919"/>
                      <a:pt x="185915" y="213687"/>
                      <a:pt x="191270" y="216098"/>
                    </a:cubicBezTo>
                    <a:cubicBezTo>
                      <a:pt x="187968" y="197882"/>
                      <a:pt x="182880" y="178594"/>
                      <a:pt x="177168" y="160199"/>
                    </a:cubicBezTo>
                    <a:cubicBezTo>
                      <a:pt x="215993" y="186988"/>
                      <a:pt x="256693" y="210651"/>
                      <a:pt x="298731" y="230297"/>
                    </a:cubicBezTo>
                    <a:cubicBezTo>
                      <a:pt x="303461" y="227261"/>
                      <a:pt x="307121" y="222796"/>
                      <a:pt x="309531" y="216813"/>
                    </a:cubicBezTo>
                    <a:cubicBezTo>
                      <a:pt x="253122" y="188149"/>
                      <a:pt x="197964" y="155198"/>
                      <a:pt x="145572" y="118586"/>
                    </a:cubicBezTo>
                    <a:cubicBezTo>
                      <a:pt x="173062" y="115550"/>
                      <a:pt x="200731" y="108585"/>
                      <a:pt x="227775" y="100280"/>
                    </a:cubicBezTo>
                    <a:cubicBezTo>
                      <a:pt x="224115" y="97155"/>
                      <a:pt x="220545" y="93851"/>
                      <a:pt x="216886" y="90815"/>
                    </a:cubicBezTo>
                    <a:cubicBezTo>
                      <a:pt x="189842" y="96351"/>
                      <a:pt x="163334" y="103584"/>
                      <a:pt x="138521" y="113943"/>
                    </a:cubicBezTo>
                    <a:cubicBezTo>
                      <a:pt x="124151" y="103674"/>
                      <a:pt x="110049" y="93047"/>
                      <a:pt x="96304" y="82510"/>
                    </a:cubicBezTo>
                    <a:cubicBezTo>
                      <a:pt x="112727" y="78671"/>
                      <a:pt x="129239" y="75456"/>
                      <a:pt x="145661" y="70634"/>
                    </a:cubicBezTo>
                    <a:cubicBezTo>
                      <a:pt x="156818" y="67330"/>
                      <a:pt x="167439" y="63044"/>
                      <a:pt x="178418" y="59472"/>
                    </a:cubicBezTo>
                    <a:cubicBezTo>
                      <a:pt x="176097" y="57686"/>
                      <a:pt x="173866" y="55811"/>
                      <a:pt x="171545" y="54203"/>
                    </a:cubicBezTo>
                    <a:cubicBezTo>
                      <a:pt x="166101" y="55721"/>
                      <a:pt x="160745" y="57775"/>
                      <a:pt x="155122" y="59472"/>
                    </a:cubicBezTo>
                    <a:cubicBezTo>
                      <a:pt x="133791" y="66258"/>
                      <a:pt x="112459" y="73313"/>
                      <a:pt x="90325" y="77778"/>
                    </a:cubicBezTo>
                    <a:cubicBezTo>
                      <a:pt x="58818" y="53132"/>
                      <a:pt x="28561" y="27236"/>
                      <a:pt x="536" y="0"/>
                    </a:cubicBezTo>
                    <a:cubicBezTo>
                      <a:pt x="268" y="357"/>
                      <a:pt x="89" y="804"/>
                      <a:pt x="0" y="1250"/>
                    </a:cubicBezTo>
                    <a:cubicBezTo>
                      <a:pt x="30614" y="36790"/>
                      <a:pt x="64798" y="70723"/>
                      <a:pt x="101749" y="1021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0"/>
              <p:cNvSpPr/>
              <p:nvPr/>
            </p:nvSpPr>
            <p:spPr>
              <a:xfrm>
                <a:off x="3055331" y="1039615"/>
                <a:ext cx="81700" cy="304481"/>
              </a:xfrm>
              <a:custGeom>
                <a:avLst/>
                <a:gdLst/>
                <a:ahLst/>
                <a:cxnLst/>
                <a:rect l="l" t="t" r="r" b="b"/>
                <a:pathLst>
                  <a:path w="81700" h="304481" extrusionOk="0">
                    <a:moveTo>
                      <a:pt x="4628" y="195539"/>
                    </a:moveTo>
                    <a:cubicBezTo>
                      <a:pt x="24532" y="191700"/>
                      <a:pt x="44435" y="186520"/>
                      <a:pt x="61572" y="175716"/>
                    </a:cubicBezTo>
                    <a:cubicBezTo>
                      <a:pt x="59073" y="188306"/>
                      <a:pt x="56306" y="200897"/>
                      <a:pt x="52825" y="213309"/>
                    </a:cubicBezTo>
                    <a:cubicBezTo>
                      <a:pt x="37295" y="219917"/>
                      <a:pt x="21408" y="226168"/>
                      <a:pt x="5343" y="231347"/>
                    </a:cubicBezTo>
                    <a:cubicBezTo>
                      <a:pt x="3914" y="231705"/>
                      <a:pt x="4718" y="233758"/>
                      <a:pt x="6056" y="233491"/>
                    </a:cubicBezTo>
                    <a:cubicBezTo>
                      <a:pt x="21586" y="229651"/>
                      <a:pt x="36402" y="224472"/>
                      <a:pt x="51219" y="218667"/>
                    </a:cubicBezTo>
                    <a:cubicBezTo>
                      <a:pt x="43543" y="245367"/>
                      <a:pt x="33725" y="271978"/>
                      <a:pt x="20783" y="298499"/>
                    </a:cubicBezTo>
                    <a:cubicBezTo>
                      <a:pt x="23104" y="300910"/>
                      <a:pt x="25871" y="302606"/>
                      <a:pt x="28905" y="304035"/>
                    </a:cubicBezTo>
                    <a:cubicBezTo>
                      <a:pt x="29351" y="304124"/>
                      <a:pt x="29708" y="304482"/>
                      <a:pt x="30155" y="304482"/>
                    </a:cubicBezTo>
                    <a:cubicBezTo>
                      <a:pt x="88348" y="215006"/>
                      <a:pt x="83885" y="103206"/>
                      <a:pt x="79155" y="694"/>
                    </a:cubicBezTo>
                    <a:cubicBezTo>
                      <a:pt x="79066" y="-289"/>
                      <a:pt x="77727" y="-199"/>
                      <a:pt x="77548" y="783"/>
                    </a:cubicBezTo>
                    <a:cubicBezTo>
                      <a:pt x="76209" y="58915"/>
                      <a:pt x="73086" y="114279"/>
                      <a:pt x="62911" y="168393"/>
                    </a:cubicBezTo>
                    <a:cubicBezTo>
                      <a:pt x="42115" y="173126"/>
                      <a:pt x="22301" y="181877"/>
                      <a:pt x="2397" y="188842"/>
                    </a:cubicBezTo>
                    <a:cubicBezTo>
                      <a:pt x="969" y="189199"/>
                      <a:pt x="255" y="190092"/>
                      <a:pt x="166" y="190985"/>
                    </a:cubicBezTo>
                    <a:cubicBezTo>
                      <a:pt x="76" y="191432"/>
                      <a:pt x="-102" y="191967"/>
                      <a:pt x="76" y="192414"/>
                    </a:cubicBezTo>
                    <a:cubicBezTo>
                      <a:pt x="433" y="194289"/>
                      <a:pt x="2308" y="195986"/>
                      <a:pt x="4628" y="1955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1" name="Google Shape;481;p10"/>
            <p:cNvSpPr/>
            <p:nvPr/>
          </p:nvSpPr>
          <p:spPr>
            <a:xfrm>
              <a:off x="3016831" y="-543246"/>
              <a:ext cx="597671" cy="2160983"/>
            </a:xfrm>
            <a:custGeom>
              <a:avLst/>
              <a:gdLst/>
              <a:ahLst/>
              <a:cxnLst/>
              <a:rect l="l" t="t" r="r" b="b"/>
              <a:pathLst>
                <a:path w="597671" h="2160983" extrusionOk="0">
                  <a:moveTo>
                    <a:pt x="126759" y="570303"/>
                  </a:moveTo>
                  <a:cubicBezTo>
                    <a:pt x="210568" y="362777"/>
                    <a:pt x="311245" y="150429"/>
                    <a:pt x="478774" y="2911"/>
                  </a:cubicBezTo>
                  <a:cubicBezTo>
                    <a:pt x="483415" y="-1197"/>
                    <a:pt x="490466" y="-929"/>
                    <a:pt x="494839" y="3536"/>
                  </a:cubicBezTo>
                  <a:cubicBezTo>
                    <a:pt x="499034" y="7822"/>
                    <a:pt x="499034" y="14430"/>
                    <a:pt x="494929" y="18806"/>
                  </a:cubicBezTo>
                  <a:cubicBezTo>
                    <a:pt x="373276" y="149268"/>
                    <a:pt x="278133" y="308485"/>
                    <a:pt x="186648" y="534942"/>
                  </a:cubicBezTo>
                  <a:cubicBezTo>
                    <a:pt x="85434" y="785419"/>
                    <a:pt x="42504" y="990445"/>
                    <a:pt x="51697" y="1180112"/>
                  </a:cubicBezTo>
                  <a:cubicBezTo>
                    <a:pt x="69547" y="1548818"/>
                    <a:pt x="269207" y="1897165"/>
                    <a:pt x="585699" y="2111835"/>
                  </a:cubicBezTo>
                  <a:cubicBezTo>
                    <a:pt x="599623" y="2121301"/>
                    <a:pt x="600426" y="2138624"/>
                    <a:pt x="593107" y="2149965"/>
                  </a:cubicBezTo>
                  <a:cubicBezTo>
                    <a:pt x="588734" y="2156841"/>
                    <a:pt x="582129" y="2160591"/>
                    <a:pt x="574989" y="2160949"/>
                  </a:cubicBezTo>
                  <a:cubicBezTo>
                    <a:pt x="570258" y="2161216"/>
                    <a:pt x="565350" y="2159966"/>
                    <a:pt x="560619" y="2157020"/>
                  </a:cubicBezTo>
                  <a:cubicBezTo>
                    <a:pt x="237879" y="1958870"/>
                    <a:pt x="23761" y="1594538"/>
                    <a:pt x="1715" y="1206186"/>
                  </a:cubicBezTo>
                  <a:cubicBezTo>
                    <a:pt x="-9174" y="1013573"/>
                    <a:pt x="31704" y="805511"/>
                    <a:pt x="126759" y="5703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" name="Google Shape;482;p10"/>
          <p:cNvGrpSpPr/>
          <p:nvPr/>
        </p:nvGrpSpPr>
        <p:grpSpPr>
          <a:xfrm>
            <a:off x="-550214" y="-638670"/>
            <a:ext cx="1565307" cy="1494526"/>
            <a:chOff x="1107903" y="-140329"/>
            <a:chExt cx="2031283" cy="1939431"/>
          </a:xfrm>
        </p:grpSpPr>
        <p:sp>
          <p:nvSpPr>
            <p:cNvPr id="483" name="Google Shape;483;p10"/>
            <p:cNvSpPr/>
            <p:nvPr/>
          </p:nvSpPr>
          <p:spPr>
            <a:xfrm>
              <a:off x="1353738" y="109782"/>
              <a:ext cx="1209943" cy="1689320"/>
            </a:xfrm>
            <a:custGeom>
              <a:avLst/>
              <a:gdLst/>
              <a:ahLst/>
              <a:cxnLst/>
              <a:rect l="l" t="t" r="r" b="b"/>
              <a:pathLst>
                <a:path w="1209943" h="1689320" extrusionOk="0">
                  <a:moveTo>
                    <a:pt x="1177396" y="1677048"/>
                  </a:moveTo>
                  <a:cubicBezTo>
                    <a:pt x="1187927" y="1667761"/>
                    <a:pt x="1194443" y="1655438"/>
                    <a:pt x="1198816" y="1642133"/>
                  </a:cubicBezTo>
                  <a:cubicBezTo>
                    <a:pt x="1201851" y="1632757"/>
                    <a:pt x="1203725" y="1622666"/>
                    <a:pt x="1205154" y="1612933"/>
                  </a:cubicBezTo>
                  <a:cubicBezTo>
                    <a:pt x="1217381" y="1525332"/>
                    <a:pt x="1205064" y="1430946"/>
                    <a:pt x="1181055" y="1343077"/>
                  </a:cubicBezTo>
                  <a:cubicBezTo>
                    <a:pt x="1179984" y="1338880"/>
                    <a:pt x="1178913" y="1334684"/>
                    <a:pt x="1177663" y="1330576"/>
                  </a:cubicBezTo>
                  <a:cubicBezTo>
                    <a:pt x="1170969" y="1307002"/>
                    <a:pt x="1163472" y="1284052"/>
                    <a:pt x="1155439" y="1261817"/>
                  </a:cubicBezTo>
                  <a:cubicBezTo>
                    <a:pt x="1143122" y="1227527"/>
                    <a:pt x="1129377" y="1193684"/>
                    <a:pt x="1114561" y="1160287"/>
                  </a:cubicBezTo>
                  <a:cubicBezTo>
                    <a:pt x="1113580" y="1157965"/>
                    <a:pt x="1112598" y="1155554"/>
                    <a:pt x="1111527" y="1153322"/>
                  </a:cubicBezTo>
                  <a:cubicBezTo>
                    <a:pt x="1052977" y="1022948"/>
                    <a:pt x="977111" y="899093"/>
                    <a:pt x="892231" y="782918"/>
                  </a:cubicBezTo>
                  <a:cubicBezTo>
                    <a:pt x="889732" y="779436"/>
                    <a:pt x="887322" y="776042"/>
                    <a:pt x="884645" y="772649"/>
                  </a:cubicBezTo>
                  <a:cubicBezTo>
                    <a:pt x="837073" y="707998"/>
                    <a:pt x="786734" y="645758"/>
                    <a:pt x="735235" y="586197"/>
                  </a:cubicBezTo>
                  <a:cubicBezTo>
                    <a:pt x="728362" y="578160"/>
                    <a:pt x="721311" y="570213"/>
                    <a:pt x="714082" y="562176"/>
                  </a:cubicBezTo>
                  <a:cubicBezTo>
                    <a:pt x="712029" y="559676"/>
                    <a:pt x="709887" y="557176"/>
                    <a:pt x="707566" y="554675"/>
                  </a:cubicBezTo>
                  <a:cubicBezTo>
                    <a:pt x="615100" y="450377"/>
                    <a:pt x="515404" y="352418"/>
                    <a:pt x="411156" y="260085"/>
                  </a:cubicBezTo>
                  <a:cubicBezTo>
                    <a:pt x="353856" y="209364"/>
                    <a:pt x="295127" y="160340"/>
                    <a:pt x="235327" y="112656"/>
                  </a:cubicBezTo>
                  <a:cubicBezTo>
                    <a:pt x="220333" y="100690"/>
                    <a:pt x="198912" y="82206"/>
                    <a:pt x="174546" y="63542"/>
                  </a:cubicBezTo>
                  <a:cubicBezTo>
                    <a:pt x="174456" y="63542"/>
                    <a:pt x="174456" y="63453"/>
                    <a:pt x="174367" y="63364"/>
                  </a:cubicBezTo>
                  <a:cubicBezTo>
                    <a:pt x="145895" y="41754"/>
                    <a:pt x="113586" y="19787"/>
                    <a:pt x="83329" y="8357"/>
                  </a:cubicBezTo>
                  <a:cubicBezTo>
                    <a:pt x="63693" y="767"/>
                    <a:pt x="44950" y="-2269"/>
                    <a:pt x="28616" y="1838"/>
                  </a:cubicBezTo>
                  <a:cubicBezTo>
                    <a:pt x="-52872" y="22287"/>
                    <a:pt x="62265" y="109888"/>
                    <a:pt x="94664" y="134712"/>
                  </a:cubicBezTo>
                  <a:cubicBezTo>
                    <a:pt x="241486" y="246601"/>
                    <a:pt x="365994" y="380368"/>
                    <a:pt x="469439" y="530119"/>
                  </a:cubicBezTo>
                  <a:cubicBezTo>
                    <a:pt x="470420" y="531369"/>
                    <a:pt x="471313" y="532798"/>
                    <a:pt x="472295" y="534226"/>
                  </a:cubicBezTo>
                  <a:cubicBezTo>
                    <a:pt x="520581" y="604324"/>
                    <a:pt x="564136" y="677994"/>
                    <a:pt x="603229" y="754432"/>
                  </a:cubicBezTo>
                  <a:cubicBezTo>
                    <a:pt x="603765" y="755325"/>
                    <a:pt x="604211" y="756129"/>
                    <a:pt x="604657" y="757022"/>
                  </a:cubicBezTo>
                  <a:cubicBezTo>
                    <a:pt x="605818" y="759344"/>
                    <a:pt x="607067" y="761576"/>
                    <a:pt x="608138" y="763987"/>
                  </a:cubicBezTo>
                  <a:cubicBezTo>
                    <a:pt x="660262" y="866589"/>
                    <a:pt x="707388" y="972406"/>
                    <a:pt x="755585" y="1077598"/>
                  </a:cubicBezTo>
                  <a:cubicBezTo>
                    <a:pt x="756834" y="1080455"/>
                    <a:pt x="758173" y="1083492"/>
                    <a:pt x="759601" y="1086438"/>
                  </a:cubicBezTo>
                  <a:cubicBezTo>
                    <a:pt x="784146" y="1140106"/>
                    <a:pt x="809047" y="1193773"/>
                    <a:pt x="834931" y="1246726"/>
                  </a:cubicBezTo>
                  <a:cubicBezTo>
                    <a:pt x="837430" y="1251638"/>
                    <a:pt x="839750" y="1256638"/>
                    <a:pt x="842249" y="1261549"/>
                  </a:cubicBezTo>
                  <a:cubicBezTo>
                    <a:pt x="891428" y="1360937"/>
                    <a:pt x="944623" y="1458003"/>
                    <a:pt x="1007100" y="1549978"/>
                  </a:cubicBezTo>
                  <a:cubicBezTo>
                    <a:pt x="1033876" y="1589805"/>
                    <a:pt x="1115275" y="1731430"/>
                    <a:pt x="1177396" y="16770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107903" y="-140329"/>
              <a:ext cx="2031283" cy="1845471"/>
            </a:xfrm>
            <a:custGeom>
              <a:avLst/>
              <a:gdLst/>
              <a:ahLst/>
              <a:cxnLst/>
              <a:rect l="l" t="t" r="r" b="b"/>
              <a:pathLst>
                <a:path w="2031283" h="1845471" extrusionOk="0">
                  <a:moveTo>
                    <a:pt x="2030421" y="1695703"/>
                  </a:moveTo>
                  <a:cubicBezTo>
                    <a:pt x="2017747" y="1566580"/>
                    <a:pt x="1941079" y="1440671"/>
                    <a:pt x="1877530" y="1329675"/>
                  </a:cubicBezTo>
                  <a:cubicBezTo>
                    <a:pt x="1876638" y="1328068"/>
                    <a:pt x="1875745" y="1326550"/>
                    <a:pt x="1874763" y="1324942"/>
                  </a:cubicBezTo>
                  <a:cubicBezTo>
                    <a:pt x="1872175" y="1320299"/>
                    <a:pt x="1869587" y="1315834"/>
                    <a:pt x="1866909" y="1311191"/>
                  </a:cubicBezTo>
                  <a:cubicBezTo>
                    <a:pt x="1815321" y="1222787"/>
                    <a:pt x="1758020" y="1137687"/>
                    <a:pt x="1695543" y="1056516"/>
                  </a:cubicBezTo>
                  <a:cubicBezTo>
                    <a:pt x="1692954" y="1053033"/>
                    <a:pt x="1690366" y="1049729"/>
                    <a:pt x="1687599" y="1046336"/>
                  </a:cubicBezTo>
                  <a:cubicBezTo>
                    <a:pt x="1673587" y="1028209"/>
                    <a:pt x="1659306" y="1010349"/>
                    <a:pt x="1644847" y="992579"/>
                  </a:cubicBezTo>
                  <a:cubicBezTo>
                    <a:pt x="1570231" y="901764"/>
                    <a:pt x="1489100" y="816307"/>
                    <a:pt x="1402167" y="737280"/>
                  </a:cubicBezTo>
                  <a:cubicBezTo>
                    <a:pt x="1399757" y="734869"/>
                    <a:pt x="1397169" y="732725"/>
                    <a:pt x="1394670" y="730404"/>
                  </a:cubicBezTo>
                  <a:cubicBezTo>
                    <a:pt x="1281497" y="628069"/>
                    <a:pt x="1158684" y="536451"/>
                    <a:pt x="1028196" y="457512"/>
                  </a:cubicBezTo>
                  <a:cubicBezTo>
                    <a:pt x="881374" y="368751"/>
                    <a:pt x="734820" y="280615"/>
                    <a:pt x="581751" y="201498"/>
                  </a:cubicBezTo>
                  <a:cubicBezTo>
                    <a:pt x="405565" y="110415"/>
                    <a:pt x="222596" y="13260"/>
                    <a:pt x="21329" y="45"/>
                  </a:cubicBezTo>
                  <a:cubicBezTo>
                    <a:pt x="-1876" y="-1474"/>
                    <a:pt x="-9017" y="36299"/>
                    <a:pt x="14457" y="41300"/>
                  </a:cubicBezTo>
                  <a:cubicBezTo>
                    <a:pt x="67652" y="52640"/>
                    <a:pt x="119776" y="67017"/>
                    <a:pt x="170829" y="83984"/>
                  </a:cubicBezTo>
                  <a:cubicBezTo>
                    <a:pt x="181985" y="87555"/>
                    <a:pt x="193053" y="91395"/>
                    <a:pt x="204120" y="95324"/>
                  </a:cubicBezTo>
                  <a:cubicBezTo>
                    <a:pt x="225363" y="102915"/>
                    <a:pt x="246516" y="110862"/>
                    <a:pt x="267490" y="119167"/>
                  </a:cubicBezTo>
                  <a:cubicBezTo>
                    <a:pt x="267758" y="119881"/>
                    <a:pt x="268383" y="120685"/>
                    <a:pt x="268918" y="121310"/>
                  </a:cubicBezTo>
                  <a:lnTo>
                    <a:pt x="268561" y="121578"/>
                  </a:lnTo>
                  <a:cubicBezTo>
                    <a:pt x="281860" y="133454"/>
                    <a:pt x="294802" y="145598"/>
                    <a:pt x="307297" y="158189"/>
                  </a:cubicBezTo>
                  <a:cubicBezTo>
                    <a:pt x="323898" y="178995"/>
                    <a:pt x="341660" y="199177"/>
                    <a:pt x="360849" y="218018"/>
                  </a:cubicBezTo>
                  <a:cubicBezTo>
                    <a:pt x="367275" y="224358"/>
                    <a:pt x="374951" y="221679"/>
                    <a:pt x="378343" y="216054"/>
                  </a:cubicBezTo>
                  <a:cubicBezTo>
                    <a:pt x="379592" y="217482"/>
                    <a:pt x="380663" y="218822"/>
                    <a:pt x="381913" y="220161"/>
                  </a:cubicBezTo>
                  <a:cubicBezTo>
                    <a:pt x="379503" y="221858"/>
                    <a:pt x="378253" y="225341"/>
                    <a:pt x="380842" y="227484"/>
                  </a:cubicBezTo>
                  <a:cubicBezTo>
                    <a:pt x="388518" y="233824"/>
                    <a:pt x="396283" y="240164"/>
                    <a:pt x="403958" y="246504"/>
                  </a:cubicBezTo>
                  <a:cubicBezTo>
                    <a:pt x="405565" y="248379"/>
                    <a:pt x="407082" y="250165"/>
                    <a:pt x="408778" y="251951"/>
                  </a:cubicBezTo>
                  <a:cubicBezTo>
                    <a:pt x="410295" y="253558"/>
                    <a:pt x="412259" y="254630"/>
                    <a:pt x="414222" y="254987"/>
                  </a:cubicBezTo>
                  <a:cubicBezTo>
                    <a:pt x="657884" y="455369"/>
                    <a:pt x="907168" y="650483"/>
                    <a:pt x="1123072" y="880869"/>
                  </a:cubicBezTo>
                  <a:cubicBezTo>
                    <a:pt x="1126375" y="884262"/>
                    <a:pt x="1129498" y="887656"/>
                    <a:pt x="1132622" y="891138"/>
                  </a:cubicBezTo>
                  <a:cubicBezTo>
                    <a:pt x="1148509" y="908194"/>
                    <a:pt x="1164307" y="925517"/>
                    <a:pt x="1179748" y="943020"/>
                  </a:cubicBezTo>
                  <a:cubicBezTo>
                    <a:pt x="1262753" y="1036781"/>
                    <a:pt x="1336745" y="1136615"/>
                    <a:pt x="1406005" y="1240021"/>
                  </a:cubicBezTo>
                  <a:cubicBezTo>
                    <a:pt x="1411896" y="1248504"/>
                    <a:pt x="1417608" y="1257077"/>
                    <a:pt x="1423231" y="1265828"/>
                  </a:cubicBezTo>
                  <a:cubicBezTo>
                    <a:pt x="1454827" y="1313512"/>
                    <a:pt x="1485441" y="1362001"/>
                    <a:pt x="1515519" y="1410935"/>
                  </a:cubicBezTo>
                  <a:cubicBezTo>
                    <a:pt x="1534708" y="1442011"/>
                    <a:pt x="1553719" y="1473264"/>
                    <a:pt x="1572909" y="1504340"/>
                  </a:cubicBezTo>
                  <a:cubicBezTo>
                    <a:pt x="1576836" y="1510769"/>
                    <a:pt x="1580852" y="1517199"/>
                    <a:pt x="1584780" y="1523628"/>
                  </a:cubicBezTo>
                  <a:cubicBezTo>
                    <a:pt x="1611109" y="1566580"/>
                    <a:pt x="1637617" y="1609353"/>
                    <a:pt x="1664840" y="1651769"/>
                  </a:cubicBezTo>
                  <a:cubicBezTo>
                    <a:pt x="1702862" y="1710883"/>
                    <a:pt x="1740973" y="1777856"/>
                    <a:pt x="1801486" y="1817057"/>
                  </a:cubicBezTo>
                  <a:cubicBezTo>
                    <a:pt x="1904217" y="1883851"/>
                    <a:pt x="2043541" y="1828666"/>
                    <a:pt x="2030421" y="1695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814095" y="42302"/>
              <a:ext cx="1272598" cy="826578"/>
            </a:xfrm>
            <a:custGeom>
              <a:avLst/>
              <a:gdLst/>
              <a:ahLst/>
              <a:cxnLst/>
              <a:rect l="l" t="t" r="r" b="b"/>
              <a:pathLst>
                <a:path w="1272598" h="826578" extrusionOk="0">
                  <a:moveTo>
                    <a:pt x="1230602" y="798338"/>
                  </a:moveTo>
                  <a:cubicBezTo>
                    <a:pt x="1300309" y="743510"/>
                    <a:pt x="1269695" y="642069"/>
                    <a:pt x="1235601" y="575364"/>
                  </a:cubicBezTo>
                  <a:cubicBezTo>
                    <a:pt x="1200613" y="506694"/>
                    <a:pt x="1148043" y="449723"/>
                    <a:pt x="1089136" y="400878"/>
                  </a:cubicBezTo>
                  <a:cubicBezTo>
                    <a:pt x="1084138" y="396591"/>
                    <a:pt x="1079050" y="392573"/>
                    <a:pt x="1073963" y="388555"/>
                  </a:cubicBezTo>
                  <a:cubicBezTo>
                    <a:pt x="1063966" y="380607"/>
                    <a:pt x="1053792" y="372749"/>
                    <a:pt x="1043528" y="365159"/>
                  </a:cubicBezTo>
                  <a:cubicBezTo>
                    <a:pt x="1020857" y="348460"/>
                    <a:pt x="997830" y="332208"/>
                    <a:pt x="974267" y="316403"/>
                  </a:cubicBezTo>
                  <a:cubicBezTo>
                    <a:pt x="971500" y="314438"/>
                    <a:pt x="968733" y="312563"/>
                    <a:pt x="965877" y="310866"/>
                  </a:cubicBezTo>
                  <a:cubicBezTo>
                    <a:pt x="895635" y="263628"/>
                    <a:pt x="822001" y="220498"/>
                    <a:pt x="747653" y="182190"/>
                  </a:cubicBezTo>
                  <a:cubicBezTo>
                    <a:pt x="721055" y="168438"/>
                    <a:pt x="693922" y="155401"/>
                    <a:pt x="666432" y="142988"/>
                  </a:cubicBezTo>
                  <a:cubicBezTo>
                    <a:pt x="663755" y="141738"/>
                    <a:pt x="661077" y="140488"/>
                    <a:pt x="658221" y="139327"/>
                  </a:cubicBezTo>
                  <a:cubicBezTo>
                    <a:pt x="546030" y="89410"/>
                    <a:pt x="427501" y="51012"/>
                    <a:pt x="306385" y="27349"/>
                  </a:cubicBezTo>
                  <a:cubicBezTo>
                    <a:pt x="285856" y="23330"/>
                    <a:pt x="265239" y="19669"/>
                    <a:pt x="244621" y="16633"/>
                  </a:cubicBezTo>
                  <a:cubicBezTo>
                    <a:pt x="171434" y="5382"/>
                    <a:pt x="97532" y="-423"/>
                    <a:pt x="23987" y="24"/>
                  </a:cubicBezTo>
                  <a:cubicBezTo>
                    <a:pt x="-34563" y="381"/>
                    <a:pt x="30056" y="56013"/>
                    <a:pt x="49424" y="66550"/>
                  </a:cubicBezTo>
                  <a:cubicBezTo>
                    <a:pt x="181251" y="138345"/>
                    <a:pt x="315488" y="204692"/>
                    <a:pt x="440889" y="286756"/>
                  </a:cubicBezTo>
                  <a:cubicBezTo>
                    <a:pt x="445709" y="289882"/>
                    <a:pt x="450529" y="293007"/>
                    <a:pt x="455259" y="296222"/>
                  </a:cubicBezTo>
                  <a:cubicBezTo>
                    <a:pt x="472039" y="307384"/>
                    <a:pt x="488640" y="318903"/>
                    <a:pt x="505152" y="330780"/>
                  </a:cubicBezTo>
                  <a:cubicBezTo>
                    <a:pt x="553348" y="365605"/>
                    <a:pt x="600117" y="402217"/>
                    <a:pt x="645815" y="440258"/>
                  </a:cubicBezTo>
                  <a:cubicBezTo>
                    <a:pt x="649831" y="443562"/>
                    <a:pt x="653848" y="446776"/>
                    <a:pt x="657864" y="450170"/>
                  </a:cubicBezTo>
                  <a:cubicBezTo>
                    <a:pt x="743458" y="521964"/>
                    <a:pt x="825482" y="598134"/>
                    <a:pt x="905810" y="675644"/>
                  </a:cubicBezTo>
                  <a:cubicBezTo>
                    <a:pt x="946509" y="714845"/>
                    <a:pt x="1004435" y="771817"/>
                    <a:pt x="1066644" y="803428"/>
                  </a:cubicBezTo>
                  <a:lnTo>
                    <a:pt x="1066733" y="803428"/>
                  </a:lnTo>
                  <a:cubicBezTo>
                    <a:pt x="1069857" y="805125"/>
                    <a:pt x="1072981" y="806553"/>
                    <a:pt x="1076105" y="808071"/>
                  </a:cubicBezTo>
                  <a:cubicBezTo>
                    <a:pt x="1127693" y="831824"/>
                    <a:pt x="1181781" y="836825"/>
                    <a:pt x="1230602" y="79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436888" y="118229"/>
              <a:ext cx="1097904" cy="1544650"/>
            </a:xfrm>
            <a:custGeom>
              <a:avLst/>
              <a:gdLst/>
              <a:ahLst/>
              <a:cxnLst/>
              <a:rect l="l" t="t" r="r" b="b"/>
              <a:pathLst>
                <a:path w="1097904" h="1544650" extrusionOk="0">
                  <a:moveTo>
                    <a:pt x="1051582" y="1544122"/>
                  </a:moveTo>
                  <a:cubicBezTo>
                    <a:pt x="972950" y="1382048"/>
                    <a:pt x="898245" y="1218456"/>
                    <a:pt x="817382" y="1058168"/>
                  </a:cubicBezTo>
                  <a:cubicBezTo>
                    <a:pt x="808456" y="1124248"/>
                    <a:pt x="781413" y="1188988"/>
                    <a:pt x="758831" y="1253103"/>
                  </a:cubicBezTo>
                  <a:cubicBezTo>
                    <a:pt x="756332" y="1248192"/>
                    <a:pt x="754012" y="1243191"/>
                    <a:pt x="751513" y="1238280"/>
                  </a:cubicBezTo>
                  <a:cubicBezTo>
                    <a:pt x="768114" y="1174343"/>
                    <a:pt x="795961" y="1111746"/>
                    <a:pt x="812562" y="1048702"/>
                  </a:cubicBezTo>
                  <a:cubicBezTo>
                    <a:pt x="793105" y="1010216"/>
                    <a:pt x="773469" y="971818"/>
                    <a:pt x="753030" y="933867"/>
                  </a:cubicBezTo>
                  <a:cubicBezTo>
                    <a:pt x="747853" y="956459"/>
                    <a:pt x="730628" y="977622"/>
                    <a:pt x="718846" y="996642"/>
                  </a:cubicBezTo>
                  <a:cubicBezTo>
                    <a:pt x="702423" y="1022985"/>
                    <a:pt x="686715" y="1049238"/>
                    <a:pt x="676272" y="1078081"/>
                  </a:cubicBezTo>
                  <a:cubicBezTo>
                    <a:pt x="674755" y="1075045"/>
                    <a:pt x="673505" y="1072098"/>
                    <a:pt x="672256" y="1069241"/>
                  </a:cubicBezTo>
                  <a:cubicBezTo>
                    <a:pt x="677432" y="1047988"/>
                    <a:pt x="686715" y="1028611"/>
                    <a:pt x="698229" y="1008965"/>
                  </a:cubicBezTo>
                  <a:cubicBezTo>
                    <a:pt x="713491" y="982712"/>
                    <a:pt x="728307" y="948244"/>
                    <a:pt x="748567" y="925384"/>
                  </a:cubicBezTo>
                  <a:cubicBezTo>
                    <a:pt x="694569" y="825103"/>
                    <a:pt x="637090" y="726609"/>
                    <a:pt x="573095" y="631418"/>
                  </a:cubicBezTo>
                  <a:cubicBezTo>
                    <a:pt x="560511" y="673477"/>
                    <a:pt x="545338" y="716250"/>
                    <a:pt x="524809" y="755630"/>
                  </a:cubicBezTo>
                  <a:cubicBezTo>
                    <a:pt x="523738" y="753308"/>
                    <a:pt x="522489" y="751076"/>
                    <a:pt x="521328" y="748665"/>
                  </a:cubicBezTo>
                  <a:cubicBezTo>
                    <a:pt x="520971" y="747772"/>
                    <a:pt x="520436" y="746968"/>
                    <a:pt x="519900" y="746075"/>
                  </a:cubicBezTo>
                  <a:cubicBezTo>
                    <a:pt x="536591" y="704820"/>
                    <a:pt x="553103" y="663833"/>
                    <a:pt x="565687" y="620703"/>
                  </a:cubicBezTo>
                  <a:cubicBezTo>
                    <a:pt x="520882" y="554623"/>
                    <a:pt x="472953" y="491044"/>
                    <a:pt x="422614" y="429518"/>
                  </a:cubicBezTo>
                  <a:cubicBezTo>
                    <a:pt x="412261" y="462111"/>
                    <a:pt x="400747" y="493990"/>
                    <a:pt x="388966" y="525869"/>
                  </a:cubicBezTo>
                  <a:cubicBezTo>
                    <a:pt x="388073" y="524441"/>
                    <a:pt x="387181" y="523101"/>
                    <a:pt x="386110" y="521762"/>
                  </a:cubicBezTo>
                  <a:cubicBezTo>
                    <a:pt x="396106" y="488186"/>
                    <a:pt x="405567" y="454432"/>
                    <a:pt x="415563" y="420945"/>
                  </a:cubicBezTo>
                  <a:cubicBezTo>
                    <a:pt x="356121" y="348794"/>
                    <a:pt x="292929" y="279767"/>
                    <a:pt x="226436" y="213509"/>
                  </a:cubicBezTo>
                  <a:cubicBezTo>
                    <a:pt x="154051" y="141446"/>
                    <a:pt x="74973" y="72241"/>
                    <a:pt x="0" y="0"/>
                  </a:cubicBezTo>
                  <a:cubicBezTo>
                    <a:pt x="30257" y="11430"/>
                    <a:pt x="62567" y="33397"/>
                    <a:pt x="91038" y="55007"/>
                  </a:cubicBezTo>
                  <a:cubicBezTo>
                    <a:pt x="91128" y="55096"/>
                    <a:pt x="91128" y="55185"/>
                    <a:pt x="91217" y="55185"/>
                  </a:cubicBezTo>
                  <a:cubicBezTo>
                    <a:pt x="145572" y="108139"/>
                    <a:pt x="200017" y="160824"/>
                    <a:pt x="252765" y="215295"/>
                  </a:cubicBezTo>
                  <a:cubicBezTo>
                    <a:pt x="358173" y="323880"/>
                    <a:pt x="454746" y="439341"/>
                    <a:pt x="541946" y="562838"/>
                  </a:cubicBezTo>
                  <a:cubicBezTo>
                    <a:pt x="542124" y="562660"/>
                    <a:pt x="542303" y="562392"/>
                    <a:pt x="542571" y="562302"/>
                  </a:cubicBezTo>
                  <a:cubicBezTo>
                    <a:pt x="568900" y="557123"/>
                    <a:pt x="596748" y="549622"/>
                    <a:pt x="624327" y="546408"/>
                  </a:cubicBezTo>
                  <a:cubicBezTo>
                    <a:pt x="626647" y="548908"/>
                    <a:pt x="628789" y="551408"/>
                    <a:pt x="630842" y="553909"/>
                  </a:cubicBezTo>
                  <a:cubicBezTo>
                    <a:pt x="602460" y="560159"/>
                    <a:pt x="573988" y="571232"/>
                    <a:pt x="545784" y="568464"/>
                  </a:cubicBezTo>
                  <a:cubicBezTo>
                    <a:pt x="554888" y="581412"/>
                    <a:pt x="563902" y="594271"/>
                    <a:pt x="572828" y="607397"/>
                  </a:cubicBezTo>
                  <a:cubicBezTo>
                    <a:pt x="610582" y="663208"/>
                    <a:pt x="646551" y="720269"/>
                    <a:pt x="681270" y="778312"/>
                  </a:cubicBezTo>
                  <a:cubicBezTo>
                    <a:pt x="717240" y="765096"/>
                    <a:pt x="760349" y="763131"/>
                    <a:pt x="801495" y="764381"/>
                  </a:cubicBezTo>
                  <a:cubicBezTo>
                    <a:pt x="804172" y="767685"/>
                    <a:pt x="806582" y="771168"/>
                    <a:pt x="809081" y="774650"/>
                  </a:cubicBezTo>
                  <a:cubicBezTo>
                    <a:pt x="796675" y="775633"/>
                    <a:pt x="784179" y="776526"/>
                    <a:pt x="771773" y="777508"/>
                  </a:cubicBezTo>
                  <a:cubicBezTo>
                    <a:pt x="743480" y="779830"/>
                    <a:pt x="715008" y="785813"/>
                    <a:pt x="686626" y="787152"/>
                  </a:cubicBezTo>
                  <a:cubicBezTo>
                    <a:pt x="759545" y="909578"/>
                    <a:pt x="826129" y="1036112"/>
                    <a:pt x="887802" y="1165056"/>
                  </a:cubicBezTo>
                  <a:cubicBezTo>
                    <a:pt x="932340" y="1153091"/>
                    <a:pt x="981072" y="1146304"/>
                    <a:pt x="1028376" y="1145054"/>
                  </a:cubicBezTo>
                  <a:cubicBezTo>
                    <a:pt x="1029447" y="1147286"/>
                    <a:pt x="1030429" y="1149608"/>
                    <a:pt x="1031411" y="1152019"/>
                  </a:cubicBezTo>
                  <a:cubicBezTo>
                    <a:pt x="984285" y="1157645"/>
                    <a:pt x="937695" y="1164342"/>
                    <a:pt x="890748" y="1171396"/>
                  </a:cubicBezTo>
                  <a:cubicBezTo>
                    <a:pt x="914489" y="1221313"/>
                    <a:pt x="937695" y="1271320"/>
                    <a:pt x="959919" y="1321862"/>
                  </a:cubicBezTo>
                  <a:cubicBezTo>
                    <a:pt x="1004814" y="1317486"/>
                    <a:pt x="1049619" y="1320879"/>
                    <a:pt x="1094513" y="1322398"/>
                  </a:cubicBezTo>
                  <a:cubicBezTo>
                    <a:pt x="1095763" y="1326505"/>
                    <a:pt x="1096923" y="1330702"/>
                    <a:pt x="1097905" y="1334899"/>
                  </a:cubicBezTo>
                  <a:cubicBezTo>
                    <a:pt x="1053457" y="1334452"/>
                    <a:pt x="1009098" y="1331149"/>
                    <a:pt x="964650" y="1332577"/>
                  </a:cubicBezTo>
                  <a:cubicBezTo>
                    <a:pt x="995442" y="1402586"/>
                    <a:pt x="1024985" y="1472952"/>
                    <a:pt x="1053367" y="1543407"/>
                  </a:cubicBezTo>
                  <a:cubicBezTo>
                    <a:pt x="1053814" y="1544300"/>
                    <a:pt x="1052207" y="1545282"/>
                    <a:pt x="1051582" y="1544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459395" y="-13407"/>
              <a:ext cx="1523360" cy="1683174"/>
            </a:xfrm>
            <a:custGeom>
              <a:avLst/>
              <a:gdLst/>
              <a:ahLst/>
              <a:cxnLst/>
              <a:rect l="l" t="t" r="r" b="b"/>
              <a:pathLst>
                <a:path w="1523360" h="1683174" extrusionOk="0">
                  <a:moveTo>
                    <a:pt x="1439016" y="1681294"/>
                  </a:moveTo>
                  <a:cubicBezTo>
                    <a:pt x="1425628" y="1574584"/>
                    <a:pt x="1424378" y="1461713"/>
                    <a:pt x="1431786" y="1354021"/>
                  </a:cubicBezTo>
                  <a:cubicBezTo>
                    <a:pt x="1381358" y="1257402"/>
                    <a:pt x="1328252" y="1162658"/>
                    <a:pt x="1266400" y="1071397"/>
                  </a:cubicBezTo>
                  <a:cubicBezTo>
                    <a:pt x="1240784" y="1180071"/>
                    <a:pt x="1238999" y="1286513"/>
                    <a:pt x="1233287" y="1396884"/>
                  </a:cubicBezTo>
                  <a:cubicBezTo>
                    <a:pt x="1229360" y="1390454"/>
                    <a:pt x="1225343" y="1384025"/>
                    <a:pt x="1221416" y="1377595"/>
                  </a:cubicBezTo>
                  <a:cubicBezTo>
                    <a:pt x="1219542" y="1271154"/>
                    <a:pt x="1227843" y="1160158"/>
                    <a:pt x="1257653" y="1058806"/>
                  </a:cubicBezTo>
                  <a:cubicBezTo>
                    <a:pt x="1194105" y="966115"/>
                    <a:pt x="1124309" y="877801"/>
                    <a:pt x="1049425" y="794219"/>
                  </a:cubicBezTo>
                  <a:cubicBezTo>
                    <a:pt x="1065937" y="905572"/>
                    <a:pt x="1076291" y="1024694"/>
                    <a:pt x="1071739" y="1138994"/>
                  </a:cubicBezTo>
                  <a:cubicBezTo>
                    <a:pt x="1066116" y="1130332"/>
                    <a:pt x="1060404" y="1121671"/>
                    <a:pt x="1054513" y="1113187"/>
                  </a:cubicBezTo>
                  <a:cubicBezTo>
                    <a:pt x="1048533" y="1004334"/>
                    <a:pt x="1046748" y="894410"/>
                    <a:pt x="1042017" y="786093"/>
                  </a:cubicBezTo>
                  <a:cubicBezTo>
                    <a:pt x="1000158" y="739659"/>
                    <a:pt x="956691" y="694653"/>
                    <a:pt x="911618" y="651255"/>
                  </a:cubicBezTo>
                  <a:cubicBezTo>
                    <a:pt x="862975" y="604284"/>
                    <a:pt x="812904" y="558743"/>
                    <a:pt x="761940" y="514095"/>
                  </a:cubicBezTo>
                  <a:cubicBezTo>
                    <a:pt x="774614" y="595355"/>
                    <a:pt x="779434" y="681258"/>
                    <a:pt x="781130" y="764394"/>
                  </a:cubicBezTo>
                  <a:cubicBezTo>
                    <a:pt x="778006" y="760911"/>
                    <a:pt x="774793" y="757429"/>
                    <a:pt x="771580" y="754125"/>
                  </a:cubicBezTo>
                  <a:cubicBezTo>
                    <a:pt x="760691" y="672329"/>
                    <a:pt x="752837" y="587765"/>
                    <a:pt x="753461" y="506594"/>
                  </a:cubicBezTo>
                  <a:cubicBezTo>
                    <a:pt x="660459" y="425334"/>
                    <a:pt x="564601" y="347109"/>
                    <a:pt x="468386" y="270403"/>
                  </a:cubicBezTo>
                  <a:cubicBezTo>
                    <a:pt x="329776" y="159854"/>
                    <a:pt x="181705" y="59931"/>
                    <a:pt x="6768" y="18854"/>
                  </a:cubicBezTo>
                  <a:cubicBezTo>
                    <a:pt x="-5459" y="16086"/>
                    <a:pt x="342" y="-2488"/>
                    <a:pt x="12570" y="280"/>
                  </a:cubicBezTo>
                  <a:cubicBezTo>
                    <a:pt x="188756" y="40732"/>
                    <a:pt x="339326" y="142798"/>
                    <a:pt x="478472" y="254330"/>
                  </a:cubicBezTo>
                  <a:cubicBezTo>
                    <a:pt x="628864" y="374792"/>
                    <a:pt x="777649" y="499718"/>
                    <a:pt x="916527" y="633306"/>
                  </a:cubicBezTo>
                  <a:cubicBezTo>
                    <a:pt x="922061" y="638753"/>
                    <a:pt x="927684" y="644290"/>
                    <a:pt x="933218" y="649737"/>
                  </a:cubicBezTo>
                  <a:cubicBezTo>
                    <a:pt x="961957" y="633663"/>
                    <a:pt x="995963" y="625269"/>
                    <a:pt x="1026041" y="612321"/>
                  </a:cubicBezTo>
                  <a:cubicBezTo>
                    <a:pt x="1032021" y="609732"/>
                    <a:pt x="1037644" y="606696"/>
                    <a:pt x="1043178" y="603659"/>
                  </a:cubicBezTo>
                  <a:cubicBezTo>
                    <a:pt x="1045677" y="605981"/>
                    <a:pt x="1048176" y="608124"/>
                    <a:pt x="1050675" y="610535"/>
                  </a:cubicBezTo>
                  <a:cubicBezTo>
                    <a:pt x="1037822" y="618126"/>
                    <a:pt x="1025059" y="626251"/>
                    <a:pt x="1011582" y="631520"/>
                  </a:cubicBezTo>
                  <a:cubicBezTo>
                    <a:pt x="989090" y="640450"/>
                    <a:pt x="966063" y="651790"/>
                    <a:pt x="942321" y="658488"/>
                  </a:cubicBezTo>
                  <a:cubicBezTo>
                    <a:pt x="1033628" y="748499"/>
                    <a:pt x="1121810" y="846815"/>
                    <a:pt x="1202316" y="951471"/>
                  </a:cubicBezTo>
                  <a:cubicBezTo>
                    <a:pt x="1240427" y="930129"/>
                    <a:pt x="1293444" y="920038"/>
                    <a:pt x="1336107" y="919592"/>
                  </a:cubicBezTo>
                  <a:cubicBezTo>
                    <a:pt x="1338874" y="922896"/>
                    <a:pt x="1341373" y="926289"/>
                    <a:pt x="1344050" y="929772"/>
                  </a:cubicBezTo>
                  <a:cubicBezTo>
                    <a:pt x="1316917" y="936826"/>
                    <a:pt x="1288892" y="939951"/>
                    <a:pt x="1261491" y="946024"/>
                  </a:cubicBezTo>
                  <a:cubicBezTo>
                    <a:pt x="1243462" y="950042"/>
                    <a:pt x="1225701" y="955489"/>
                    <a:pt x="1207671" y="958347"/>
                  </a:cubicBezTo>
                  <a:cubicBezTo>
                    <a:pt x="1259081" y="1025676"/>
                    <a:pt x="1307457" y="1095685"/>
                    <a:pt x="1351369" y="1167926"/>
                  </a:cubicBezTo>
                  <a:cubicBezTo>
                    <a:pt x="1405903" y="1167658"/>
                    <a:pt x="1461061" y="1174713"/>
                    <a:pt x="1515506" y="1184536"/>
                  </a:cubicBezTo>
                  <a:cubicBezTo>
                    <a:pt x="1518183" y="1189179"/>
                    <a:pt x="1520772" y="1193644"/>
                    <a:pt x="1523360" y="1198287"/>
                  </a:cubicBezTo>
                  <a:cubicBezTo>
                    <a:pt x="1468470" y="1192840"/>
                    <a:pt x="1413490" y="1188286"/>
                    <a:pt x="1358956" y="1180607"/>
                  </a:cubicBezTo>
                  <a:cubicBezTo>
                    <a:pt x="1425360" y="1291513"/>
                    <a:pt x="1481501" y="1407331"/>
                    <a:pt x="1523003" y="1526543"/>
                  </a:cubicBezTo>
                  <a:cubicBezTo>
                    <a:pt x="1523717" y="1528329"/>
                    <a:pt x="1520683" y="1529400"/>
                    <a:pt x="1519790" y="1527704"/>
                  </a:cubicBezTo>
                  <a:cubicBezTo>
                    <a:pt x="1492836" y="1473679"/>
                    <a:pt x="1465881" y="1420101"/>
                    <a:pt x="1438391" y="1366880"/>
                  </a:cubicBezTo>
                  <a:cubicBezTo>
                    <a:pt x="1442586" y="1471179"/>
                    <a:pt x="1445531" y="1576817"/>
                    <a:pt x="1443925" y="1680937"/>
                  </a:cubicBezTo>
                  <a:cubicBezTo>
                    <a:pt x="1443925" y="1683527"/>
                    <a:pt x="1439373" y="1684152"/>
                    <a:pt x="1439016" y="16812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2058716" y="59025"/>
              <a:ext cx="920782" cy="791348"/>
            </a:xfrm>
            <a:custGeom>
              <a:avLst/>
              <a:gdLst/>
              <a:ahLst/>
              <a:cxnLst/>
              <a:rect l="l" t="t" r="r" b="b"/>
              <a:pathLst>
                <a:path w="920782" h="791348" extrusionOk="0">
                  <a:moveTo>
                    <a:pt x="831394" y="791349"/>
                  </a:moveTo>
                  <a:cubicBezTo>
                    <a:pt x="828270" y="789920"/>
                    <a:pt x="825147" y="788402"/>
                    <a:pt x="822023" y="786705"/>
                  </a:cubicBezTo>
                  <a:lnTo>
                    <a:pt x="821934" y="786705"/>
                  </a:lnTo>
                  <a:cubicBezTo>
                    <a:pt x="803815" y="699552"/>
                    <a:pt x="791320" y="611326"/>
                    <a:pt x="779271" y="523280"/>
                  </a:cubicBezTo>
                  <a:cubicBezTo>
                    <a:pt x="662616" y="421571"/>
                    <a:pt x="545516" y="322362"/>
                    <a:pt x="418241" y="234404"/>
                  </a:cubicBezTo>
                  <a:cubicBezTo>
                    <a:pt x="421811" y="299680"/>
                    <a:pt x="415474" y="367725"/>
                    <a:pt x="413243" y="433536"/>
                  </a:cubicBezTo>
                  <a:cubicBezTo>
                    <a:pt x="409226" y="430143"/>
                    <a:pt x="405210" y="426839"/>
                    <a:pt x="401193" y="423624"/>
                  </a:cubicBezTo>
                  <a:cubicBezTo>
                    <a:pt x="398427" y="359420"/>
                    <a:pt x="397534" y="290661"/>
                    <a:pt x="410476" y="229136"/>
                  </a:cubicBezTo>
                  <a:cubicBezTo>
                    <a:pt x="368705" y="200561"/>
                    <a:pt x="325864" y="173147"/>
                    <a:pt x="281505" y="147340"/>
                  </a:cubicBezTo>
                  <a:cubicBezTo>
                    <a:pt x="260619" y="135106"/>
                    <a:pt x="239645" y="123230"/>
                    <a:pt x="218403" y="111621"/>
                  </a:cubicBezTo>
                  <a:cubicBezTo>
                    <a:pt x="218313" y="111443"/>
                    <a:pt x="218135" y="111443"/>
                    <a:pt x="217867" y="111264"/>
                  </a:cubicBezTo>
                  <a:cubicBezTo>
                    <a:pt x="146465" y="71705"/>
                    <a:pt x="73723" y="34826"/>
                    <a:pt x="0" y="0"/>
                  </a:cubicBezTo>
                  <a:cubicBezTo>
                    <a:pt x="20617" y="3036"/>
                    <a:pt x="41235" y="6697"/>
                    <a:pt x="61763" y="10716"/>
                  </a:cubicBezTo>
                  <a:cubicBezTo>
                    <a:pt x="142091" y="50185"/>
                    <a:pt x="221348" y="92244"/>
                    <a:pt x="298463" y="137964"/>
                  </a:cubicBezTo>
                  <a:cubicBezTo>
                    <a:pt x="310869" y="145375"/>
                    <a:pt x="323186" y="152787"/>
                    <a:pt x="335414" y="160466"/>
                  </a:cubicBezTo>
                  <a:cubicBezTo>
                    <a:pt x="359869" y="145465"/>
                    <a:pt x="386467" y="133410"/>
                    <a:pt x="413510" y="122783"/>
                  </a:cubicBezTo>
                  <a:cubicBezTo>
                    <a:pt x="416277" y="123944"/>
                    <a:pt x="419044" y="125194"/>
                    <a:pt x="421722" y="126444"/>
                  </a:cubicBezTo>
                  <a:cubicBezTo>
                    <a:pt x="395124" y="138767"/>
                    <a:pt x="369241" y="152340"/>
                    <a:pt x="342643" y="165021"/>
                  </a:cubicBezTo>
                  <a:cubicBezTo>
                    <a:pt x="437430" y="224135"/>
                    <a:pt x="528469" y="289768"/>
                    <a:pt x="615580" y="360224"/>
                  </a:cubicBezTo>
                  <a:cubicBezTo>
                    <a:pt x="648604" y="334060"/>
                    <a:pt x="683948" y="313075"/>
                    <a:pt x="721167" y="294412"/>
                  </a:cubicBezTo>
                  <a:cubicBezTo>
                    <a:pt x="723933" y="296108"/>
                    <a:pt x="726700" y="297984"/>
                    <a:pt x="729556" y="299948"/>
                  </a:cubicBezTo>
                  <a:cubicBezTo>
                    <a:pt x="691981" y="319951"/>
                    <a:pt x="655208" y="341561"/>
                    <a:pt x="617901" y="362099"/>
                  </a:cubicBezTo>
                  <a:cubicBezTo>
                    <a:pt x="650121" y="388263"/>
                    <a:pt x="681895" y="415141"/>
                    <a:pt x="713134" y="442466"/>
                  </a:cubicBezTo>
                  <a:cubicBezTo>
                    <a:pt x="744551" y="416391"/>
                    <a:pt x="779003" y="394603"/>
                    <a:pt x="816489" y="377815"/>
                  </a:cubicBezTo>
                  <a:cubicBezTo>
                    <a:pt x="820506" y="376029"/>
                    <a:pt x="824790" y="374065"/>
                    <a:pt x="829252" y="372011"/>
                  </a:cubicBezTo>
                  <a:cubicBezTo>
                    <a:pt x="834429" y="376029"/>
                    <a:pt x="839427" y="380137"/>
                    <a:pt x="844425" y="384334"/>
                  </a:cubicBezTo>
                  <a:cubicBezTo>
                    <a:pt x="831752" y="389245"/>
                    <a:pt x="819345" y="394603"/>
                    <a:pt x="807296" y="400675"/>
                  </a:cubicBezTo>
                  <a:cubicBezTo>
                    <a:pt x="799710" y="404426"/>
                    <a:pt x="732770" y="440144"/>
                    <a:pt x="724469" y="452557"/>
                  </a:cubicBezTo>
                  <a:cubicBezTo>
                    <a:pt x="792301" y="512743"/>
                    <a:pt x="857546" y="575697"/>
                    <a:pt x="920112" y="640616"/>
                  </a:cubicBezTo>
                  <a:cubicBezTo>
                    <a:pt x="922165" y="642670"/>
                    <a:pt x="919041" y="645527"/>
                    <a:pt x="916899" y="643652"/>
                  </a:cubicBezTo>
                  <a:cubicBezTo>
                    <a:pt x="871915" y="604629"/>
                    <a:pt x="827289" y="565339"/>
                    <a:pt x="782662" y="526494"/>
                  </a:cubicBezTo>
                  <a:cubicBezTo>
                    <a:pt x="796675" y="615077"/>
                    <a:pt x="814615" y="703124"/>
                    <a:pt x="831394" y="791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2254983" y="170087"/>
              <a:ext cx="22671" cy="168436"/>
            </a:xfrm>
            <a:custGeom>
              <a:avLst/>
              <a:gdLst/>
              <a:ahLst/>
              <a:cxnLst/>
              <a:rect l="l" t="t" r="r" b="b"/>
              <a:pathLst>
                <a:path w="22671" h="168436" extrusionOk="0">
                  <a:moveTo>
                    <a:pt x="14370" y="168437"/>
                  </a:moveTo>
                  <a:cubicBezTo>
                    <a:pt x="9640" y="165222"/>
                    <a:pt x="4910" y="162008"/>
                    <a:pt x="1" y="158971"/>
                  </a:cubicBezTo>
                  <a:cubicBezTo>
                    <a:pt x="-88" y="105929"/>
                    <a:pt x="8212" y="52262"/>
                    <a:pt x="19637" y="1005"/>
                  </a:cubicBezTo>
                  <a:cubicBezTo>
                    <a:pt x="19904" y="23"/>
                    <a:pt x="20797" y="-156"/>
                    <a:pt x="21600" y="112"/>
                  </a:cubicBezTo>
                  <a:cubicBezTo>
                    <a:pt x="21779" y="202"/>
                    <a:pt x="22046" y="202"/>
                    <a:pt x="22136" y="470"/>
                  </a:cubicBezTo>
                  <a:cubicBezTo>
                    <a:pt x="22403" y="648"/>
                    <a:pt x="22671" y="1095"/>
                    <a:pt x="22671" y="1541"/>
                  </a:cubicBezTo>
                  <a:cubicBezTo>
                    <a:pt x="17316" y="57173"/>
                    <a:pt x="16691" y="112894"/>
                    <a:pt x="14370" y="168437"/>
                  </a:cubicBezTo>
                  <a:close/>
                </a:path>
              </a:pathLst>
            </a:custGeom>
            <a:solidFill>
              <a:srgbClr val="2459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10"/>
          <p:cNvGrpSpPr/>
          <p:nvPr/>
        </p:nvGrpSpPr>
        <p:grpSpPr>
          <a:xfrm>
            <a:off x="-274178" y="-407773"/>
            <a:ext cx="1024035" cy="1224613"/>
            <a:chOff x="1466111" y="159302"/>
            <a:chExt cx="1328880" cy="1589168"/>
          </a:xfrm>
        </p:grpSpPr>
        <p:sp>
          <p:nvSpPr>
            <p:cNvPr id="491" name="Google Shape;491;p10"/>
            <p:cNvSpPr/>
            <p:nvPr/>
          </p:nvSpPr>
          <p:spPr>
            <a:xfrm>
              <a:off x="1743005" y="216541"/>
              <a:ext cx="1051986" cy="1531929"/>
            </a:xfrm>
            <a:custGeom>
              <a:avLst/>
              <a:gdLst/>
              <a:ahLst/>
              <a:cxnLst/>
              <a:rect l="l" t="t" r="r" b="b"/>
              <a:pathLst>
                <a:path w="1051986" h="1531929" extrusionOk="0">
                  <a:moveTo>
                    <a:pt x="803748" y="1371425"/>
                  </a:moveTo>
                  <a:cubicBezTo>
                    <a:pt x="841948" y="1433129"/>
                    <a:pt x="924240" y="1544214"/>
                    <a:pt x="1011351" y="1530820"/>
                  </a:cubicBezTo>
                  <a:cubicBezTo>
                    <a:pt x="1040894" y="1526266"/>
                    <a:pt x="1045892" y="1501441"/>
                    <a:pt x="1049016" y="1474742"/>
                  </a:cubicBezTo>
                  <a:cubicBezTo>
                    <a:pt x="1056335" y="1410805"/>
                    <a:pt x="1049551" y="1345618"/>
                    <a:pt x="1035003" y="1283111"/>
                  </a:cubicBezTo>
                  <a:cubicBezTo>
                    <a:pt x="974936" y="1025042"/>
                    <a:pt x="795537" y="792692"/>
                    <a:pt x="631310" y="591060"/>
                  </a:cubicBezTo>
                  <a:cubicBezTo>
                    <a:pt x="532061" y="469169"/>
                    <a:pt x="426385" y="352816"/>
                    <a:pt x="319727" y="237355"/>
                  </a:cubicBezTo>
                  <a:cubicBezTo>
                    <a:pt x="235740" y="146540"/>
                    <a:pt x="148182" y="30007"/>
                    <a:pt x="16980" y="14291"/>
                  </a:cubicBezTo>
                  <a:cubicBezTo>
                    <a:pt x="12607" y="9737"/>
                    <a:pt x="8412" y="5183"/>
                    <a:pt x="4038" y="718"/>
                  </a:cubicBezTo>
                  <a:cubicBezTo>
                    <a:pt x="1896" y="-1425"/>
                    <a:pt x="-1406" y="1700"/>
                    <a:pt x="647" y="3933"/>
                  </a:cubicBezTo>
                  <a:cubicBezTo>
                    <a:pt x="3592" y="7237"/>
                    <a:pt x="6448" y="10541"/>
                    <a:pt x="9304" y="13845"/>
                  </a:cubicBezTo>
                  <a:cubicBezTo>
                    <a:pt x="-2566" y="14916"/>
                    <a:pt x="-2477" y="34294"/>
                    <a:pt x="10732" y="35544"/>
                  </a:cubicBezTo>
                  <a:cubicBezTo>
                    <a:pt x="17605" y="36169"/>
                    <a:pt x="24299" y="37240"/>
                    <a:pt x="30993" y="38491"/>
                  </a:cubicBezTo>
                  <a:cubicBezTo>
                    <a:pt x="34831" y="42955"/>
                    <a:pt x="38579" y="47510"/>
                    <a:pt x="42417" y="51974"/>
                  </a:cubicBezTo>
                  <a:cubicBezTo>
                    <a:pt x="87312" y="447917"/>
                    <a:pt x="177457" y="837340"/>
                    <a:pt x="316603" y="1210869"/>
                  </a:cubicBezTo>
                  <a:cubicBezTo>
                    <a:pt x="331955" y="1252124"/>
                    <a:pt x="352483" y="1366782"/>
                    <a:pt x="408713" y="1372140"/>
                  </a:cubicBezTo>
                  <a:cubicBezTo>
                    <a:pt x="460390" y="1377051"/>
                    <a:pt x="457445" y="1294630"/>
                    <a:pt x="457981" y="1263376"/>
                  </a:cubicBezTo>
                  <a:cubicBezTo>
                    <a:pt x="459855" y="1166757"/>
                    <a:pt x="435935" y="1071209"/>
                    <a:pt x="411480" y="978519"/>
                  </a:cubicBezTo>
                  <a:cubicBezTo>
                    <a:pt x="386399" y="883418"/>
                    <a:pt x="357214" y="789388"/>
                    <a:pt x="325350" y="696430"/>
                  </a:cubicBezTo>
                  <a:cubicBezTo>
                    <a:pt x="257161" y="497744"/>
                    <a:pt x="176386" y="304149"/>
                    <a:pt x="91864" y="111893"/>
                  </a:cubicBezTo>
                  <a:cubicBezTo>
                    <a:pt x="229849" y="284950"/>
                    <a:pt x="344004" y="474527"/>
                    <a:pt x="446556" y="671427"/>
                  </a:cubicBezTo>
                  <a:cubicBezTo>
                    <a:pt x="566780" y="902706"/>
                    <a:pt x="666387" y="1149522"/>
                    <a:pt x="803748" y="1371425"/>
                  </a:cubicBezTo>
                  <a:close/>
                  <a:moveTo>
                    <a:pt x="411926" y="1059690"/>
                  </a:moveTo>
                  <a:cubicBezTo>
                    <a:pt x="421476" y="1101213"/>
                    <a:pt x="429687" y="1143004"/>
                    <a:pt x="434150" y="1185420"/>
                  </a:cubicBezTo>
                  <a:cubicBezTo>
                    <a:pt x="436560" y="1207923"/>
                    <a:pt x="438077" y="1230336"/>
                    <a:pt x="437988" y="1253018"/>
                  </a:cubicBezTo>
                  <a:cubicBezTo>
                    <a:pt x="437899" y="1265340"/>
                    <a:pt x="441201" y="1323919"/>
                    <a:pt x="431383" y="1330438"/>
                  </a:cubicBezTo>
                  <a:cubicBezTo>
                    <a:pt x="423618" y="1329545"/>
                    <a:pt x="415942" y="1328652"/>
                    <a:pt x="408177" y="1327759"/>
                  </a:cubicBezTo>
                  <a:cubicBezTo>
                    <a:pt x="391665" y="1332492"/>
                    <a:pt x="382026" y="1327580"/>
                    <a:pt x="379438" y="1313114"/>
                  </a:cubicBezTo>
                  <a:cubicBezTo>
                    <a:pt x="373725" y="1306596"/>
                    <a:pt x="368370" y="1284629"/>
                    <a:pt x="365693" y="1277842"/>
                  </a:cubicBezTo>
                  <a:cubicBezTo>
                    <a:pt x="357660" y="1256857"/>
                    <a:pt x="349716" y="1235872"/>
                    <a:pt x="341951" y="1214798"/>
                  </a:cubicBezTo>
                  <a:cubicBezTo>
                    <a:pt x="327224" y="1174793"/>
                    <a:pt x="312944" y="1134699"/>
                    <a:pt x="299288" y="1094337"/>
                  </a:cubicBezTo>
                  <a:cubicBezTo>
                    <a:pt x="245647" y="936014"/>
                    <a:pt x="200039" y="774922"/>
                    <a:pt x="162641" y="612044"/>
                  </a:cubicBezTo>
                  <a:cubicBezTo>
                    <a:pt x="123102" y="439523"/>
                    <a:pt x="93202" y="264858"/>
                    <a:pt x="72853" y="89033"/>
                  </a:cubicBezTo>
                  <a:cubicBezTo>
                    <a:pt x="75530" y="92247"/>
                    <a:pt x="78208" y="95551"/>
                    <a:pt x="80796" y="98855"/>
                  </a:cubicBezTo>
                  <a:cubicBezTo>
                    <a:pt x="203876" y="414073"/>
                    <a:pt x="335882" y="728845"/>
                    <a:pt x="411926" y="1059690"/>
                  </a:cubicBezTo>
                  <a:close/>
                  <a:moveTo>
                    <a:pt x="71157" y="73406"/>
                  </a:moveTo>
                  <a:cubicBezTo>
                    <a:pt x="70264" y="65369"/>
                    <a:pt x="69282" y="57332"/>
                    <a:pt x="68390" y="49296"/>
                  </a:cubicBezTo>
                  <a:cubicBezTo>
                    <a:pt x="164694" y="85014"/>
                    <a:pt x="236097" y="179401"/>
                    <a:pt x="303662" y="252446"/>
                  </a:cubicBezTo>
                  <a:cubicBezTo>
                    <a:pt x="386935" y="342457"/>
                    <a:pt x="469494" y="433093"/>
                    <a:pt x="549019" y="526498"/>
                  </a:cubicBezTo>
                  <a:cubicBezTo>
                    <a:pt x="710032" y="715629"/>
                    <a:pt x="871313" y="921280"/>
                    <a:pt x="968866" y="1151755"/>
                  </a:cubicBezTo>
                  <a:cubicBezTo>
                    <a:pt x="992340" y="1207119"/>
                    <a:pt x="1011529" y="1264358"/>
                    <a:pt x="1022418" y="1323562"/>
                  </a:cubicBezTo>
                  <a:cubicBezTo>
                    <a:pt x="1030719" y="1368568"/>
                    <a:pt x="1062047" y="1540732"/>
                    <a:pt x="965564" y="1506710"/>
                  </a:cubicBezTo>
                  <a:cubicBezTo>
                    <a:pt x="857210" y="1468580"/>
                    <a:pt x="801784" y="1344190"/>
                    <a:pt x="752159" y="1249981"/>
                  </a:cubicBezTo>
                  <a:cubicBezTo>
                    <a:pt x="643627" y="1043884"/>
                    <a:pt x="546520" y="831983"/>
                    <a:pt x="436917" y="626511"/>
                  </a:cubicBezTo>
                  <a:cubicBezTo>
                    <a:pt x="332758" y="431397"/>
                    <a:pt x="217354" y="239766"/>
                    <a:pt x="71157" y="7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466111" y="159302"/>
              <a:ext cx="1023195" cy="787297"/>
            </a:xfrm>
            <a:custGeom>
              <a:avLst/>
              <a:gdLst/>
              <a:ahLst/>
              <a:cxnLst/>
              <a:rect l="l" t="t" r="r" b="b"/>
              <a:pathLst>
                <a:path w="1023195" h="787297" extrusionOk="0">
                  <a:moveTo>
                    <a:pt x="1019860" y="755187"/>
                  </a:moveTo>
                  <a:cubicBezTo>
                    <a:pt x="1030035" y="729827"/>
                    <a:pt x="1014594" y="698751"/>
                    <a:pt x="1004776" y="675981"/>
                  </a:cubicBezTo>
                  <a:cubicBezTo>
                    <a:pt x="989425" y="640530"/>
                    <a:pt x="969700" y="607133"/>
                    <a:pt x="947119" y="575879"/>
                  </a:cubicBezTo>
                  <a:cubicBezTo>
                    <a:pt x="842335" y="431039"/>
                    <a:pt x="684892" y="322187"/>
                    <a:pt x="545836" y="213066"/>
                  </a:cubicBezTo>
                  <a:cubicBezTo>
                    <a:pt x="407939" y="104927"/>
                    <a:pt x="226755" y="-31697"/>
                    <a:pt x="40573" y="10898"/>
                  </a:cubicBezTo>
                  <a:cubicBezTo>
                    <a:pt x="35039" y="7326"/>
                    <a:pt x="29506" y="3665"/>
                    <a:pt x="23883" y="271"/>
                  </a:cubicBezTo>
                  <a:cubicBezTo>
                    <a:pt x="21919" y="-890"/>
                    <a:pt x="20134" y="1968"/>
                    <a:pt x="22008" y="3307"/>
                  </a:cubicBezTo>
                  <a:cubicBezTo>
                    <a:pt x="26382" y="6254"/>
                    <a:pt x="30577" y="9380"/>
                    <a:pt x="34861" y="12416"/>
                  </a:cubicBezTo>
                  <a:cubicBezTo>
                    <a:pt x="25132" y="14827"/>
                    <a:pt x="15493" y="17595"/>
                    <a:pt x="5764" y="20988"/>
                  </a:cubicBezTo>
                  <a:cubicBezTo>
                    <a:pt x="-3786" y="24381"/>
                    <a:pt x="-751" y="38937"/>
                    <a:pt x="9602" y="36615"/>
                  </a:cubicBezTo>
                  <a:cubicBezTo>
                    <a:pt x="25846" y="33043"/>
                    <a:pt x="41822" y="30454"/>
                    <a:pt x="57709" y="28757"/>
                  </a:cubicBezTo>
                  <a:cubicBezTo>
                    <a:pt x="200961" y="135288"/>
                    <a:pt x="315830" y="277538"/>
                    <a:pt x="441588" y="402822"/>
                  </a:cubicBezTo>
                  <a:cubicBezTo>
                    <a:pt x="512277" y="473277"/>
                    <a:pt x="584750" y="541946"/>
                    <a:pt x="658830" y="608830"/>
                  </a:cubicBezTo>
                  <a:cubicBezTo>
                    <a:pt x="720861" y="664819"/>
                    <a:pt x="784231" y="729380"/>
                    <a:pt x="861346" y="764385"/>
                  </a:cubicBezTo>
                  <a:cubicBezTo>
                    <a:pt x="898386" y="781262"/>
                    <a:pt x="997814" y="810373"/>
                    <a:pt x="1019860" y="755187"/>
                  </a:cubicBezTo>
                  <a:close/>
                  <a:moveTo>
                    <a:pt x="892942" y="761438"/>
                  </a:moveTo>
                  <a:cubicBezTo>
                    <a:pt x="852689" y="748579"/>
                    <a:pt x="816541" y="724023"/>
                    <a:pt x="783428" y="698305"/>
                  </a:cubicBezTo>
                  <a:cubicBezTo>
                    <a:pt x="648209" y="593113"/>
                    <a:pt x="524415" y="468187"/>
                    <a:pt x="404369" y="346297"/>
                  </a:cubicBezTo>
                  <a:cubicBezTo>
                    <a:pt x="295570" y="235747"/>
                    <a:pt x="193821" y="116536"/>
                    <a:pt x="66099" y="27864"/>
                  </a:cubicBezTo>
                  <a:cubicBezTo>
                    <a:pt x="217651" y="15005"/>
                    <a:pt x="349836" y="87157"/>
                    <a:pt x="472023" y="179044"/>
                  </a:cubicBezTo>
                  <a:cubicBezTo>
                    <a:pt x="603047" y="277627"/>
                    <a:pt x="740051" y="377819"/>
                    <a:pt x="856080" y="494083"/>
                  </a:cubicBezTo>
                  <a:cubicBezTo>
                    <a:pt x="909454" y="547572"/>
                    <a:pt x="957383" y="607490"/>
                    <a:pt x="988711" y="676606"/>
                  </a:cubicBezTo>
                  <a:cubicBezTo>
                    <a:pt x="993977" y="688215"/>
                    <a:pt x="1003437" y="701163"/>
                    <a:pt x="1003527" y="713753"/>
                  </a:cubicBezTo>
                  <a:cubicBezTo>
                    <a:pt x="1003616" y="722772"/>
                    <a:pt x="985230" y="763313"/>
                    <a:pt x="975412" y="769117"/>
                  </a:cubicBezTo>
                  <a:cubicBezTo>
                    <a:pt x="957383" y="779833"/>
                    <a:pt x="910792" y="767153"/>
                    <a:pt x="892942" y="7614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10"/>
          <p:cNvSpPr/>
          <p:nvPr/>
        </p:nvSpPr>
        <p:spPr>
          <a:xfrm rot="-1427153">
            <a:off x="8224371" y="4323681"/>
            <a:ext cx="1254862" cy="1035232"/>
          </a:xfrm>
          <a:custGeom>
            <a:avLst/>
            <a:gdLst/>
            <a:ahLst/>
            <a:cxnLst/>
            <a:rect l="l" t="t" r="r" b="b"/>
            <a:pathLst>
              <a:path w="2176821" h="1795827" extrusionOk="0">
                <a:moveTo>
                  <a:pt x="1684124" y="1376074"/>
                </a:moveTo>
                <a:cubicBezTo>
                  <a:pt x="1698583" y="1330086"/>
                  <a:pt x="1677876" y="1280526"/>
                  <a:pt x="1652082" y="1239807"/>
                </a:cubicBezTo>
                <a:cubicBezTo>
                  <a:pt x="1589872" y="1141134"/>
                  <a:pt x="1494996" y="1063356"/>
                  <a:pt x="1386018" y="1021744"/>
                </a:cubicBezTo>
                <a:cubicBezTo>
                  <a:pt x="1522040" y="1055319"/>
                  <a:pt x="1699743" y="1092646"/>
                  <a:pt x="1836479" y="1054159"/>
                </a:cubicBezTo>
                <a:cubicBezTo>
                  <a:pt x="1862362" y="1046836"/>
                  <a:pt x="1890388" y="1035852"/>
                  <a:pt x="1901991" y="1011653"/>
                </a:cubicBezTo>
                <a:cubicBezTo>
                  <a:pt x="1924215" y="965308"/>
                  <a:pt x="1871645" y="919588"/>
                  <a:pt x="1826661" y="894763"/>
                </a:cubicBezTo>
                <a:cubicBezTo>
                  <a:pt x="1778197" y="868064"/>
                  <a:pt x="1729732" y="841275"/>
                  <a:pt x="1681268" y="814575"/>
                </a:cubicBezTo>
                <a:cubicBezTo>
                  <a:pt x="1826750" y="788411"/>
                  <a:pt x="1991690" y="748674"/>
                  <a:pt x="2060951" y="618033"/>
                </a:cubicBezTo>
                <a:cubicBezTo>
                  <a:pt x="2068627" y="603566"/>
                  <a:pt x="2074964" y="586779"/>
                  <a:pt x="2070501" y="570973"/>
                </a:cubicBezTo>
                <a:cubicBezTo>
                  <a:pt x="2065681" y="553739"/>
                  <a:pt x="2049437" y="542487"/>
                  <a:pt x="2033550" y="534272"/>
                </a:cubicBezTo>
                <a:cubicBezTo>
                  <a:pt x="1959292" y="495874"/>
                  <a:pt x="1866914" y="496500"/>
                  <a:pt x="1791942" y="532932"/>
                </a:cubicBezTo>
                <a:cubicBezTo>
                  <a:pt x="1933230" y="447476"/>
                  <a:pt x="2073000" y="349785"/>
                  <a:pt x="2149044" y="204588"/>
                </a:cubicBezTo>
                <a:cubicBezTo>
                  <a:pt x="2166181" y="171816"/>
                  <a:pt x="2180015" y="135472"/>
                  <a:pt x="2176177" y="98682"/>
                </a:cubicBezTo>
                <a:cubicBezTo>
                  <a:pt x="2172339" y="61891"/>
                  <a:pt x="2146456" y="25369"/>
                  <a:pt x="2109951" y="19743"/>
                </a:cubicBezTo>
                <a:cubicBezTo>
                  <a:pt x="2087102" y="16261"/>
                  <a:pt x="2064253" y="24833"/>
                  <a:pt x="2042922" y="33763"/>
                </a:cubicBezTo>
                <a:cubicBezTo>
                  <a:pt x="1856382" y="111630"/>
                  <a:pt x="1684481" y="224412"/>
                  <a:pt x="1538641" y="364429"/>
                </a:cubicBezTo>
                <a:cubicBezTo>
                  <a:pt x="1609865" y="282723"/>
                  <a:pt x="1659490" y="182353"/>
                  <a:pt x="1681178" y="76179"/>
                </a:cubicBezTo>
                <a:cubicBezTo>
                  <a:pt x="1684570" y="59570"/>
                  <a:pt x="1687158" y="41621"/>
                  <a:pt x="1680197" y="26173"/>
                </a:cubicBezTo>
                <a:cubicBezTo>
                  <a:pt x="1658597" y="-21869"/>
                  <a:pt x="1585588" y="4563"/>
                  <a:pt x="1545781" y="38942"/>
                </a:cubicBezTo>
                <a:cubicBezTo>
                  <a:pt x="1408777" y="157171"/>
                  <a:pt x="1291409" y="297992"/>
                  <a:pt x="1199568" y="453994"/>
                </a:cubicBezTo>
                <a:cubicBezTo>
                  <a:pt x="1241070" y="364072"/>
                  <a:pt x="1272666" y="269596"/>
                  <a:pt x="1293551" y="172888"/>
                </a:cubicBezTo>
                <a:cubicBezTo>
                  <a:pt x="1303458" y="126989"/>
                  <a:pt x="1307296" y="70375"/>
                  <a:pt x="1269899" y="41978"/>
                </a:cubicBezTo>
                <a:cubicBezTo>
                  <a:pt x="1214116" y="-348"/>
                  <a:pt x="1148515" y="52783"/>
                  <a:pt x="1109065" y="91806"/>
                </a:cubicBezTo>
                <a:cubicBezTo>
                  <a:pt x="970187" y="229234"/>
                  <a:pt x="868795" y="401309"/>
                  <a:pt x="797838" y="583385"/>
                </a:cubicBezTo>
                <a:cubicBezTo>
                  <a:pt x="824704" y="511412"/>
                  <a:pt x="852015" y="436581"/>
                  <a:pt x="845589" y="360054"/>
                </a:cubicBezTo>
                <a:cubicBezTo>
                  <a:pt x="839163" y="283526"/>
                  <a:pt x="788735" y="204945"/>
                  <a:pt x="713048" y="192354"/>
                </a:cubicBezTo>
                <a:cubicBezTo>
                  <a:pt x="636201" y="179585"/>
                  <a:pt x="565066" y="236467"/>
                  <a:pt x="518297" y="298707"/>
                </a:cubicBezTo>
                <a:cubicBezTo>
                  <a:pt x="390129" y="469442"/>
                  <a:pt x="363621" y="693399"/>
                  <a:pt x="341397" y="905836"/>
                </a:cubicBezTo>
                <a:cubicBezTo>
                  <a:pt x="343450" y="851276"/>
                  <a:pt x="341129" y="796537"/>
                  <a:pt x="334346" y="742423"/>
                </a:cubicBezTo>
                <a:cubicBezTo>
                  <a:pt x="331222" y="717420"/>
                  <a:pt x="326492" y="691167"/>
                  <a:pt x="310337" y="671878"/>
                </a:cubicBezTo>
                <a:cubicBezTo>
                  <a:pt x="279544" y="635088"/>
                  <a:pt x="218049" y="639910"/>
                  <a:pt x="180652" y="669914"/>
                </a:cubicBezTo>
                <a:cubicBezTo>
                  <a:pt x="143255" y="699918"/>
                  <a:pt x="124690" y="747067"/>
                  <a:pt x="109963" y="792697"/>
                </a:cubicBezTo>
                <a:cubicBezTo>
                  <a:pt x="66854" y="934411"/>
                  <a:pt x="41238" y="1078626"/>
                  <a:pt x="28029" y="1226055"/>
                </a:cubicBezTo>
                <a:cubicBezTo>
                  <a:pt x="16069" y="1359286"/>
                  <a:pt x="-5977" y="1501090"/>
                  <a:pt x="1520" y="1633428"/>
                </a:cubicBezTo>
                <a:cubicBezTo>
                  <a:pt x="2056" y="1642268"/>
                  <a:pt x="2770" y="1651733"/>
                  <a:pt x="8304" y="1658609"/>
                </a:cubicBezTo>
                <a:cubicBezTo>
                  <a:pt x="13748" y="1665395"/>
                  <a:pt x="22674" y="1668253"/>
                  <a:pt x="31063" y="1670664"/>
                </a:cubicBezTo>
                <a:cubicBezTo>
                  <a:pt x="138078" y="1701739"/>
                  <a:pt x="245182" y="1732815"/>
                  <a:pt x="353268" y="1759872"/>
                </a:cubicBezTo>
                <a:cubicBezTo>
                  <a:pt x="455998" y="1785589"/>
                  <a:pt x="563013" y="1807735"/>
                  <a:pt x="667172" y="1788626"/>
                </a:cubicBezTo>
                <a:cubicBezTo>
                  <a:pt x="694305" y="1783624"/>
                  <a:pt x="723044" y="1774427"/>
                  <a:pt x="739110" y="1751924"/>
                </a:cubicBezTo>
                <a:cubicBezTo>
                  <a:pt x="766243" y="1713705"/>
                  <a:pt x="743037" y="1660484"/>
                  <a:pt x="714476" y="1623337"/>
                </a:cubicBezTo>
                <a:cubicBezTo>
                  <a:pt x="701891" y="1606995"/>
                  <a:pt x="688325" y="1591458"/>
                  <a:pt x="673866" y="1576724"/>
                </a:cubicBezTo>
                <a:cubicBezTo>
                  <a:pt x="735272" y="1626105"/>
                  <a:pt x="799445" y="1671736"/>
                  <a:pt x="871205" y="1703704"/>
                </a:cubicBezTo>
                <a:cubicBezTo>
                  <a:pt x="973310" y="1749156"/>
                  <a:pt x="1094606" y="1763980"/>
                  <a:pt x="1196087" y="1717099"/>
                </a:cubicBezTo>
                <a:cubicBezTo>
                  <a:pt x="1230271" y="1701293"/>
                  <a:pt x="1262402" y="1677540"/>
                  <a:pt x="1281324" y="1645482"/>
                </a:cubicBezTo>
                <a:cubicBezTo>
                  <a:pt x="1284447" y="1640125"/>
                  <a:pt x="1287304" y="1634588"/>
                  <a:pt x="1289624" y="1628695"/>
                </a:cubicBezTo>
                <a:cubicBezTo>
                  <a:pt x="1311134" y="1575831"/>
                  <a:pt x="1293373" y="1513413"/>
                  <a:pt x="1259010" y="1467781"/>
                </a:cubicBezTo>
                <a:cubicBezTo>
                  <a:pt x="1242498" y="1445815"/>
                  <a:pt x="1222595" y="1426973"/>
                  <a:pt x="1201174" y="1409828"/>
                </a:cubicBezTo>
                <a:cubicBezTo>
                  <a:pt x="1228575" y="1424919"/>
                  <a:pt x="1256690" y="1438403"/>
                  <a:pt x="1285875" y="1449744"/>
                </a:cubicBezTo>
                <a:cubicBezTo>
                  <a:pt x="1379770" y="1486177"/>
                  <a:pt x="1486160" y="1498500"/>
                  <a:pt x="1581215" y="1465460"/>
                </a:cubicBezTo>
                <a:cubicBezTo>
                  <a:pt x="1625752" y="1450011"/>
                  <a:pt x="1670022" y="1421079"/>
                  <a:pt x="1684124" y="13760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4" name="Google Shape;494;p10"/>
          <p:cNvGrpSpPr/>
          <p:nvPr/>
        </p:nvGrpSpPr>
        <p:grpSpPr>
          <a:xfrm rot="-1415337">
            <a:off x="8282745" y="4202330"/>
            <a:ext cx="850621" cy="1147557"/>
            <a:chOff x="201286" y="5189621"/>
            <a:chExt cx="1476128" cy="1991417"/>
          </a:xfrm>
        </p:grpSpPr>
        <p:sp>
          <p:nvSpPr>
            <p:cNvPr id="495" name="Google Shape;495;p10"/>
            <p:cNvSpPr/>
            <p:nvPr/>
          </p:nvSpPr>
          <p:spPr>
            <a:xfrm>
              <a:off x="201286" y="5189621"/>
              <a:ext cx="1476128" cy="1991417"/>
            </a:xfrm>
            <a:custGeom>
              <a:avLst/>
              <a:gdLst/>
              <a:ahLst/>
              <a:cxnLst/>
              <a:rect l="l" t="t" r="r" b="b"/>
              <a:pathLst>
                <a:path w="1476128" h="1991417" extrusionOk="0">
                  <a:moveTo>
                    <a:pt x="1358861" y="432688"/>
                  </a:moveTo>
                  <a:cubicBezTo>
                    <a:pt x="1316466" y="450816"/>
                    <a:pt x="1281925" y="488142"/>
                    <a:pt x="1248812" y="519038"/>
                  </a:cubicBezTo>
                  <a:cubicBezTo>
                    <a:pt x="1234621" y="532165"/>
                    <a:pt x="1220608" y="545470"/>
                    <a:pt x="1206774" y="558775"/>
                  </a:cubicBezTo>
                  <a:cubicBezTo>
                    <a:pt x="1202490" y="562973"/>
                    <a:pt x="1198384" y="566902"/>
                    <a:pt x="1194100" y="571188"/>
                  </a:cubicBezTo>
                  <a:cubicBezTo>
                    <a:pt x="1176606" y="588065"/>
                    <a:pt x="1159470" y="605299"/>
                    <a:pt x="1142422" y="622712"/>
                  </a:cubicBezTo>
                  <a:cubicBezTo>
                    <a:pt x="1140191" y="624855"/>
                    <a:pt x="1137960" y="627266"/>
                    <a:pt x="1135550" y="629766"/>
                  </a:cubicBezTo>
                  <a:cubicBezTo>
                    <a:pt x="1126000" y="639500"/>
                    <a:pt x="1116271" y="649501"/>
                    <a:pt x="1106721" y="659502"/>
                  </a:cubicBezTo>
                  <a:cubicBezTo>
                    <a:pt x="1023090" y="747103"/>
                    <a:pt x="943209" y="838364"/>
                    <a:pt x="863684" y="929536"/>
                  </a:cubicBezTo>
                  <a:cubicBezTo>
                    <a:pt x="859043" y="934804"/>
                    <a:pt x="854312" y="940162"/>
                    <a:pt x="849671" y="945520"/>
                  </a:cubicBezTo>
                  <a:cubicBezTo>
                    <a:pt x="845923" y="949985"/>
                    <a:pt x="842174" y="954360"/>
                    <a:pt x="838247" y="958647"/>
                  </a:cubicBezTo>
                  <a:cubicBezTo>
                    <a:pt x="827090" y="971684"/>
                    <a:pt x="815844" y="984543"/>
                    <a:pt x="804509" y="997312"/>
                  </a:cubicBezTo>
                  <a:cubicBezTo>
                    <a:pt x="801832" y="1000527"/>
                    <a:pt x="799154" y="1003563"/>
                    <a:pt x="796298" y="1006599"/>
                  </a:cubicBezTo>
                  <a:cubicBezTo>
                    <a:pt x="728019" y="1084555"/>
                    <a:pt x="659205" y="1161887"/>
                    <a:pt x="587624" y="1236717"/>
                  </a:cubicBezTo>
                  <a:cubicBezTo>
                    <a:pt x="541747" y="1284759"/>
                    <a:pt x="494711" y="1331729"/>
                    <a:pt x="446068" y="1376735"/>
                  </a:cubicBezTo>
                  <a:cubicBezTo>
                    <a:pt x="440088" y="1382360"/>
                    <a:pt x="434019" y="1387629"/>
                    <a:pt x="428039" y="1393076"/>
                  </a:cubicBezTo>
                  <a:cubicBezTo>
                    <a:pt x="514793" y="1275115"/>
                    <a:pt x="594228" y="1151707"/>
                    <a:pt x="666613" y="1025530"/>
                  </a:cubicBezTo>
                  <a:cubicBezTo>
                    <a:pt x="669826" y="1020083"/>
                    <a:pt x="673039" y="1014458"/>
                    <a:pt x="676074" y="1008921"/>
                  </a:cubicBezTo>
                  <a:cubicBezTo>
                    <a:pt x="677769" y="1006064"/>
                    <a:pt x="679376" y="1003295"/>
                    <a:pt x="680893" y="1000527"/>
                  </a:cubicBezTo>
                  <a:cubicBezTo>
                    <a:pt x="767291" y="847829"/>
                    <a:pt x="842799" y="689060"/>
                    <a:pt x="906793" y="525735"/>
                  </a:cubicBezTo>
                  <a:cubicBezTo>
                    <a:pt x="921163" y="489213"/>
                    <a:pt x="935176" y="452334"/>
                    <a:pt x="947761" y="415008"/>
                  </a:cubicBezTo>
                  <a:cubicBezTo>
                    <a:pt x="950081" y="407775"/>
                    <a:pt x="952491" y="400542"/>
                    <a:pt x="954812" y="393219"/>
                  </a:cubicBezTo>
                  <a:cubicBezTo>
                    <a:pt x="957936" y="383843"/>
                    <a:pt x="960881" y="374466"/>
                    <a:pt x="963559" y="365001"/>
                  </a:cubicBezTo>
                  <a:cubicBezTo>
                    <a:pt x="965344" y="359375"/>
                    <a:pt x="967039" y="353839"/>
                    <a:pt x="968557" y="348124"/>
                  </a:cubicBezTo>
                  <a:cubicBezTo>
                    <a:pt x="999795" y="238289"/>
                    <a:pt x="1014522" y="125507"/>
                    <a:pt x="987925" y="10671"/>
                  </a:cubicBezTo>
                  <a:cubicBezTo>
                    <a:pt x="986140" y="2813"/>
                    <a:pt x="978999" y="-759"/>
                    <a:pt x="971413" y="134"/>
                  </a:cubicBezTo>
                  <a:cubicBezTo>
                    <a:pt x="920360" y="6117"/>
                    <a:pt x="884659" y="47015"/>
                    <a:pt x="854848" y="89431"/>
                  </a:cubicBezTo>
                  <a:cubicBezTo>
                    <a:pt x="854848" y="89431"/>
                    <a:pt x="854670" y="89431"/>
                    <a:pt x="854759" y="89610"/>
                  </a:cubicBezTo>
                  <a:cubicBezTo>
                    <a:pt x="852884" y="92199"/>
                    <a:pt x="851189" y="94700"/>
                    <a:pt x="849314" y="97379"/>
                  </a:cubicBezTo>
                  <a:cubicBezTo>
                    <a:pt x="841103" y="109166"/>
                    <a:pt x="833338" y="120953"/>
                    <a:pt x="825841" y="131936"/>
                  </a:cubicBezTo>
                  <a:cubicBezTo>
                    <a:pt x="784516" y="192033"/>
                    <a:pt x="748994" y="256148"/>
                    <a:pt x="717844" y="322049"/>
                  </a:cubicBezTo>
                  <a:cubicBezTo>
                    <a:pt x="681250" y="399381"/>
                    <a:pt x="650369" y="479301"/>
                    <a:pt x="622432" y="560115"/>
                  </a:cubicBezTo>
                  <a:cubicBezTo>
                    <a:pt x="621004" y="563955"/>
                    <a:pt x="619666" y="567794"/>
                    <a:pt x="618595" y="571634"/>
                  </a:cubicBezTo>
                  <a:cubicBezTo>
                    <a:pt x="614132" y="584403"/>
                    <a:pt x="609759" y="597173"/>
                    <a:pt x="605653" y="609942"/>
                  </a:cubicBezTo>
                  <a:cubicBezTo>
                    <a:pt x="605117" y="611014"/>
                    <a:pt x="604760" y="612086"/>
                    <a:pt x="604493" y="613068"/>
                  </a:cubicBezTo>
                  <a:cubicBezTo>
                    <a:pt x="589052" y="659770"/>
                    <a:pt x="574414" y="706740"/>
                    <a:pt x="559687" y="753711"/>
                  </a:cubicBezTo>
                  <a:cubicBezTo>
                    <a:pt x="549959" y="785054"/>
                    <a:pt x="539695" y="815950"/>
                    <a:pt x="528895" y="846401"/>
                  </a:cubicBezTo>
                  <a:cubicBezTo>
                    <a:pt x="527645" y="849883"/>
                    <a:pt x="526485" y="853366"/>
                    <a:pt x="525146" y="856848"/>
                  </a:cubicBezTo>
                  <a:cubicBezTo>
                    <a:pt x="463562" y="1028388"/>
                    <a:pt x="384662" y="1187872"/>
                    <a:pt x="292909" y="1348785"/>
                  </a:cubicBezTo>
                  <a:cubicBezTo>
                    <a:pt x="329592" y="1237075"/>
                    <a:pt x="386090" y="1151617"/>
                    <a:pt x="408314" y="1039639"/>
                  </a:cubicBezTo>
                  <a:cubicBezTo>
                    <a:pt x="416436" y="998384"/>
                    <a:pt x="422862" y="956504"/>
                    <a:pt x="427057" y="913999"/>
                  </a:cubicBezTo>
                  <a:cubicBezTo>
                    <a:pt x="427771" y="908373"/>
                    <a:pt x="428307" y="902568"/>
                    <a:pt x="428753" y="896853"/>
                  </a:cubicBezTo>
                  <a:cubicBezTo>
                    <a:pt x="430359" y="877387"/>
                    <a:pt x="431698" y="857830"/>
                    <a:pt x="432412" y="838274"/>
                  </a:cubicBezTo>
                  <a:cubicBezTo>
                    <a:pt x="432501" y="833721"/>
                    <a:pt x="432591" y="828898"/>
                    <a:pt x="432680" y="824344"/>
                  </a:cubicBezTo>
                  <a:cubicBezTo>
                    <a:pt x="433394" y="796484"/>
                    <a:pt x="433037" y="768802"/>
                    <a:pt x="431520" y="741119"/>
                  </a:cubicBezTo>
                  <a:cubicBezTo>
                    <a:pt x="428664" y="689774"/>
                    <a:pt x="421791" y="638696"/>
                    <a:pt x="410456" y="588511"/>
                  </a:cubicBezTo>
                  <a:cubicBezTo>
                    <a:pt x="405011" y="564758"/>
                    <a:pt x="389392" y="460192"/>
                    <a:pt x="355922" y="465460"/>
                  </a:cubicBezTo>
                  <a:cubicBezTo>
                    <a:pt x="301478" y="474033"/>
                    <a:pt x="266669" y="533504"/>
                    <a:pt x="244623" y="578510"/>
                  </a:cubicBezTo>
                  <a:cubicBezTo>
                    <a:pt x="237037" y="593958"/>
                    <a:pt x="230432" y="609764"/>
                    <a:pt x="224541" y="625748"/>
                  </a:cubicBezTo>
                  <a:cubicBezTo>
                    <a:pt x="223381" y="628784"/>
                    <a:pt x="222221" y="631909"/>
                    <a:pt x="221239" y="634856"/>
                  </a:cubicBezTo>
                  <a:cubicBezTo>
                    <a:pt x="214099" y="654323"/>
                    <a:pt x="207851" y="673879"/>
                    <a:pt x="201692" y="693614"/>
                  </a:cubicBezTo>
                  <a:cubicBezTo>
                    <a:pt x="200175" y="697811"/>
                    <a:pt x="198926" y="701829"/>
                    <a:pt x="197587" y="706026"/>
                  </a:cubicBezTo>
                  <a:cubicBezTo>
                    <a:pt x="194998" y="714420"/>
                    <a:pt x="192232" y="722635"/>
                    <a:pt x="189465" y="730940"/>
                  </a:cubicBezTo>
                  <a:cubicBezTo>
                    <a:pt x="159922" y="820147"/>
                    <a:pt x="135734" y="910962"/>
                    <a:pt x="115563" y="1002760"/>
                  </a:cubicBezTo>
                  <a:cubicBezTo>
                    <a:pt x="114492" y="1007403"/>
                    <a:pt x="113510" y="1012046"/>
                    <a:pt x="112439" y="1016779"/>
                  </a:cubicBezTo>
                  <a:cubicBezTo>
                    <a:pt x="108690" y="1034281"/>
                    <a:pt x="105120" y="1051873"/>
                    <a:pt x="101639" y="1069464"/>
                  </a:cubicBezTo>
                  <a:cubicBezTo>
                    <a:pt x="100479" y="1074733"/>
                    <a:pt x="99497" y="1079912"/>
                    <a:pt x="98516" y="1085091"/>
                  </a:cubicBezTo>
                  <a:cubicBezTo>
                    <a:pt x="95659" y="1099200"/>
                    <a:pt x="92982" y="1113398"/>
                    <a:pt x="90483" y="1127507"/>
                  </a:cubicBezTo>
                  <a:cubicBezTo>
                    <a:pt x="58084" y="1307262"/>
                    <a:pt x="33182" y="1494160"/>
                    <a:pt x="21312" y="1680166"/>
                  </a:cubicBezTo>
                  <a:cubicBezTo>
                    <a:pt x="19705" y="1705437"/>
                    <a:pt x="18277" y="1730797"/>
                    <a:pt x="17384" y="1756068"/>
                  </a:cubicBezTo>
                  <a:cubicBezTo>
                    <a:pt x="17117" y="1760265"/>
                    <a:pt x="16938" y="1764462"/>
                    <a:pt x="16849" y="1768748"/>
                  </a:cubicBezTo>
                  <a:cubicBezTo>
                    <a:pt x="16046" y="1787233"/>
                    <a:pt x="15421" y="1805896"/>
                    <a:pt x="14975" y="1824469"/>
                  </a:cubicBezTo>
                  <a:cubicBezTo>
                    <a:pt x="10958" y="1828845"/>
                    <a:pt x="6763" y="1833488"/>
                    <a:pt x="2658" y="1837864"/>
                  </a:cubicBezTo>
                  <a:cubicBezTo>
                    <a:pt x="-3233" y="1844383"/>
                    <a:pt x="1587" y="1853044"/>
                    <a:pt x="8191" y="1853759"/>
                  </a:cubicBezTo>
                  <a:cubicBezTo>
                    <a:pt x="10244" y="1854026"/>
                    <a:pt x="12386" y="1853580"/>
                    <a:pt x="14528" y="1852062"/>
                  </a:cubicBezTo>
                  <a:cubicBezTo>
                    <a:pt x="13814" y="1893496"/>
                    <a:pt x="13636" y="1934929"/>
                    <a:pt x="14439" y="1976006"/>
                  </a:cubicBezTo>
                  <a:cubicBezTo>
                    <a:pt x="14975" y="1995652"/>
                    <a:pt x="42286" y="1996901"/>
                    <a:pt x="44874" y="1977524"/>
                  </a:cubicBezTo>
                  <a:cubicBezTo>
                    <a:pt x="52372" y="1921178"/>
                    <a:pt x="58084" y="1864563"/>
                    <a:pt x="62904" y="1807860"/>
                  </a:cubicBezTo>
                  <a:cubicBezTo>
                    <a:pt x="112885" y="1761158"/>
                    <a:pt x="160993" y="1712402"/>
                    <a:pt x="207405" y="1661949"/>
                  </a:cubicBezTo>
                  <a:cubicBezTo>
                    <a:pt x="211778" y="1664360"/>
                    <a:pt x="217044" y="1664985"/>
                    <a:pt x="222935" y="1662306"/>
                  </a:cubicBezTo>
                  <a:cubicBezTo>
                    <a:pt x="455618" y="1551221"/>
                    <a:pt x="675538" y="1413347"/>
                    <a:pt x="880910" y="1257345"/>
                  </a:cubicBezTo>
                  <a:cubicBezTo>
                    <a:pt x="985336" y="1178050"/>
                    <a:pt x="1096635" y="1092860"/>
                    <a:pt x="1195974" y="997670"/>
                  </a:cubicBezTo>
                  <a:cubicBezTo>
                    <a:pt x="1198741" y="994902"/>
                    <a:pt x="1201508" y="992312"/>
                    <a:pt x="1204096" y="989633"/>
                  </a:cubicBezTo>
                  <a:cubicBezTo>
                    <a:pt x="1211058" y="983025"/>
                    <a:pt x="1217930" y="976149"/>
                    <a:pt x="1224803" y="969273"/>
                  </a:cubicBezTo>
                  <a:cubicBezTo>
                    <a:pt x="1231229" y="962933"/>
                    <a:pt x="1237655" y="956325"/>
                    <a:pt x="1243992" y="949717"/>
                  </a:cubicBezTo>
                  <a:cubicBezTo>
                    <a:pt x="1300401" y="891227"/>
                    <a:pt x="1351453" y="828809"/>
                    <a:pt x="1393313" y="761926"/>
                  </a:cubicBezTo>
                  <a:cubicBezTo>
                    <a:pt x="1406612" y="740673"/>
                    <a:pt x="1419821" y="717367"/>
                    <a:pt x="1431603" y="692721"/>
                  </a:cubicBezTo>
                  <a:cubicBezTo>
                    <a:pt x="1434548" y="686738"/>
                    <a:pt x="1437404" y="680398"/>
                    <a:pt x="1440171" y="674147"/>
                  </a:cubicBezTo>
                  <a:cubicBezTo>
                    <a:pt x="1464002" y="619765"/>
                    <a:pt x="1480157" y="560740"/>
                    <a:pt x="1475248" y="504930"/>
                  </a:cubicBezTo>
                  <a:cubicBezTo>
                    <a:pt x="1469535" y="439564"/>
                    <a:pt x="1421249" y="406167"/>
                    <a:pt x="1358861" y="4326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218581" y="5674730"/>
              <a:ext cx="415206" cy="1270869"/>
            </a:xfrm>
            <a:custGeom>
              <a:avLst/>
              <a:gdLst/>
              <a:ahLst/>
              <a:cxnLst/>
              <a:rect l="l" t="t" r="r" b="b"/>
              <a:pathLst>
                <a:path w="415206" h="1270869" extrusionOk="0">
                  <a:moveTo>
                    <a:pt x="142895" y="918861"/>
                  </a:moveTo>
                  <a:cubicBezTo>
                    <a:pt x="93091" y="1036554"/>
                    <a:pt x="41324" y="1152730"/>
                    <a:pt x="0" y="1270869"/>
                  </a:cubicBezTo>
                  <a:cubicBezTo>
                    <a:pt x="982" y="1245598"/>
                    <a:pt x="2410" y="1220238"/>
                    <a:pt x="3927" y="1194967"/>
                  </a:cubicBezTo>
                  <a:cubicBezTo>
                    <a:pt x="36326" y="1115225"/>
                    <a:pt x="71849" y="1037001"/>
                    <a:pt x="104873" y="961188"/>
                  </a:cubicBezTo>
                  <a:cubicBezTo>
                    <a:pt x="152445" y="852692"/>
                    <a:pt x="195911" y="743393"/>
                    <a:pt x="227685" y="630164"/>
                  </a:cubicBezTo>
                  <a:cubicBezTo>
                    <a:pt x="178864" y="624807"/>
                    <a:pt x="129864" y="611233"/>
                    <a:pt x="81131" y="599893"/>
                  </a:cubicBezTo>
                  <a:cubicBezTo>
                    <a:pt x="82113" y="594624"/>
                    <a:pt x="83095" y="589534"/>
                    <a:pt x="84255" y="584266"/>
                  </a:cubicBezTo>
                  <a:cubicBezTo>
                    <a:pt x="134058" y="592481"/>
                    <a:pt x="185111" y="602571"/>
                    <a:pt x="229202" y="622396"/>
                  </a:cubicBezTo>
                  <a:cubicBezTo>
                    <a:pt x="229381" y="622485"/>
                    <a:pt x="229470" y="622842"/>
                    <a:pt x="229738" y="622842"/>
                  </a:cubicBezTo>
                  <a:cubicBezTo>
                    <a:pt x="232773" y="611769"/>
                    <a:pt x="235807" y="600518"/>
                    <a:pt x="238663" y="589356"/>
                  </a:cubicBezTo>
                  <a:cubicBezTo>
                    <a:pt x="207157" y="575872"/>
                    <a:pt x="178507" y="556851"/>
                    <a:pt x="145572" y="545957"/>
                  </a:cubicBezTo>
                  <a:cubicBezTo>
                    <a:pt x="129417" y="540510"/>
                    <a:pt x="111567" y="537295"/>
                    <a:pt x="95055" y="531491"/>
                  </a:cubicBezTo>
                  <a:cubicBezTo>
                    <a:pt x="96126" y="526848"/>
                    <a:pt x="97108" y="522204"/>
                    <a:pt x="98179" y="517472"/>
                  </a:cubicBezTo>
                  <a:cubicBezTo>
                    <a:pt x="148250" y="530330"/>
                    <a:pt x="200017" y="547922"/>
                    <a:pt x="241252" y="578372"/>
                  </a:cubicBezTo>
                  <a:cubicBezTo>
                    <a:pt x="249284" y="545065"/>
                    <a:pt x="256603" y="511667"/>
                    <a:pt x="262137" y="477645"/>
                  </a:cubicBezTo>
                  <a:cubicBezTo>
                    <a:pt x="274811" y="401207"/>
                    <a:pt x="282844" y="324233"/>
                    <a:pt x="292215" y="247349"/>
                  </a:cubicBezTo>
                  <a:cubicBezTo>
                    <a:pt x="254997" y="239223"/>
                    <a:pt x="217153" y="231007"/>
                    <a:pt x="180113" y="220827"/>
                  </a:cubicBezTo>
                  <a:cubicBezTo>
                    <a:pt x="181452" y="216720"/>
                    <a:pt x="182701" y="212612"/>
                    <a:pt x="184219" y="208415"/>
                  </a:cubicBezTo>
                  <a:cubicBezTo>
                    <a:pt x="220723" y="217613"/>
                    <a:pt x="257139" y="228775"/>
                    <a:pt x="293286" y="238508"/>
                  </a:cubicBezTo>
                  <a:cubicBezTo>
                    <a:pt x="295161" y="223685"/>
                    <a:pt x="296946" y="208951"/>
                    <a:pt x="298909" y="194128"/>
                  </a:cubicBezTo>
                  <a:cubicBezTo>
                    <a:pt x="265172" y="183769"/>
                    <a:pt x="235004" y="165642"/>
                    <a:pt x="203676" y="149658"/>
                  </a:cubicBezTo>
                  <a:cubicBezTo>
                    <a:pt x="204658" y="146711"/>
                    <a:pt x="205818" y="143496"/>
                    <a:pt x="206978" y="140549"/>
                  </a:cubicBezTo>
                  <a:cubicBezTo>
                    <a:pt x="238663" y="151890"/>
                    <a:pt x="268563" y="168142"/>
                    <a:pt x="301051" y="177875"/>
                  </a:cubicBezTo>
                  <a:cubicBezTo>
                    <a:pt x="309263" y="119029"/>
                    <a:pt x="319438" y="60272"/>
                    <a:pt x="334343" y="2050"/>
                  </a:cubicBezTo>
                  <a:cubicBezTo>
                    <a:pt x="335325" y="-1790"/>
                    <a:pt x="340948" y="264"/>
                    <a:pt x="340323" y="4104"/>
                  </a:cubicBezTo>
                  <a:cubicBezTo>
                    <a:pt x="314618" y="141085"/>
                    <a:pt x="306585" y="280567"/>
                    <a:pt x="287931" y="418620"/>
                  </a:cubicBezTo>
                  <a:cubicBezTo>
                    <a:pt x="305782" y="403350"/>
                    <a:pt x="327381" y="392010"/>
                    <a:pt x="347106" y="379776"/>
                  </a:cubicBezTo>
                  <a:cubicBezTo>
                    <a:pt x="369509" y="365756"/>
                    <a:pt x="392179" y="352183"/>
                    <a:pt x="415206" y="338967"/>
                  </a:cubicBezTo>
                  <a:cubicBezTo>
                    <a:pt x="415117" y="343522"/>
                    <a:pt x="415028" y="348343"/>
                    <a:pt x="414939" y="352898"/>
                  </a:cubicBezTo>
                  <a:cubicBezTo>
                    <a:pt x="393964" y="365042"/>
                    <a:pt x="373168" y="377186"/>
                    <a:pt x="352372" y="389688"/>
                  </a:cubicBezTo>
                  <a:cubicBezTo>
                    <a:pt x="330683" y="402725"/>
                    <a:pt x="309887" y="418620"/>
                    <a:pt x="286592" y="428442"/>
                  </a:cubicBezTo>
                  <a:cubicBezTo>
                    <a:pt x="284718" y="442105"/>
                    <a:pt x="282754" y="455857"/>
                    <a:pt x="280523" y="469519"/>
                  </a:cubicBezTo>
                  <a:cubicBezTo>
                    <a:pt x="321937" y="447016"/>
                    <a:pt x="367277" y="430228"/>
                    <a:pt x="411190" y="411476"/>
                  </a:cubicBezTo>
                  <a:cubicBezTo>
                    <a:pt x="410744" y="417191"/>
                    <a:pt x="410208" y="422995"/>
                    <a:pt x="409494" y="428621"/>
                  </a:cubicBezTo>
                  <a:cubicBezTo>
                    <a:pt x="367634" y="448445"/>
                    <a:pt x="323365" y="467108"/>
                    <a:pt x="279631" y="474966"/>
                  </a:cubicBezTo>
                  <a:cubicBezTo>
                    <a:pt x="277399" y="489700"/>
                    <a:pt x="274989" y="504256"/>
                    <a:pt x="272223" y="518811"/>
                  </a:cubicBezTo>
                  <a:cubicBezTo>
                    <a:pt x="246785" y="657668"/>
                    <a:pt x="197785" y="789470"/>
                    <a:pt x="142895" y="9188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201286" y="5191377"/>
              <a:ext cx="1448086" cy="1852092"/>
            </a:xfrm>
            <a:custGeom>
              <a:avLst/>
              <a:gdLst/>
              <a:ahLst/>
              <a:cxnLst/>
              <a:rect l="l" t="t" r="r" b="b"/>
              <a:pathLst>
                <a:path w="1448086" h="1852092" extrusionOk="0">
                  <a:moveTo>
                    <a:pt x="1447936" y="442363"/>
                  </a:moveTo>
                  <a:cubicBezTo>
                    <a:pt x="1419107" y="532821"/>
                    <a:pt x="1378229" y="616581"/>
                    <a:pt x="1328515" y="694894"/>
                  </a:cubicBezTo>
                  <a:cubicBezTo>
                    <a:pt x="1358861" y="685608"/>
                    <a:pt x="1390814" y="681857"/>
                    <a:pt x="1422053" y="675963"/>
                  </a:cubicBezTo>
                  <a:cubicBezTo>
                    <a:pt x="1428033" y="674803"/>
                    <a:pt x="1434013" y="673642"/>
                    <a:pt x="1440082" y="672391"/>
                  </a:cubicBezTo>
                  <a:cubicBezTo>
                    <a:pt x="1437315" y="678642"/>
                    <a:pt x="1434459" y="684983"/>
                    <a:pt x="1431514" y="690965"/>
                  </a:cubicBezTo>
                  <a:cubicBezTo>
                    <a:pt x="1395277" y="697484"/>
                    <a:pt x="1358594" y="701502"/>
                    <a:pt x="1324677" y="700788"/>
                  </a:cubicBezTo>
                  <a:cubicBezTo>
                    <a:pt x="1262379" y="797407"/>
                    <a:pt x="1186781" y="885454"/>
                    <a:pt x="1103508" y="966893"/>
                  </a:cubicBezTo>
                  <a:cubicBezTo>
                    <a:pt x="1149919" y="961446"/>
                    <a:pt x="1196956" y="953230"/>
                    <a:pt x="1243903" y="947962"/>
                  </a:cubicBezTo>
                  <a:cubicBezTo>
                    <a:pt x="1237566" y="954570"/>
                    <a:pt x="1231140" y="961178"/>
                    <a:pt x="1224714" y="967518"/>
                  </a:cubicBezTo>
                  <a:cubicBezTo>
                    <a:pt x="1183211" y="971179"/>
                    <a:pt x="1141083" y="971983"/>
                    <a:pt x="1100741" y="973144"/>
                  </a:cubicBezTo>
                  <a:cubicBezTo>
                    <a:pt x="1099670" y="973233"/>
                    <a:pt x="1098956" y="972519"/>
                    <a:pt x="1098599" y="971625"/>
                  </a:cubicBezTo>
                  <a:cubicBezTo>
                    <a:pt x="1088156" y="981716"/>
                    <a:pt x="1077714" y="991806"/>
                    <a:pt x="1067092" y="1001718"/>
                  </a:cubicBezTo>
                  <a:cubicBezTo>
                    <a:pt x="1111451" y="992967"/>
                    <a:pt x="1159648" y="987431"/>
                    <a:pt x="1204007" y="987877"/>
                  </a:cubicBezTo>
                  <a:cubicBezTo>
                    <a:pt x="1201419" y="990556"/>
                    <a:pt x="1198652" y="993236"/>
                    <a:pt x="1195885" y="995914"/>
                  </a:cubicBezTo>
                  <a:cubicBezTo>
                    <a:pt x="1152776" y="1003951"/>
                    <a:pt x="1105471" y="1007433"/>
                    <a:pt x="1061648" y="1006898"/>
                  </a:cubicBezTo>
                  <a:cubicBezTo>
                    <a:pt x="1000688" y="1063333"/>
                    <a:pt x="936693" y="1116555"/>
                    <a:pt x="871449" y="1167096"/>
                  </a:cubicBezTo>
                  <a:cubicBezTo>
                    <a:pt x="870646" y="1168793"/>
                    <a:pt x="869129" y="1169775"/>
                    <a:pt x="867611" y="1170221"/>
                  </a:cubicBezTo>
                  <a:cubicBezTo>
                    <a:pt x="822092" y="1205404"/>
                    <a:pt x="776216" y="1239427"/>
                    <a:pt x="730518" y="1272467"/>
                  </a:cubicBezTo>
                  <a:cubicBezTo>
                    <a:pt x="553886" y="1399625"/>
                    <a:pt x="371809" y="1519819"/>
                    <a:pt x="203477" y="1658229"/>
                  </a:cubicBezTo>
                  <a:cubicBezTo>
                    <a:pt x="131718" y="1717076"/>
                    <a:pt x="63796" y="1780477"/>
                    <a:pt x="8191" y="1852093"/>
                  </a:cubicBezTo>
                  <a:cubicBezTo>
                    <a:pt x="1587" y="1851378"/>
                    <a:pt x="-3233" y="1842716"/>
                    <a:pt x="2658" y="1836198"/>
                  </a:cubicBezTo>
                  <a:cubicBezTo>
                    <a:pt x="6674" y="1831822"/>
                    <a:pt x="10869" y="1827179"/>
                    <a:pt x="14975" y="1822803"/>
                  </a:cubicBezTo>
                  <a:cubicBezTo>
                    <a:pt x="15421" y="1804229"/>
                    <a:pt x="16046" y="1785567"/>
                    <a:pt x="16849" y="1767082"/>
                  </a:cubicBezTo>
                  <a:cubicBezTo>
                    <a:pt x="149836" y="1583398"/>
                    <a:pt x="286572" y="1402393"/>
                    <a:pt x="414383" y="1214959"/>
                  </a:cubicBezTo>
                  <a:cubicBezTo>
                    <a:pt x="454636" y="1155934"/>
                    <a:pt x="493640" y="1096195"/>
                    <a:pt x="531126" y="1035919"/>
                  </a:cubicBezTo>
                  <a:cubicBezTo>
                    <a:pt x="530769" y="1034491"/>
                    <a:pt x="531216" y="1032972"/>
                    <a:pt x="532733" y="1032347"/>
                  </a:cubicBezTo>
                  <a:cubicBezTo>
                    <a:pt x="533001" y="1032258"/>
                    <a:pt x="533179" y="1032258"/>
                    <a:pt x="533447" y="1032079"/>
                  </a:cubicBezTo>
                  <a:cubicBezTo>
                    <a:pt x="552815" y="1000915"/>
                    <a:pt x="571558" y="969572"/>
                    <a:pt x="590034" y="937961"/>
                  </a:cubicBezTo>
                  <a:cubicBezTo>
                    <a:pt x="575396" y="917511"/>
                    <a:pt x="560669" y="899116"/>
                    <a:pt x="542462" y="881079"/>
                  </a:cubicBezTo>
                  <a:cubicBezTo>
                    <a:pt x="535053" y="873667"/>
                    <a:pt x="533447" y="868577"/>
                    <a:pt x="528449" y="860004"/>
                  </a:cubicBezTo>
                  <a:cubicBezTo>
                    <a:pt x="527467" y="858218"/>
                    <a:pt x="526307" y="856611"/>
                    <a:pt x="525146" y="855272"/>
                  </a:cubicBezTo>
                  <a:cubicBezTo>
                    <a:pt x="526485" y="851789"/>
                    <a:pt x="527735" y="848306"/>
                    <a:pt x="528895" y="844824"/>
                  </a:cubicBezTo>
                  <a:cubicBezTo>
                    <a:pt x="537017" y="854647"/>
                    <a:pt x="543533" y="866076"/>
                    <a:pt x="553707" y="876167"/>
                  </a:cubicBezTo>
                  <a:cubicBezTo>
                    <a:pt x="570755" y="893044"/>
                    <a:pt x="585660" y="909475"/>
                    <a:pt x="594050" y="930906"/>
                  </a:cubicBezTo>
                  <a:cubicBezTo>
                    <a:pt x="633143" y="863844"/>
                    <a:pt x="670451" y="796157"/>
                    <a:pt x="705349" y="727220"/>
                  </a:cubicBezTo>
                  <a:cubicBezTo>
                    <a:pt x="676788" y="697663"/>
                    <a:pt x="652779" y="663105"/>
                    <a:pt x="625646" y="632565"/>
                  </a:cubicBezTo>
                  <a:cubicBezTo>
                    <a:pt x="618952" y="625064"/>
                    <a:pt x="611633" y="618277"/>
                    <a:pt x="604493" y="611402"/>
                  </a:cubicBezTo>
                  <a:cubicBezTo>
                    <a:pt x="604760" y="610419"/>
                    <a:pt x="605117" y="609259"/>
                    <a:pt x="605653" y="608276"/>
                  </a:cubicBezTo>
                  <a:cubicBezTo>
                    <a:pt x="622432" y="624618"/>
                    <a:pt x="641086" y="639352"/>
                    <a:pt x="656349" y="656676"/>
                  </a:cubicBezTo>
                  <a:cubicBezTo>
                    <a:pt x="674646" y="677035"/>
                    <a:pt x="692853" y="699359"/>
                    <a:pt x="707669" y="722755"/>
                  </a:cubicBezTo>
                  <a:cubicBezTo>
                    <a:pt x="712846" y="712397"/>
                    <a:pt x="717755" y="702038"/>
                    <a:pt x="722753" y="691769"/>
                  </a:cubicBezTo>
                  <a:cubicBezTo>
                    <a:pt x="692853" y="667659"/>
                    <a:pt x="672771" y="634083"/>
                    <a:pt x="648851" y="604258"/>
                  </a:cubicBezTo>
                  <a:cubicBezTo>
                    <a:pt x="639480" y="592382"/>
                    <a:pt x="628948" y="581309"/>
                    <a:pt x="618505" y="570057"/>
                  </a:cubicBezTo>
                  <a:cubicBezTo>
                    <a:pt x="619666" y="566128"/>
                    <a:pt x="620915" y="562378"/>
                    <a:pt x="622343" y="558538"/>
                  </a:cubicBezTo>
                  <a:cubicBezTo>
                    <a:pt x="636445" y="572022"/>
                    <a:pt x="650726" y="585416"/>
                    <a:pt x="662686" y="600686"/>
                  </a:cubicBezTo>
                  <a:cubicBezTo>
                    <a:pt x="684285" y="628011"/>
                    <a:pt x="704367" y="655068"/>
                    <a:pt x="728822" y="679446"/>
                  </a:cubicBezTo>
                  <a:cubicBezTo>
                    <a:pt x="806741" y="519605"/>
                    <a:pt x="872252" y="354048"/>
                    <a:pt x="920985" y="181527"/>
                  </a:cubicBezTo>
                  <a:cubicBezTo>
                    <a:pt x="894209" y="156613"/>
                    <a:pt x="871806" y="125627"/>
                    <a:pt x="849314" y="95891"/>
                  </a:cubicBezTo>
                  <a:cubicBezTo>
                    <a:pt x="851189" y="93212"/>
                    <a:pt x="852884" y="90623"/>
                    <a:pt x="854759" y="88122"/>
                  </a:cubicBezTo>
                  <a:cubicBezTo>
                    <a:pt x="879393" y="112589"/>
                    <a:pt x="904741" y="137414"/>
                    <a:pt x="925537" y="164918"/>
                  </a:cubicBezTo>
                  <a:cubicBezTo>
                    <a:pt x="940174" y="111071"/>
                    <a:pt x="953651" y="56779"/>
                    <a:pt x="964987" y="1683"/>
                  </a:cubicBezTo>
                  <a:cubicBezTo>
                    <a:pt x="965611" y="-1086"/>
                    <a:pt x="970074" y="-192"/>
                    <a:pt x="969806" y="2576"/>
                  </a:cubicBezTo>
                  <a:cubicBezTo>
                    <a:pt x="952759" y="133396"/>
                    <a:pt x="921163" y="260822"/>
                    <a:pt x="878500" y="384856"/>
                  </a:cubicBezTo>
                  <a:cubicBezTo>
                    <a:pt x="894120" y="375390"/>
                    <a:pt x="911881" y="369229"/>
                    <a:pt x="928393" y="362532"/>
                  </a:cubicBezTo>
                  <a:cubicBezTo>
                    <a:pt x="941424" y="357173"/>
                    <a:pt x="954901" y="351280"/>
                    <a:pt x="968735" y="346726"/>
                  </a:cubicBezTo>
                  <a:cubicBezTo>
                    <a:pt x="967218" y="352441"/>
                    <a:pt x="965611" y="357977"/>
                    <a:pt x="963737" y="363603"/>
                  </a:cubicBezTo>
                  <a:cubicBezTo>
                    <a:pt x="955079" y="366461"/>
                    <a:pt x="946511" y="369140"/>
                    <a:pt x="937943" y="372086"/>
                  </a:cubicBezTo>
                  <a:cubicBezTo>
                    <a:pt x="917861" y="379141"/>
                    <a:pt x="896529" y="389678"/>
                    <a:pt x="875019" y="394589"/>
                  </a:cubicBezTo>
                  <a:cubicBezTo>
                    <a:pt x="870646" y="407358"/>
                    <a:pt x="866005" y="420128"/>
                    <a:pt x="861364" y="432808"/>
                  </a:cubicBezTo>
                  <a:cubicBezTo>
                    <a:pt x="892245" y="419860"/>
                    <a:pt x="923395" y="404858"/>
                    <a:pt x="955079" y="391821"/>
                  </a:cubicBezTo>
                  <a:cubicBezTo>
                    <a:pt x="952759" y="399054"/>
                    <a:pt x="950349" y="406287"/>
                    <a:pt x="948029" y="413609"/>
                  </a:cubicBezTo>
                  <a:cubicBezTo>
                    <a:pt x="918307" y="422628"/>
                    <a:pt x="888229" y="430218"/>
                    <a:pt x="859221" y="438791"/>
                  </a:cubicBezTo>
                  <a:cubicBezTo>
                    <a:pt x="783802" y="642388"/>
                    <a:pt x="680447" y="836877"/>
                    <a:pt x="566292" y="1021542"/>
                  </a:cubicBezTo>
                  <a:cubicBezTo>
                    <a:pt x="601369" y="1012345"/>
                    <a:pt x="640640" y="1009041"/>
                    <a:pt x="676163" y="1007523"/>
                  </a:cubicBezTo>
                  <a:cubicBezTo>
                    <a:pt x="673128" y="1013059"/>
                    <a:pt x="669915" y="1018685"/>
                    <a:pt x="666702" y="1024132"/>
                  </a:cubicBezTo>
                  <a:cubicBezTo>
                    <a:pt x="647780" y="1026364"/>
                    <a:pt x="629037" y="1028329"/>
                    <a:pt x="610294" y="1030651"/>
                  </a:cubicBezTo>
                  <a:cubicBezTo>
                    <a:pt x="592176" y="1032972"/>
                    <a:pt x="574057" y="1036544"/>
                    <a:pt x="555939" y="1038152"/>
                  </a:cubicBezTo>
                  <a:cubicBezTo>
                    <a:pt x="535589" y="1070923"/>
                    <a:pt x="514793" y="1103517"/>
                    <a:pt x="493818" y="1135664"/>
                  </a:cubicBezTo>
                  <a:cubicBezTo>
                    <a:pt x="368864" y="1327384"/>
                    <a:pt x="232663" y="1511336"/>
                    <a:pt x="97623" y="1695913"/>
                  </a:cubicBezTo>
                  <a:cubicBezTo>
                    <a:pt x="73614" y="1728774"/>
                    <a:pt x="49337" y="1761456"/>
                    <a:pt x="25774" y="1794407"/>
                  </a:cubicBezTo>
                  <a:cubicBezTo>
                    <a:pt x="52193" y="1764850"/>
                    <a:pt x="80308" y="1736632"/>
                    <a:pt x="109315" y="1710200"/>
                  </a:cubicBezTo>
                  <a:cubicBezTo>
                    <a:pt x="258457" y="1573397"/>
                    <a:pt x="429021" y="1460972"/>
                    <a:pt x="594585" y="1345333"/>
                  </a:cubicBezTo>
                  <a:cubicBezTo>
                    <a:pt x="670897" y="1292023"/>
                    <a:pt x="746584" y="1237373"/>
                    <a:pt x="820307" y="1180670"/>
                  </a:cubicBezTo>
                  <a:cubicBezTo>
                    <a:pt x="819414" y="1179955"/>
                    <a:pt x="818879" y="1178884"/>
                    <a:pt x="818700" y="1177544"/>
                  </a:cubicBezTo>
                  <a:cubicBezTo>
                    <a:pt x="815041" y="1119501"/>
                    <a:pt x="801921" y="1062976"/>
                    <a:pt x="796387" y="1005201"/>
                  </a:cubicBezTo>
                  <a:cubicBezTo>
                    <a:pt x="799243" y="1002165"/>
                    <a:pt x="801921" y="999129"/>
                    <a:pt x="804598" y="995914"/>
                  </a:cubicBezTo>
                  <a:cubicBezTo>
                    <a:pt x="818700" y="1053600"/>
                    <a:pt x="829768" y="1117001"/>
                    <a:pt x="827090" y="1175401"/>
                  </a:cubicBezTo>
                  <a:cubicBezTo>
                    <a:pt x="837622" y="1167275"/>
                    <a:pt x="848422" y="1159238"/>
                    <a:pt x="858775" y="1150934"/>
                  </a:cubicBezTo>
                  <a:cubicBezTo>
                    <a:pt x="856187" y="1084765"/>
                    <a:pt x="848243" y="1021989"/>
                    <a:pt x="838336" y="957249"/>
                  </a:cubicBezTo>
                  <a:cubicBezTo>
                    <a:pt x="842263" y="953052"/>
                    <a:pt x="846012" y="948676"/>
                    <a:pt x="849761" y="944122"/>
                  </a:cubicBezTo>
                  <a:cubicBezTo>
                    <a:pt x="872342" y="1004040"/>
                    <a:pt x="880285" y="1073692"/>
                    <a:pt x="875376" y="1137718"/>
                  </a:cubicBezTo>
                  <a:cubicBezTo>
                    <a:pt x="988907" y="1046814"/>
                    <a:pt x="1096100" y="949569"/>
                    <a:pt x="1190440" y="841163"/>
                  </a:cubicBezTo>
                  <a:cubicBezTo>
                    <a:pt x="1173482" y="769993"/>
                    <a:pt x="1155007" y="698913"/>
                    <a:pt x="1135728" y="628368"/>
                  </a:cubicBezTo>
                  <a:cubicBezTo>
                    <a:pt x="1138049" y="625868"/>
                    <a:pt x="1140280" y="623546"/>
                    <a:pt x="1142601" y="621314"/>
                  </a:cubicBezTo>
                  <a:cubicBezTo>
                    <a:pt x="1166164" y="690340"/>
                    <a:pt x="1184014" y="759635"/>
                    <a:pt x="1199009" y="831161"/>
                  </a:cubicBezTo>
                  <a:cubicBezTo>
                    <a:pt x="1211772" y="816249"/>
                    <a:pt x="1224267" y="801068"/>
                    <a:pt x="1236495" y="785888"/>
                  </a:cubicBezTo>
                  <a:cubicBezTo>
                    <a:pt x="1228284" y="712932"/>
                    <a:pt x="1205078" y="642477"/>
                    <a:pt x="1194278" y="569789"/>
                  </a:cubicBezTo>
                  <a:cubicBezTo>
                    <a:pt x="1198473" y="565503"/>
                    <a:pt x="1202668" y="561485"/>
                    <a:pt x="1206952" y="557377"/>
                  </a:cubicBezTo>
                  <a:cubicBezTo>
                    <a:pt x="1214003" y="596132"/>
                    <a:pt x="1219537" y="635423"/>
                    <a:pt x="1227481" y="674177"/>
                  </a:cubicBezTo>
                  <a:cubicBezTo>
                    <a:pt x="1234175" y="707843"/>
                    <a:pt x="1244260" y="740436"/>
                    <a:pt x="1245599" y="774101"/>
                  </a:cubicBezTo>
                  <a:cubicBezTo>
                    <a:pt x="1324410" y="673642"/>
                    <a:pt x="1392064" y="563985"/>
                    <a:pt x="1443920" y="441380"/>
                  </a:cubicBezTo>
                  <a:cubicBezTo>
                    <a:pt x="1444812" y="438345"/>
                    <a:pt x="1448918" y="439505"/>
                    <a:pt x="1447936" y="4423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" name="Google Shape;498;p10"/>
          <p:cNvGrpSpPr/>
          <p:nvPr/>
        </p:nvGrpSpPr>
        <p:grpSpPr>
          <a:xfrm rot="-1415432">
            <a:off x="7899384" y="3880431"/>
            <a:ext cx="701977" cy="1710865"/>
            <a:chOff x="-447306" y="3705217"/>
            <a:chExt cx="1511186" cy="3683077"/>
          </a:xfrm>
        </p:grpSpPr>
        <p:grpSp>
          <p:nvGrpSpPr>
            <p:cNvPr id="499" name="Google Shape;499;p10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0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0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0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0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0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0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0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0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0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0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10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4" name="Google Shape;514;p10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515" name="Google Shape;515;p10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10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10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10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10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10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0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0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0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0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0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10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10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10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10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30" name="Google Shape;530;p10"/>
          <p:cNvGrpSpPr/>
          <p:nvPr/>
        </p:nvGrpSpPr>
        <p:grpSpPr>
          <a:xfrm rot="2237966">
            <a:off x="-66621" y="2262647"/>
            <a:ext cx="481613" cy="485865"/>
            <a:chOff x="1152825" y="6165169"/>
            <a:chExt cx="835762" cy="843141"/>
          </a:xfrm>
        </p:grpSpPr>
        <p:sp>
          <p:nvSpPr>
            <p:cNvPr id="531" name="Google Shape;531;p10"/>
            <p:cNvSpPr/>
            <p:nvPr/>
          </p:nvSpPr>
          <p:spPr>
            <a:xfrm>
              <a:off x="1152825" y="6165169"/>
              <a:ext cx="835762" cy="843141"/>
            </a:xfrm>
            <a:custGeom>
              <a:avLst/>
              <a:gdLst/>
              <a:ahLst/>
              <a:cxnLst/>
              <a:rect l="l" t="t" r="r" b="b"/>
              <a:pathLst>
                <a:path w="835762" h="843141" extrusionOk="0">
                  <a:moveTo>
                    <a:pt x="332617" y="818561"/>
                  </a:moveTo>
                  <a:cubicBezTo>
                    <a:pt x="259340" y="743730"/>
                    <a:pt x="138313" y="729353"/>
                    <a:pt x="69945" y="649968"/>
                  </a:cubicBezTo>
                  <a:cubicBezTo>
                    <a:pt x="34154" y="608356"/>
                    <a:pt x="17464" y="553795"/>
                    <a:pt x="6307" y="499950"/>
                  </a:cubicBezTo>
                  <a:cubicBezTo>
                    <a:pt x="952" y="474232"/>
                    <a:pt x="-3243" y="447264"/>
                    <a:pt x="3451" y="421904"/>
                  </a:cubicBezTo>
                  <a:cubicBezTo>
                    <a:pt x="10234" y="396544"/>
                    <a:pt x="30763" y="373059"/>
                    <a:pt x="57003" y="370916"/>
                  </a:cubicBezTo>
                  <a:cubicBezTo>
                    <a:pt x="85029" y="368683"/>
                    <a:pt x="108859" y="390114"/>
                    <a:pt x="127603" y="411099"/>
                  </a:cubicBezTo>
                  <a:cubicBezTo>
                    <a:pt x="146346" y="432084"/>
                    <a:pt x="166338" y="455658"/>
                    <a:pt x="194185" y="459944"/>
                  </a:cubicBezTo>
                  <a:cubicBezTo>
                    <a:pt x="221943" y="464231"/>
                    <a:pt x="253628" y="433334"/>
                    <a:pt x="238366" y="409760"/>
                  </a:cubicBezTo>
                  <a:cubicBezTo>
                    <a:pt x="234082" y="403152"/>
                    <a:pt x="227120" y="398776"/>
                    <a:pt x="220426" y="394579"/>
                  </a:cubicBezTo>
                  <a:cubicBezTo>
                    <a:pt x="194453" y="378327"/>
                    <a:pt x="168480" y="362164"/>
                    <a:pt x="142508" y="345913"/>
                  </a:cubicBezTo>
                  <a:cubicBezTo>
                    <a:pt x="127067" y="336268"/>
                    <a:pt x="110644" y="325463"/>
                    <a:pt x="104397" y="308318"/>
                  </a:cubicBezTo>
                  <a:cubicBezTo>
                    <a:pt x="96899" y="287780"/>
                    <a:pt x="106985" y="264652"/>
                    <a:pt x="121444" y="248222"/>
                  </a:cubicBezTo>
                  <a:cubicBezTo>
                    <a:pt x="135903" y="231791"/>
                    <a:pt x="154468" y="219468"/>
                    <a:pt x="169105" y="203305"/>
                  </a:cubicBezTo>
                  <a:cubicBezTo>
                    <a:pt x="192579" y="177320"/>
                    <a:pt x="216766" y="137047"/>
                    <a:pt x="250236" y="147316"/>
                  </a:cubicBezTo>
                  <a:cubicBezTo>
                    <a:pt x="280850" y="156692"/>
                    <a:pt x="289865" y="204912"/>
                    <a:pt x="321818" y="207502"/>
                  </a:cubicBezTo>
                  <a:cubicBezTo>
                    <a:pt x="326459" y="207859"/>
                    <a:pt x="331278" y="207055"/>
                    <a:pt x="335027" y="204377"/>
                  </a:cubicBezTo>
                  <a:cubicBezTo>
                    <a:pt x="346273" y="196251"/>
                    <a:pt x="340382" y="177766"/>
                    <a:pt x="330029" y="168480"/>
                  </a:cubicBezTo>
                  <a:cubicBezTo>
                    <a:pt x="319676" y="159193"/>
                    <a:pt x="305752" y="153210"/>
                    <a:pt x="299237" y="140976"/>
                  </a:cubicBezTo>
                  <a:cubicBezTo>
                    <a:pt x="289597" y="122670"/>
                    <a:pt x="302360" y="99275"/>
                    <a:pt x="320122" y="88737"/>
                  </a:cubicBezTo>
                  <a:cubicBezTo>
                    <a:pt x="337883" y="78200"/>
                    <a:pt x="359304" y="76236"/>
                    <a:pt x="379475" y="71503"/>
                  </a:cubicBezTo>
                  <a:cubicBezTo>
                    <a:pt x="407947" y="64716"/>
                    <a:pt x="434902" y="51769"/>
                    <a:pt x="457929" y="33641"/>
                  </a:cubicBezTo>
                  <a:cubicBezTo>
                    <a:pt x="474619" y="20515"/>
                    <a:pt x="490596" y="4173"/>
                    <a:pt x="511481" y="691"/>
                  </a:cubicBezTo>
                  <a:cubicBezTo>
                    <a:pt x="542630" y="-4489"/>
                    <a:pt x="569942" y="20425"/>
                    <a:pt x="591630" y="43375"/>
                  </a:cubicBezTo>
                  <a:cubicBezTo>
                    <a:pt x="611712" y="64627"/>
                    <a:pt x="632330" y="86505"/>
                    <a:pt x="643308" y="113651"/>
                  </a:cubicBezTo>
                  <a:cubicBezTo>
                    <a:pt x="654286" y="140797"/>
                    <a:pt x="653661" y="174641"/>
                    <a:pt x="634026" y="196340"/>
                  </a:cubicBezTo>
                  <a:cubicBezTo>
                    <a:pt x="621709" y="209913"/>
                    <a:pt x="603858" y="216968"/>
                    <a:pt x="589220" y="228130"/>
                  </a:cubicBezTo>
                  <a:cubicBezTo>
                    <a:pt x="574583" y="239203"/>
                    <a:pt x="562623" y="258401"/>
                    <a:pt x="569585" y="275368"/>
                  </a:cubicBezTo>
                  <a:cubicBezTo>
                    <a:pt x="574583" y="287423"/>
                    <a:pt x="587793" y="294209"/>
                    <a:pt x="600734" y="296352"/>
                  </a:cubicBezTo>
                  <a:cubicBezTo>
                    <a:pt x="634650" y="301978"/>
                    <a:pt x="671066" y="279118"/>
                    <a:pt x="680616" y="246078"/>
                  </a:cubicBezTo>
                  <a:cubicBezTo>
                    <a:pt x="698556" y="245185"/>
                    <a:pt x="712658" y="262241"/>
                    <a:pt x="717924" y="279386"/>
                  </a:cubicBezTo>
                  <a:cubicBezTo>
                    <a:pt x="723190" y="296531"/>
                    <a:pt x="722833" y="315194"/>
                    <a:pt x="728813" y="332161"/>
                  </a:cubicBezTo>
                  <a:cubicBezTo>
                    <a:pt x="739969" y="363772"/>
                    <a:pt x="772279" y="389221"/>
                    <a:pt x="768620" y="422440"/>
                  </a:cubicBezTo>
                  <a:cubicBezTo>
                    <a:pt x="765407" y="451908"/>
                    <a:pt x="734346" y="470481"/>
                    <a:pt x="705161" y="475214"/>
                  </a:cubicBezTo>
                  <a:cubicBezTo>
                    <a:pt x="675975" y="479947"/>
                    <a:pt x="645629" y="475571"/>
                    <a:pt x="616800" y="482269"/>
                  </a:cubicBezTo>
                  <a:cubicBezTo>
                    <a:pt x="587971" y="488876"/>
                    <a:pt x="559053" y="512540"/>
                    <a:pt x="561731" y="542008"/>
                  </a:cubicBezTo>
                  <a:cubicBezTo>
                    <a:pt x="563873" y="565226"/>
                    <a:pt x="584936" y="582638"/>
                    <a:pt x="607160" y="589782"/>
                  </a:cubicBezTo>
                  <a:cubicBezTo>
                    <a:pt x="643665" y="601480"/>
                    <a:pt x="686417" y="590943"/>
                    <a:pt x="713283" y="563618"/>
                  </a:cubicBezTo>
                  <a:cubicBezTo>
                    <a:pt x="724707" y="551920"/>
                    <a:pt x="733365" y="537633"/>
                    <a:pt x="745682" y="526828"/>
                  </a:cubicBezTo>
                  <a:cubicBezTo>
                    <a:pt x="757998" y="516023"/>
                    <a:pt x="776028" y="509236"/>
                    <a:pt x="790754" y="516380"/>
                  </a:cubicBezTo>
                  <a:cubicBezTo>
                    <a:pt x="818512" y="529775"/>
                    <a:pt x="807891" y="571387"/>
                    <a:pt x="816459" y="601033"/>
                  </a:cubicBezTo>
                  <a:cubicBezTo>
                    <a:pt x="821101" y="617197"/>
                    <a:pt x="832614" y="631127"/>
                    <a:pt x="835203" y="647825"/>
                  </a:cubicBezTo>
                  <a:cubicBezTo>
                    <a:pt x="839130" y="673185"/>
                    <a:pt x="821725" y="696581"/>
                    <a:pt x="803785" y="714887"/>
                  </a:cubicBezTo>
                  <a:cubicBezTo>
                    <a:pt x="679634" y="841510"/>
                    <a:pt x="473905" y="879550"/>
                    <a:pt x="312714" y="80570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2" name="Google Shape;532;p10"/>
            <p:cNvGrpSpPr/>
            <p:nvPr/>
          </p:nvGrpSpPr>
          <p:grpSpPr>
            <a:xfrm>
              <a:off x="1452002" y="6794239"/>
              <a:ext cx="312502" cy="68696"/>
              <a:chOff x="1452002" y="6794239"/>
              <a:chExt cx="312502" cy="68696"/>
            </a:xfrm>
          </p:grpSpPr>
          <p:sp>
            <p:nvSpPr>
              <p:cNvPr id="533" name="Google Shape;533;p10"/>
              <p:cNvSpPr/>
              <p:nvPr/>
            </p:nvSpPr>
            <p:spPr>
              <a:xfrm>
                <a:off x="1452002" y="6821035"/>
                <a:ext cx="54582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54582" h="41900" extrusionOk="0">
                    <a:moveTo>
                      <a:pt x="2469" y="5532"/>
                    </a:moveTo>
                    <a:cubicBezTo>
                      <a:pt x="-476" y="7318"/>
                      <a:pt x="-566" y="12319"/>
                      <a:pt x="1041" y="15533"/>
                    </a:cubicBezTo>
                    <a:cubicBezTo>
                      <a:pt x="1398" y="16158"/>
                      <a:pt x="1755" y="16784"/>
                      <a:pt x="2112" y="17409"/>
                    </a:cubicBezTo>
                    <a:cubicBezTo>
                      <a:pt x="1398" y="23213"/>
                      <a:pt x="3451" y="29999"/>
                      <a:pt x="8360" y="34554"/>
                    </a:cubicBezTo>
                    <a:cubicBezTo>
                      <a:pt x="14340" y="40090"/>
                      <a:pt x="21391" y="40179"/>
                      <a:pt x="26746" y="37143"/>
                    </a:cubicBezTo>
                    <a:cubicBezTo>
                      <a:pt x="27639" y="37411"/>
                      <a:pt x="28531" y="37590"/>
                      <a:pt x="29424" y="37769"/>
                    </a:cubicBezTo>
                    <a:cubicBezTo>
                      <a:pt x="31744" y="40894"/>
                      <a:pt x="35582" y="42947"/>
                      <a:pt x="39688" y="41340"/>
                    </a:cubicBezTo>
                    <a:cubicBezTo>
                      <a:pt x="50934" y="36786"/>
                      <a:pt x="56200" y="25177"/>
                      <a:pt x="54147" y="12229"/>
                    </a:cubicBezTo>
                    <a:cubicBezTo>
                      <a:pt x="53611" y="9104"/>
                      <a:pt x="50934" y="6425"/>
                      <a:pt x="48167" y="5175"/>
                    </a:cubicBezTo>
                    <a:cubicBezTo>
                      <a:pt x="40491" y="1603"/>
                      <a:pt x="32101" y="-1522"/>
                      <a:pt x="24425" y="800"/>
                    </a:cubicBezTo>
                    <a:cubicBezTo>
                      <a:pt x="22730" y="1335"/>
                      <a:pt x="21123" y="2139"/>
                      <a:pt x="19606" y="3121"/>
                    </a:cubicBezTo>
                    <a:cubicBezTo>
                      <a:pt x="13536" y="1335"/>
                      <a:pt x="7646" y="2317"/>
                      <a:pt x="2469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0"/>
              <p:cNvSpPr/>
              <p:nvPr/>
            </p:nvSpPr>
            <p:spPr>
              <a:xfrm>
                <a:off x="1534924" y="6812266"/>
                <a:ext cx="44680" cy="28615"/>
              </a:xfrm>
              <a:custGeom>
                <a:avLst/>
                <a:gdLst/>
                <a:ahLst/>
                <a:cxnLst/>
                <a:rect l="l" t="t" r="r" b="b"/>
                <a:pathLst>
                  <a:path w="44680" h="28615" extrusionOk="0">
                    <a:moveTo>
                      <a:pt x="5141" y="21802"/>
                    </a:moveTo>
                    <a:cubicBezTo>
                      <a:pt x="6480" y="25642"/>
                      <a:pt x="9961" y="28946"/>
                      <a:pt x="14780" y="28589"/>
                    </a:cubicBezTo>
                    <a:cubicBezTo>
                      <a:pt x="19868" y="28231"/>
                      <a:pt x="25937" y="28410"/>
                      <a:pt x="31382" y="27606"/>
                    </a:cubicBezTo>
                    <a:cubicBezTo>
                      <a:pt x="37629" y="27160"/>
                      <a:pt x="44412" y="25285"/>
                      <a:pt x="44502" y="17873"/>
                    </a:cubicBezTo>
                    <a:cubicBezTo>
                      <a:pt x="44502" y="17784"/>
                      <a:pt x="44502" y="17694"/>
                      <a:pt x="44502" y="17694"/>
                    </a:cubicBezTo>
                    <a:cubicBezTo>
                      <a:pt x="45126" y="14123"/>
                      <a:pt x="44145" y="10104"/>
                      <a:pt x="41110" y="6711"/>
                    </a:cubicBezTo>
                    <a:cubicBezTo>
                      <a:pt x="36290" y="1353"/>
                      <a:pt x="29061" y="-165"/>
                      <a:pt x="22902" y="14"/>
                    </a:cubicBezTo>
                    <a:cubicBezTo>
                      <a:pt x="16476" y="281"/>
                      <a:pt x="7372" y="-165"/>
                      <a:pt x="2820" y="4300"/>
                    </a:cubicBezTo>
                    <a:cubicBezTo>
                      <a:pt x="-2088" y="9211"/>
                      <a:pt x="-125" y="16980"/>
                      <a:pt x="5141" y="21802"/>
                    </a:cubicBezTo>
                    <a:close/>
                    <a:moveTo>
                      <a:pt x="16208" y="9836"/>
                    </a:moveTo>
                    <a:cubicBezTo>
                      <a:pt x="16030" y="9836"/>
                      <a:pt x="15762" y="9836"/>
                      <a:pt x="15584" y="9836"/>
                    </a:cubicBezTo>
                    <a:cubicBezTo>
                      <a:pt x="16030" y="9836"/>
                      <a:pt x="15673" y="9747"/>
                      <a:pt x="14602" y="9390"/>
                    </a:cubicBezTo>
                    <a:cubicBezTo>
                      <a:pt x="15316" y="8854"/>
                      <a:pt x="15851" y="8944"/>
                      <a:pt x="16208" y="98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0"/>
              <p:cNvSpPr/>
              <p:nvPr/>
            </p:nvSpPr>
            <p:spPr>
              <a:xfrm>
                <a:off x="1646875" y="6794239"/>
                <a:ext cx="33505" cy="31541"/>
              </a:xfrm>
              <a:custGeom>
                <a:avLst/>
                <a:gdLst/>
                <a:ahLst/>
                <a:cxnLst/>
                <a:rect l="l" t="t" r="r" b="b"/>
                <a:pathLst>
                  <a:path w="33505" h="31541" extrusionOk="0">
                    <a:moveTo>
                      <a:pt x="3597" y="8307"/>
                    </a:moveTo>
                    <a:cubicBezTo>
                      <a:pt x="2526" y="10183"/>
                      <a:pt x="2080" y="12415"/>
                      <a:pt x="2080" y="14737"/>
                    </a:cubicBezTo>
                    <a:cubicBezTo>
                      <a:pt x="-2026" y="18755"/>
                      <a:pt x="-63" y="28757"/>
                      <a:pt x="8060" y="30364"/>
                    </a:cubicBezTo>
                    <a:cubicBezTo>
                      <a:pt x="10469" y="30810"/>
                      <a:pt x="12879" y="30900"/>
                      <a:pt x="15111" y="30721"/>
                    </a:cubicBezTo>
                    <a:cubicBezTo>
                      <a:pt x="17342" y="31346"/>
                      <a:pt x="19663" y="31614"/>
                      <a:pt x="21805" y="31525"/>
                    </a:cubicBezTo>
                    <a:cubicBezTo>
                      <a:pt x="34032" y="30632"/>
                      <a:pt x="37513" y="15898"/>
                      <a:pt x="28231" y="6254"/>
                    </a:cubicBezTo>
                    <a:cubicBezTo>
                      <a:pt x="23322" y="1164"/>
                      <a:pt x="16182" y="-1426"/>
                      <a:pt x="10202" y="807"/>
                    </a:cubicBezTo>
                    <a:cubicBezTo>
                      <a:pt x="7703" y="1699"/>
                      <a:pt x="6185" y="3664"/>
                      <a:pt x="5471" y="5897"/>
                    </a:cubicBezTo>
                    <a:cubicBezTo>
                      <a:pt x="4757" y="6522"/>
                      <a:pt x="4132" y="7325"/>
                      <a:pt x="3597" y="83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0"/>
              <p:cNvSpPr/>
              <p:nvPr/>
            </p:nvSpPr>
            <p:spPr>
              <a:xfrm>
                <a:off x="1730528" y="6809333"/>
                <a:ext cx="33976" cy="29647"/>
              </a:xfrm>
              <a:custGeom>
                <a:avLst/>
                <a:gdLst/>
                <a:ahLst/>
                <a:cxnLst/>
                <a:rect l="l" t="t" r="r" b="b"/>
                <a:pathLst>
                  <a:path w="33976" h="29647" extrusionOk="0">
                    <a:moveTo>
                      <a:pt x="10357" y="29647"/>
                    </a:moveTo>
                    <a:cubicBezTo>
                      <a:pt x="16158" y="29468"/>
                      <a:pt x="21870" y="29379"/>
                      <a:pt x="27672" y="29200"/>
                    </a:cubicBezTo>
                    <a:cubicBezTo>
                      <a:pt x="32135" y="29111"/>
                      <a:pt x="34812" y="24110"/>
                      <a:pt x="33741" y="19735"/>
                    </a:cubicBezTo>
                    <a:cubicBezTo>
                      <a:pt x="32759" y="15806"/>
                      <a:pt x="29725" y="13216"/>
                      <a:pt x="26333" y="12412"/>
                    </a:cubicBezTo>
                    <a:cubicBezTo>
                      <a:pt x="26422" y="12323"/>
                      <a:pt x="26422" y="12144"/>
                      <a:pt x="26512" y="12055"/>
                    </a:cubicBezTo>
                    <a:cubicBezTo>
                      <a:pt x="28743" y="6430"/>
                      <a:pt x="21960" y="-893"/>
                      <a:pt x="16337" y="89"/>
                    </a:cubicBezTo>
                    <a:cubicBezTo>
                      <a:pt x="6697" y="1607"/>
                      <a:pt x="-175" y="9465"/>
                      <a:pt x="3" y="19824"/>
                    </a:cubicBezTo>
                    <a:cubicBezTo>
                      <a:pt x="3" y="25539"/>
                      <a:pt x="5002" y="29736"/>
                      <a:pt x="10357" y="296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10"/>
            <p:cNvGrpSpPr/>
            <p:nvPr/>
          </p:nvGrpSpPr>
          <p:grpSpPr>
            <a:xfrm>
              <a:off x="1518694" y="6262403"/>
              <a:ext cx="229194" cy="159063"/>
              <a:chOff x="1518694" y="6262403"/>
              <a:chExt cx="229194" cy="159063"/>
            </a:xfrm>
          </p:grpSpPr>
          <p:sp>
            <p:nvSpPr>
              <p:cNvPr id="538" name="Google Shape;538;p10"/>
              <p:cNvSpPr/>
              <p:nvPr/>
            </p:nvSpPr>
            <p:spPr>
              <a:xfrm>
                <a:off x="1634836" y="6262403"/>
                <a:ext cx="33012" cy="30236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0236" extrusionOk="0">
                    <a:moveTo>
                      <a:pt x="31255" y="9987"/>
                    </a:moveTo>
                    <a:cubicBezTo>
                      <a:pt x="34021" y="5969"/>
                      <a:pt x="30630" y="-1175"/>
                      <a:pt x="23846" y="165"/>
                    </a:cubicBezTo>
                    <a:cubicBezTo>
                      <a:pt x="21437" y="611"/>
                      <a:pt x="18848" y="1326"/>
                      <a:pt x="16349" y="2219"/>
                    </a:cubicBezTo>
                    <a:cubicBezTo>
                      <a:pt x="10726" y="1862"/>
                      <a:pt x="5193" y="4094"/>
                      <a:pt x="1890" y="7844"/>
                    </a:cubicBezTo>
                    <a:cubicBezTo>
                      <a:pt x="-252" y="10345"/>
                      <a:pt x="-430" y="13113"/>
                      <a:pt x="641" y="15702"/>
                    </a:cubicBezTo>
                    <a:cubicBezTo>
                      <a:pt x="194" y="18560"/>
                      <a:pt x="2158" y="21239"/>
                      <a:pt x="4836" y="22668"/>
                    </a:cubicBezTo>
                    <a:cubicBezTo>
                      <a:pt x="9744" y="30526"/>
                      <a:pt x="22954" y="33026"/>
                      <a:pt x="29559" y="26508"/>
                    </a:cubicBezTo>
                    <a:cubicBezTo>
                      <a:pt x="32593" y="23561"/>
                      <a:pt x="33397" y="19721"/>
                      <a:pt x="32772" y="15971"/>
                    </a:cubicBezTo>
                    <a:cubicBezTo>
                      <a:pt x="33397" y="14095"/>
                      <a:pt x="32772" y="11595"/>
                      <a:pt x="31255" y="99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0"/>
              <p:cNvSpPr/>
              <p:nvPr/>
            </p:nvSpPr>
            <p:spPr>
              <a:xfrm>
                <a:off x="1583713" y="6315197"/>
                <a:ext cx="35076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1225" extrusionOk="0">
                    <a:moveTo>
                      <a:pt x="28826" y="1842"/>
                    </a:moveTo>
                    <a:cubicBezTo>
                      <a:pt x="23203" y="-1462"/>
                      <a:pt x="16777" y="324"/>
                      <a:pt x="11421" y="2199"/>
                    </a:cubicBezTo>
                    <a:cubicBezTo>
                      <a:pt x="6334" y="4074"/>
                      <a:pt x="1693" y="7200"/>
                      <a:pt x="354" y="12201"/>
                    </a:cubicBezTo>
                    <a:cubicBezTo>
                      <a:pt x="-539" y="15594"/>
                      <a:pt x="265" y="19523"/>
                      <a:pt x="2675" y="22648"/>
                    </a:cubicBezTo>
                    <a:cubicBezTo>
                      <a:pt x="2585" y="23273"/>
                      <a:pt x="2496" y="23898"/>
                      <a:pt x="2407" y="24612"/>
                    </a:cubicBezTo>
                    <a:cubicBezTo>
                      <a:pt x="1961" y="30328"/>
                      <a:pt x="9815" y="32828"/>
                      <a:pt x="14188" y="30149"/>
                    </a:cubicBezTo>
                    <a:cubicBezTo>
                      <a:pt x="18740" y="27292"/>
                      <a:pt x="24899" y="26934"/>
                      <a:pt x="29272" y="23809"/>
                    </a:cubicBezTo>
                    <a:cubicBezTo>
                      <a:pt x="32842" y="21220"/>
                      <a:pt x="34984" y="17201"/>
                      <a:pt x="35073" y="12915"/>
                    </a:cubicBezTo>
                    <a:cubicBezTo>
                      <a:pt x="35163" y="8628"/>
                      <a:pt x="33021" y="4253"/>
                      <a:pt x="28826" y="18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0"/>
              <p:cNvSpPr/>
              <p:nvPr/>
            </p:nvSpPr>
            <p:spPr>
              <a:xfrm>
                <a:off x="1704808" y="6275028"/>
                <a:ext cx="43080" cy="35699"/>
              </a:xfrm>
              <a:custGeom>
                <a:avLst/>
                <a:gdLst/>
                <a:ahLst/>
                <a:cxnLst/>
                <a:rect l="l" t="t" r="r" b="b"/>
                <a:pathLst>
                  <a:path w="43080" h="35699" extrusionOk="0">
                    <a:moveTo>
                      <a:pt x="42682" y="17276"/>
                    </a:moveTo>
                    <a:cubicBezTo>
                      <a:pt x="43931" y="14864"/>
                      <a:pt x="42057" y="11560"/>
                      <a:pt x="39647" y="10042"/>
                    </a:cubicBezTo>
                    <a:cubicBezTo>
                      <a:pt x="39201" y="9774"/>
                      <a:pt x="38665" y="9507"/>
                      <a:pt x="38219" y="9239"/>
                    </a:cubicBezTo>
                    <a:cubicBezTo>
                      <a:pt x="36345" y="5042"/>
                      <a:pt x="32328" y="1380"/>
                      <a:pt x="27241" y="309"/>
                    </a:cubicBezTo>
                    <a:cubicBezTo>
                      <a:pt x="21082" y="-941"/>
                      <a:pt x="16352" y="1737"/>
                      <a:pt x="13942" y="5935"/>
                    </a:cubicBezTo>
                    <a:cubicBezTo>
                      <a:pt x="13228" y="6113"/>
                      <a:pt x="12603" y="6292"/>
                      <a:pt x="11889" y="6560"/>
                    </a:cubicBezTo>
                    <a:cubicBezTo>
                      <a:pt x="9122" y="5399"/>
                      <a:pt x="5731" y="5578"/>
                      <a:pt x="3678" y="8256"/>
                    </a:cubicBezTo>
                    <a:cubicBezTo>
                      <a:pt x="-2034" y="15757"/>
                      <a:pt x="-874" y="25580"/>
                      <a:pt x="5642" y="33349"/>
                    </a:cubicBezTo>
                    <a:cubicBezTo>
                      <a:pt x="7159" y="35224"/>
                      <a:pt x="10104" y="35849"/>
                      <a:pt x="12425" y="35671"/>
                    </a:cubicBezTo>
                    <a:cubicBezTo>
                      <a:pt x="18940" y="34956"/>
                      <a:pt x="25724" y="33706"/>
                      <a:pt x="30008" y="29152"/>
                    </a:cubicBezTo>
                    <a:cubicBezTo>
                      <a:pt x="30989" y="28080"/>
                      <a:pt x="31704" y="26919"/>
                      <a:pt x="32239" y="25669"/>
                    </a:cubicBezTo>
                    <a:cubicBezTo>
                      <a:pt x="37059" y="24509"/>
                      <a:pt x="40540" y="21472"/>
                      <a:pt x="42682" y="17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0"/>
              <p:cNvSpPr/>
              <p:nvPr/>
            </p:nvSpPr>
            <p:spPr>
              <a:xfrm>
                <a:off x="1661836" y="6319460"/>
                <a:ext cx="34459" cy="26854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26854" extrusionOk="0">
                    <a:moveTo>
                      <a:pt x="25676" y="1954"/>
                    </a:moveTo>
                    <a:cubicBezTo>
                      <a:pt x="23266" y="-10"/>
                      <a:pt x="19607" y="-903"/>
                      <a:pt x="16572" y="1240"/>
                    </a:cubicBezTo>
                    <a:cubicBezTo>
                      <a:pt x="13359" y="3562"/>
                      <a:pt x="9164" y="5795"/>
                      <a:pt x="5862" y="8473"/>
                    </a:cubicBezTo>
                    <a:cubicBezTo>
                      <a:pt x="1934" y="11242"/>
                      <a:pt x="-1904" y="15260"/>
                      <a:pt x="1042" y="20171"/>
                    </a:cubicBezTo>
                    <a:cubicBezTo>
                      <a:pt x="1042" y="20261"/>
                      <a:pt x="1131" y="20261"/>
                      <a:pt x="1131" y="20261"/>
                    </a:cubicBezTo>
                    <a:cubicBezTo>
                      <a:pt x="2113" y="22850"/>
                      <a:pt x="4344" y="25172"/>
                      <a:pt x="7736" y="26243"/>
                    </a:cubicBezTo>
                    <a:cubicBezTo>
                      <a:pt x="13002" y="27851"/>
                      <a:pt x="18536" y="26065"/>
                      <a:pt x="22552" y="23475"/>
                    </a:cubicBezTo>
                    <a:cubicBezTo>
                      <a:pt x="26747" y="20707"/>
                      <a:pt x="32995" y="17403"/>
                      <a:pt x="34244" y="12581"/>
                    </a:cubicBezTo>
                    <a:cubicBezTo>
                      <a:pt x="35494" y="7491"/>
                      <a:pt x="31120" y="3115"/>
                      <a:pt x="25676" y="1954"/>
                    </a:cubicBezTo>
                    <a:close/>
                    <a:moveTo>
                      <a:pt x="23087" y="14277"/>
                    </a:moveTo>
                    <a:cubicBezTo>
                      <a:pt x="23177" y="14189"/>
                      <a:pt x="23355" y="14099"/>
                      <a:pt x="23445" y="14010"/>
                    </a:cubicBezTo>
                    <a:cubicBezTo>
                      <a:pt x="23177" y="14189"/>
                      <a:pt x="23445" y="14099"/>
                      <a:pt x="24248" y="13920"/>
                    </a:cubicBezTo>
                    <a:cubicBezTo>
                      <a:pt x="24069" y="14635"/>
                      <a:pt x="23623" y="14724"/>
                      <a:pt x="23087" y="142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0"/>
              <p:cNvSpPr/>
              <p:nvPr/>
            </p:nvSpPr>
            <p:spPr>
              <a:xfrm>
                <a:off x="1565689" y="6272213"/>
                <a:ext cx="34639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34639" h="28513" extrusionOk="0">
                    <a:moveTo>
                      <a:pt x="31230" y="24020"/>
                    </a:moveTo>
                    <a:cubicBezTo>
                      <a:pt x="36586" y="18572"/>
                      <a:pt x="35247" y="9821"/>
                      <a:pt x="29892" y="4553"/>
                    </a:cubicBezTo>
                    <a:cubicBezTo>
                      <a:pt x="28999" y="2767"/>
                      <a:pt x="27125" y="1338"/>
                      <a:pt x="24447" y="981"/>
                    </a:cubicBezTo>
                    <a:cubicBezTo>
                      <a:pt x="22305" y="177"/>
                      <a:pt x="19895" y="-180"/>
                      <a:pt x="17218" y="88"/>
                    </a:cubicBezTo>
                    <a:cubicBezTo>
                      <a:pt x="14897" y="356"/>
                      <a:pt x="12576" y="1071"/>
                      <a:pt x="10702" y="2231"/>
                    </a:cubicBezTo>
                    <a:cubicBezTo>
                      <a:pt x="3562" y="4285"/>
                      <a:pt x="-1883" y="8750"/>
                      <a:pt x="617" y="16787"/>
                    </a:cubicBezTo>
                    <a:cubicBezTo>
                      <a:pt x="4365" y="28663"/>
                      <a:pt x="23108" y="32324"/>
                      <a:pt x="31230" y="240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0"/>
              <p:cNvSpPr/>
              <p:nvPr/>
            </p:nvSpPr>
            <p:spPr>
              <a:xfrm>
                <a:off x="1518694" y="6344080"/>
                <a:ext cx="27627" cy="24467"/>
              </a:xfrm>
              <a:custGeom>
                <a:avLst/>
                <a:gdLst/>
                <a:ahLst/>
                <a:cxnLst/>
                <a:rect l="l" t="t" r="r" b="b"/>
                <a:pathLst>
                  <a:path w="27627" h="24467" extrusionOk="0">
                    <a:moveTo>
                      <a:pt x="19407" y="1712"/>
                    </a:moveTo>
                    <a:cubicBezTo>
                      <a:pt x="18068" y="1177"/>
                      <a:pt x="16640" y="819"/>
                      <a:pt x="15212" y="641"/>
                    </a:cubicBezTo>
                    <a:cubicBezTo>
                      <a:pt x="13963" y="105"/>
                      <a:pt x="12535" y="-163"/>
                      <a:pt x="10839" y="105"/>
                    </a:cubicBezTo>
                    <a:cubicBezTo>
                      <a:pt x="8161" y="552"/>
                      <a:pt x="5841" y="1712"/>
                      <a:pt x="4234" y="3320"/>
                    </a:cubicBezTo>
                    <a:cubicBezTo>
                      <a:pt x="1824" y="5195"/>
                      <a:pt x="396" y="7785"/>
                      <a:pt x="39" y="10820"/>
                    </a:cubicBezTo>
                    <a:cubicBezTo>
                      <a:pt x="-139" y="11981"/>
                      <a:pt x="307" y="13232"/>
                      <a:pt x="1021" y="14214"/>
                    </a:cubicBezTo>
                    <a:cubicBezTo>
                      <a:pt x="1289" y="15196"/>
                      <a:pt x="1646" y="16268"/>
                      <a:pt x="2092" y="17250"/>
                    </a:cubicBezTo>
                    <a:cubicBezTo>
                      <a:pt x="6109" y="25019"/>
                      <a:pt x="16908" y="26626"/>
                      <a:pt x="23245" y="21536"/>
                    </a:cubicBezTo>
                    <a:cubicBezTo>
                      <a:pt x="30118" y="16179"/>
                      <a:pt x="28957" y="5552"/>
                      <a:pt x="19407" y="1712"/>
                    </a:cubicBezTo>
                    <a:close/>
                    <a:moveTo>
                      <a:pt x="14855" y="12071"/>
                    </a:moveTo>
                    <a:cubicBezTo>
                      <a:pt x="14855" y="12071"/>
                      <a:pt x="14855" y="12071"/>
                      <a:pt x="14855" y="12071"/>
                    </a:cubicBezTo>
                    <a:cubicBezTo>
                      <a:pt x="14766" y="11981"/>
                      <a:pt x="14855" y="11981"/>
                      <a:pt x="14855" y="11892"/>
                    </a:cubicBezTo>
                    <a:cubicBezTo>
                      <a:pt x="14945" y="11803"/>
                      <a:pt x="14945" y="11714"/>
                      <a:pt x="14945" y="11714"/>
                    </a:cubicBezTo>
                    <a:cubicBezTo>
                      <a:pt x="14945" y="11803"/>
                      <a:pt x="14945" y="11803"/>
                      <a:pt x="14855" y="11892"/>
                    </a:cubicBezTo>
                    <a:cubicBezTo>
                      <a:pt x="14945" y="11981"/>
                      <a:pt x="14855" y="12071"/>
                      <a:pt x="14855" y="12071"/>
                    </a:cubicBezTo>
                    <a:close/>
                    <a:moveTo>
                      <a:pt x="14766" y="12249"/>
                    </a:moveTo>
                    <a:cubicBezTo>
                      <a:pt x="14766" y="12249"/>
                      <a:pt x="14766" y="12249"/>
                      <a:pt x="14766" y="12249"/>
                    </a:cubicBezTo>
                    <a:cubicBezTo>
                      <a:pt x="14766" y="12428"/>
                      <a:pt x="14677" y="12428"/>
                      <a:pt x="14766" y="12249"/>
                    </a:cubicBezTo>
                    <a:close/>
                    <a:moveTo>
                      <a:pt x="13963" y="13142"/>
                    </a:moveTo>
                    <a:cubicBezTo>
                      <a:pt x="14052" y="13142"/>
                      <a:pt x="14052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052" y="13142"/>
                      <a:pt x="13963" y="13142"/>
                    </a:cubicBezTo>
                    <a:close/>
                    <a:moveTo>
                      <a:pt x="14766" y="12964"/>
                    </a:moveTo>
                    <a:cubicBezTo>
                      <a:pt x="14766" y="12964"/>
                      <a:pt x="14766" y="12964"/>
                      <a:pt x="14766" y="12964"/>
                    </a:cubicBezTo>
                    <a:cubicBezTo>
                      <a:pt x="14855" y="12964"/>
                      <a:pt x="15034" y="12964"/>
                      <a:pt x="15123" y="12964"/>
                    </a:cubicBezTo>
                    <a:cubicBezTo>
                      <a:pt x="15034" y="13053"/>
                      <a:pt x="14855" y="12964"/>
                      <a:pt x="14766" y="129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0"/>
              <p:cNvSpPr/>
              <p:nvPr/>
            </p:nvSpPr>
            <p:spPr>
              <a:xfrm>
                <a:off x="1601092" y="6373020"/>
                <a:ext cx="25480" cy="25171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25171" extrusionOk="0">
                    <a:moveTo>
                      <a:pt x="25460" y="13314"/>
                    </a:moveTo>
                    <a:cubicBezTo>
                      <a:pt x="25370" y="11617"/>
                      <a:pt x="24835" y="9920"/>
                      <a:pt x="23942" y="8492"/>
                    </a:cubicBezTo>
                    <a:cubicBezTo>
                      <a:pt x="25103" y="4205"/>
                      <a:pt x="19837" y="-1688"/>
                      <a:pt x="13767" y="455"/>
                    </a:cubicBezTo>
                    <a:cubicBezTo>
                      <a:pt x="11982" y="1080"/>
                      <a:pt x="10376" y="1973"/>
                      <a:pt x="8948" y="3045"/>
                    </a:cubicBezTo>
                    <a:cubicBezTo>
                      <a:pt x="7163" y="3491"/>
                      <a:pt x="5556" y="4205"/>
                      <a:pt x="4217" y="5188"/>
                    </a:cubicBezTo>
                    <a:cubicBezTo>
                      <a:pt x="-3548" y="10635"/>
                      <a:pt x="22" y="21886"/>
                      <a:pt x="9929" y="24565"/>
                    </a:cubicBezTo>
                    <a:cubicBezTo>
                      <a:pt x="15195" y="25994"/>
                      <a:pt x="20997" y="24922"/>
                      <a:pt x="24121" y="21082"/>
                    </a:cubicBezTo>
                    <a:cubicBezTo>
                      <a:pt x="25460" y="19475"/>
                      <a:pt x="25727" y="17600"/>
                      <a:pt x="25281" y="15814"/>
                    </a:cubicBezTo>
                    <a:cubicBezTo>
                      <a:pt x="25370" y="15010"/>
                      <a:pt x="25460" y="14117"/>
                      <a:pt x="25460" y="133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0"/>
              <p:cNvSpPr/>
              <p:nvPr/>
            </p:nvSpPr>
            <p:spPr>
              <a:xfrm>
                <a:off x="1538336" y="6396866"/>
                <a:ext cx="2685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6855" h="24600" extrusionOk="0">
                    <a:moveTo>
                      <a:pt x="13511" y="1254"/>
                    </a:moveTo>
                    <a:cubicBezTo>
                      <a:pt x="9762" y="3665"/>
                      <a:pt x="5924" y="6076"/>
                      <a:pt x="2176" y="8398"/>
                    </a:cubicBezTo>
                    <a:cubicBezTo>
                      <a:pt x="-770" y="10273"/>
                      <a:pt x="-591" y="14649"/>
                      <a:pt x="1908" y="17149"/>
                    </a:cubicBezTo>
                    <a:cubicBezTo>
                      <a:pt x="4139" y="19382"/>
                      <a:pt x="7174" y="19917"/>
                      <a:pt x="9762" y="19114"/>
                    </a:cubicBezTo>
                    <a:cubicBezTo>
                      <a:pt x="9762" y="19203"/>
                      <a:pt x="9762" y="19292"/>
                      <a:pt x="9762" y="19382"/>
                    </a:cubicBezTo>
                    <a:cubicBezTo>
                      <a:pt x="10476" y="24025"/>
                      <a:pt x="17884" y="26168"/>
                      <a:pt x="21365" y="23310"/>
                    </a:cubicBezTo>
                    <a:cubicBezTo>
                      <a:pt x="27167" y="18488"/>
                      <a:pt x="28684" y="10541"/>
                      <a:pt x="24400" y="3665"/>
                    </a:cubicBezTo>
                    <a:cubicBezTo>
                      <a:pt x="21990" y="-264"/>
                      <a:pt x="16992" y="-978"/>
                      <a:pt x="13511" y="12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0"/>
              <p:cNvSpPr/>
              <p:nvPr/>
            </p:nvSpPr>
            <p:spPr>
              <a:xfrm>
                <a:off x="1522959" y="6301151"/>
                <a:ext cx="19077" cy="20284"/>
              </a:xfrm>
              <a:custGeom>
                <a:avLst/>
                <a:gdLst/>
                <a:ahLst/>
                <a:cxnLst/>
                <a:rect l="l" t="t" r="r" b="b"/>
                <a:pathLst>
                  <a:path w="19077" h="20284" extrusionOk="0">
                    <a:moveTo>
                      <a:pt x="11305" y="20263"/>
                    </a:moveTo>
                    <a:cubicBezTo>
                      <a:pt x="16124" y="19996"/>
                      <a:pt x="19248" y="15798"/>
                      <a:pt x="19070" y="11691"/>
                    </a:cubicBezTo>
                    <a:cubicBezTo>
                      <a:pt x="18980" y="10620"/>
                      <a:pt x="18802" y="9637"/>
                      <a:pt x="18445" y="8744"/>
                    </a:cubicBezTo>
                    <a:cubicBezTo>
                      <a:pt x="19070" y="7137"/>
                      <a:pt x="18980" y="5172"/>
                      <a:pt x="17999" y="3654"/>
                    </a:cubicBezTo>
                    <a:cubicBezTo>
                      <a:pt x="15946" y="440"/>
                      <a:pt x="12108" y="-721"/>
                      <a:pt x="8538" y="440"/>
                    </a:cubicBezTo>
                    <a:cubicBezTo>
                      <a:pt x="5146" y="1511"/>
                      <a:pt x="2647" y="4279"/>
                      <a:pt x="1755" y="7404"/>
                    </a:cubicBezTo>
                    <a:cubicBezTo>
                      <a:pt x="1665" y="7673"/>
                      <a:pt x="1665" y="7851"/>
                      <a:pt x="1576" y="8119"/>
                    </a:cubicBezTo>
                    <a:cubicBezTo>
                      <a:pt x="1130" y="9101"/>
                      <a:pt x="684" y="10173"/>
                      <a:pt x="327" y="11155"/>
                    </a:cubicBezTo>
                    <a:cubicBezTo>
                      <a:pt x="-923" y="14102"/>
                      <a:pt x="1576" y="18210"/>
                      <a:pt x="5057" y="19192"/>
                    </a:cubicBezTo>
                    <a:cubicBezTo>
                      <a:pt x="5592" y="19371"/>
                      <a:pt x="6128" y="19460"/>
                      <a:pt x="6664" y="19549"/>
                    </a:cubicBezTo>
                    <a:cubicBezTo>
                      <a:pt x="8181" y="20174"/>
                      <a:pt x="9877" y="20353"/>
                      <a:pt x="11305" y="20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7" name="Google Shape;547;p10"/>
          <p:cNvGrpSpPr/>
          <p:nvPr/>
        </p:nvGrpSpPr>
        <p:grpSpPr>
          <a:xfrm>
            <a:off x="535782" y="3747342"/>
            <a:ext cx="699226" cy="1704160"/>
            <a:chOff x="-447306" y="3705217"/>
            <a:chExt cx="1511186" cy="3683077"/>
          </a:xfrm>
        </p:grpSpPr>
        <p:grpSp>
          <p:nvGrpSpPr>
            <p:cNvPr id="548" name="Google Shape;548;p10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549" name="Google Shape;549;p10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0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0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0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0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0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10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10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0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0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10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10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0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0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3" name="Google Shape;563;p10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564" name="Google Shape;564;p10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0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0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0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10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0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0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0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0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0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10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80678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"/>
          <p:cNvSpPr txBox="1">
            <a:spLocks noGrp="1"/>
          </p:cNvSpPr>
          <p:nvPr>
            <p:ph type="subTitle" idx="1"/>
          </p:nvPr>
        </p:nvSpPr>
        <p:spPr>
          <a:xfrm>
            <a:off x="713225" y="1127225"/>
            <a:ext cx="7717500" cy="34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verpass ExtraBold"/>
              <a:buNone/>
              <a:defRPr sz="3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575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"/>
          <p:cNvSpPr txBox="1">
            <a:spLocks noGrp="1"/>
          </p:cNvSpPr>
          <p:nvPr>
            <p:ph type="title"/>
          </p:nvPr>
        </p:nvSpPr>
        <p:spPr>
          <a:xfrm>
            <a:off x="1097550" y="1982850"/>
            <a:ext cx="69489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4598B"/>
                </a:solidFill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8"/>
          <p:cNvSpPr txBox="1">
            <a:spLocks noGrp="1"/>
          </p:cNvSpPr>
          <p:nvPr>
            <p:ph type="title" idx="2"/>
          </p:nvPr>
        </p:nvSpPr>
        <p:spPr>
          <a:xfrm>
            <a:off x="2271900" y="2694375"/>
            <a:ext cx="46002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281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1C417D-F0BB-4F07-BEC3-755D7AD5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B89CCB7-3FCF-4F4C-BB02-B6569F5FA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8AD9D6-80AA-41C1-AB2A-BB1918E0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95C301-1F08-44FD-98F3-5C46B586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2D7FEA-8069-4A59-8973-E9095B01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7847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1074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970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9776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2128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2110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8776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5356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9913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5598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416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2AA63C-6498-436D-844B-3F2A2DB7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FC13E7-744A-47A2-84CE-C5426FE19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DF0BD6-3192-47A2-A157-7FA98ADC2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B4DF0A-D736-4994-B12E-5438F11B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DAE6E1-6AD6-4124-8F91-C059E6A2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73613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4162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2D079FE-F62E-49E3-AB35-F12F59700CD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2024/4/23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400CAF7-C5C7-4E7A-90E9-DA8DA54EC14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218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2D079FE-F62E-49E3-AB35-F12F59700CD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2024/4/23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400CAF7-C5C7-4E7A-90E9-DA8DA54EC14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95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2D079FE-F62E-49E3-AB35-F12F59700CD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2024/4/23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400CAF7-C5C7-4E7A-90E9-DA8DA54EC14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30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2D079FE-F62E-49E3-AB35-F12F59700CD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2024/4/23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400CAF7-C5C7-4E7A-90E9-DA8DA54EC14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03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2D079FE-F62E-49E3-AB35-F12F59700CD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2024/4/23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400CAF7-C5C7-4E7A-90E9-DA8DA54EC14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9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2D079FE-F62E-49E3-AB35-F12F59700CD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2024/4/23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400CAF7-C5C7-4E7A-90E9-DA8DA54EC14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50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2D079FE-F62E-49E3-AB35-F12F59700CD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2024/4/23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400CAF7-C5C7-4E7A-90E9-DA8DA54EC14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04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2D079FE-F62E-49E3-AB35-F12F59700CD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2024/4/23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400CAF7-C5C7-4E7A-90E9-DA8DA54EC14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969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62D079FE-F62E-49E3-AB35-F12F59700CD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2024/4/23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5400CAF7-C5C7-4E7A-90E9-DA8DA54EC14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73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2800" y="536400"/>
            <a:ext cx="81195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Ranchers"/>
              <a:buNone/>
              <a:defRPr sz="3500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nchers"/>
              <a:buNone/>
              <a:defRPr sz="35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2800" y="1152475"/>
            <a:ext cx="8119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60" r:id="rId5"/>
    <p:sldLayoutId id="214748368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CE55BA3-856F-45FE-8444-3A34B274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3694B0-4E1F-44AB-BA5F-A08D0A0D8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E3BD7C-4826-45BE-A4F8-40E53A873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60376D-86D5-4F8F-8C96-19374E9C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902BD2-66E2-4889-AB06-54B75E92F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906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CE55BA3-856F-45FE-8444-3A34B274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3694B0-4E1F-44AB-BA5F-A08D0A0D8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E3BD7C-4826-45BE-A4F8-40E53A873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60376D-86D5-4F8F-8C96-19374E9C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902BD2-66E2-4889-AB06-54B75E92F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238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CE55BA3-856F-45FE-8444-3A34B274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3694B0-4E1F-44AB-BA5F-A08D0A0D8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E3BD7C-4826-45BE-A4F8-40E53A873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60376D-86D5-4F8F-8C96-19374E9C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902BD2-66E2-4889-AB06-54B75E92F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2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CE55BA3-856F-45FE-8444-3A34B274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3694B0-4E1F-44AB-BA5F-A08D0A0D8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E3BD7C-4826-45BE-A4F8-40E53A873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60376D-86D5-4F8F-8C96-19374E9C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902BD2-66E2-4889-AB06-54B75E92F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80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CE55BA3-856F-45FE-8444-3A34B274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3694B0-4E1F-44AB-BA5F-A08D0A0D8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E3BD7C-4826-45BE-A4F8-40E53A873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B8D50D7-1DE5-4487-B510-BE6EF65F85D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4/23/2024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60376D-86D5-4F8F-8C96-19374E9C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902BD2-66E2-4889-AB06-54B75E92F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62ABF47-17AE-444C-BF24-17FE46BB105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504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77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62D079FE-F62E-49E3-AB35-F12F59700CD9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2024/4/23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5400CAF7-C5C7-4E7A-90E9-DA8DA54EC14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  <a:cs typeface="+mn-cs"/>
              </a:rPr>
              <a:pPr defTabSz="685800">
                <a:buClrTx/>
                <a:defRPr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4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4/23/2024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29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44"/>
          <p:cNvGrpSpPr/>
          <p:nvPr/>
        </p:nvGrpSpPr>
        <p:grpSpPr>
          <a:xfrm rot="-59963">
            <a:off x="1260040" y="638815"/>
            <a:ext cx="7135014" cy="4062562"/>
            <a:chOff x="1619054" y="2953626"/>
            <a:chExt cx="4381243" cy="2529997"/>
          </a:xfrm>
        </p:grpSpPr>
        <p:sp>
          <p:nvSpPr>
            <p:cNvPr id="426" name="Google Shape;426;p44"/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4"/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4"/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4"/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4"/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3" name="Google Shape;443;p44"/>
          <p:cNvSpPr/>
          <p:nvPr/>
        </p:nvSpPr>
        <p:spPr>
          <a:xfrm rot="-1452351">
            <a:off x="2314617" y="899658"/>
            <a:ext cx="4925666" cy="2778181"/>
          </a:xfrm>
          <a:custGeom>
            <a:avLst/>
            <a:gdLst/>
            <a:ahLst/>
            <a:cxnLst/>
            <a:rect l="l" t="t" r="r" b="b"/>
            <a:pathLst>
              <a:path w="44447" h="27682" extrusionOk="0">
                <a:moveTo>
                  <a:pt x="4883" y="0"/>
                </a:moveTo>
                <a:lnTo>
                  <a:pt x="5711" y="3885"/>
                </a:lnTo>
                <a:lnTo>
                  <a:pt x="2460" y="6099"/>
                </a:lnTo>
                <a:lnTo>
                  <a:pt x="3230" y="10131"/>
                </a:lnTo>
                <a:lnTo>
                  <a:pt x="0" y="12286"/>
                </a:lnTo>
                <a:lnTo>
                  <a:pt x="38737" y="27681"/>
                </a:lnTo>
                <a:lnTo>
                  <a:pt x="41964" y="25525"/>
                </a:lnTo>
                <a:lnTo>
                  <a:pt x="41187" y="21516"/>
                </a:lnTo>
                <a:lnTo>
                  <a:pt x="44446" y="19280"/>
                </a:lnTo>
                <a:lnTo>
                  <a:pt x="43619" y="15395"/>
                </a:lnTo>
                <a:lnTo>
                  <a:pt x="48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28575" dir="6840000" algn="bl" rotWithShape="0">
              <a:srgbClr val="838383">
                <a:alpha val="4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9BEE0"/>
              </a:solidFill>
            </a:endParaRPr>
          </a:p>
        </p:txBody>
      </p:sp>
      <p:sp>
        <p:nvSpPr>
          <p:cNvPr id="444" name="Google Shape;444;p44"/>
          <p:cNvSpPr txBox="1">
            <a:spLocks noGrp="1"/>
          </p:cNvSpPr>
          <p:nvPr>
            <p:ph type="ctrTitle"/>
          </p:nvPr>
        </p:nvSpPr>
        <p:spPr>
          <a:xfrm>
            <a:off x="1047511" y="1414578"/>
            <a:ext cx="7200921" cy="18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3: CỘI NGUỒN YÊU THƯƠNG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30: THỰC HÀNH TIẾNG VIỆT: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TỪ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5" name="Google Shape;445;p44"/>
          <p:cNvSpPr/>
          <p:nvPr/>
        </p:nvSpPr>
        <p:spPr>
          <a:xfrm rot="-8319598" flipH="1">
            <a:off x="7157947" y="650458"/>
            <a:ext cx="1629203" cy="469998"/>
          </a:xfrm>
          <a:custGeom>
            <a:avLst/>
            <a:gdLst/>
            <a:ahLst/>
            <a:cxnLst/>
            <a:rect l="l" t="t" r="r" b="b"/>
            <a:pathLst>
              <a:path w="65151" h="18795" extrusionOk="0">
                <a:moveTo>
                  <a:pt x="13789" y="1"/>
                </a:moveTo>
                <a:lnTo>
                  <a:pt x="0" y="9309"/>
                </a:lnTo>
                <a:lnTo>
                  <a:pt x="13789" y="18795"/>
                </a:lnTo>
                <a:lnTo>
                  <a:pt x="65151" y="18795"/>
                </a:lnTo>
                <a:lnTo>
                  <a:pt x="651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2EF69"/>
              </a:solidFill>
            </a:endParaRPr>
          </a:p>
        </p:txBody>
      </p:sp>
      <p:grpSp>
        <p:nvGrpSpPr>
          <p:cNvPr id="446" name="Google Shape;446;p44"/>
          <p:cNvGrpSpPr/>
          <p:nvPr/>
        </p:nvGrpSpPr>
        <p:grpSpPr>
          <a:xfrm rot="246536">
            <a:off x="-236107" y="-442611"/>
            <a:ext cx="2159948" cy="2046729"/>
            <a:chOff x="6582499" y="1634600"/>
            <a:chExt cx="2570879" cy="2437566"/>
          </a:xfrm>
        </p:grpSpPr>
        <p:sp>
          <p:nvSpPr>
            <p:cNvPr id="447" name="Google Shape;447;p44"/>
            <p:cNvSpPr/>
            <p:nvPr/>
          </p:nvSpPr>
          <p:spPr>
            <a:xfrm rot="480708">
              <a:off x="6742793" y="1774446"/>
              <a:ext cx="2157832" cy="2157876"/>
            </a:xfrm>
            <a:custGeom>
              <a:avLst/>
              <a:gdLst/>
              <a:ahLst/>
              <a:cxnLst/>
              <a:rect l="l" t="t" r="r" b="b"/>
              <a:pathLst>
                <a:path w="98446" h="98448" extrusionOk="0">
                  <a:moveTo>
                    <a:pt x="83536" y="13658"/>
                  </a:moveTo>
                  <a:cubicBezTo>
                    <a:pt x="83536" y="13658"/>
                    <a:pt x="70792" y="8641"/>
                    <a:pt x="69447" y="8258"/>
                  </a:cubicBezTo>
                  <a:cubicBezTo>
                    <a:pt x="68102" y="7877"/>
                    <a:pt x="63424" y="12022"/>
                    <a:pt x="63424" y="12022"/>
                  </a:cubicBezTo>
                  <a:cubicBezTo>
                    <a:pt x="63424" y="12022"/>
                    <a:pt x="57376" y="0"/>
                    <a:pt x="49188" y="465"/>
                  </a:cubicBezTo>
                  <a:cubicBezTo>
                    <a:pt x="41000" y="928"/>
                    <a:pt x="32506" y="8258"/>
                    <a:pt x="32506" y="8258"/>
                  </a:cubicBezTo>
                  <a:lnTo>
                    <a:pt x="24560" y="7517"/>
                  </a:lnTo>
                  <a:lnTo>
                    <a:pt x="11289" y="12953"/>
                  </a:lnTo>
                  <a:lnTo>
                    <a:pt x="0" y="31544"/>
                  </a:lnTo>
                  <a:lnTo>
                    <a:pt x="2755" y="62686"/>
                  </a:lnTo>
                  <a:lnTo>
                    <a:pt x="5157" y="74391"/>
                  </a:lnTo>
                  <a:lnTo>
                    <a:pt x="8471" y="95092"/>
                  </a:lnTo>
                  <a:lnTo>
                    <a:pt x="36965" y="98448"/>
                  </a:lnTo>
                  <a:lnTo>
                    <a:pt x="86362" y="94618"/>
                  </a:lnTo>
                  <a:lnTo>
                    <a:pt x="89412" y="86156"/>
                  </a:lnTo>
                  <a:lnTo>
                    <a:pt x="97519" y="70089"/>
                  </a:lnTo>
                  <a:lnTo>
                    <a:pt x="98446" y="39356"/>
                  </a:lnTo>
                  <a:lnTo>
                    <a:pt x="92651" y="236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4"/>
            <p:cNvSpPr/>
            <p:nvPr/>
          </p:nvSpPr>
          <p:spPr>
            <a:xfrm rot="480708">
              <a:off x="8274649" y="2127919"/>
              <a:ext cx="738603" cy="1273118"/>
            </a:xfrm>
            <a:custGeom>
              <a:avLst/>
              <a:gdLst/>
              <a:ahLst/>
              <a:cxnLst/>
              <a:rect l="l" t="t" r="r" b="b"/>
              <a:pathLst>
                <a:path w="33697" h="58083" extrusionOk="0">
                  <a:moveTo>
                    <a:pt x="1" y="0"/>
                  </a:moveTo>
                  <a:cubicBezTo>
                    <a:pt x="1" y="0"/>
                    <a:pt x="20517" y="19231"/>
                    <a:pt x="18304" y="58083"/>
                  </a:cubicBezTo>
                  <a:lnTo>
                    <a:pt x="23121" y="58083"/>
                  </a:lnTo>
                  <a:cubicBezTo>
                    <a:pt x="23121" y="58083"/>
                    <a:pt x="33696" y="24799"/>
                    <a:pt x="11007" y="29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4"/>
            <p:cNvSpPr/>
            <p:nvPr/>
          </p:nvSpPr>
          <p:spPr>
            <a:xfrm rot="714430">
              <a:off x="8301104" y="2227063"/>
              <a:ext cx="738609" cy="1178607"/>
            </a:xfrm>
            <a:custGeom>
              <a:avLst/>
              <a:gdLst/>
              <a:ahLst/>
              <a:cxnLst/>
              <a:rect l="l" t="t" r="r" b="b"/>
              <a:pathLst>
                <a:path w="33697" h="58083" extrusionOk="0">
                  <a:moveTo>
                    <a:pt x="1" y="0"/>
                  </a:moveTo>
                  <a:cubicBezTo>
                    <a:pt x="1" y="0"/>
                    <a:pt x="20517" y="19231"/>
                    <a:pt x="18304" y="58083"/>
                  </a:cubicBezTo>
                  <a:lnTo>
                    <a:pt x="23121" y="58083"/>
                  </a:lnTo>
                  <a:cubicBezTo>
                    <a:pt x="23121" y="58083"/>
                    <a:pt x="33696" y="24799"/>
                    <a:pt x="11007" y="299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4"/>
            <p:cNvSpPr/>
            <p:nvPr/>
          </p:nvSpPr>
          <p:spPr>
            <a:xfrm rot="480708">
              <a:off x="8235574" y="2071954"/>
              <a:ext cx="427178" cy="300881"/>
            </a:xfrm>
            <a:custGeom>
              <a:avLst/>
              <a:gdLst/>
              <a:ahLst/>
              <a:cxnLst/>
              <a:rect l="l" t="t" r="r" b="b"/>
              <a:pathLst>
                <a:path w="19489" h="13727" extrusionOk="0">
                  <a:moveTo>
                    <a:pt x="0" y="7525"/>
                  </a:moveTo>
                  <a:cubicBezTo>
                    <a:pt x="0" y="7525"/>
                    <a:pt x="1235" y="4474"/>
                    <a:pt x="5407" y="840"/>
                  </a:cubicBezTo>
                  <a:cubicBezTo>
                    <a:pt x="5407" y="840"/>
                    <a:pt x="10864" y="1"/>
                    <a:pt x="19489" y="5302"/>
                  </a:cubicBezTo>
                  <a:cubicBezTo>
                    <a:pt x="19489" y="5302"/>
                    <a:pt x="11748" y="5706"/>
                    <a:pt x="6225" y="137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4"/>
            <p:cNvSpPr/>
            <p:nvPr/>
          </p:nvSpPr>
          <p:spPr>
            <a:xfrm rot="480708">
              <a:off x="8382515" y="3393338"/>
              <a:ext cx="321814" cy="467728"/>
            </a:xfrm>
            <a:custGeom>
              <a:avLst/>
              <a:gdLst/>
              <a:ahLst/>
              <a:cxnLst/>
              <a:rect l="l" t="t" r="r" b="b"/>
              <a:pathLst>
                <a:path w="14682" h="21339" extrusionOk="0">
                  <a:moveTo>
                    <a:pt x="0" y="20962"/>
                  </a:moveTo>
                  <a:lnTo>
                    <a:pt x="721" y="21339"/>
                  </a:lnTo>
                  <a:cubicBezTo>
                    <a:pt x="721" y="21339"/>
                    <a:pt x="11433" y="17677"/>
                    <a:pt x="14682" y="1"/>
                  </a:cubicBezTo>
                  <a:lnTo>
                    <a:pt x="13629" y="1"/>
                  </a:lnTo>
                  <a:cubicBezTo>
                    <a:pt x="13629" y="1"/>
                    <a:pt x="10977" y="12549"/>
                    <a:pt x="0" y="209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4"/>
            <p:cNvSpPr/>
            <p:nvPr/>
          </p:nvSpPr>
          <p:spPr>
            <a:xfrm rot="480708">
              <a:off x="8292306" y="2214361"/>
              <a:ext cx="699653" cy="1186845"/>
            </a:xfrm>
            <a:custGeom>
              <a:avLst/>
              <a:gdLst/>
              <a:ahLst/>
              <a:cxnLst/>
              <a:rect l="l" t="t" r="r" b="b"/>
              <a:pathLst>
                <a:path w="31920" h="54147" extrusionOk="0">
                  <a:moveTo>
                    <a:pt x="1204" y="10346"/>
                  </a:moveTo>
                  <a:cubicBezTo>
                    <a:pt x="1204" y="10346"/>
                    <a:pt x="4786" y="4156"/>
                    <a:pt x="12185" y="2986"/>
                  </a:cubicBezTo>
                  <a:cubicBezTo>
                    <a:pt x="12185" y="2986"/>
                    <a:pt x="27152" y="13183"/>
                    <a:pt x="22039" y="54147"/>
                  </a:cubicBezTo>
                  <a:lnTo>
                    <a:pt x="25552" y="54052"/>
                  </a:lnTo>
                  <a:cubicBezTo>
                    <a:pt x="25552" y="54052"/>
                    <a:pt x="31919" y="14783"/>
                    <a:pt x="13264" y="295"/>
                  </a:cubicBezTo>
                  <a:cubicBezTo>
                    <a:pt x="13264" y="295"/>
                    <a:pt x="4726" y="1"/>
                    <a:pt x="0" y="8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4"/>
            <p:cNvSpPr/>
            <p:nvPr/>
          </p:nvSpPr>
          <p:spPr>
            <a:xfrm rot="480708">
              <a:off x="8370813" y="3390903"/>
              <a:ext cx="311205" cy="459487"/>
            </a:xfrm>
            <a:custGeom>
              <a:avLst/>
              <a:gdLst/>
              <a:ahLst/>
              <a:cxnLst/>
              <a:rect l="l" t="t" r="r" b="b"/>
              <a:pathLst>
                <a:path w="14198" h="20963" extrusionOk="0">
                  <a:moveTo>
                    <a:pt x="9695" y="96"/>
                  </a:moveTo>
                  <a:cubicBezTo>
                    <a:pt x="9695" y="96"/>
                    <a:pt x="9776" y="13577"/>
                    <a:pt x="1" y="18313"/>
                  </a:cubicBezTo>
                  <a:lnTo>
                    <a:pt x="568" y="20962"/>
                  </a:lnTo>
                  <a:cubicBezTo>
                    <a:pt x="568" y="20962"/>
                    <a:pt x="12137" y="17814"/>
                    <a:pt x="14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4"/>
            <p:cNvSpPr/>
            <p:nvPr/>
          </p:nvSpPr>
          <p:spPr>
            <a:xfrm rot="480708">
              <a:off x="8321359" y="2086119"/>
              <a:ext cx="349541" cy="162200"/>
            </a:xfrm>
            <a:custGeom>
              <a:avLst/>
              <a:gdLst/>
              <a:ahLst/>
              <a:cxnLst/>
              <a:rect l="l" t="t" r="r" b="b"/>
              <a:pathLst>
                <a:path w="15947" h="7400" extrusionOk="0">
                  <a:moveTo>
                    <a:pt x="1864" y="468"/>
                  </a:moveTo>
                  <a:cubicBezTo>
                    <a:pt x="1864" y="468"/>
                    <a:pt x="1" y="3132"/>
                    <a:pt x="495" y="7399"/>
                  </a:cubicBezTo>
                  <a:cubicBezTo>
                    <a:pt x="495" y="7399"/>
                    <a:pt x="7983" y="3569"/>
                    <a:pt x="15947" y="4930"/>
                  </a:cubicBezTo>
                  <a:cubicBezTo>
                    <a:pt x="15947" y="4932"/>
                    <a:pt x="9705" y="1"/>
                    <a:pt x="1864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4"/>
            <p:cNvSpPr/>
            <p:nvPr/>
          </p:nvSpPr>
          <p:spPr>
            <a:xfrm rot="480708">
              <a:off x="8300428" y="2094910"/>
              <a:ext cx="369027" cy="163778"/>
            </a:xfrm>
            <a:custGeom>
              <a:avLst/>
              <a:gdLst/>
              <a:ahLst/>
              <a:cxnLst/>
              <a:rect l="l" t="t" r="r" b="b"/>
              <a:pathLst>
                <a:path w="16836" h="7472" extrusionOk="0">
                  <a:moveTo>
                    <a:pt x="1500" y="6728"/>
                  </a:moveTo>
                  <a:cubicBezTo>
                    <a:pt x="1500" y="6728"/>
                    <a:pt x="9465" y="2778"/>
                    <a:pt x="16836" y="4464"/>
                  </a:cubicBezTo>
                  <a:cubicBezTo>
                    <a:pt x="16836" y="4464"/>
                    <a:pt x="11480" y="3295"/>
                    <a:pt x="1302" y="7472"/>
                  </a:cubicBezTo>
                  <a:cubicBezTo>
                    <a:pt x="1302" y="7472"/>
                    <a:pt x="1" y="3442"/>
                    <a:pt x="2754" y="0"/>
                  </a:cubicBezTo>
                  <a:cubicBezTo>
                    <a:pt x="2753" y="0"/>
                    <a:pt x="720" y="2599"/>
                    <a:pt x="1500" y="6728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4"/>
            <p:cNvSpPr/>
            <p:nvPr/>
          </p:nvSpPr>
          <p:spPr>
            <a:xfrm rot="480708">
              <a:off x="8362341" y="2093987"/>
              <a:ext cx="268069" cy="102866"/>
            </a:xfrm>
            <a:custGeom>
              <a:avLst/>
              <a:gdLst/>
              <a:ahLst/>
              <a:cxnLst/>
              <a:rect l="l" t="t" r="r" b="b"/>
              <a:pathLst>
                <a:path w="12230" h="4693" extrusionOk="0">
                  <a:moveTo>
                    <a:pt x="193" y="4693"/>
                  </a:moveTo>
                  <a:lnTo>
                    <a:pt x="185" y="4570"/>
                  </a:lnTo>
                  <a:cubicBezTo>
                    <a:pt x="0" y="1987"/>
                    <a:pt x="1256" y="19"/>
                    <a:pt x="1268" y="0"/>
                  </a:cubicBezTo>
                  <a:lnTo>
                    <a:pt x="1433" y="106"/>
                  </a:lnTo>
                  <a:cubicBezTo>
                    <a:pt x="1420" y="124"/>
                    <a:pt x="238" y="1980"/>
                    <a:pt x="371" y="4434"/>
                  </a:cubicBezTo>
                  <a:cubicBezTo>
                    <a:pt x="1324" y="4157"/>
                    <a:pt x="7794" y="2348"/>
                    <a:pt x="12230" y="3153"/>
                  </a:cubicBezTo>
                  <a:lnTo>
                    <a:pt x="12194" y="3344"/>
                  </a:lnTo>
                  <a:cubicBezTo>
                    <a:pt x="7466" y="2486"/>
                    <a:pt x="381" y="4634"/>
                    <a:pt x="310" y="465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4"/>
            <p:cNvSpPr/>
            <p:nvPr/>
          </p:nvSpPr>
          <p:spPr>
            <a:xfrm rot="480708">
              <a:off x="8367203" y="2093872"/>
              <a:ext cx="255860" cy="101397"/>
            </a:xfrm>
            <a:custGeom>
              <a:avLst/>
              <a:gdLst/>
              <a:ahLst/>
              <a:cxnLst/>
              <a:rect l="l" t="t" r="r" b="b"/>
              <a:pathLst>
                <a:path w="11673" h="4626" extrusionOk="0">
                  <a:moveTo>
                    <a:pt x="1132" y="1"/>
                  </a:moveTo>
                  <a:cubicBezTo>
                    <a:pt x="1118" y="1"/>
                    <a:pt x="1103" y="7"/>
                    <a:pt x="1093" y="24"/>
                  </a:cubicBezTo>
                  <a:cubicBezTo>
                    <a:pt x="1086" y="34"/>
                    <a:pt x="925" y="282"/>
                    <a:pt x="727" y="721"/>
                  </a:cubicBezTo>
                  <a:cubicBezTo>
                    <a:pt x="715" y="747"/>
                    <a:pt x="727" y="775"/>
                    <a:pt x="751" y="786"/>
                  </a:cubicBezTo>
                  <a:cubicBezTo>
                    <a:pt x="757" y="790"/>
                    <a:pt x="765" y="791"/>
                    <a:pt x="771" y="791"/>
                  </a:cubicBezTo>
                  <a:lnTo>
                    <a:pt x="771" y="790"/>
                  </a:lnTo>
                  <a:cubicBezTo>
                    <a:pt x="772" y="790"/>
                    <a:pt x="773" y="790"/>
                    <a:pt x="774" y="790"/>
                  </a:cubicBezTo>
                  <a:cubicBezTo>
                    <a:pt x="792" y="790"/>
                    <a:pt x="808" y="779"/>
                    <a:pt x="817" y="762"/>
                  </a:cubicBezTo>
                  <a:cubicBezTo>
                    <a:pt x="1012" y="330"/>
                    <a:pt x="1172" y="79"/>
                    <a:pt x="1175" y="77"/>
                  </a:cubicBezTo>
                  <a:cubicBezTo>
                    <a:pt x="1200" y="38"/>
                    <a:pt x="1167" y="1"/>
                    <a:pt x="1132" y="1"/>
                  </a:cubicBezTo>
                  <a:close/>
                  <a:moveTo>
                    <a:pt x="483" y="1419"/>
                  </a:moveTo>
                  <a:cubicBezTo>
                    <a:pt x="464" y="1419"/>
                    <a:pt x="446" y="1429"/>
                    <a:pt x="438" y="1452"/>
                  </a:cubicBezTo>
                  <a:cubicBezTo>
                    <a:pt x="353" y="1703"/>
                    <a:pt x="280" y="1956"/>
                    <a:pt x="220" y="2206"/>
                  </a:cubicBezTo>
                  <a:cubicBezTo>
                    <a:pt x="214" y="2233"/>
                    <a:pt x="229" y="2259"/>
                    <a:pt x="255" y="2265"/>
                  </a:cubicBezTo>
                  <a:cubicBezTo>
                    <a:pt x="259" y="2265"/>
                    <a:pt x="263" y="2267"/>
                    <a:pt x="267" y="2267"/>
                  </a:cubicBezTo>
                  <a:lnTo>
                    <a:pt x="267" y="2265"/>
                  </a:lnTo>
                  <a:cubicBezTo>
                    <a:pt x="268" y="2265"/>
                    <a:pt x="269" y="2266"/>
                    <a:pt x="269" y="2266"/>
                  </a:cubicBezTo>
                  <a:cubicBezTo>
                    <a:pt x="290" y="2266"/>
                    <a:pt x="309" y="2251"/>
                    <a:pt x="314" y="2229"/>
                  </a:cubicBezTo>
                  <a:cubicBezTo>
                    <a:pt x="373" y="1982"/>
                    <a:pt x="445" y="1731"/>
                    <a:pt x="530" y="1484"/>
                  </a:cubicBezTo>
                  <a:cubicBezTo>
                    <a:pt x="544" y="1445"/>
                    <a:pt x="513" y="1419"/>
                    <a:pt x="483" y="1419"/>
                  </a:cubicBezTo>
                  <a:close/>
                  <a:moveTo>
                    <a:pt x="9463" y="2992"/>
                  </a:moveTo>
                  <a:cubicBezTo>
                    <a:pt x="9399" y="2992"/>
                    <a:pt x="9335" y="2992"/>
                    <a:pt x="9271" y="2992"/>
                  </a:cubicBezTo>
                  <a:cubicBezTo>
                    <a:pt x="9270" y="2992"/>
                    <a:pt x="9270" y="2992"/>
                    <a:pt x="9270" y="2992"/>
                  </a:cubicBezTo>
                  <a:cubicBezTo>
                    <a:pt x="9206" y="2992"/>
                    <a:pt x="9207" y="3089"/>
                    <a:pt x="9271" y="3090"/>
                  </a:cubicBezTo>
                  <a:cubicBezTo>
                    <a:pt x="9335" y="3089"/>
                    <a:pt x="9399" y="3089"/>
                    <a:pt x="9462" y="3089"/>
                  </a:cubicBezTo>
                  <a:cubicBezTo>
                    <a:pt x="9661" y="3089"/>
                    <a:pt x="9858" y="3092"/>
                    <a:pt x="10050" y="3099"/>
                  </a:cubicBezTo>
                  <a:lnTo>
                    <a:pt x="10052" y="3099"/>
                  </a:lnTo>
                  <a:cubicBezTo>
                    <a:pt x="10113" y="3096"/>
                    <a:pt x="10116" y="3005"/>
                    <a:pt x="10054" y="3001"/>
                  </a:cubicBezTo>
                  <a:cubicBezTo>
                    <a:pt x="9861" y="2995"/>
                    <a:pt x="9663" y="2992"/>
                    <a:pt x="9463" y="2992"/>
                  </a:cubicBezTo>
                  <a:close/>
                  <a:moveTo>
                    <a:pt x="8491" y="3014"/>
                  </a:moveTo>
                  <a:cubicBezTo>
                    <a:pt x="8490" y="3014"/>
                    <a:pt x="8489" y="3014"/>
                    <a:pt x="8488" y="3014"/>
                  </a:cubicBezTo>
                  <a:cubicBezTo>
                    <a:pt x="8235" y="3025"/>
                    <a:pt x="7973" y="3041"/>
                    <a:pt x="7707" y="3061"/>
                  </a:cubicBezTo>
                  <a:cubicBezTo>
                    <a:pt x="7645" y="3066"/>
                    <a:pt x="7648" y="3158"/>
                    <a:pt x="7710" y="3158"/>
                  </a:cubicBezTo>
                  <a:lnTo>
                    <a:pt x="7714" y="3160"/>
                  </a:lnTo>
                  <a:cubicBezTo>
                    <a:pt x="7979" y="3139"/>
                    <a:pt x="8241" y="3123"/>
                    <a:pt x="8492" y="3112"/>
                  </a:cubicBezTo>
                  <a:cubicBezTo>
                    <a:pt x="8556" y="3109"/>
                    <a:pt x="8553" y="3014"/>
                    <a:pt x="8491" y="3014"/>
                  </a:cubicBezTo>
                  <a:close/>
                  <a:moveTo>
                    <a:pt x="10830" y="3046"/>
                  </a:moveTo>
                  <a:cubicBezTo>
                    <a:pt x="10768" y="3046"/>
                    <a:pt x="10764" y="3138"/>
                    <a:pt x="10826" y="3143"/>
                  </a:cubicBezTo>
                  <a:cubicBezTo>
                    <a:pt x="11092" y="3166"/>
                    <a:pt x="11352" y="3195"/>
                    <a:pt x="11599" y="3231"/>
                  </a:cubicBezTo>
                  <a:lnTo>
                    <a:pt x="11606" y="3231"/>
                  </a:lnTo>
                  <a:lnTo>
                    <a:pt x="11606" y="3232"/>
                  </a:lnTo>
                  <a:cubicBezTo>
                    <a:pt x="11666" y="3232"/>
                    <a:pt x="11672" y="3143"/>
                    <a:pt x="11613" y="3134"/>
                  </a:cubicBezTo>
                  <a:cubicBezTo>
                    <a:pt x="11364" y="3098"/>
                    <a:pt x="11102" y="3068"/>
                    <a:pt x="10835" y="3046"/>
                  </a:cubicBezTo>
                  <a:close/>
                  <a:moveTo>
                    <a:pt x="6934" y="3131"/>
                  </a:moveTo>
                  <a:cubicBezTo>
                    <a:pt x="6932" y="3131"/>
                    <a:pt x="6930" y="3131"/>
                    <a:pt x="6928" y="3132"/>
                  </a:cubicBezTo>
                  <a:cubicBezTo>
                    <a:pt x="6671" y="3160"/>
                    <a:pt x="6408" y="3190"/>
                    <a:pt x="6151" y="3223"/>
                  </a:cubicBezTo>
                  <a:cubicBezTo>
                    <a:pt x="6090" y="3231"/>
                    <a:pt x="6095" y="3321"/>
                    <a:pt x="6156" y="3321"/>
                  </a:cubicBezTo>
                  <a:cubicBezTo>
                    <a:pt x="6157" y="3321"/>
                    <a:pt x="6157" y="3321"/>
                    <a:pt x="6158" y="3320"/>
                  </a:cubicBezTo>
                  <a:lnTo>
                    <a:pt x="6163" y="3320"/>
                  </a:lnTo>
                  <a:cubicBezTo>
                    <a:pt x="6421" y="3286"/>
                    <a:pt x="6682" y="3256"/>
                    <a:pt x="6938" y="3229"/>
                  </a:cubicBezTo>
                  <a:cubicBezTo>
                    <a:pt x="6964" y="3227"/>
                    <a:pt x="6985" y="3203"/>
                    <a:pt x="6981" y="3176"/>
                  </a:cubicBezTo>
                  <a:cubicBezTo>
                    <a:pt x="6980" y="3151"/>
                    <a:pt x="6958" y="3131"/>
                    <a:pt x="6934" y="3131"/>
                  </a:cubicBezTo>
                  <a:close/>
                  <a:moveTo>
                    <a:pt x="5383" y="3333"/>
                  </a:moveTo>
                  <a:cubicBezTo>
                    <a:pt x="5381" y="3333"/>
                    <a:pt x="5379" y="3333"/>
                    <a:pt x="5376" y="3333"/>
                  </a:cubicBezTo>
                  <a:cubicBezTo>
                    <a:pt x="5113" y="3374"/>
                    <a:pt x="4856" y="3415"/>
                    <a:pt x="4604" y="3459"/>
                  </a:cubicBezTo>
                  <a:cubicBezTo>
                    <a:pt x="4544" y="3469"/>
                    <a:pt x="4552" y="3556"/>
                    <a:pt x="4612" y="3556"/>
                  </a:cubicBezTo>
                  <a:cubicBezTo>
                    <a:pt x="4615" y="3556"/>
                    <a:pt x="4617" y="3555"/>
                    <a:pt x="4621" y="3555"/>
                  </a:cubicBezTo>
                  <a:cubicBezTo>
                    <a:pt x="4872" y="3512"/>
                    <a:pt x="5129" y="3469"/>
                    <a:pt x="5390" y="3429"/>
                  </a:cubicBezTo>
                  <a:cubicBezTo>
                    <a:pt x="5417" y="3426"/>
                    <a:pt x="5436" y="3400"/>
                    <a:pt x="5432" y="3374"/>
                  </a:cubicBezTo>
                  <a:cubicBezTo>
                    <a:pt x="5427" y="3350"/>
                    <a:pt x="5407" y="3333"/>
                    <a:pt x="5383" y="3333"/>
                  </a:cubicBezTo>
                  <a:close/>
                  <a:moveTo>
                    <a:pt x="121" y="2935"/>
                  </a:moveTo>
                  <a:cubicBezTo>
                    <a:pt x="97" y="2935"/>
                    <a:pt x="75" y="2952"/>
                    <a:pt x="71" y="2977"/>
                  </a:cubicBezTo>
                  <a:cubicBezTo>
                    <a:pt x="35" y="3237"/>
                    <a:pt x="11" y="3498"/>
                    <a:pt x="2" y="3760"/>
                  </a:cubicBezTo>
                  <a:cubicBezTo>
                    <a:pt x="1" y="3787"/>
                    <a:pt x="22" y="3809"/>
                    <a:pt x="49" y="3811"/>
                  </a:cubicBezTo>
                  <a:lnTo>
                    <a:pt x="52" y="3811"/>
                  </a:lnTo>
                  <a:lnTo>
                    <a:pt x="52" y="3809"/>
                  </a:lnTo>
                  <a:cubicBezTo>
                    <a:pt x="77" y="3809"/>
                    <a:pt x="98" y="3789"/>
                    <a:pt x="100" y="3763"/>
                  </a:cubicBezTo>
                  <a:cubicBezTo>
                    <a:pt x="109" y="3504"/>
                    <a:pt x="131" y="3247"/>
                    <a:pt x="168" y="2991"/>
                  </a:cubicBezTo>
                  <a:cubicBezTo>
                    <a:pt x="172" y="2965"/>
                    <a:pt x="153" y="2939"/>
                    <a:pt x="126" y="2935"/>
                  </a:cubicBezTo>
                  <a:cubicBezTo>
                    <a:pt x="125" y="2935"/>
                    <a:pt x="123" y="2935"/>
                    <a:pt x="121" y="2935"/>
                  </a:cubicBezTo>
                  <a:close/>
                  <a:moveTo>
                    <a:pt x="3846" y="3599"/>
                  </a:moveTo>
                  <a:cubicBezTo>
                    <a:pt x="3842" y="3599"/>
                    <a:pt x="3838" y="3600"/>
                    <a:pt x="3835" y="3600"/>
                  </a:cubicBezTo>
                  <a:cubicBezTo>
                    <a:pt x="3571" y="3651"/>
                    <a:pt x="3314" y="3703"/>
                    <a:pt x="3068" y="3756"/>
                  </a:cubicBezTo>
                  <a:cubicBezTo>
                    <a:pt x="3011" y="3768"/>
                    <a:pt x="3020" y="3852"/>
                    <a:pt x="3079" y="3852"/>
                  </a:cubicBezTo>
                  <a:cubicBezTo>
                    <a:pt x="3082" y="3852"/>
                    <a:pt x="3086" y="3851"/>
                    <a:pt x="3090" y="3851"/>
                  </a:cubicBezTo>
                  <a:cubicBezTo>
                    <a:pt x="3334" y="3799"/>
                    <a:pt x="3590" y="3747"/>
                    <a:pt x="3854" y="3695"/>
                  </a:cubicBezTo>
                  <a:cubicBezTo>
                    <a:pt x="3880" y="3690"/>
                    <a:pt x="3897" y="3665"/>
                    <a:pt x="3892" y="3638"/>
                  </a:cubicBezTo>
                  <a:cubicBezTo>
                    <a:pt x="3888" y="3615"/>
                    <a:pt x="3868" y="3599"/>
                    <a:pt x="3846" y="3599"/>
                  </a:cubicBezTo>
                  <a:close/>
                  <a:moveTo>
                    <a:pt x="2316" y="3923"/>
                  </a:moveTo>
                  <a:cubicBezTo>
                    <a:pt x="2312" y="3923"/>
                    <a:pt x="2309" y="3924"/>
                    <a:pt x="2305" y="3925"/>
                  </a:cubicBezTo>
                  <a:cubicBezTo>
                    <a:pt x="2031" y="3988"/>
                    <a:pt x="1777" y="4050"/>
                    <a:pt x="1545" y="4107"/>
                  </a:cubicBezTo>
                  <a:cubicBezTo>
                    <a:pt x="1490" y="4121"/>
                    <a:pt x="1499" y="4203"/>
                    <a:pt x="1555" y="4203"/>
                  </a:cubicBezTo>
                  <a:cubicBezTo>
                    <a:pt x="1555" y="4203"/>
                    <a:pt x="1556" y="4203"/>
                    <a:pt x="1556" y="4203"/>
                  </a:cubicBezTo>
                  <a:cubicBezTo>
                    <a:pt x="1560" y="4203"/>
                    <a:pt x="1564" y="4203"/>
                    <a:pt x="1568" y="4202"/>
                  </a:cubicBezTo>
                  <a:cubicBezTo>
                    <a:pt x="1799" y="4145"/>
                    <a:pt x="2054" y="4083"/>
                    <a:pt x="2326" y="4020"/>
                  </a:cubicBezTo>
                  <a:cubicBezTo>
                    <a:pt x="2353" y="4015"/>
                    <a:pt x="2369" y="3988"/>
                    <a:pt x="2363" y="3961"/>
                  </a:cubicBezTo>
                  <a:cubicBezTo>
                    <a:pt x="2359" y="3939"/>
                    <a:pt x="2339" y="3923"/>
                    <a:pt x="2316" y="3923"/>
                  </a:cubicBezTo>
                  <a:close/>
                  <a:moveTo>
                    <a:pt x="802" y="4303"/>
                  </a:moveTo>
                  <a:cubicBezTo>
                    <a:pt x="797" y="4303"/>
                    <a:pt x="792" y="4303"/>
                    <a:pt x="787" y="4305"/>
                  </a:cubicBezTo>
                  <a:cubicBezTo>
                    <a:pt x="428" y="4401"/>
                    <a:pt x="183" y="4473"/>
                    <a:pt x="91" y="4501"/>
                  </a:cubicBezTo>
                  <a:cubicBezTo>
                    <a:pt x="84" y="4495"/>
                    <a:pt x="75" y="4492"/>
                    <a:pt x="66" y="4492"/>
                  </a:cubicBezTo>
                  <a:cubicBezTo>
                    <a:pt x="64" y="4492"/>
                    <a:pt x="62" y="4492"/>
                    <a:pt x="60" y="4492"/>
                  </a:cubicBezTo>
                  <a:cubicBezTo>
                    <a:pt x="34" y="4495"/>
                    <a:pt x="14" y="4517"/>
                    <a:pt x="15" y="4544"/>
                  </a:cubicBezTo>
                  <a:lnTo>
                    <a:pt x="20" y="4625"/>
                  </a:lnTo>
                  <a:lnTo>
                    <a:pt x="79" y="4606"/>
                  </a:lnTo>
                  <a:cubicBezTo>
                    <a:pt x="82" y="4606"/>
                    <a:pt x="352" y="4524"/>
                    <a:pt x="813" y="4398"/>
                  </a:cubicBezTo>
                  <a:cubicBezTo>
                    <a:pt x="871" y="4383"/>
                    <a:pt x="854" y="4303"/>
                    <a:pt x="802" y="43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4"/>
            <p:cNvSpPr/>
            <p:nvPr/>
          </p:nvSpPr>
          <p:spPr>
            <a:xfrm rot="480708">
              <a:off x="6691605" y="1900130"/>
              <a:ext cx="668506" cy="1277874"/>
            </a:xfrm>
            <a:custGeom>
              <a:avLst/>
              <a:gdLst/>
              <a:ahLst/>
              <a:cxnLst/>
              <a:rect l="l" t="t" r="r" b="b"/>
              <a:pathLst>
                <a:path w="30499" h="58300" extrusionOk="0">
                  <a:moveTo>
                    <a:pt x="30498" y="1"/>
                  </a:moveTo>
                  <a:cubicBezTo>
                    <a:pt x="30498" y="1"/>
                    <a:pt x="12464" y="19302"/>
                    <a:pt x="19686" y="58300"/>
                  </a:cubicBezTo>
                  <a:lnTo>
                    <a:pt x="14869" y="58300"/>
                  </a:lnTo>
                  <a:cubicBezTo>
                    <a:pt x="14869" y="58300"/>
                    <a:pt x="1" y="24890"/>
                    <a:pt x="19877" y="30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4"/>
            <p:cNvSpPr/>
            <p:nvPr/>
          </p:nvSpPr>
          <p:spPr>
            <a:xfrm rot="204405">
              <a:off x="6676580" y="1995485"/>
              <a:ext cx="668499" cy="1277862"/>
            </a:xfrm>
            <a:custGeom>
              <a:avLst/>
              <a:gdLst/>
              <a:ahLst/>
              <a:cxnLst/>
              <a:rect l="l" t="t" r="r" b="b"/>
              <a:pathLst>
                <a:path w="30499" h="58300" extrusionOk="0">
                  <a:moveTo>
                    <a:pt x="30498" y="1"/>
                  </a:moveTo>
                  <a:cubicBezTo>
                    <a:pt x="30498" y="1"/>
                    <a:pt x="12464" y="19302"/>
                    <a:pt x="19686" y="58300"/>
                  </a:cubicBezTo>
                  <a:lnTo>
                    <a:pt x="14869" y="58300"/>
                  </a:lnTo>
                  <a:cubicBezTo>
                    <a:pt x="14869" y="58300"/>
                    <a:pt x="1" y="24890"/>
                    <a:pt x="19877" y="300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4"/>
            <p:cNvSpPr/>
            <p:nvPr/>
          </p:nvSpPr>
          <p:spPr>
            <a:xfrm rot="480708">
              <a:off x="7126455" y="1916146"/>
              <a:ext cx="433491" cy="302021"/>
            </a:xfrm>
            <a:custGeom>
              <a:avLst/>
              <a:gdLst/>
              <a:ahLst/>
              <a:cxnLst/>
              <a:rect l="l" t="t" r="r" b="b"/>
              <a:pathLst>
                <a:path w="19777" h="13779" extrusionOk="0">
                  <a:moveTo>
                    <a:pt x="19777" y="7555"/>
                  </a:moveTo>
                  <a:cubicBezTo>
                    <a:pt x="19777" y="7555"/>
                    <a:pt x="18148" y="4491"/>
                    <a:pt x="13507" y="844"/>
                  </a:cubicBezTo>
                  <a:cubicBezTo>
                    <a:pt x="13507" y="844"/>
                    <a:pt x="7943" y="1"/>
                    <a:pt x="1" y="5324"/>
                  </a:cubicBezTo>
                  <a:cubicBezTo>
                    <a:pt x="1" y="5324"/>
                    <a:pt x="7794" y="5729"/>
                    <a:pt x="14352" y="13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4"/>
            <p:cNvSpPr/>
            <p:nvPr/>
          </p:nvSpPr>
          <p:spPr>
            <a:xfrm rot="480708">
              <a:off x="8382515" y="3393338"/>
              <a:ext cx="321814" cy="467728"/>
            </a:xfrm>
            <a:custGeom>
              <a:avLst/>
              <a:gdLst/>
              <a:ahLst/>
              <a:cxnLst/>
              <a:rect l="l" t="t" r="r" b="b"/>
              <a:pathLst>
                <a:path w="14682" h="21339" extrusionOk="0">
                  <a:moveTo>
                    <a:pt x="0" y="20962"/>
                  </a:moveTo>
                  <a:lnTo>
                    <a:pt x="721" y="21339"/>
                  </a:lnTo>
                  <a:cubicBezTo>
                    <a:pt x="721" y="21339"/>
                    <a:pt x="11433" y="17677"/>
                    <a:pt x="14682" y="1"/>
                  </a:cubicBezTo>
                  <a:lnTo>
                    <a:pt x="13629" y="1"/>
                  </a:lnTo>
                  <a:cubicBezTo>
                    <a:pt x="13629" y="1"/>
                    <a:pt x="10977" y="12549"/>
                    <a:pt x="0" y="2096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4"/>
            <p:cNvSpPr/>
            <p:nvPr/>
          </p:nvSpPr>
          <p:spPr>
            <a:xfrm rot="480708">
              <a:off x="6850175" y="3186558"/>
              <a:ext cx="381061" cy="469504"/>
            </a:xfrm>
            <a:custGeom>
              <a:avLst/>
              <a:gdLst/>
              <a:ahLst/>
              <a:cxnLst/>
              <a:rect l="l" t="t" r="r" b="b"/>
              <a:pathLst>
                <a:path w="17385" h="21420" extrusionOk="0">
                  <a:moveTo>
                    <a:pt x="17385" y="21041"/>
                  </a:moveTo>
                  <a:lnTo>
                    <a:pt x="16712" y="21419"/>
                  </a:lnTo>
                  <a:cubicBezTo>
                    <a:pt x="16712" y="21419"/>
                    <a:pt x="5527" y="17744"/>
                    <a:pt x="0" y="0"/>
                  </a:cubicBezTo>
                  <a:lnTo>
                    <a:pt x="1053" y="0"/>
                  </a:lnTo>
                  <a:cubicBezTo>
                    <a:pt x="1053" y="0"/>
                    <a:pt x="5322" y="12595"/>
                    <a:pt x="17385" y="21041"/>
                  </a:cubicBezTo>
                  <a:close/>
                </a:path>
              </a:pathLst>
            </a:custGeom>
            <a:solidFill>
              <a:srgbClr val="322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4"/>
            <p:cNvSpPr/>
            <p:nvPr/>
          </p:nvSpPr>
          <p:spPr>
            <a:xfrm rot="480708">
              <a:off x="6662081" y="1985508"/>
              <a:ext cx="704124" cy="1191273"/>
            </a:xfrm>
            <a:custGeom>
              <a:avLst/>
              <a:gdLst/>
              <a:ahLst/>
              <a:cxnLst/>
              <a:rect l="l" t="t" r="r" b="b"/>
              <a:pathLst>
                <a:path w="32124" h="54349" extrusionOk="0">
                  <a:moveTo>
                    <a:pt x="31129" y="10385"/>
                  </a:moveTo>
                  <a:cubicBezTo>
                    <a:pt x="31129" y="10385"/>
                    <a:pt x="26749" y="4172"/>
                    <a:pt x="19199" y="2997"/>
                  </a:cubicBezTo>
                  <a:cubicBezTo>
                    <a:pt x="19199" y="2997"/>
                    <a:pt x="3441" y="19277"/>
                    <a:pt x="15943" y="54349"/>
                  </a:cubicBezTo>
                  <a:lnTo>
                    <a:pt x="12418" y="54252"/>
                  </a:lnTo>
                  <a:cubicBezTo>
                    <a:pt x="12418" y="54252"/>
                    <a:pt x="1" y="17493"/>
                    <a:pt x="17772" y="294"/>
                  </a:cubicBezTo>
                  <a:cubicBezTo>
                    <a:pt x="17772" y="294"/>
                    <a:pt x="26273" y="0"/>
                    <a:pt x="32123" y="87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4"/>
            <p:cNvSpPr/>
            <p:nvPr/>
          </p:nvSpPr>
          <p:spPr>
            <a:xfrm rot="480708">
              <a:off x="6873677" y="3188530"/>
              <a:ext cx="362956" cy="461218"/>
            </a:xfrm>
            <a:custGeom>
              <a:avLst/>
              <a:gdLst/>
              <a:ahLst/>
              <a:cxnLst/>
              <a:rect l="l" t="t" r="r" b="b"/>
              <a:pathLst>
                <a:path w="16559" h="21042" extrusionOk="0">
                  <a:moveTo>
                    <a:pt x="4515" y="98"/>
                  </a:moveTo>
                  <a:cubicBezTo>
                    <a:pt x="4515" y="98"/>
                    <a:pt x="6173" y="13628"/>
                    <a:pt x="16558" y="18382"/>
                  </a:cubicBezTo>
                  <a:lnTo>
                    <a:pt x="16333" y="21042"/>
                  </a:lnTo>
                  <a:cubicBezTo>
                    <a:pt x="16333" y="21042"/>
                    <a:pt x="4358" y="17880"/>
                    <a:pt x="1" y="0"/>
                  </a:cubicBezTo>
                  <a:close/>
                </a:path>
              </a:pathLst>
            </a:custGeom>
            <a:solidFill>
              <a:srgbClr val="242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4"/>
            <p:cNvSpPr/>
            <p:nvPr/>
          </p:nvSpPr>
          <p:spPr>
            <a:xfrm rot="480708">
              <a:off x="7135440" y="1918847"/>
              <a:ext cx="345706" cy="162792"/>
            </a:xfrm>
            <a:custGeom>
              <a:avLst/>
              <a:gdLst/>
              <a:ahLst/>
              <a:cxnLst/>
              <a:rect l="l" t="t" r="r" b="b"/>
              <a:pathLst>
                <a:path w="15772" h="7427" extrusionOk="0">
                  <a:moveTo>
                    <a:pt x="13509" y="469"/>
                  </a:moveTo>
                  <a:cubicBezTo>
                    <a:pt x="13509" y="469"/>
                    <a:pt x="15714" y="3143"/>
                    <a:pt x="15772" y="7427"/>
                  </a:cubicBezTo>
                  <a:cubicBezTo>
                    <a:pt x="15772" y="7427"/>
                    <a:pt x="7790" y="3581"/>
                    <a:pt x="2" y="4949"/>
                  </a:cubicBezTo>
                  <a:cubicBezTo>
                    <a:pt x="1" y="4948"/>
                    <a:pt x="5608" y="1"/>
                    <a:pt x="13509" y="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4"/>
            <p:cNvSpPr/>
            <p:nvPr/>
          </p:nvSpPr>
          <p:spPr>
            <a:xfrm rot="480708">
              <a:off x="7133796" y="1930443"/>
              <a:ext cx="366156" cy="164392"/>
            </a:xfrm>
            <a:custGeom>
              <a:avLst/>
              <a:gdLst/>
              <a:ahLst/>
              <a:cxnLst/>
              <a:rect l="l" t="t" r="r" b="b"/>
              <a:pathLst>
                <a:path w="16705" h="7500" extrusionOk="0">
                  <a:moveTo>
                    <a:pt x="15629" y="6754"/>
                  </a:moveTo>
                  <a:cubicBezTo>
                    <a:pt x="15629" y="6754"/>
                    <a:pt x="7157" y="2788"/>
                    <a:pt x="1" y="4479"/>
                  </a:cubicBezTo>
                  <a:cubicBezTo>
                    <a:pt x="1" y="4479"/>
                    <a:pt x="5208" y="3306"/>
                    <a:pt x="15924" y="7500"/>
                  </a:cubicBezTo>
                  <a:cubicBezTo>
                    <a:pt x="15924" y="7500"/>
                    <a:pt x="16704" y="3454"/>
                    <a:pt x="13507" y="0"/>
                  </a:cubicBezTo>
                  <a:cubicBezTo>
                    <a:pt x="13509" y="0"/>
                    <a:pt x="15876" y="2609"/>
                    <a:pt x="15629" y="675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4"/>
            <p:cNvSpPr/>
            <p:nvPr/>
          </p:nvSpPr>
          <p:spPr>
            <a:xfrm rot="480708">
              <a:off x="7178291" y="1927083"/>
              <a:ext cx="267937" cy="103479"/>
            </a:xfrm>
            <a:custGeom>
              <a:avLst/>
              <a:gdLst/>
              <a:ahLst/>
              <a:cxnLst/>
              <a:rect l="l" t="t" r="r" b="b"/>
              <a:pathLst>
                <a:path w="12224" h="4721" extrusionOk="0">
                  <a:moveTo>
                    <a:pt x="12224" y="4721"/>
                  </a:moveTo>
                  <a:lnTo>
                    <a:pt x="12091" y="4682"/>
                  </a:lnTo>
                  <a:cubicBezTo>
                    <a:pt x="12017" y="4660"/>
                    <a:pt x="4652" y="2504"/>
                    <a:pt x="36" y="3363"/>
                  </a:cubicBezTo>
                  <a:lnTo>
                    <a:pt x="0" y="3172"/>
                  </a:lnTo>
                  <a:cubicBezTo>
                    <a:pt x="4316" y="2368"/>
                    <a:pt x="10985" y="4166"/>
                    <a:pt x="12012" y="4456"/>
                  </a:cubicBezTo>
                  <a:cubicBezTo>
                    <a:pt x="11823" y="1994"/>
                    <a:pt x="10405" y="140"/>
                    <a:pt x="10391" y="121"/>
                  </a:cubicBezTo>
                  <a:lnTo>
                    <a:pt x="10545" y="0"/>
                  </a:lnTo>
                  <a:cubicBezTo>
                    <a:pt x="10561" y="21"/>
                    <a:pt x="12068" y="1993"/>
                    <a:pt x="12216" y="458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4"/>
            <p:cNvSpPr/>
            <p:nvPr/>
          </p:nvSpPr>
          <p:spPr>
            <a:xfrm rot="480708">
              <a:off x="7193215" y="1928268"/>
              <a:ext cx="251892" cy="101792"/>
            </a:xfrm>
            <a:custGeom>
              <a:avLst/>
              <a:gdLst/>
              <a:ahLst/>
              <a:cxnLst/>
              <a:rect l="l" t="t" r="r" b="b"/>
              <a:pathLst>
                <a:path w="11492" h="4644" extrusionOk="0">
                  <a:moveTo>
                    <a:pt x="9789" y="0"/>
                  </a:moveTo>
                  <a:cubicBezTo>
                    <a:pt x="9753" y="0"/>
                    <a:pt x="9719" y="44"/>
                    <a:pt x="9750" y="82"/>
                  </a:cubicBezTo>
                  <a:cubicBezTo>
                    <a:pt x="9751" y="83"/>
                    <a:pt x="9934" y="320"/>
                    <a:pt x="10174" y="730"/>
                  </a:cubicBezTo>
                  <a:cubicBezTo>
                    <a:pt x="10183" y="745"/>
                    <a:pt x="10199" y="754"/>
                    <a:pt x="10216" y="754"/>
                  </a:cubicBezTo>
                  <a:cubicBezTo>
                    <a:pt x="10225" y="754"/>
                    <a:pt x="10234" y="752"/>
                    <a:pt x="10242" y="748"/>
                  </a:cubicBezTo>
                  <a:cubicBezTo>
                    <a:pt x="10264" y="734"/>
                    <a:pt x="10272" y="703"/>
                    <a:pt x="10258" y="681"/>
                  </a:cubicBezTo>
                  <a:cubicBezTo>
                    <a:pt x="10015" y="265"/>
                    <a:pt x="9829" y="23"/>
                    <a:pt x="9826" y="21"/>
                  </a:cubicBezTo>
                  <a:cubicBezTo>
                    <a:pt x="9816" y="6"/>
                    <a:pt x="9802" y="0"/>
                    <a:pt x="9789" y="0"/>
                  </a:cubicBezTo>
                  <a:close/>
                  <a:moveTo>
                    <a:pt x="10585" y="1346"/>
                  </a:moveTo>
                  <a:cubicBezTo>
                    <a:pt x="10553" y="1346"/>
                    <a:pt x="10521" y="1378"/>
                    <a:pt x="10539" y="1417"/>
                  </a:cubicBezTo>
                  <a:cubicBezTo>
                    <a:pt x="10652" y="1650"/>
                    <a:pt x="10755" y="1890"/>
                    <a:pt x="10847" y="2128"/>
                  </a:cubicBezTo>
                  <a:cubicBezTo>
                    <a:pt x="10853" y="2147"/>
                    <a:pt x="10872" y="2160"/>
                    <a:pt x="10893" y="2160"/>
                  </a:cubicBezTo>
                  <a:cubicBezTo>
                    <a:pt x="10898" y="2160"/>
                    <a:pt x="10904" y="2160"/>
                    <a:pt x="10910" y="2158"/>
                  </a:cubicBezTo>
                  <a:cubicBezTo>
                    <a:pt x="10934" y="2149"/>
                    <a:pt x="10947" y="2120"/>
                    <a:pt x="10938" y="2094"/>
                  </a:cubicBezTo>
                  <a:cubicBezTo>
                    <a:pt x="10846" y="1854"/>
                    <a:pt x="10741" y="1612"/>
                    <a:pt x="10627" y="1374"/>
                  </a:cubicBezTo>
                  <a:cubicBezTo>
                    <a:pt x="10617" y="1354"/>
                    <a:pt x="10601" y="1346"/>
                    <a:pt x="10585" y="1346"/>
                  </a:cubicBezTo>
                  <a:close/>
                  <a:moveTo>
                    <a:pt x="1826" y="3004"/>
                  </a:moveTo>
                  <a:cubicBezTo>
                    <a:pt x="1759" y="3004"/>
                    <a:pt x="1692" y="3004"/>
                    <a:pt x="1625" y="3005"/>
                  </a:cubicBezTo>
                  <a:cubicBezTo>
                    <a:pt x="1561" y="3005"/>
                    <a:pt x="1561" y="3102"/>
                    <a:pt x="1625" y="3102"/>
                  </a:cubicBezTo>
                  <a:cubicBezTo>
                    <a:pt x="1703" y="3102"/>
                    <a:pt x="1781" y="3101"/>
                    <a:pt x="1859" y="3101"/>
                  </a:cubicBezTo>
                  <a:cubicBezTo>
                    <a:pt x="2040" y="3101"/>
                    <a:pt x="2221" y="3103"/>
                    <a:pt x="2404" y="3109"/>
                  </a:cubicBezTo>
                  <a:lnTo>
                    <a:pt x="2407" y="3109"/>
                  </a:lnTo>
                  <a:cubicBezTo>
                    <a:pt x="2467" y="3106"/>
                    <a:pt x="2469" y="3015"/>
                    <a:pt x="2408" y="3011"/>
                  </a:cubicBezTo>
                  <a:cubicBezTo>
                    <a:pt x="2213" y="3006"/>
                    <a:pt x="2019" y="3004"/>
                    <a:pt x="1826" y="3004"/>
                  </a:cubicBezTo>
                  <a:close/>
                  <a:moveTo>
                    <a:pt x="844" y="3033"/>
                  </a:moveTo>
                  <a:cubicBezTo>
                    <a:pt x="843" y="3033"/>
                    <a:pt x="842" y="3033"/>
                    <a:pt x="841" y="3033"/>
                  </a:cubicBezTo>
                  <a:cubicBezTo>
                    <a:pt x="571" y="3048"/>
                    <a:pt x="309" y="3071"/>
                    <a:pt x="61" y="3100"/>
                  </a:cubicBezTo>
                  <a:cubicBezTo>
                    <a:pt x="0" y="3107"/>
                    <a:pt x="5" y="3197"/>
                    <a:pt x="67" y="3197"/>
                  </a:cubicBezTo>
                  <a:lnTo>
                    <a:pt x="72" y="3197"/>
                  </a:lnTo>
                  <a:cubicBezTo>
                    <a:pt x="319" y="3168"/>
                    <a:pt x="579" y="3145"/>
                    <a:pt x="848" y="3130"/>
                  </a:cubicBezTo>
                  <a:cubicBezTo>
                    <a:pt x="874" y="3128"/>
                    <a:pt x="894" y="3105"/>
                    <a:pt x="893" y="3078"/>
                  </a:cubicBezTo>
                  <a:cubicBezTo>
                    <a:pt x="891" y="3053"/>
                    <a:pt x="869" y="3033"/>
                    <a:pt x="844" y="3033"/>
                  </a:cubicBezTo>
                  <a:close/>
                  <a:moveTo>
                    <a:pt x="3184" y="3045"/>
                  </a:moveTo>
                  <a:cubicBezTo>
                    <a:pt x="3159" y="3045"/>
                    <a:pt x="3137" y="3066"/>
                    <a:pt x="3137" y="3091"/>
                  </a:cubicBezTo>
                  <a:cubicBezTo>
                    <a:pt x="3135" y="3119"/>
                    <a:pt x="3156" y="3142"/>
                    <a:pt x="3183" y="3143"/>
                  </a:cubicBezTo>
                  <a:cubicBezTo>
                    <a:pt x="3435" y="3158"/>
                    <a:pt x="3697" y="3177"/>
                    <a:pt x="3961" y="3201"/>
                  </a:cubicBezTo>
                  <a:lnTo>
                    <a:pt x="3965" y="3201"/>
                  </a:lnTo>
                  <a:cubicBezTo>
                    <a:pt x="4028" y="3201"/>
                    <a:pt x="4032" y="3109"/>
                    <a:pt x="3970" y="3104"/>
                  </a:cubicBezTo>
                  <a:cubicBezTo>
                    <a:pt x="3705" y="3081"/>
                    <a:pt x="3441" y="3061"/>
                    <a:pt x="3188" y="3045"/>
                  </a:cubicBezTo>
                  <a:cubicBezTo>
                    <a:pt x="3187" y="3045"/>
                    <a:pt x="3185" y="3045"/>
                    <a:pt x="3184" y="3045"/>
                  </a:cubicBezTo>
                  <a:close/>
                  <a:moveTo>
                    <a:pt x="4739" y="3183"/>
                  </a:moveTo>
                  <a:cubicBezTo>
                    <a:pt x="4715" y="3183"/>
                    <a:pt x="4694" y="3201"/>
                    <a:pt x="4693" y="3227"/>
                  </a:cubicBezTo>
                  <a:cubicBezTo>
                    <a:pt x="4689" y="3253"/>
                    <a:pt x="4708" y="3277"/>
                    <a:pt x="4735" y="3280"/>
                  </a:cubicBezTo>
                  <a:cubicBezTo>
                    <a:pt x="4994" y="3310"/>
                    <a:pt x="5254" y="3343"/>
                    <a:pt x="5510" y="3378"/>
                  </a:cubicBezTo>
                  <a:lnTo>
                    <a:pt x="5515" y="3378"/>
                  </a:lnTo>
                  <a:cubicBezTo>
                    <a:pt x="5515" y="3378"/>
                    <a:pt x="5516" y="3379"/>
                    <a:pt x="5516" y="3379"/>
                  </a:cubicBezTo>
                  <a:cubicBezTo>
                    <a:pt x="5578" y="3379"/>
                    <a:pt x="5584" y="3289"/>
                    <a:pt x="5522" y="3281"/>
                  </a:cubicBezTo>
                  <a:cubicBezTo>
                    <a:pt x="5267" y="3247"/>
                    <a:pt x="5006" y="3213"/>
                    <a:pt x="4746" y="3183"/>
                  </a:cubicBezTo>
                  <a:cubicBezTo>
                    <a:pt x="4744" y="3183"/>
                    <a:pt x="4741" y="3183"/>
                    <a:pt x="4739" y="3183"/>
                  </a:cubicBezTo>
                  <a:close/>
                  <a:moveTo>
                    <a:pt x="6289" y="3397"/>
                  </a:moveTo>
                  <a:cubicBezTo>
                    <a:pt x="6265" y="3397"/>
                    <a:pt x="6244" y="3414"/>
                    <a:pt x="6241" y="3438"/>
                  </a:cubicBezTo>
                  <a:cubicBezTo>
                    <a:pt x="6235" y="3465"/>
                    <a:pt x="6254" y="3489"/>
                    <a:pt x="6281" y="3494"/>
                  </a:cubicBezTo>
                  <a:cubicBezTo>
                    <a:pt x="6542" y="3534"/>
                    <a:pt x="6799" y="3579"/>
                    <a:pt x="7050" y="3623"/>
                  </a:cubicBezTo>
                  <a:lnTo>
                    <a:pt x="7059" y="3623"/>
                  </a:lnTo>
                  <a:lnTo>
                    <a:pt x="7059" y="3624"/>
                  </a:lnTo>
                  <a:cubicBezTo>
                    <a:pt x="7118" y="3623"/>
                    <a:pt x="7126" y="3538"/>
                    <a:pt x="7068" y="3527"/>
                  </a:cubicBezTo>
                  <a:cubicBezTo>
                    <a:pt x="6816" y="3481"/>
                    <a:pt x="6558" y="3438"/>
                    <a:pt x="6296" y="3397"/>
                  </a:cubicBezTo>
                  <a:cubicBezTo>
                    <a:pt x="6294" y="3397"/>
                    <a:pt x="6291" y="3397"/>
                    <a:pt x="6289" y="3397"/>
                  </a:cubicBezTo>
                  <a:close/>
                  <a:moveTo>
                    <a:pt x="11141" y="2801"/>
                  </a:moveTo>
                  <a:cubicBezTo>
                    <a:pt x="11111" y="2801"/>
                    <a:pt x="11081" y="2827"/>
                    <a:pt x="11094" y="2866"/>
                  </a:cubicBezTo>
                  <a:cubicBezTo>
                    <a:pt x="11166" y="3118"/>
                    <a:pt x="11226" y="3371"/>
                    <a:pt x="11273" y="3620"/>
                  </a:cubicBezTo>
                  <a:cubicBezTo>
                    <a:pt x="11276" y="3643"/>
                    <a:pt x="11297" y="3660"/>
                    <a:pt x="11319" y="3660"/>
                  </a:cubicBezTo>
                  <a:lnTo>
                    <a:pt x="11330" y="3660"/>
                  </a:lnTo>
                  <a:cubicBezTo>
                    <a:pt x="11356" y="3655"/>
                    <a:pt x="11374" y="3629"/>
                    <a:pt x="11369" y="3603"/>
                  </a:cubicBezTo>
                  <a:cubicBezTo>
                    <a:pt x="11321" y="3351"/>
                    <a:pt x="11260" y="3094"/>
                    <a:pt x="11188" y="2839"/>
                  </a:cubicBezTo>
                  <a:cubicBezTo>
                    <a:pt x="11181" y="2813"/>
                    <a:pt x="11161" y="2801"/>
                    <a:pt x="11141" y="2801"/>
                  </a:cubicBezTo>
                  <a:close/>
                  <a:moveTo>
                    <a:pt x="7831" y="3670"/>
                  </a:moveTo>
                  <a:cubicBezTo>
                    <a:pt x="7777" y="3670"/>
                    <a:pt x="7763" y="3747"/>
                    <a:pt x="7816" y="3765"/>
                  </a:cubicBezTo>
                  <a:cubicBezTo>
                    <a:pt x="8081" y="3817"/>
                    <a:pt x="8337" y="3870"/>
                    <a:pt x="8581" y="3922"/>
                  </a:cubicBezTo>
                  <a:cubicBezTo>
                    <a:pt x="8585" y="3922"/>
                    <a:pt x="8589" y="3923"/>
                    <a:pt x="8591" y="3923"/>
                  </a:cubicBezTo>
                  <a:cubicBezTo>
                    <a:pt x="8650" y="3923"/>
                    <a:pt x="8658" y="3840"/>
                    <a:pt x="8601" y="3827"/>
                  </a:cubicBezTo>
                  <a:cubicBezTo>
                    <a:pt x="8357" y="3775"/>
                    <a:pt x="8101" y="3722"/>
                    <a:pt x="7835" y="3670"/>
                  </a:cubicBezTo>
                  <a:cubicBezTo>
                    <a:pt x="7834" y="3670"/>
                    <a:pt x="7833" y="3670"/>
                    <a:pt x="7831" y="3670"/>
                  </a:cubicBezTo>
                  <a:close/>
                  <a:moveTo>
                    <a:pt x="9354" y="3995"/>
                  </a:moveTo>
                  <a:cubicBezTo>
                    <a:pt x="9332" y="3995"/>
                    <a:pt x="9312" y="4011"/>
                    <a:pt x="9307" y="4033"/>
                  </a:cubicBezTo>
                  <a:cubicBezTo>
                    <a:pt x="9301" y="4059"/>
                    <a:pt x="9317" y="4085"/>
                    <a:pt x="9344" y="4092"/>
                  </a:cubicBezTo>
                  <a:cubicBezTo>
                    <a:pt x="9618" y="4155"/>
                    <a:pt x="9873" y="4216"/>
                    <a:pt x="10102" y="4273"/>
                  </a:cubicBezTo>
                  <a:cubicBezTo>
                    <a:pt x="10106" y="4274"/>
                    <a:pt x="10110" y="4274"/>
                    <a:pt x="10114" y="4274"/>
                  </a:cubicBezTo>
                  <a:cubicBezTo>
                    <a:pt x="10172" y="4274"/>
                    <a:pt x="10182" y="4192"/>
                    <a:pt x="10126" y="4178"/>
                  </a:cubicBezTo>
                  <a:cubicBezTo>
                    <a:pt x="9896" y="4121"/>
                    <a:pt x="9641" y="4060"/>
                    <a:pt x="9365" y="3997"/>
                  </a:cubicBezTo>
                  <a:cubicBezTo>
                    <a:pt x="9361" y="3996"/>
                    <a:pt x="9357" y="3995"/>
                    <a:pt x="9354" y="3995"/>
                  </a:cubicBezTo>
                  <a:close/>
                  <a:moveTo>
                    <a:pt x="11426" y="4335"/>
                  </a:moveTo>
                  <a:cubicBezTo>
                    <a:pt x="11400" y="4335"/>
                    <a:pt x="11374" y="4354"/>
                    <a:pt x="11376" y="4388"/>
                  </a:cubicBezTo>
                  <a:cubicBezTo>
                    <a:pt x="11380" y="4428"/>
                    <a:pt x="11383" y="4470"/>
                    <a:pt x="11385" y="4512"/>
                  </a:cubicBezTo>
                  <a:cubicBezTo>
                    <a:pt x="11298" y="4487"/>
                    <a:pt x="11127" y="4437"/>
                    <a:pt x="10885" y="4373"/>
                  </a:cubicBezTo>
                  <a:cubicBezTo>
                    <a:pt x="10881" y="4372"/>
                    <a:pt x="10877" y="4371"/>
                    <a:pt x="10873" y="4371"/>
                  </a:cubicBezTo>
                  <a:cubicBezTo>
                    <a:pt x="10851" y="4371"/>
                    <a:pt x="10831" y="4386"/>
                    <a:pt x="10824" y="4408"/>
                  </a:cubicBezTo>
                  <a:cubicBezTo>
                    <a:pt x="10818" y="4434"/>
                    <a:pt x="10833" y="4460"/>
                    <a:pt x="10860" y="4468"/>
                  </a:cubicBezTo>
                  <a:cubicBezTo>
                    <a:pt x="11221" y="4564"/>
                    <a:pt x="11425" y="4625"/>
                    <a:pt x="11425" y="4625"/>
                  </a:cubicBezTo>
                  <a:lnTo>
                    <a:pt x="11492" y="4644"/>
                  </a:lnTo>
                  <a:lnTo>
                    <a:pt x="11488" y="4575"/>
                  </a:lnTo>
                  <a:cubicBezTo>
                    <a:pt x="11484" y="4510"/>
                    <a:pt x="11479" y="4445"/>
                    <a:pt x="11474" y="4380"/>
                  </a:cubicBezTo>
                  <a:cubicBezTo>
                    <a:pt x="11472" y="4349"/>
                    <a:pt x="11449" y="4335"/>
                    <a:pt x="11426" y="43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4"/>
            <p:cNvSpPr/>
            <p:nvPr/>
          </p:nvSpPr>
          <p:spPr>
            <a:xfrm rot="480708">
              <a:off x="6844549" y="3079085"/>
              <a:ext cx="138966" cy="600316"/>
            </a:xfrm>
            <a:custGeom>
              <a:avLst/>
              <a:gdLst/>
              <a:ahLst/>
              <a:cxnLst/>
              <a:rect l="l" t="t" r="r" b="b"/>
              <a:pathLst>
                <a:path w="6340" h="27388" extrusionOk="0">
                  <a:moveTo>
                    <a:pt x="758" y="1"/>
                  </a:moveTo>
                  <a:cubicBezTo>
                    <a:pt x="758" y="1"/>
                    <a:pt x="1" y="17164"/>
                    <a:pt x="2106" y="27388"/>
                  </a:cubicBezTo>
                  <a:lnTo>
                    <a:pt x="6340" y="27388"/>
                  </a:lnTo>
                  <a:cubicBezTo>
                    <a:pt x="6340" y="27388"/>
                    <a:pt x="5584" y="12626"/>
                    <a:pt x="5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4"/>
            <p:cNvSpPr/>
            <p:nvPr/>
          </p:nvSpPr>
          <p:spPr>
            <a:xfrm rot="480708">
              <a:off x="6908286" y="2989524"/>
              <a:ext cx="110932" cy="109025"/>
            </a:xfrm>
            <a:custGeom>
              <a:avLst/>
              <a:gdLst/>
              <a:ahLst/>
              <a:cxnLst/>
              <a:rect l="l" t="t" r="r" b="b"/>
              <a:pathLst>
                <a:path w="5061" h="4974" extrusionOk="0">
                  <a:moveTo>
                    <a:pt x="5060" y="386"/>
                  </a:moveTo>
                  <a:cubicBezTo>
                    <a:pt x="5060" y="386"/>
                    <a:pt x="2273" y="1"/>
                    <a:pt x="0" y="386"/>
                  </a:cubicBezTo>
                  <a:lnTo>
                    <a:pt x="4" y="4254"/>
                  </a:lnTo>
                  <a:lnTo>
                    <a:pt x="4820" y="497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4"/>
            <p:cNvSpPr/>
            <p:nvPr/>
          </p:nvSpPr>
          <p:spPr>
            <a:xfrm rot="480708">
              <a:off x="6877990" y="3082668"/>
              <a:ext cx="112598" cy="353268"/>
            </a:xfrm>
            <a:custGeom>
              <a:avLst/>
              <a:gdLst/>
              <a:ahLst/>
              <a:cxnLst/>
              <a:rect l="l" t="t" r="r" b="b"/>
              <a:pathLst>
                <a:path w="5137" h="16117" extrusionOk="0">
                  <a:moveTo>
                    <a:pt x="0" y="0"/>
                  </a:moveTo>
                  <a:cubicBezTo>
                    <a:pt x="0" y="0"/>
                    <a:pt x="2350" y="670"/>
                    <a:pt x="3486" y="3657"/>
                  </a:cubicBezTo>
                  <a:cubicBezTo>
                    <a:pt x="4622" y="6642"/>
                    <a:pt x="5136" y="16116"/>
                    <a:pt x="5136" y="16116"/>
                  </a:cubicBezTo>
                  <a:cubicBezTo>
                    <a:pt x="5136" y="16116"/>
                    <a:pt x="4763" y="5235"/>
                    <a:pt x="4820" y="6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4"/>
            <p:cNvSpPr/>
            <p:nvPr/>
          </p:nvSpPr>
          <p:spPr>
            <a:xfrm rot="480708">
              <a:off x="8408413" y="3299284"/>
              <a:ext cx="138944" cy="600316"/>
            </a:xfrm>
            <a:custGeom>
              <a:avLst/>
              <a:gdLst/>
              <a:ahLst/>
              <a:cxnLst/>
              <a:rect l="l" t="t" r="r" b="b"/>
              <a:pathLst>
                <a:path w="6339" h="27388" extrusionOk="0">
                  <a:moveTo>
                    <a:pt x="5581" y="1"/>
                  </a:moveTo>
                  <a:cubicBezTo>
                    <a:pt x="5581" y="1"/>
                    <a:pt x="6339" y="17164"/>
                    <a:pt x="4235" y="27388"/>
                  </a:cubicBezTo>
                  <a:lnTo>
                    <a:pt x="1" y="27388"/>
                  </a:lnTo>
                  <a:cubicBezTo>
                    <a:pt x="1" y="27388"/>
                    <a:pt x="756" y="12626"/>
                    <a:pt x="7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4"/>
            <p:cNvSpPr/>
            <p:nvPr/>
          </p:nvSpPr>
          <p:spPr>
            <a:xfrm rot="480708">
              <a:off x="8467166" y="3209222"/>
              <a:ext cx="113759" cy="109025"/>
            </a:xfrm>
            <a:custGeom>
              <a:avLst/>
              <a:gdLst/>
              <a:ahLst/>
              <a:cxnLst/>
              <a:rect l="l" t="t" r="r" b="b"/>
              <a:pathLst>
                <a:path w="5190" h="4974" extrusionOk="0">
                  <a:moveTo>
                    <a:pt x="0" y="386"/>
                  </a:moveTo>
                  <a:cubicBezTo>
                    <a:pt x="0" y="386"/>
                    <a:pt x="2917" y="1"/>
                    <a:pt x="5189" y="386"/>
                  </a:cubicBezTo>
                  <a:lnTo>
                    <a:pt x="5056" y="4254"/>
                  </a:lnTo>
                  <a:lnTo>
                    <a:pt x="241" y="497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4"/>
            <p:cNvSpPr/>
            <p:nvPr/>
          </p:nvSpPr>
          <p:spPr>
            <a:xfrm rot="480708">
              <a:off x="8435234" y="3301936"/>
              <a:ext cx="112598" cy="353268"/>
            </a:xfrm>
            <a:custGeom>
              <a:avLst/>
              <a:gdLst/>
              <a:ahLst/>
              <a:cxnLst/>
              <a:rect l="l" t="t" r="r" b="b"/>
              <a:pathLst>
                <a:path w="5137" h="16117" extrusionOk="0">
                  <a:moveTo>
                    <a:pt x="5136" y="0"/>
                  </a:moveTo>
                  <a:cubicBezTo>
                    <a:pt x="5136" y="0"/>
                    <a:pt x="2787" y="670"/>
                    <a:pt x="1650" y="3657"/>
                  </a:cubicBezTo>
                  <a:cubicBezTo>
                    <a:pt x="514" y="6642"/>
                    <a:pt x="0" y="16116"/>
                    <a:pt x="0" y="16116"/>
                  </a:cubicBezTo>
                  <a:cubicBezTo>
                    <a:pt x="0" y="16116"/>
                    <a:pt x="374" y="5235"/>
                    <a:pt x="317" y="6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4"/>
            <p:cNvSpPr/>
            <p:nvPr/>
          </p:nvSpPr>
          <p:spPr>
            <a:xfrm rot="480708">
              <a:off x="7703092" y="1834184"/>
              <a:ext cx="414400" cy="108017"/>
            </a:xfrm>
            <a:custGeom>
              <a:avLst/>
              <a:gdLst/>
              <a:ahLst/>
              <a:cxnLst/>
              <a:rect l="l" t="t" r="r" b="b"/>
              <a:pathLst>
                <a:path w="18906" h="4928" extrusionOk="0">
                  <a:moveTo>
                    <a:pt x="1" y="4927"/>
                  </a:moveTo>
                  <a:cubicBezTo>
                    <a:pt x="1" y="4927"/>
                    <a:pt x="9248" y="1177"/>
                    <a:pt x="18905" y="4276"/>
                  </a:cubicBezTo>
                  <a:cubicBezTo>
                    <a:pt x="18905" y="4276"/>
                    <a:pt x="14940" y="541"/>
                    <a:pt x="9770" y="2"/>
                  </a:cubicBezTo>
                  <a:cubicBezTo>
                    <a:pt x="9770" y="0"/>
                    <a:pt x="3561" y="1054"/>
                    <a:pt x="1" y="4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4"/>
            <p:cNvSpPr/>
            <p:nvPr/>
          </p:nvSpPr>
          <p:spPr>
            <a:xfrm rot="480708">
              <a:off x="7564926" y="1810500"/>
              <a:ext cx="339218" cy="318723"/>
            </a:xfrm>
            <a:custGeom>
              <a:avLst/>
              <a:gdLst/>
              <a:ahLst/>
              <a:cxnLst/>
              <a:rect l="l" t="t" r="r" b="b"/>
              <a:pathLst>
                <a:path w="15476" h="14541" extrusionOk="0">
                  <a:moveTo>
                    <a:pt x="1" y="14541"/>
                  </a:moveTo>
                  <a:cubicBezTo>
                    <a:pt x="1" y="14541"/>
                    <a:pt x="3328" y="5665"/>
                    <a:pt x="8491" y="2588"/>
                  </a:cubicBezTo>
                  <a:cubicBezTo>
                    <a:pt x="8491" y="2588"/>
                    <a:pt x="10806" y="1049"/>
                    <a:pt x="15476" y="1"/>
                  </a:cubicBezTo>
                  <a:cubicBezTo>
                    <a:pt x="15476" y="1"/>
                    <a:pt x="8075" y="1"/>
                    <a:pt x="9414" y="11336"/>
                  </a:cubicBezTo>
                  <a:cubicBezTo>
                    <a:pt x="9414" y="11335"/>
                    <a:pt x="4455" y="12296"/>
                    <a:pt x="1" y="14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4"/>
            <p:cNvSpPr/>
            <p:nvPr/>
          </p:nvSpPr>
          <p:spPr>
            <a:xfrm rot="480708">
              <a:off x="7900805" y="1857794"/>
              <a:ext cx="339218" cy="318723"/>
            </a:xfrm>
            <a:custGeom>
              <a:avLst/>
              <a:gdLst/>
              <a:ahLst/>
              <a:cxnLst/>
              <a:rect l="l" t="t" r="r" b="b"/>
              <a:pathLst>
                <a:path w="15476" h="14541" extrusionOk="0">
                  <a:moveTo>
                    <a:pt x="15476" y="14541"/>
                  </a:moveTo>
                  <a:cubicBezTo>
                    <a:pt x="15476" y="14541"/>
                    <a:pt x="12148" y="5665"/>
                    <a:pt x="6986" y="2588"/>
                  </a:cubicBezTo>
                  <a:cubicBezTo>
                    <a:pt x="6986" y="2588"/>
                    <a:pt x="4671" y="1049"/>
                    <a:pt x="1" y="1"/>
                  </a:cubicBezTo>
                  <a:cubicBezTo>
                    <a:pt x="1" y="1"/>
                    <a:pt x="7738" y="350"/>
                    <a:pt x="6061" y="11336"/>
                  </a:cubicBezTo>
                  <a:cubicBezTo>
                    <a:pt x="6061" y="11335"/>
                    <a:pt x="11021" y="12296"/>
                    <a:pt x="15476" y="145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4"/>
            <p:cNvSpPr/>
            <p:nvPr/>
          </p:nvSpPr>
          <p:spPr>
            <a:xfrm rot="480708">
              <a:off x="7718864" y="1835005"/>
              <a:ext cx="384656" cy="248495"/>
            </a:xfrm>
            <a:custGeom>
              <a:avLst/>
              <a:gdLst/>
              <a:ahLst/>
              <a:cxnLst/>
              <a:rect l="l" t="t" r="r" b="b"/>
              <a:pathLst>
                <a:path w="17549" h="11337" extrusionOk="0">
                  <a:moveTo>
                    <a:pt x="2537" y="11336"/>
                  </a:moveTo>
                  <a:lnTo>
                    <a:pt x="2937" y="11336"/>
                  </a:lnTo>
                  <a:cubicBezTo>
                    <a:pt x="2937" y="11336"/>
                    <a:pt x="1382" y="444"/>
                    <a:pt x="8599" y="444"/>
                  </a:cubicBezTo>
                  <a:cubicBezTo>
                    <a:pt x="15816" y="444"/>
                    <a:pt x="14243" y="11012"/>
                    <a:pt x="14243" y="11012"/>
                  </a:cubicBezTo>
                  <a:lnTo>
                    <a:pt x="14659" y="11336"/>
                  </a:lnTo>
                  <a:cubicBezTo>
                    <a:pt x="14659" y="11336"/>
                    <a:pt x="17548" y="1032"/>
                    <a:pt x="8599" y="0"/>
                  </a:cubicBezTo>
                  <a:cubicBezTo>
                    <a:pt x="0" y="1032"/>
                    <a:pt x="2537" y="11336"/>
                    <a:pt x="2537" y="11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4"/>
            <p:cNvSpPr/>
            <p:nvPr/>
          </p:nvSpPr>
          <p:spPr>
            <a:xfrm rot="480708">
              <a:off x="7024093" y="1871981"/>
              <a:ext cx="1529416" cy="1982722"/>
            </a:xfrm>
            <a:custGeom>
              <a:avLst/>
              <a:gdLst/>
              <a:ahLst/>
              <a:cxnLst/>
              <a:rect l="l" t="t" r="r" b="b"/>
              <a:pathLst>
                <a:path w="69776" h="90457" extrusionOk="0">
                  <a:moveTo>
                    <a:pt x="67497" y="88482"/>
                  </a:moveTo>
                  <a:cubicBezTo>
                    <a:pt x="67497" y="88482"/>
                    <a:pt x="69775" y="50691"/>
                    <a:pt x="62940" y="29958"/>
                  </a:cubicBezTo>
                  <a:cubicBezTo>
                    <a:pt x="53064" y="1"/>
                    <a:pt x="15460" y="738"/>
                    <a:pt x="6440" y="29958"/>
                  </a:cubicBezTo>
                  <a:cubicBezTo>
                    <a:pt x="1" y="50817"/>
                    <a:pt x="1884" y="88482"/>
                    <a:pt x="1884" y="88482"/>
                  </a:cubicBezTo>
                  <a:cubicBezTo>
                    <a:pt x="15133" y="90457"/>
                    <a:pt x="54247" y="90457"/>
                    <a:pt x="67497" y="88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4"/>
            <p:cNvSpPr/>
            <p:nvPr/>
          </p:nvSpPr>
          <p:spPr>
            <a:xfrm rot="480708">
              <a:off x="7718864" y="1835005"/>
              <a:ext cx="384656" cy="248495"/>
            </a:xfrm>
            <a:custGeom>
              <a:avLst/>
              <a:gdLst/>
              <a:ahLst/>
              <a:cxnLst/>
              <a:rect l="l" t="t" r="r" b="b"/>
              <a:pathLst>
                <a:path w="17549" h="11337" extrusionOk="0">
                  <a:moveTo>
                    <a:pt x="2537" y="11336"/>
                  </a:moveTo>
                  <a:lnTo>
                    <a:pt x="2937" y="11336"/>
                  </a:lnTo>
                  <a:cubicBezTo>
                    <a:pt x="2937" y="11336"/>
                    <a:pt x="1382" y="444"/>
                    <a:pt x="8599" y="444"/>
                  </a:cubicBezTo>
                  <a:cubicBezTo>
                    <a:pt x="15816" y="444"/>
                    <a:pt x="14243" y="11012"/>
                    <a:pt x="14243" y="11012"/>
                  </a:cubicBezTo>
                  <a:lnTo>
                    <a:pt x="14659" y="11336"/>
                  </a:lnTo>
                  <a:cubicBezTo>
                    <a:pt x="14659" y="11336"/>
                    <a:pt x="17548" y="1032"/>
                    <a:pt x="8599" y="0"/>
                  </a:cubicBezTo>
                  <a:cubicBezTo>
                    <a:pt x="0" y="1032"/>
                    <a:pt x="2537" y="11336"/>
                    <a:pt x="2537" y="1133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4"/>
            <p:cNvSpPr/>
            <p:nvPr/>
          </p:nvSpPr>
          <p:spPr>
            <a:xfrm rot="480708">
              <a:off x="7042343" y="2883519"/>
              <a:ext cx="1294226" cy="1002178"/>
            </a:xfrm>
            <a:custGeom>
              <a:avLst/>
              <a:gdLst/>
              <a:ahLst/>
              <a:cxnLst/>
              <a:rect l="l" t="t" r="r" b="b"/>
              <a:pathLst>
                <a:path w="59046" h="45722" extrusionOk="0">
                  <a:moveTo>
                    <a:pt x="0" y="42337"/>
                  </a:moveTo>
                  <a:cubicBezTo>
                    <a:pt x="0" y="42337"/>
                    <a:pt x="3429" y="623"/>
                    <a:pt x="30399" y="312"/>
                  </a:cubicBezTo>
                  <a:cubicBezTo>
                    <a:pt x="57368" y="1"/>
                    <a:pt x="59046" y="42513"/>
                    <a:pt x="59046" y="42513"/>
                  </a:cubicBezTo>
                  <a:cubicBezTo>
                    <a:pt x="59046" y="42513"/>
                    <a:pt x="31720" y="45721"/>
                    <a:pt x="0" y="42337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4"/>
            <p:cNvSpPr/>
            <p:nvPr/>
          </p:nvSpPr>
          <p:spPr>
            <a:xfrm rot="480708">
              <a:off x="7080292" y="2934189"/>
              <a:ext cx="1216852" cy="911280"/>
            </a:xfrm>
            <a:custGeom>
              <a:avLst/>
              <a:gdLst/>
              <a:ahLst/>
              <a:cxnLst/>
              <a:rect l="l" t="t" r="r" b="b"/>
              <a:pathLst>
                <a:path w="55516" h="41575" extrusionOk="0">
                  <a:moveTo>
                    <a:pt x="28859" y="0"/>
                  </a:moveTo>
                  <a:cubicBezTo>
                    <a:pt x="28767" y="0"/>
                    <a:pt x="28675" y="1"/>
                    <a:pt x="28582" y="2"/>
                  </a:cubicBezTo>
                  <a:cubicBezTo>
                    <a:pt x="3224" y="298"/>
                    <a:pt x="1" y="40095"/>
                    <a:pt x="1" y="40095"/>
                  </a:cubicBezTo>
                  <a:cubicBezTo>
                    <a:pt x="10297" y="41210"/>
                    <a:pt x="20101" y="41575"/>
                    <a:pt x="28525" y="41575"/>
                  </a:cubicBezTo>
                  <a:cubicBezTo>
                    <a:pt x="44501" y="41575"/>
                    <a:pt x="55515" y="40262"/>
                    <a:pt x="55515" y="40262"/>
                  </a:cubicBezTo>
                  <a:cubicBezTo>
                    <a:pt x="55515" y="40262"/>
                    <a:pt x="53950" y="0"/>
                    <a:pt x="2885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4"/>
            <p:cNvSpPr/>
            <p:nvPr/>
          </p:nvSpPr>
          <p:spPr>
            <a:xfrm rot="480708">
              <a:off x="7340856" y="3239587"/>
              <a:ext cx="96180" cy="164896"/>
            </a:xfrm>
            <a:custGeom>
              <a:avLst/>
              <a:gdLst/>
              <a:ahLst/>
              <a:cxnLst/>
              <a:rect l="l" t="t" r="r" b="b"/>
              <a:pathLst>
                <a:path w="4388" h="7523" extrusionOk="0">
                  <a:moveTo>
                    <a:pt x="3942" y="605"/>
                  </a:moveTo>
                  <a:lnTo>
                    <a:pt x="740" y="1"/>
                  </a:lnTo>
                  <a:lnTo>
                    <a:pt x="0" y="6492"/>
                  </a:lnTo>
                  <a:cubicBezTo>
                    <a:pt x="0" y="6492"/>
                    <a:pt x="1928" y="7523"/>
                    <a:pt x="4387" y="6492"/>
                  </a:cubicBezTo>
                  <a:close/>
                  <a:moveTo>
                    <a:pt x="592" y="5950"/>
                  </a:moveTo>
                  <a:lnTo>
                    <a:pt x="860" y="3689"/>
                  </a:lnTo>
                  <a:lnTo>
                    <a:pt x="3587" y="3741"/>
                  </a:lnTo>
                  <a:lnTo>
                    <a:pt x="3861" y="5950"/>
                  </a:lnTo>
                  <a:cubicBezTo>
                    <a:pt x="2432" y="6782"/>
                    <a:pt x="592" y="5950"/>
                    <a:pt x="592" y="5950"/>
                  </a:cubicBezTo>
                  <a:close/>
                </a:path>
              </a:pathLst>
            </a:custGeom>
            <a:solidFill>
              <a:srgbClr val="9742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4"/>
            <p:cNvSpPr/>
            <p:nvPr/>
          </p:nvSpPr>
          <p:spPr>
            <a:xfrm rot="480708">
              <a:off x="7338238" y="3230937"/>
              <a:ext cx="94887" cy="164896"/>
            </a:xfrm>
            <a:custGeom>
              <a:avLst/>
              <a:gdLst/>
              <a:ahLst/>
              <a:cxnLst/>
              <a:rect l="l" t="t" r="r" b="b"/>
              <a:pathLst>
                <a:path w="4329" h="7523" extrusionOk="0">
                  <a:moveTo>
                    <a:pt x="3935" y="1180"/>
                  </a:moveTo>
                  <a:lnTo>
                    <a:pt x="740" y="1"/>
                  </a:lnTo>
                  <a:lnTo>
                    <a:pt x="1" y="6492"/>
                  </a:lnTo>
                  <a:cubicBezTo>
                    <a:pt x="1" y="6492"/>
                    <a:pt x="1869" y="7523"/>
                    <a:pt x="4329" y="6492"/>
                  </a:cubicBezTo>
                  <a:close/>
                  <a:moveTo>
                    <a:pt x="592" y="5951"/>
                  </a:moveTo>
                  <a:lnTo>
                    <a:pt x="861" y="3690"/>
                  </a:lnTo>
                  <a:lnTo>
                    <a:pt x="3588" y="3741"/>
                  </a:lnTo>
                  <a:lnTo>
                    <a:pt x="3861" y="5951"/>
                  </a:lnTo>
                  <a:cubicBezTo>
                    <a:pt x="2433" y="6783"/>
                    <a:pt x="592" y="5951"/>
                    <a:pt x="592" y="5951"/>
                  </a:cubicBezTo>
                  <a:close/>
                </a:path>
              </a:pathLst>
            </a:custGeom>
            <a:solidFill>
              <a:srgbClr val="987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4"/>
            <p:cNvSpPr/>
            <p:nvPr/>
          </p:nvSpPr>
          <p:spPr>
            <a:xfrm rot="480708">
              <a:off x="7338892" y="3226293"/>
              <a:ext cx="94887" cy="164896"/>
            </a:xfrm>
            <a:custGeom>
              <a:avLst/>
              <a:gdLst/>
              <a:ahLst/>
              <a:cxnLst/>
              <a:rect l="l" t="t" r="r" b="b"/>
              <a:pathLst>
                <a:path w="4329" h="7523" extrusionOk="0">
                  <a:moveTo>
                    <a:pt x="3935" y="1180"/>
                  </a:moveTo>
                  <a:lnTo>
                    <a:pt x="740" y="1"/>
                  </a:lnTo>
                  <a:lnTo>
                    <a:pt x="1" y="6492"/>
                  </a:lnTo>
                  <a:cubicBezTo>
                    <a:pt x="1" y="6492"/>
                    <a:pt x="1869" y="7523"/>
                    <a:pt x="4329" y="6492"/>
                  </a:cubicBezTo>
                  <a:close/>
                  <a:moveTo>
                    <a:pt x="592" y="5951"/>
                  </a:moveTo>
                  <a:lnTo>
                    <a:pt x="861" y="3689"/>
                  </a:lnTo>
                  <a:lnTo>
                    <a:pt x="3588" y="3741"/>
                  </a:lnTo>
                  <a:lnTo>
                    <a:pt x="3861" y="5951"/>
                  </a:lnTo>
                  <a:cubicBezTo>
                    <a:pt x="2433" y="6783"/>
                    <a:pt x="592" y="5951"/>
                    <a:pt x="592" y="5951"/>
                  </a:cubicBezTo>
                  <a:close/>
                </a:path>
              </a:pathLst>
            </a:custGeom>
            <a:solidFill>
              <a:srgbClr val="B5A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4"/>
            <p:cNvSpPr/>
            <p:nvPr/>
          </p:nvSpPr>
          <p:spPr>
            <a:xfrm rot="480708">
              <a:off x="7225572" y="3190903"/>
              <a:ext cx="994901" cy="180678"/>
            </a:xfrm>
            <a:custGeom>
              <a:avLst/>
              <a:gdLst/>
              <a:ahLst/>
              <a:cxnLst/>
              <a:rect l="l" t="t" r="r" b="b"/>
              <a:pathLst>
                <a:path w="45390" h="8243" extrusionOk="0">
                  <a:moveTo>
                    <a:pt x="0" y="2033"/>
                  </a:moveTo>
                  <a:cubicBezTo>
                    <a:pt x="0" y="2033"/>
                    <a:pt x="555" y="812"/>
                    <a:pt x="2018" y="2033"/>
                  </a:cubicBezTo>
                  <a:cubicBezTo>
                    <a:pt x="2018" y="2033"/>
                    <a:pt x="11419" y="8243"/>
                    <a:pt x="22798" y="8243"/>
                  </a:cubicBezTo>
                  <a:cubicBezTo>
                    <a:pt x="34178" y="8243"/>
                    <a:pt x="43228" y="2771"/>
                    <a:pt x="43228" y="2771"/>
                  </a:cubicBezTo>
                  <a:cubicBezTo>
                    <a:pt x="43228" y="2771"/>
                    <a:pt x="44104" y="1670"/>
                    <a:pt x="45390" y="3113"/>
                  </a:cubicBezTo>
                  <a:lnTo>
                    <a:pt x="44425" y="1055"/>
                  </a:lnTo>
                  <a:lnTo>
                    <a:pt x="43057" y="2439"/>
                  </a:lnTo>
                  <a:lnTo>
                    <a:pt x="2210" y="1717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4"/>
            <p:cNvSpPr/>
            <p:nvPr/>
          </p:nvSpPr>
          <p:spPr>
            <a:xfrm rot="480708">
              <a:off x="7284831" y="2921221"/>
              <a:ext cx="895345" cy="566649"/>
            </a:xfrm>
            <a:custGeom>
              <a:avLst/>
              <a:gdLst/>
              <a:ahLst/>
              <a:cxnLst/>
              <a:rect l="l" t="t" r="r" b="b"/>
              <a:pathLst>
                <a:path w="40848" h="25852" extrusionOk="0">
                  <a:moveTo>
                    <a:pt x="1" y="14047"/>
                  </a:moveTo>
                  <a:cubicBezTo>
                    <a:pt x="1" y="14047"/>
                    <a:pt x="18979" y="25852"/>
                    <a:pt x="40847" y="14769"/>
                  </a:cubicBezTo>
                  <a:cubicBezTo>
                    <a:pt x="40847" y="14769"/>
                    <a:pt x="34844" y="1"/>
                    <a:pt x="20652" y="1"/>
                  </a:cubicBezTo>
                  <a:cubicBezTo>
                    <a:pt x="7069" y="1"/>
                    <a:pt x="1" y="14047"/>
                    <a:pt x="1" y="140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4"/>
            <p:cNvSpPr/>
            <p:nvPr/>
          </p:nvSpPr>
          <p:spPr>
            <a:xfrm rot="480708">
              <a:off x="7280828" y="2896427"/>
              <a:ext cx="948038" cy="350352"/>
            </a:xfrm>
            <a:custGeom>
              <a:avLst/>
              <a:gdLst/>
              <a:ahLst/>
              <a:cxnLst/>
              <a:rect l="l" t="t" r="r" b="b"/>
              <a:pathLst>
                <a:path w="43252" h="15984" extrusionOk="0">
                  <a:moveTo>
                    <a:pt x="1039" y="15261"/>
                  </a:moveTo>
                  <a:lnTo>
                    <a:pt x="0" y="13545"/>
                  </a:lnTo>
                  <a:cubicBezTo>
                    <a:pt x="0" y="13545"/>
                    <a:pt x="6829" y="0"/>
                    <a:pt x="21538" y="0"/>
                  </a:cubicBezTo>
                  <a:cubicBezTo>
                    <a:pt x="37465" y="0"/>
                    <a:pt x="43252" y="14599"/>
                    <a:pt x="43252" y="14599"/>
                  </a:cubicBezTo>
                  <a:lnTo>
                    <a:pt x="41884" y="15983"/>
                  </a:lnTo>
                  <a:cubicBezTo>
                    <a:pt x="41884" y="15983"/>
                    <a:pt x="35585" y="1215"/>
                    <a:pt x="21690" y="1215"/>
                  </a:cubicBezTo>
                  <a:cubicBezTo>
                    <a:pt x="8305" y="1215"/>
                    <a:pt x="1039" y="15261"/>
                    <a:pt x="1039" y="152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4"/>
            <p:cNvSpPr/>
            <p:nvPr/>
          </p:nvSpPr>
          <p:spPr>
            <a:xfrm rot="480708">
              <a:off x="7267078" y="3160058"/>
              <a:ext cx="917834" cy="281615"/>
            </a:xfrm>
            <a:custGeom>
              <a:avLst/>
              <a:gdLst/>
              <a:ahLst/>
              <a:cxnLst/>
              <a:rect l="l" t="t" r="r" b="b"/>
              <a:pathLst>
                <a:path w="41874" h="12848" extrusionOk="0">
                  <a:moveTo>
                    <a:pt x="1169" y="1493"/>
                  </a:moveTo>
                  <a:cubicBezTo>
                    <a:pt x="1169" y="1493"/>
                    <a:pt x="18766" y="12503"/>
                    <a:pt x="40295" y="2377"/>
                  </a:cubicBezTo>
                  <a:lnTo>
                    <a:pt x="41873" y="1345"/>
                  </a:lnTo>
                  <a:lnTo>
                    <a:pt x="40383" y="2710"/>
                  </a:lnTo>
                  <a:cubicBezTo>
                    <a:pt x="40383" y="2710"/>
                    <a:pt x="22404" y="12848"/>
                    <a:pt x="1043" y="171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4"/>
            <p:cNvSpPr/>
            <p:nvPr/>
          </p:nvSpPr>
          <p:spPr>
            <a:xfrm rot="480708">
              <a:off x="7262864" y="3227573"/>
              <a:ext cx="895345" cy="265855"/>
            </a:xfrm>
            <a:custGeom>
              <a:avLst/>
              <a:gdLst/>
              <a:ahLst/>
              <a:cxnLst/>
              <a:rect l="l" t="t" r="r" b="b"/>
              <a:pathLst>
                <a:path w="40848" h="12129" extrusionOk="0">
                  <a:moveTo>
                    <a:pt x="1" y="0"/>
                  </a:moveTo>
                  <a:cubicBezTo>
                    <a:pt x="1" y="0"/>
                    <a:pt x="18093" y="10993"/>
                    <a:pt x="40847" y="722"/>
                  </a:cubicBezTo>
                  <a:cubicBezTo>
                    <a:pt x="40846" y="722"/>
                    <a:pt x="22818" y="12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4"/>
            <p:cNvSpPr/>
            <p:nvPr/>
          </p:nvSpPr>
          <p:spPr>
            <a:xfrm rot="480708">
              <a:off x="6810800" y="2039659"/>
              <a:ext cx="1910521" cy="1778065"/>
            </a:xfrm>
            <a:custGeom>
              <a:avLst/>
              <a:gdLst/>
              <a:ahLst/>
              <a:cxnLst/>
              <a:rect l="l" t="t" r="r" b="b"/>
              <a:pathLst>
                <a:path w="87163" h="81120" extrusionOk="0">
                  <a:moveTo>
                    <a:pt x="13499" y="81120"/>
                  </a:moveTo>
                  <a:cubicBezTo>
                    <a:pt x="13499" y="81120"/>
                    <a:pt x="0" y="2377"/>
                    <a:pt x="43481" y="1506"/>
                  </a:cubicBezTo>
                  <a:cubicBezTo>
                    <a:pt x="86701" y="641"/>
                    <a:pt x="74511" y="81010"/>
                    <a:pt x="74511" y="81010"/>
                  </a:cubicBezTo>
                  <a:lnTo>
                    <a:pt x="76802" y="80716"/>
                  </a:lnTo>
                  <a:cubicBezTo>
                    <a:pt x="76802" y="80716"/>
                    <a:pt x="87162" y="0"/>
                    <a:pt x="43798" y="0"/>
                  </a:cubicBezTo>
                  <a:cubicBezTo>
                    <a:pt x="435" y="0"/>
                    <a:pt x="11189" y="80716"/>
                    <a:pt x="11189" y="807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4"/>
            <p:cNvSpPr/>
            <p:nvPr/>
          </p:nvSpPr>
          <p:spPr>
            <a:xfrm rot="480708">
              <a:off x="7199837" y="2115880"/>
              <a:ext cx="1302840" cy="673153"/>
            </a:xfrm>
            <a:custGeom>
              <a:avLst/>
              <a:gdLst/>
              <a:ahLst/>
              <a:cxnLst/>
              <a:rect l="l" t="t" r="r" b="b"/>
              <a:pathLst>
                <a:path w="59439" h="30711" extrusionOk="0">
                  <a:moveTo>
                    <a:pt x="0" y="24662"/>
                  </a:moveTo>
                  <a:cubicBezTo>
                    <a:pt x="0" y="24662"/>
                    <a:pt x="5773" y="0"/>
                    <a:pt x="29458" y="0"/>
                  </a:cubicBezTo>
                  <a:cubicBezTo>
                    <a:pt x="53143" y="0"/>
                    <a:pt x="59439" y="30711"/>
                    <a:pt x="59439" y="30711"/>
                  </a:cubicBezTo>
                  <a:cubicBezTo>
                    <a:pt x="59439" y="30711"/>
                    <a:pt x="51748" y="1565"/>
                    <a:pt x="29458" y="1565"/>
                  </a:cubicBezTo>
                  <a:cubicBezTo>
                    <a:pt x="9002" y="1565"/>
                    <a:pt x="0" y="24662"/>
                    <a:pt x="0" y="2466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4"/>
            <p:cNvSpPr/>
            <p:nvPr/>
          </p:nvSpPr>
          <p:spPr>
            <a:xfrm rot="480708">
              <a:off x="7173217" y="2147690"/>
              <a:ext cx="1320156" cy="616580"/>
            </a:xfrm>
            <a:custGeom>
              <a:avLst/>
              <a:gdLst/>
              <a:ahLst/>
              <a:cxnLst/>
              <a:rect l="l" t="t" r="r" b="b"/>
              <a:pathLst>
                <a:path w="60229" h="28130" extrusionOk="0">
                  <a:moveTo>
                    <a:pt x="0" y="28130"/>
                  </a:moveTo>
                  <a:cubicBezTo>
                    <a:pt x="0" y="28130"/>
                    <a:pt x="7629" y="2087"/>
                    <a:pt x="30904" y="1975"/>
                  </a:cubicBezTo>
                  <a:cubicBezTo>
                    <a:pt x="51580" y="1878"/>
                    <a:pt x="60229" y="27831"/>
                    <a:pt x="60229" y="27831"/>
                  </a:cubicBezTo>
                  <a:cubicBezTo>
                    <a:pt x="60229" y="27831"/>
                    <a:pt x="52180" y="1"/>
                    <a:pt x="30642" y="1"/>
                  </a:cubicBezTo>
                  <a:cubicBezTo>
                    <a:pt x="6449" y="1"/>
                    <a:pt x="0" y="28130"/>
                    <a:pt x="0" y="28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4"/>
            <p:cNvSpPr/>
            <p:nvPr/>
          </p:nvSpPr>
          <p:spPr>
            <a:xfrm rot="480708">
              <a:off x="7173534" y="2080653"/>
              <a:ext cx="1365704" cy="749387"/>
            </a:xfrm>
            <a:custGeom>
              <a:avLst/>
              <a:gdLst/>
              <a:ahLst/>
              <a:cxnLst/>
              <a:rect l="l" t="t" r="r" b="b"/>
              <a:pathLst>
                <a:path w="62307" h="34189" extrusionOk="0">
                  <a:moveTo>
                    <a:pt x="60623" y="32352"/>
                  </a:moveTo>
                  <a:lnTo>
                    <a:pt x="62306" y="34189"/>
                  </a:lnTo>
                  <a:cubicBezTo>
                    <a:pt x="62306" y="34189"/>
                    <a:pt x="57741" y="0"/>
                    <a:pt x="29982" y="0"/>
                  </a:cubicBezTo>
                  <a:cubicBezTo>
                    <a:pt x="2222" y="0"/>
                    <a:pt x="0" y="31335"/>
                    <a:pt x="0" y="31335"/>
                  </a:cubicBezTo>
                  <a:lnTo>
                    <a:pt x="1766" y="25953"/>
                  </a:lnTo>
                  <a:cubicBezTo>
                    <a:pt x="1766" y="25953"/>
                    <a:pt x="7762" y="1376"/>
                    <a:pt x="30114" y="1641"/>
                  </a:cubicBezTo>
                  <a:cubicBezTo>
                    <a:pt x="54818" y="1937"/>
                    <a:pt x="60623" y="32352"/>
                    <a:pt x="60623" y="32352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4"/>
            <p:cNvSpPr/>
            <p:nvPr/>
          </p:nvSpPr>
          <p:spPr>
            <a:xfrm rot="480708">
              <a:off x="7301171" y="2188407"/>
              <a:ext cx="1096079" cy="544686"/>
            </a:xfrm>
            <a:custGeom>
              <a:avLst/>
              <a:gdLst/>
              <a:ahLst/>
              <a:cxnLst/>
              <a:rect l="l" t="t" r="r" b="b"/>
              <a:pathLst>
                <a:path w="50006" h="24850" extrusionOk="0">
                  <a:moveTo>
                    <a:pt x="1" y="14551"/>
                  </a:moveTo>
                  <a:cubicBezTo>
                    <a:pt x="1" y="14551"/>
                    <a:pt x="9466" y="13937"/>
                    <a:pt x="24690" y="19393"/>
                  </a:cubicBezTo>
                  <a:cubicBezTo>
                    <a:pt x="39913" y="24850"/>
                    <a:pt x="50006" y="16962"/>
                    <a:pt x="50006" y="16962"/>
                  </a:cubicBezTo>
                  <a:cubicBezTo>
                    <a:pt x="50006" y="16962"/>
                    <a:pt x="41288" y="1"/>
                    <a:pt x="25043" y="221"/>
                  </a:cubicBezTo>
                  <a:cubicBezTo>
                    <a:pt x="8797" y="443"/>
                    <a:pt x="1" y="14551"/>
                    <a:pt x="1" y="1455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4"/>
            <p:cNvSpPr/>
            <p:nvPr/>
          </p:nvSpPr>
          <p:spPr>
            <a:xfrm rot="480708">
              <a:off x="7882757" y="2641940"/>
              <a:ext cx="500037" cy="329113"/>
            </a:xfrm>
            <a:custGeom>
              <a:avLst/>
              <a:gdLst/>
              <a:ahLst/>
              <a:cxnLst/>
              <a:rect l="l" t="t" r="r" b="b"/>
              <a:pathLst>
                <a:path w="22813" h="15015" extrusionOk="0">
                  <a:moveTo>
                    <a:pt x="22812" y="0"/>
                  </a:moveTo>
                  <a:cubicBezTo>
                    <a:pt x="22812" y="0"/>
                    <a:pt x="14157" y="2335"/>
                    <a:pt x="9437" y="5380"/>
                  </a:cubicBezTo>
                  <a:cubicBezTo>
                    <a:pt x="4720" y="8424"/>
                    <a:pt x="0" y="11868"/>
                    <a:pt x="0" y="11868"/>
                  </a:cubicBezTo>
                  <a:cubicBezTo>
                    <a:pt x="0" y="11868"/>
                    <a:pt x="10126" y="15014"/>
                    <a:pt x="15435" y="11868"/>
                  </a:cubicBezTo>
                  <a:cubicBezTo>
                    <a:pt x="20744" y="8722"/>
                    <a:pt x="22812" y="0"/>
                    <a:pt x="22812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4"/>
            <p:cNvSpPr/>
            <p:nvPr/>
          </p:nvSpPr>
          <p:spPr>
            <a:xfrm rot="480708">
              <a:off x="7017960" y="3789580"/>
              <a:ext cx="1216852" cy="85528"/>
            </a:xfrm>
            <a:custGeom>
              <a:avLst/>
              <a:gdLst/>
              <a:ahLst/>
              <a:cxnLst/>
              <a:rect l="l" t="t" r="r" b="b"/>
              <a:pathLst>
                <a:path w="55516" h="3902" extrusionOk="0">
                  <a:moveTo>
                    <a:pt x="1" y="870"/>
                  </a:moveTo>
                  <a:cubicBezTo>
                    <a:pt x="1" y="870"/>
                    <a:pt x="14032" y="196"/>
                    <a:pt x="28877" y="98"/>
                  </a:cubicBezTo>
                  <a:cubicBezTo>
                    <a:pt x="43722" y="0"/>
                    <a:pt x="55515" y="1037"/>
                    <a:pt x="55515" y="1037"/>
                  </a:cubicBezTo>
                  <a:cubicBezTo>
                    <a:pt x="55515" y="1037"/>
                    <a:pt x="24515" y="3901"/>
                    <a:pt x="1" y="87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4"/>
            <p:cNvSpPr/>
            <p:nvPr/>
          </p:nvSpPr>
          <p:spPr>
            <a:xfrm rot="480708">
              <a:off x="7156363" y="2638865"/>
              <a:ext cx="719993" cy="246128"/>
            </a:xfrm>
            <a:custGeom>
              <a:avLst/>
              <a:gdLst/>
              <a:ahLst/>
              <a:cxnLst/>
              <a:rect l="l" t="t" r="r" b="b"/>
              <a:pathLst>
                <a:path w="32848" h="11229" extrusionOk="0">
                  <a:moveTo>
                    <a:pt x="1" y="0"/>
                  </a:moveTo>
                  <a:cubicBezTo>
                    <a:pt x="1" y="0"/>
                    <a:pt x="5749" y="6394"/>
                    <a:pt x="12921" y="8774"/>
                  </a:cubicBezTo>
                  <a:cubicBezTo>
                    <a:pt x="20317" y="11229"/>
                    <a:pt x="32848" y="5640"/>
                    <a:pt x="32848" y="5640"/>
                  </a:cubicBezTo>
                  <a:cubicBezTo>
                    <a:pt x="32848" y="5640"/>
                    <a:pt x="15235" y="8003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4"/>
            <p:cNvSpPr/>
            <p:nvPr/>
          </p:nvSpPr>
          <p:spPr>
            <a:xfrm rot="480708">
              <a:off x="8047225" y="3182484"/>
              <a:ext cx="45569" cy="109880"/>
            </a:xfrm>
            <a:custGeom>
              <a:avLst/>
              <a:gdLst/>
              <a:ahLst/>
              <a:cxnLst/>
              <a:rect l="l" t="t" r="r" b="b"/>
              <a:pathLst>
                <a:path w="2079" h="5013" extrusionOk="0">
                  <a:moveTo>
                    <a:pt x="1711" y="5012"/>
                  </a:moveTo>
                  <a:cubicBezTo>
                    <a:pt x="1711" y="5012"/>
                    <a:pt x="0" y="2604"/>
                    <a:pt x="0" y="0"/>
                  </a:cubicBezTo>
                  <a:cubicBezTo>
                    <a:pt x="0" y="0"/>
                    <a:pt x="2079" y="2375"/>
                    <a:pt x="1711" y="5012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4"/>
            <p:cNvSpPr/>
            <p:nvPr/>
          </p:nvSpPr>
          <p:spPr>
            <a:xfrm rot="480708">
              <a:off x="7833008" y="3230276"/>
              <a:ext cx="164633" cy="97693"/>
            </a:xfrm>
            <a:custGeom>
              <a:avLst/>
              <a:gdLst/>
              <a:ahLst/>
              <a:cxnLst/>
              <a:rect l="l" t="t" r="r" b="b"/>
              <a:pathLst>
                <a:path w="7511" h="4457" extrusionOk="0">
                  <a:moveTo>
                    <a:pt x="7510" y="3055"/>
                  </a:moveTo>
                  <a:cubicBezTo>
                    <a:pt x="7510" y="3055"/>
                    <a:pt x="5901" y="0"/>
                    <a:pt x="2951" y="664"/>
                  </a:cubicBezTo>
                  <a:cubicBezTo>
                    <a:pt x="1" y="1328"/>
                    <a:pt x="11" y="4456"/>
                    <a:pt x="11" y="4456"/>
                  </a:cubicBezTo>
                  <a:cubicBezTo>
                    <a:pt x="11" y="4456"/>
                    <a:pt x="4184" y="4128"/>
                    <a:pt x="7510" y="3055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4"/>
            <p:cNvSpPr/>
            <p:nvPr/>
          </p:nvSpPr>
          <p:spPr>
            <a:xfrm rot="480708">
              <a:off x="7779893" y="3231727"/>
              <a:ext cx="45241" cy="84410"/>
            </a:xfrm>
            <a:custGeom>
              <a:avLst/>
              <a:gdLst/>
              <a:ahLst/>
              <a:cxnLst/>
              <a:rect l="l" t="t" r="r" b="b"/>
              <a:pathLst>
                <a:path w="2064" h="3851" extrusionOk="0">
                  <a:moveTo>
                    <a:pt x="192" y="3850"/>
                  </a:moveTo>
                  <a:cubicBezTo>
                    <a:pt x="192" y="3850"/>
                    <a:pt x="1" y="1279"/>
                    <a:pt x="2064" y="1"/>
                  </a:cubicBezTo>
                  <a:cubicBezTo>
                    <a:pt x="2064" y="1"/>
                    <a:pt x="1639" y="2882"/>
                    <a:pt x="192" y="385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4"/>
            <p:cNvSpPr/>
            <p:nvPr/>
          </p:nvSpPr>
          <p:spPr>
            <a:xfrm rot="480708">
              <a:off x="7530968" y="3165366"/>
              <a:ext cx="47367" cy="105299"/>
            </a:xfrm>
            <a:custGeom>
              <a:avLst/>
              <a:gdLst/>
              <a:ahLst/>
              <a:cxnLst/>
              <a:rect l="l" t="t" r="r" b="b"/>
              <a:pathLst>
                <a:path w="2161" h="4804" extrusionOk="0">
                  <a:moveTo>
                    <a:pt x="2160" y="4804"/>
                  </a:moveTo>
                  <a:cubicBezTo>
                    <a:pt x="2160" y="4804"/>
                    <a:pt x="1" y="1940"/>
                    <a:pt x="590" y="1"/>
                  </a:cubicBezTo>
                  <a:cubicBezTo>
                    <a:pt x="590" y="1"/>
                    <a:pt x="1939" y="1999"/>
                    <a:pt x="2160" y="4804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4"/>
            <p:cNvSpPr/>
            <p:nvPr/>
          </p:nvSpPr>
          <p:spPr>
            <a:xfrm rot="480708">
              <a:off x="7388252" y="3132136"/>
              <a:ext cx="28582" cy="57406"/>
            </a:xfrm>
            <a:custGeom>
              <a:avLst/>
              <a:gdLst/>
              <a:ahLst/>
              <a:cxnLst/>
              <a:rect l="l" t="t" r="r" b="b"/>
              <a:pathLst>
                <a:path w="1304" h="2619" extrusionOk="0">
                  <a:moveTo>
                    <a:pt x="137" y="2619"/>
                  </a:moveTo>
                  <a:cubicBezTo>
                    <a:pt x="137" y="2619"/>
                    <a:pt x="0" y="664"/>
                    <a:pt x="1302" y="1"/>
                  </a:cubicBezTo>
                  <a:cubicBezTo>
                    <a:pt x="1303" y="1"/>
                    <a:pt x="1245" y="1291"/>
                    <a:pt x="137" y="2619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4"/>
            <p:cNvSpPr/>
            <p:nvPr/>
          </p:nvSpPr>
          <p:spPr>
            <a:xfrm rot="480708">
              <a:off x="7037477" y="3577427"/>
              <a:ext cx="229842" cy="163493"/>
            </a:xfrm>
            <a:custGeom>
              <a:avLst/>
              <a:gdLst/>
              <a:ahLst/>
              <a:cxnLst/>
              <a:rect l="l" t="t" r="r" b="b"/>
              <a:pathLst>
                <a:path w="10486" h="7459" extrusionOk="0">
                  <a:moveTo>
                    <a:pt x="1" y="7458"/>
                  </a:moveTo>
                  <a:cubicBezTo>
                    <a:pt x="1" y="7458"/>
                    <a:pt x="5078" y="788"/>
                    <a:pt x="10485" y="1"/>
                  </a:cubicBezTo>
                  <a:cubicBezTo>
                    <a:pt x="10484" y="2"/>
                    <a:pt x="6131" y="5082"/>
                    <a:pt x="1" y="7458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4"/>
            <p:cNvSpPr/>
            <p:nvPr/>
          </p:nvSpPr>
          <p:spPr>
            <a:xfrm rot="480708">
              <a:off x="7872100" y="3737393"/>
              <a:ext cx="370759" cy="134801"/>
            </a:xfrm>
            <a:custGeom>
              <a:avLst/>
              <a:gdLst/>
              <a:ahLst/>
              <a:cxnLst/>
              <a:rect l="l" t="t" r="r" b="b"/>
              <a:pathLst>
                <a:path w="16915" h="6150" extrusionOk="0">
                  <a:moveTo>
                    <a:pt x="16914" y="6149"/>
                  </a:moveTo>
                  <a:cubicBezTo>
                    <a:pt x="16914" y="6149"/>
                    <a:pt x="10717" y="0"/>
                    <a:pt x="1" y="39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4"/>
            <p:cNvSpPr/>
            <p:nvPr/>
          </p:nvSpPr>
          <p:spPr>
            <a:xfrm rot="480708">
              <a:off x="7673865" y="2266276"/>
              <a:ext cx="730032" cy="320038"/>
            </a:xfrm>
            <a:custGeom>
              <a:avLst/>
              <a:gdLst/>
              <a:ahLst/>
              <a:cxnLst/>
              <a:rect l="l" t="t" r="r" b="b"/>
              <a:pathLst>
                <a:path w="33306" h="14601" extrusionOk="0">
                  <a:moveTo>
                    <a:pt x="33306" y="14601"/>
                  </a:moveTo>
                  <a:cubicBezTo>
                    <a:pt x="33306" y="14601"/>
                    <a:pt x="25425" y="2064"/>
                    <a:pt x="17461" y="1032"/>
                  </a:cubicBezTo>
                  <a:cubicBezTo>
                    <a:pt x="9498" y="1"/>
                    <a:pt x="0" y="6636"/>
                    <a:pt x="0" y="6636"/>
                  </a:cubicBezTo>
                  <a:cubicBezTo>
                    <a:pt x="0" y="6636"/>
                    <a:pt x="10235" y="4645"/>
                    <a:pt x="18715" y="7373"/>
                  </a:cubicBezTo>
                  <a:cubicBezTo>
                    <a:pt x="27195" y="10102"/>
                    <a:pt x="33306" y="14601"/>
                    <a:pt x="33306" y="1460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4"/>
            <p:cNvSpPr/>
            <p:nvPr/>
          </p:nvSpPr>
          <p:spPr>
            <a:xfrm rot="480708">
              <a:off x="7310098" y="2286534"/>
              <a:ext cx="245185" cy="161871"/>
            </a:xfrm>
            <a:custGeom>
              <a:avLst/>
              <a:gdLst/>
              <a:ahLst/>
              <a:cxnLst/>
              <a:rect l="l" t="t" r="r" b="b"/>
              <a:pathLst>
                <a:path w="11186" h="7385" extrusionOk="0">
                  <a:moveTo>
                    <a:pt x="1" y="7384"/>
                  </a:moveTo>
                  <a:cubicBezTo>
                    <a:pt x="1" y="7384"/>
                    <a:pt x="4693" y="7384"/>
                    <a:pt x="11186" y="5701"/>
                  </a:cubicBezTo>
                  <a:cubicBezTo>
                    <a:pt x="11186" y="5701"/>
                    <a:pt x="5594" y="0"/>
                    <a:pt x="1" y="738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4"/>
            <p:cNvSpPr/>
            <p:nvPr/>
          </p:nvSpPr>
          <p:spPr>
            <a:xfrm rot="480708">
              <a:off x="7395982" y="2923603"/>
              <a:ext cx="744652" cy="218247"/>
            </a:xfrm>
            <a:custGeom>
              <a:avLst/>
              <a:gdLst/>
              <a:ahLst/>
              <a:cxnLst/>
              <a:rect l="l" t="t" r="r" b="b"/>
              <a:pathLst>
                <a:path w="33973" h="9957" extrusionOk="0">
                  <a:moveTo>
                    <a:pt x="1" y="8467"/>
                  </a:moveTo>
                  <a:cubicBezTo>
                    <a:pt x="1" y="8467"/>
                    <a:pt x="5814" y="2065"/>
                    <a:pt x="16437" y="1671"/>
                  </a:cubicBezTo>
                  <a:cubicBezTo>
                    <a:pt x="27058" y="1279"/>
                    <a:pt x="33972" y="9956"/>
                    <a:pt x="33972" y="9956"/>
                  </a:cubicBezTo>
                  <a:cubicBezTo>
                    <a:pt x="33972" y="9956"/>
                    <a:pt x="27677" y="1"/>
                    <a:pt x="16604" y="1"/>
                  </a:cubicBezTo>
                  <a:cubicBezTo>
                    <a:pt x="5530" y="1"/>
                    <a:pt x="1" y="8467"/>
                    <a:pt x="1" y="8467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4"/>
            <p:cNvSpPr/>
            <p:nvPr/>
          </p:nvSpPr>
          <p:spPr>
            <a:xfrm rot="480708">
              <a:off x="7594787" y="2521616"/>
              <a:ext cx="457843" cy="262041"/>
            </a:xfrm>
            <a:custGeom>
              <a:avLst/>
              <a:gdLst/>
              <a:ahLst/>
              <a:cxnLst/>
              <a:rect l="l" t="t" r="r" b="b"/>
              <a:pathLst>
                <a:path w="20888" h="11955" extrusionOk="0">
                  <a:moveTo>
                    <a:pt x="20887" y="5977"/>
                  </a:moveTo>
                  <a:cubicBezTo>
                    <a:pt x="20887" y="7563"/>
                    <a:pt x="19788" y="9083"/>
                    <a:pt x="17828" y="10204"/>
                  </a:cubicBezTo>
                  <a:cubicBezTo>
                    <a:pt x="15870" y="11325"/>
                    <a:pt x="13214" y="11954"/>
                    <a:pt x="10444" y="11954"/>
                  </a:cubicBezTo>
                  <a:cubicBezTo>
                    <a:pt x="7674" y="11954"/>
                    <a:pt x="5018" y="11325"/>
                    <a:pt x="3059" y="10204"/>
                  </a:cubicBezTo>
                  <a:cubicBezTo>
                    <a:pt x="1101" y="9083"/>
                    <a:pt x="0" y="7563"/>
                    <a:pt x="0" y="5977"/>
                  </a:cubicBezTo>
                  <a:cubicBezTo>
                    <a:pt x="0" y="4393"/>
                    <a:pt x="1101" y="2872"/>
                    <a:pt x="3059" y="1751"/>
                  </a:cubicBezTo>
                  <a:cubicBezTo>
                    <a:pt x="5018" y="630"/>
                    <a:pt x="7674" y="0"/>
                    <a:pt x="10444" y="0"/>
                  </a:cubicBezTo>
                  <a:cubicBezTo>
                    <a:pt x="13214" y="0"/>
                    <a:pt x="15870" y="630"/>
                    <a:pt x="17828" y="1751"/>
                  </a:cubicBezTo>
                  <a:cubicBezTo>
                    <a:pt x="19788" y="2872"/>
                    <a:pt x="20887" y="4393"/>
                    <a:pt x="20887" y="59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4"/>
            <p:cNvSpPr/>
            <p:nvPr/>
          </p:nvSpPr>
          <p:spPr>
            <a:xfrm rot="480708">
              <a:off x="7596034" y="2512761"/>
              <a:ext cx="457843" cy="262041"/>
            </a:xfrm>
            <a:custGeom>
              <a:avLst/>
              <a:gdLst/>
              <a:ahLst/>
              <a:cxnLst/>
              <a:rect l="l" t="t" r="r" b="b"/>
              <a:pathLst>
                <a:path w="20888" h="11955" extrusionOk="0">
                  <a:moveTo>
                    <a:pt x="20887" y="5977"/>
                  </a:moveTo>
                  <a:cubicBezTo>
                    <a:pt x="20887" y="7563"/>
                    <a:pt x="19788" y="9083"/>
                    <a:pt x="17828" y="10204"/>
                  </a:cubicBezTo>
                  <a:cubicBezTo>
                    <a:pt x="15870" y="11325"/>
                    <a:pt x="13214" y="11954"/>
                    <a:pt x="10444" y="11954"/>
                  </a:cubicBezTo>
                  <a:cubicBezTo>
                    <a:pt x="7674" y="11954"/>
                    <a:pt x="5018" y="11325"/>
                    <a:pt x="3059" y="10204"/>
                  </a:cubicBezTo>
                  <a:cubicBezTo>
                    <a:pt x="1101" y="9083"/>
                    <a:pt x="0" y="7563"/>
                    <a:pt x="0" y="5977"/>
                  </a:cubicBezTo>
                  <a:cubicBezTo>
                    <a:pt x="0" y="4393"/>
                    <a:pt x="1101" y="2872"/>
                    <a:pt x="3059" y="1751"/>
                  </a:cubicBezTo>
                  <a:cubicBezTo>
                    <a:pt x="5018" y="630"/>
                    <a:pt x="7674" y="0"/>
                    <a:pt x="10444" y="0"/>
                  </a:cubicBezTo>
                  <a:cubicBezTo>
                    <a:pt x="13214" y="0"/>
                    <a:pt x="15870" y="630"/>
                    <a:pt x="17828" y="1751"/>
                  </a:cubicBezTo>
                  <a:cubicBezTo>
                    <a:pt x="19788" y="2872"/>
                    <a:pt x="20887" y="4393"/>
                    <a:pt x="20887" y="59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4"/>
            <p:cNvSpPr/>
            <p:nvPr/>
          </p:nvSpPr>
          <p:spPr>
            <a:xfrm rot="480708">
              <a:off x="7615937" y="2523218"/>
              <a:ext cx="418060" cy="241108"/>
            </a:xfrm>
            <a:custGeom>
              <a:avLst/>
              <a:gdLst/>
              <a:ahLst/>
              <a:cxnLst/>
              <a:rect l="l" t="t" r="r" b="b"/>
              <a:pathLst>
                <a:path w="19073" h="11000" extrusionOk="0">
                  <a:moveTo>
                    <a:pt x="9536" y="11000"/>
                  </a:moveTo>
                  <a:cubicBezTo>
                    <a:pt x="4278" y="11000"/>
                    <a:pt x="0" y="8534"/>
                    <a:pt x="0" y="5500"/>
                  </a:cubicBezTo>
                  <a:cubicBezTo>
                    <a:pt x="0" y="2468"/>
                    <a:pt x="4278" y="1"/>
                    <a:pt x="9536" y="1"/>
                  </a:cubicBezTo>
                  <a:cubicBezTo>
                    <a:pt x="14794" y="1"/>
                    <a:pt x="19072" y="2468"/>
                    <a:pt x="19072" y="5500"/>
                  </a:cubicBezTo>
                  <a:cubicBezTo>
                    <a:pt x="19072" y="8534"/>
                    <a:pt x="14794" y="11000"/>
                    <a:pt x="9536" y="11000"/>
                  </a:cubicBezTo>
                  <a:close/>
                  <a:moveTo>
                    <a:pt x="9536" y="196"/>
                  </a:moveTo>
                  <a:cubicBezTo>
                    <a:pt x="4385" y="196"/>
                    <a:pt x="195" y="2576"/>
                    <a:pt x="195" y="5500"/>
                  </a:cubicBezTo>
                  <a:cubicBezTo>
                    <a:pt x="195" y="8425"/>
                    <a:pt x="4385" y="10805"/>
                    <a:pt x="9536" y="10805"/>
                  </a:cubicBezTo>
                  <a:cubicBezTo>
                    <a:pt x="14687" y="10805"/>
                    <a:pt x="18877" y="8425"/>
                    <a:pt x="18877" y="5500"/>
                  </a:cubicBezTo>
                  <a:cubicBezTo>
                    <a:pt x="18877" y="2575"/>
                    <a:pt x="14686" y="196"/>
                    <a:pt x="9536" y="19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4"/>
            <p:cNvSpPr/>
            <p:nvPr/>
          </p:nvSpPr>
          <p:spPr>
            <a:xfrm rot="480708">
              <a:off x="7617008" y="2524313"/>
              <a:ext cx="415890" cy="238960"/>
            </a:xfrm>
            <a:custGeom>
              <a:avLst/>
              <a:gdLst/>
              <a:ahLst/>
              <a:cxnLst/>
              <a:rect l="l" t="t" r="r" b="b"/>
              <a:pathLst>
                <a:path w="18974" h="10902" extrusionOk="0">
                  <a:moveTo>
                    <a:pt x="9466" y="0"/>
                  </a:moveTo>
                  <a:cubicBezTo>
                    <a:pt x="9200" y="0"/>
                    <a:pt x="8933" y="7"/>
                    <a:pt x="8673" y="19"/>
                  </a:cubicBezTo>
                  <a:cubicBezTo>
                    <a:pt x="8608" y="21"/>
                    <a:pt x="8610" y="117"/>
                    <a:pt x="8674" y="117"/>
                  </a:cubicBezTo>
                  <a:cubicBezTo>
                    <a:pt x="8675" y="117"/>
                    <a:pt x="8675" y="117"/>
                    <a:pt x="8675" y="117"/>
                  </a:cubicBezTo>
                  <a:lnTo>
                    <a:pt x="8677" y="117"/>
                  </a:lnTo>
                  <a:cubicBezTo>
                    <a:pt x="8936" y="104"/>
                    <a:pt x="9201" y="98"/>
                    <a:pt x="9466" y="98"/>
                  </a:cubicBezTo>
                  <a:cubicBezTo>
                    <a:pt x="9530" y="98"/>
                    <a:pt x="9530" y="0"/>
                    <a:pt x="9466" y="0"/>
                  </a:cubicBezTo>
                  <a:close/>
                  <a:moveTo>
                    <a:pt x="10256" y="18"/>
                  </a:moveTo>
                  <a:cubicBezTo>
                    <a:pt x="10231" y="18"/>
                    <a:pt x="10209" y="39"/>
                    <a:pt x="10208" y="65"/>
                  </a:cubicBezTo>
                  <a:cubicBezTo>
                    <a:pt x="10207" y="92"/>
                    <a:pt x="10227" y="114"/>
                    <a:pt x="10255" y="116"/>
                  </a:cubicBezTo>
                  <a:cubicBezTo>
                    <a:pt x="10517" y="128"/>
                    <a:pt x="10782" y="146"/>
                    <a:pt x="11041" y="171"/>
                  </a:cubicBezTo>
                  <a:lnTo>
                    <a:pt x="11046" y="171"/>
                  </a:lnTo>
                  <a:cubicBezTo>
                    <a:pt x="11071" y="170"/>
                    <a:pt x="11092" y="152"/>
                    <a:pt x="11095" y="127"/>
                  </a:cubicBezTo>
                  <a:cubicBezTo>
                    <a:pt x="11097" y="100"/>
                    <a:pt x="11077" y="76"/>
                    <a:pt x="11050" y="74"/>
                  </a:cubicBezTo>
                  <a:cubicBezTo>
                    <a:pt x="10789" y="50"/>
                    <a:pt x="10523" y="31"/>
                    <a:pt x="10259" y="18"/>
                  </a:cubicBezTo>
                  <a:cubicBezTo>
                    <a:pt x="10258" y="18"/>
                    <a:pt x="10257" y="18"/>
                    <a:pt x="10256" y="18"/>
                  </a:cubicBezTo>
                  <a:close/>
                  <a:moveTo>
                    <a:pt x="7891" y="76"/>
                  </a:moveTo>
                  <a:cubicBezTo>
                    <a:pt x="7888" y="76"/>
                    <a:pt x="7885" y="77"/>
                    <a:pt x="7881" y="78"/>
                  </a:cubicBezTo>
                  <a:cubicBezTo>
                    <a:pt x="7617" y="103"/>
                    <a:pt x="7352" y="136"/>
                    <a:pt x="7094" y="175"/>
                  </a:cubicBezTo>
                  <a:cubicBezTo>
                    <a:pt x="7033" y="183"/>
                    <a:pt x="7039" y="271"/>
                    <a:pt x="7099" y="271"/>
                  </a:cubicBezTo>
                  <a:cubicBezTo>
                    <a:pt x="7099" y="271"/>
                    <a:pt x="7099" y="271"/>
                    <a:pt x="7100" y="271"/>
                  </a:cubicBezTo>
                  <a:lnTo>
                    <a:pt x="7107" y="271"/>
                  </a:lnTo>
                  <a:cubicBezTo>
                    <a:pt x="7365" y="233"/>
                    <a:pt x="7628" y="200"/>
                    <a:pt x="7890" y="175"/>
                  </a:cubicBezTo>
                  <a:cubicBezTo>
                    <a:pt x="7917" y="173"/>
                    <a:pt x="7937" y="149"/>
                    <a:pt x="7935" y="122"/>
                  </a:cubicBezTo>
                  <a:cubicBezTo>
                    <a:pt x="7932" y="99"/>
                    <a:pt x="7914" y="76"/>
                    <a:pt x="7891" y="76"/>
                  </a:cubicBezTo>
                  <a:close/>
                  <a:moveTo>
                    <a:pt x="11831" y="168"/>
                  </a:moveTo>
                  <a:cubicBezTo>
                    <a:pt x="11807" y="168"/>
                    <a:pt x="11787" y="185"/>
                    <a:pt x="11784" y="209"/>
                  </a:cubicBezTo>
                  <a:cubicBezTo>
                    <a:pt x="11780" y="236"/>
                    <a:pt x="11798" y="261"/>
                    <a:pt x="11824" y="265"/>
                  </a:cubicBezTo>
                  <a:cubicBezTo>
                    <a:pt x="12088" y="304"/>
                    <a:pt x="12349" y="350"/>
                    <a:pt x="12602" y="401"/>
                  </a:cubicBezTo>
                  <a:lnTo>
                    <a:pt x="12611" y="401"/>
                  </a:lnTo>
                  <a:cubicBezTo>
                    <a:pt x="12669" y="399"/>
                    <a:pt x="12678" y="316"/>
                    <a:pt x="12621" y="304"/>
                  </a:cubicBezTo>
                  <a:cubicBezTo>
                    <a:pt x="12366" y="254"/>
                    <a:pt x="12103" y="208"/>
                    <a:pt x="11838" y="169"/>
                  </a:cubicBezTo>
                  <a:cubicBezTo>
                    <a:pt x="11836" y="168"/>
                    <a:pt x="11833" y="168"/>
                    <a:pt x="11831" y="168"/>
                  </a:cubicBezTo>
                  <a:close/>
                  <a:moveTo>
                    <a:pt x="6326" y="311"/>
                  </a:moveTo>
                  <a:cubicBezTo>
                    <a:pt x="6322" y="311"/>
                    <a:pt x="6316" y="312"/>
                    <a:pt x="6311" y="313"/>
                  </a:cubicBezTo>
                  <a:cubicBezTo>
                    <a:pt x="6047" y="366"/>
                    <a:pt x="5788" y="427"/>
                    <a:pt x="5538" y="493"/>
                  </a:cubicBezTo>
                  <a:cubicBezTo>
                    <a:pt x="5482" y="508"/>
                    <a:pt x="5494" y="588"/>
                    <a:pt x="5550" y="589"/>
                  </a:cubicBezTo>
                  <a:cubicBezTo>
                    <a:pt x="5555" y="589"/>
                    <a:pt x="5558" y="588"/>
                    <a:pt x="5562" y="587"/>
                  </a:cubicBezTo>
                  <a:cubicBezTo>
                    <a:pt x="5811" y="522"/>
                    <a:pt x="6069" y="461"/>
                    <a:pt x="6330" y="408"/>
                  </a:cubicBezTo>
                  <a:cubicBezTo>
                    <a:pt x="6394" y="400"/>
                    <a:pt x="6381" y="311"/>
                    <a:pt x="6326" y="311"/>
                  </a:cubicBezTo>
                  <a:close/>
                  <a:moveTo>
                    <a:pt x="13382" y="480"/>
                  </a:moveTo>
                  <a:cubicBezTo>
                    <a:pt x="13360" y="480"/>
                    <a:pt x="13340" y="495"/>
                    <a:pt x="13335" y="517"/>
                  </a:cubicBezTo>
                  <a:cubicBezTo>
                    <a:pt x="13329" y="542"/>
                    <a:pt x="13344" y="569"/>
                    <a:pt x="13371" y="577"/>
                  </a:cubicBezTo>
                  <a:cubicBezTo>
                    <a:pt x="13626" y="644"/>
                    <a:pt x="13881" y="717"/>
                    <a:pt x="14127" y="797"/>
                  </a:cubicBezTo>
                  <a:cubicBezTo>
                    <a:pt x="14132" y="798"/>
                    <a:pt x="14137" y="800"/>
                    <a:pt x="14142" y="800"/>
                  </a:cubicBezTo>
                  <a:lnTo>
                    <a:pt x="14142" y="798"/>
                  </a:lnTo>
                  <a:cubicBezTo>
                    <a:pt x="14196" y="797"/>
                    <a:pt x="14208" y="721"/>
                    <a:pt x="14157" y="703"/>
                  </a:cubicBezTo>
                  <a:cubicBezTo>
                    <a:pt x="13910" y="625"/>
                    <a:pt x="13653" y="549"/>
                    <a:pt x="13395" y="482"/>
                  </a:cubicBezTo>
                  <a:cubicBezTo>
                    <a:pt x="13390" y="480"/>
                    <a:pt x="13386" y="480"/>
                    <a:pt x="13382" y="480"/>
                  </a:cubicBezTo>
                  <a:close/>
                  <a:moveTo>
                    <a:pt x="4790" y="715"/>
                  </a:moveTo>
                  <a:cubicBezTo>
                    <a:pt x="4785" y="715"/>
                    <a:pt x="4780" y="716"/>
                    <a:pt x="4776" y="717"/>
                  </a:cubicBezTo>
                  <a:cubicBezTo>
                    <a:pt x="4521" y="802"/>
                    <a:pt x="4270" y="893"/>
                    <a:pt x="4030" y="991"/>
                  </a:cubicBezTo>
                  <a:cubicBezTo>
                    <a:pt x="3980" y="1010"/>
                    <a:pt x="3994" y="1085"/>
                    <a:pt x="4049" y="1085"/>
                  </a:cubicBezTo>
                  <a:cubicBezTo>
                    <a:pt x="4054" y="1085"/>
                    <a:pt x="4060" y="1083"/>
                    <a:pt x="4065" y="1082"/>
                  </a:cubicBezTo>
                  <a:cubicBezTo>
                    <a:pt x="4305" y="984"/>
                    <a:pt x="4553" y="895"/>
                    <a:pt x="4806" y="811"/>
                  </a:cubicBezTo>
                  <a:cubicBezTo>
                    <a:pt x="4831" y="802"/>
                    <a:pt x="4845" y="774"/>
                    <a:pt x="4838" y="749"/>
                  </a:cubicBezTo>
                  <a:cubicBezTo>
                    <a:pt x="4831" y="728"/>
                    <a:pt x="4811" y="715"/>
                    <a:pt x="4790" y="715"/>
                  </a:cubicBezTo>
                  <a:close/>
                  <a:moveTo>
                    <a:pt x="14886" y="970"/>
                  </a:moveTo>
                  <a:cubicBezTo>
                    <a:pt x="14838" y="970"/>
                    <a:pt x="14816" y="1043"/>
                    <a:pt x="14869" y="1064"/>
                  </a:cubicBezTo>
                  <a:cubicBezTo>
                    <a:pt x="15118" y="1164"/>
                    <a:pt x="15362" y="1272"/>
                    <a:pt x="15590" y="1383"/>
                  </a:cubicBezTo>
                  <a:cubicBezTo>
                    <a:pt x="15596" y="1386"/>
                    <a:pt x="15604" y="1388"/>
                    <a:pt x="15611" y="1388"/>
                  </a:cubicBezTo>
                  <a:cubicBezTo>
                    <a:pt x="15663" y="1388"/>
                    <a:pt x="15678" y="1318"/>
                    <a:pt x="15633" y="1296"/>
                  </a:cubicBezTo>
                  <a:cubicBezTo>
                    <a:pt x="15402" y="1182"/>
                    <a:pt x="15158" y="1074"/>
                    <a:pt x="14906" y="974"/>
                  </a:cubicBezTo>
                  <a:cubicBezTo>
                    <a:pt x="14899" y="972"/>
                    <a:pt x="14892" y="970"/>
                    <a:pt x="14886" y="970"/>
                  </a:cubicBezTo>
                  <a:close/>
                  <a:moveTo>
                    <a:pt x="3327" y="1309"/>
                  </a:moveTo>
                  <a:cubicBezTo>
                    <a:pt x="3320" y="1309"/>
                    <a:pt x="3312" y="1311"/>
                    <a:pt x="3304" y="1315"/>
                  </a:cubicBezTo>
                  <a:cubicBezTo>
                    <a:pt x="3061" y="1435"/>
                    <a:pt x="2825" y="1565"/>
                    <a:pt x="2606" y="1696"/>
                  </a:cubicBezTo>
                  <a:cubicBezTo>
                    <a:pt x="2585" y="1710"/>
                    <a:pt x="2577" y="1741"/>
                    <a:pt x="2591" y="1763"/>
                  </a:cubicBezTo>
                  <a:cubicBezTo>
                    <a:pt x="2600" y="1777"/>
                    <a:pt x="2615" y="1786"/>
                    <a:pt x="2632" y="1786"/>
                  </a:cubicBezTo>
                  <a:lnTo>
                    <a:pt x="2632" y="1786"/>
                  </a:lnTo>
                  <a:cubicBezTo>
                    <a:pt x="2641" y="1786"/>
                    <a:pt x="2649" y="1785"/>
                    <a:pt x="2657" y="1780"/>
                  </a:cubicBezTo>
                  <a:cubicBezTo>
                    <a:pt x="2873" y="1649"/>
                    <a:pt x="3106" y="1521"/>
                    <a:pt x="3348" y="1402"/>
                  </a:cubicBezTo>
                  <a:cubicBezTo>
                    <a:pt x="3398" y="1377"/>
                    <a:pt x="3373" y="1309"/>
                    <a:pt x="3327" y="1309"/>
                  </a:cubicBezTo>
                  <a:close/>
                  <a:moveTo>
                    <a:pt x="2632" y="1786"/>
                  </a:moveTo>
                  <a:cubicBezTo>
                    <a:pt x="2632" y="1786"/>
                    <a:pt x="2632" y="1786"/>
                    <a:pt x="2631" y="1786"/>
                  </a:cubicBezTo>
                  <a:lnTo>
                    <a:pt x="2633" y="1786"/>
                  </a:lnTo>
                  <a:cubicBezTo>
                    <a:pt x="2633" y="1786"/>
                    <a:pt x="2632" y="1786"/>
                    <a:pt x="2632" y="1786"/>
                  </a:cubicBezTo>
                  <a:close/>
                  <a:moveTo>
                    <a:pt x="16306" y="1666"/>
                  </a:moveTo>
                  <a:cubicBezTo>
                    <a:pt x="16263" y="1666"/>
                    <a:pt x="16234" y="1729"/>
                    <a:pt x="16281" y="1757"/>
                  </a:cubicBezTo>
                  <a:cubicBezTo>
                    <a:pt x="16512" y="1894"/>
                    <a:pt x="16732" y="2041"/>
                    <a:pt x="16936" y="2193"/>
                  </a:cubicBezTo>
                  <a:cubicBezTo>
                    <a:pt x="16945" y="2199"/>
                    <a:pt x="16955" y="2202"/>
                    <a:pt x="16965" y="2202"/>
                  </a:cubicBezTo>
                  <a:cubicBezTo>
                    <a:pt x="17012" y="2202"/>
                    <a:pt x="17032" y="2142"/>
                    <a:pt x="16994" y="2114"/>
                  </a:cubicBezTo>
                  <a:cubicBezTo>
                    <a:pt x="16788" y="1961"/>
                    <a:pt x="16565" y="1813"/>
                    <a:pt x="16332" y="1673"/>
                  </a:cubicBezTo>
                  <a:cubicBezTo>
                    <a:pt x="16323" y="1668"/>
                    <a:pt x="16314" y="1666"/>
                    <a:pt x="16306" y="1666"/>
                  </a:cubicBezTo>
                  <a:close/>
                  <a:moveTo>
                    <a:pt x="1979" y="2129"/>
                  </a:moveTo>
                  <a:cubicBezTo>
                    <a:pt x="1969" y="2129"/>
                    <a:pt x="1958" y="2132"/>
                    <a:pt x="1948" y="2141"/>
                  </a:cubicBezTo>
                  <a:cubicBezTo>
                    <a:pt x="1735" y="2299"/>
                    <a:pt x="1532" y="2471"/>
                    <a:pt x="1340" y="2655"/>
                  </a:cubicBezTo>
                  <a:cubicBezTo>
                    <a:pt x="1321" y="2674"/>
                    <a:pt x="1319" y="2704"/>
                    <a:pt x="1338" y="2725"/>
                  </a:cubicBezTo>
                  <a:cubicBezTo>
                    <a:pt x="1347" y="2733"/>
                    <a:pt x="1359" y="2740"/>
                    <a:pt x="1373" y="2740"/>
                  </a:cubicBezTo>
                  <a:lnTo>
                    <a:pt x="1373" y="2740"/>
                  </a:lnTo>
                  <a:cubicBezTo>
                    <a:pt x="1386" y="2740"/>
                    <a:pt x="1398" y="2735"/>
                    <a:pt x="1407" y="2725"/>
                  </a:cubicBezTo>
                  <a:cubicBezTo>
                    <a:pt x="1597" y="2545"/>
                    <a:pt x="1797" y="2375"/>
                    <a:pt x="2006" y="2218"/>
                  </a:cubicBezTo>
                  <a:cubicBezTo>
                    <a:pt x="2050" y="2188"/>
                    <a:pt x="2019" y="2129"/>
                    <a:pt x="1979" y="2129"/>
                  </a:cubicBezTo>
                  <a:close/>
                  <a:moveTo>
                    <a:pt x="1373" y="2740"/>
                  </a:moveTo>
                  <a:lnTo>
                    <a:pt x="1373" y="2740"/>
                  </a:lnTo>
                  <a:cubicBezTo>
                    <a:pt x="1373" y="2740"/>
                    <a:pt x="1373" y="2740"/>
                    <a:pt x="1372" y="2740"/>
                  </a:cubicBezTo>
                  <a:lnTo>
                    <a:pt x="1374" y="2740"/>
                  </a:lnTo>
                  <a:cubicBezTo>
                    <a:pt x="1374" y="2740"/>
                    <a:pt x="1373" y="2740"/>
                    <a:pt x="1373" y="2740"/>
                  </a:cubicBezTo>
                  <a:close/>
                  <a:moveTo>
                    <a:pt x="17571" y="2611"/>
                  </a:moveTo>
                  <a:cubicBezTo>
                    <a:pt x="17533" y="2611"/>
                    <a:pt x="17502" y="2662"/>
                    <a:pt x="17539" y="2697"/>
                  </a:cubicBezTo>
                  <a:cubicBezTo>
                    <a:pt x="17729" y="2875"/>
                    <a:pt x="17905" y="3068"/>
                    <a:pt x="18067" y="3274"/>
                  </a:cubicBezTo>
                  <a:cubicBezTo>
                    <a:pt x="18076" y="3286"/>
                    <a:pt x="18090" y="3292"/>
                    <a:pt x="18105" y="3292"/>
                  </a:cubicBezTo>
                  <a:cubicBezTo>
                    <a:pt x="18115" y="3292"/>
                    <a:pt x="18127" y="3290"/>
                    <a:pt x="18135" y="3282"/>
                  </a:cubicBezTo>
                  <a:cubicBezTo>
                    <a:pt x="18157" y="3266"/>
                    <a:pt x="18159" y="3235"/>
                    <a:pt x="18143" y="3214"/>
                  </a:cubicBezTo>
                  <a:cubicBezTo>
                    <a:pt x="17978" y="3005"/>
                    <a:pt x="17799" y="2808"/>
                    <a:pt x="17605" y="2626"/>
                  </a:cubicBezTo>
                  <a:cubicBezTo>
                    <a:pt x="17594" y="2616"/>
                    <a:pt x="17582" y="2611"/>
                    <a:pt x="17571" y="2611"/>
                  </a:cubicBezTo>
                  <a:close/>
                  <a:moveTo>
                    <a:pt x="844" y="3226"/>
                  </a:moveTo>
                  <a:cubicBezTo>
                    <a:pt x="830" y="3226"/>
                    <a:pt x="816" y="3232"/>
                    <a:pt x="805" y="3248"/>
                  </a:cubicBezTo>
                  <a:cubicBezTo>
                    <a:pt x="642" y="3459"/>
                    <a:pt x="499" y="3685"/>
                    <a:pt x="377" y="3922"/>
                  </a:cubicBezTo>
                  <a:cubicBezTo>
                    <a:pt x="366" y="3946"/>
                    <a:pt x="374" y="3976"/>
                    <a:pt x="399" y="3987"/>
                  </a:cubicBezTo>
                  <a:cubicBezTo>
                    <a:pt x="405" y="3991"/>
                    <a:pt x="411" y="3993"/>
                    <a:pt x="417" y="3993"/>
                  </a:cubicBezTo>
                  <a:cubicBezTo>
                    <a:pt x="419" y="3993"/>
                    <a:pt x="420" y="3993"/>
                    <a:pt x="421" y="3993"/>
                  </a:cubicBezTo>
                  <a:lnTo>
                    <a:pt x="421" y="3994"/>
                  </a:lnTo>
                  <a:cubicBezTo>
                    <a:pt x="439" y="3993"/>
                    <a:pt x="456" y="3982"/>
                    <a:pt x="464" y="3966"/>
                  </a:cubicBezTo>
                  <a:cubicBezTo>
                    <a:pt x="583" y="3734"/>
                    <a:pt x="723" y="3514"/>
                    <a:pt x="882" y="3307"/>
                  </a:cubicBezTo>
                  <a:cubicBezTo>
                    <a:pt x="914" y="3270"/>
                    <a:pt x="880" y="3226"/>
                    <a:pt x="844" y="3226"/>
                  </a:cubicBezTo>
                  <a:close/>
                  <a:moveTo>
                    <a:pt x="18534" y="3858"/>
                  </a:moveTo>
                  <a:cubicBezTo>
                    <a:pt x="18526" y="3858"/>
                    <a:pt x="18519" y="3860"/>
                    <a:pt x="18512" y="3863"/>
                  </a:cubicBezTo>
                  <a:cubicBezTo>
                    <a:pt x="18488" y="3876"/>
                    <a:pt x="18479" y="3905"/>
                    <a:pt x="18490" y="3929"/>
                  </a:cubicBezTo>
                  <a:cubicBezTo>
                    <a:pt x="18612" y="4160"/>
                    <a:pt x="18707" y="4403"/>
                    <a:pt x="18772" y="4654"/>
                  </a:cubicBezTo>
                  <a:cubicBezTo>
                    <a:pt x="18779" y="4676"/>
                    <a:pt x="18798" y="4690"/>
                    <a:pt x="18821" y="4690"/>
                  </a:cubicBezTo>
                  <a:cubicBezTo>
                    <a:pt x="18824" y="4690"/>
                    <a:pt x="18828" y="4690"/>
                    <a:pt x="18832" y="4689"/>
                  </a:cubicBezTo>
                  <a:cubicBezTo>
                    <a:pt x="18859" y="4683"/>
                    <a:pt x="18874" y="4656"/>
                    <a:pt x="18867" y="4630"/>
                  </a:cubicBezTo>
                  <a:cubicBezTo>
                    <a:pt x="18799" y="4371"/>
                    <a:pt x="18702" y="4122"/>
                    <a:pt x="18577" y="3884"/>
                  </a:cubicBezTo>
                  <a:cubicBezTo>
                    <a:pt x="18569" y="3868"/>
                    <a:pt x="18552" y="3858"/>
                    <a:pt x="18534" y="3858"/>
                  </a:cubicBezTo>
                  <a:close/>
                  <a:moveTo>
                    <a:pt x="143" y="4633"/>
                  </a:moveTo>
                  <a:cubicBezTo>
                    <a:pt x="123" y="4633"/>
                    <a:pt x="103" y="4644"/>
                    <a:pt x="97" y="4670"/>
                  </a:cubicBezTo>
                  <a:cubicBezTo>
                    <a:pt x="32" y="4926"/>
                    <a:pt x="1" y="5188"/>
                    <a:pt x="1" y="5450"/>
                  </a:cubicBezTo>
                  <a:lnTo>
                    <a:pt x="1" y="5464"/>
                  </a:lnTo>
                  <a:cubicBezTo>
                    <a:pt x="1" y="5491"/>
                    <a:pt x="22" y="5514"/>
                    <a:pt x="49" y="5514"/>
                  </a:cubicBezTo>
                  <a:cubicBezTo>
                    <a:pt x="77" y="5514"/>
                    <a:pt x="98" y="5492"/>
                    <a:pt x="98" y="5464"/>
                  </a:cubicBezTo>
                  <a:lnTo>
                    <a:pt x="98" y="5450"/>
                  </a:lnTo>
                  <a:cubicBezTo>
                    <a:pt x="98" y="5196"/>
                    <a:pt x="130" y="4941"/>
                    <a:pt x="192" y="4694"/>
                  </a:cubicBezTo>
                  <a:cubicBezTo>
                    <a:pt x="201" y="4657"/>
                    <a:pt x="171" y="4633"/>
                    <a:pt x="143" y="4633"/>
                  </a:cubicBezTo>
                  <a:close/>
                  <a:moveTo>
                    <a:pt x="18925" y="5376"/>
                  </a:moveTo>
                  <a:cubicBezTo>
                    <a:pt x="18902" y="5376"/>
                    <a:pt x="18878" y="5391"/>
                    <a:pt x="18876" y="5423"/>
                  </a:cubicBezTo>
                  <a:lnTo>
                    <a:pt x="18876" y="5450"/>
                  </a:lnTo>
                  <a:cubicBezTo>
                    <a:pt x="18876" y="5710"/>
                    <a:pt x="18843" y="5970"/>
                    <a:pt x="18780" y="6220"/>
                  </a:cubicBezTo>
                  <a:cubicBezTo>
                    <a:pt x="18774" y="6247"/>
                    <a:pt x="18789" y="6274"/>
                    <a:pt x="18816" y="6280"/>
                  </a:cubicBezTo>
                  <a:cubicBezTo>
                    <a:pt x="18819" y="6281"/>
                    <a:pt x="18823" y="6281"/>
                    <a:pt x="18827" y="6281"/>
                  </a:cubicBezTo>
                  <a:cubicBezTo>
                    <a:pt x="18850" y="6281"/>
                    <a:pt x="18869" y="6266"/>
                    <a:pt x="18875" y="6245"/>
                  </a:cubicBezTo>
                  <a:cubicBezTo>
                    <a:pt x="18941" y="5985"/>
                    <a:pt x="18974" y="5718"/>
                    <a:pt x="18974" y="5449"/>
                  </a:cubicBezTo>
                  <a:lnTo>
                    <a:pt x="18974" y="5423"/>
                  </a:lnTo>
                  <a:cubicBezTo>
                    <a:pt x="18972" y="5391"/>
                    <a:pt x="18949" y="5376"/>
                    <a:pt x="18925" y="5376"/>
                  </a:cubicBezTo>
                  <a:close/>
                  <a:moveTo>
                    <a:pt x="152" y="6197"/>
                  </a:moveTo>
                  <a:cubicBezTo>
                    <a:pt x="123" y="6197"/>
                    <a:pt x="94" y="6221"/>
                    <a:pt x="103" y="6258"/>
                  </a:cubicBezTo>
                  <a:cubicBezTo>
                    <a:pt x="171" y="6517"/>
                    <a:pt x="267" y="6768"/>
                    <a:pt x="391" y="7006"/>
                  </a:cubicBezTo>
                  <a:cubicBezTo>
                    <a:pt x="399" y="7021"/>
                    <a:pt x="415" y="7031"/>
                    <a:pt x="434" y="7031"/>
                  </a:cubicBezTo>
                  <a:cubicBezTo>
                    <a:pt x="442" y="7031"/>
                    <a:pt x="449" y="7030"/>
                    <a:pt x="457" y="7026"/>
                  </a:cubicBezTo>
                  <a:cubicBezTo>
                    <a:pt x="481" y="7013"/>
                    <a:pt x="490" y="6984"/>
                    <a:pt x="477" y="6960"/>
                  </a:cubicBezTo>
                  <a:cubicBezTo>
                    <a:pt x="358" y="6730"/>
                    <a:pt x="264" y="6485"/>
                    <a:pt x="198" y="6234"/>
                  </a:cubicBezTo>
                  <a:cubicBezTo>
                    <a:pt x="192" y="6209"/>
                    <a:pt x="172" y="6197"/>
                    <a:pt x="152" y="6197"/>
                  </a:cubicBezTo>
                  <a:close/>
                  <a:moveTo>
                    <a:pt x="18546" y="6918"/>
                  </a:moveTo>
                  <a:cubicBezTo>
                    <a:pt x="18530" y="6918"/>
                    <a:pt x="18514" y="6926"/>
                    <a:pt x="18504" y="6946"/>
                  </a:cubicBezTo>
                  <a:cubicBezTo>
                    <a:pt x="18385" y="7178"/>
                    <a:pt x="18244" y="7398"/>
                    <a:pt x="18085" y="7604"/>
                  </a:cubicBezTo>
                  <a:cubicBezTo>
                    <a:pt x="18058" y="7636"/>
                    <a:pt x="18081" y="7683"/>
                    <a:pt x="18123" y="7683"/>
                  </a:cubicBezTo>
                  <a:cubicBezTo>
                    <a:pt x="18138" y="7683"/>
                    <a:pt x="18152" y="7676"/>
                    <a:pt x="18161" y="7663"/>
                  </a:cubicBezTo>
                  <a:cubicBezTo>
                    <a:pt x="18325" y="7453"/>
                    <a:pt x="18469" y="7227"/>
                    <a:pt x="18591" y="6991"/>
                  </a:cubicBezTo>
                  <a:cubicBezTo>
                    <a:pt x="18613" y="6952"/>
                    <a:pt x="18579" y="6918"/>
                    <a:pt x="18546" y="6918"/>
                  </a:cubicBezTo>
                  <a:close/>
                  <a:moveTo>
                    <a:pt x="863" y="7598"/>
                  </a:moveTo>
                  <a:cubicBezTo>
                    <a:pt x="828" y="7598"/>
                    <a:pt x="795" y="7639"/>
                    <a:pt x="823" y="7677"/>
                  </a:cubicBezTo>
                  <a:cubicBezTo>
                    <a:pt x="986" y="7886"/>
                    <a:pt x="1166" y="8084"/>
                    <a:pt x="1360" y="8266"/>
                  </a:cubicBezTo>
                  <a:cubicBezTo>
                    <a:pt x="1369" y="8275"/>
                    <a:pt x="1380" y="8279"/>
                    <a:pt x="1393" y="8280"/>
                  </a:cubicBezTo>
                  <a:cubicBezTo>
                    <a:pt x="1437" y="8280"/>
                    <a:pt x="1459" y="8225"/>
                    <a:pt x="1427" y="8195"/>
                  </a:cubicBezTo>
                  <a:cubicBezTo>
                    <a:pt x="1237" y="8015"/>
                    <a:pt x="1061" y="7821"/>
                    <a:pt x="900" y="7616"/>
                  </a:cubicBezTo>
                  <a:cubicBezTo>
                    <a:pt x="889" y="7603"/>
                    <a:pt x="876" y="7598"/>
                    <a:pt x="863" y="7598"/>
                  </a:cubicBezTo>
                  <a:close/>
                  <a:moveTo>
                    <a:pt x="17593" y="8169"/>
                  </a:moveTo>
                  <a:cubicBezTo>
                    <a:pt x="17581" y="8169"/>
                    <a:pt x="17569" y="8174"/>
                    <a:pt x="17558" y="8186"/>
                  </a:cubicBezTo>
                  <a:cubicBezTo>
                    <a:pt x="17369" y="8366"/>
                    <a:pt x="17168" y="8534"/>
                    <a:pt x="16959" y="8690"/>
                  </a:cubicBezTo>
                  <a:cubicBezTo>
                    <a:pt x="16921" y="8719"/>
                    <a:pt x="16941" y="8779"/>
                    <a:pt x="16988" y="8779"/>
                  </a:cubicBezTo>
                  <a:cubicBezTo>
                    <a:pt x="16998" y="8779"/>
                    <a:pt x="17008" y="8775"/>
                    <a:pt x="17017" y="8769"/>
                  </a:cubicBezTo>
                  <a:cubicBezTo>
                    <a:pt x="17230" y="8610"/>
                    <a:pt x="17434" y="8439"/>
                    <a:pt x="17625" y="8256"/>
                  </a:cubicBezTo>
                  <a:cubicBezTo>
                    <a:pt x="17665" y="8222"/>
                    <a:pt x="17632" y="8169"/>
                    <a:pt x="17593" y="8169"/>
                  </a:cubicBezTo>
                  <a:close/>
                  <a:moveTo>
                    <a:pt x="1998" y="8690"/>
                  </a:moveTo>
                  <a:cubicBezTo>
                    <a:pt x="1957" y="8690"/>
                    <a:pt x="1927" y="8747"/>
                    <a:pt x="1970" y="8779"/>
                  </a:cubicBezTo>
                  <a:cubicBezTo>
                    <a:pt x="2175" y="8932"/>
                    <a:pt x="2398" y="9080"/>
                    <a:pt x="2631" y="9221"/>
                  </a:cubicBezTo>
                  <a:cubicBezTo>
                    <a:pt x="2639" y="9226"/>
                    <a:pt x="2648" y="9227"/>
                    <a:pt x="2657" y="9229"/>
                  </a:cubicBezTo>
                  <a:lnTo>
                    <a:pt x="2657" y="9227"/>
                  </a:lnTo>
                  <a:cubicBezTo>
                    <a:pt x="2706" y="9227"/>
                    <a:pt x="2725" y="9161"/>
                    <a:pt x="2682" y="9136"/>
                  </a:cubicBezTo>
                  <a:cubicBezTo>
                    <a:pt x="2452" y="8998"/>
                    <a:pt x="2231" y="8851"/>
                    <a:pt x="2029" y="8700"/>
                  </a:cubicBezTo>
                  <a:cubicBezTo>
                    <a:pt x="2018" y="8693"/>
                    <a:pt x="2008" y="8690"/>
                    <a:pt x="1998" y="8690"/>
                  </a:cubicBezTo>
                  <a:close/>
                  <a:moveTo>
                    <a:pt x="16331" y="9123"/>
                  </a:moveTo>
                  <a:cubicBezTo>
                    <a:pt x="16323" y="9123"/>
                    <a:pt x="16314" y="9125"/>
                    <a:pt x="16306" y="9130"/>
                  </a:cubicBezTo>
                  <a:cubicBezTo>
                    <a:pt x="16090" y="9260"/>
                    <a:pt x="15858" y="9387"/>
                    <a:pt x="15615" y="9506"/>
                  </a:cubicBezTo>
                  <a:cubicBezTo>
                    <a:pt x="15591" y="9519"/>
                    <a:pt x="15581" y="9548"/>
                    <a:pt x="15592" y="9572"/>
                  </a:cubicBezTo>
                  <a:cubicBezTo>
                    <a:pt x="15601" y="9588"/>
                    <a:pt x="15617" y="9600"/>
                    <a:pt x="15636" y="9600"/>
                  </a:cubicBezTo>
                  <a:lnTo>
                    <a:pt x="15635" y="9598"/>
                  </a:lnTo>
                  <a:cubicBezTo>
                    <a:pt x="15643" y="9598"/>
                    <a:pt x="15650" y="9597"/>
                    <a:pt x="15658" y="9593"/>
                  </a:cubicBezTo>
                  <a:cubicBezTo>
                    <a:pt x="15904" y="9473"/>
                    <a:pt x="16138" y="9345"/>
                    <a:pt x="16356" y="9213"/>
                  </a:cubicBezTo>
                  <a:cubicBezTo>
                    <a:pt x="16380" y="9199"/>
                    <a:pt x="16386" y="9169"/>
                    <a:pt x="16374" y="9146"/>
                  </a:cubicBezTo>
                  <a:cubicBezTo>
                    <a:pt x="16364" y="9131"/>
                    <a:pt x="16348" y="9123"/>
                    <a:pt x="16331" y="9123"/>
                  </a:cubicBezTo>
                  <a:close/>
                  <a:moveTo>
                    <a:pt x="3353" y="9508"/>
                  </a:moveTo>
                  <a:cubicBezTo>
                    <a:pt x="3308" y="9508"/>
                    <a:pt x="3283" y="9574"/>
                    <a:pt x="3331" y="9601"/>
                  </a:cubicBezTo>
                  <a:cubicBezTo>
                    <a:pt x="3561" y="9714"/>
                    <a:pt x="3806" y="9823"/>
                    <a:pt x="4056" y="9923"/>
                  </a:cubicBezTo>
                  <a:cubicBezTo>
                    <a:pt x="4063" y="9925"/>
                    <a:pt x="4069" y="9926"/>
                    <a:pt x="4075" y="9926"/>
                  </a:cubicBezTo>
                  <a:lnTo>
                    <a:pt x="4075" y="9928"/>
                  </a:lnTo>
                  <a:cubicBezTo>
                    <a:pt x="4076" y="9928"/>
                    <a:pt x="4076" y="9928"/>
                    <a:pt x="4077" y="9928"/>
                  </a:cubicBezTo>
                  <a:cubicBezTo>
                    <a:pt x="4131" y="9928"/>
                    <a:pt x="4146" y="9850"/>
                    <a:pt x="4093" y="9833"/>
                  </a:cubicBezTo>
                  <a:cubicBezTo>
                    <a:pt x="3845" y="9733"/>
                    <a:pt x="3603" y="9625"/>
                    <a:pt x="3374" y="9512"/>
                  </a:cubicBezTo>
                  <a:cubicBezTo>
                    <a:pt x="3367" y="9509"/>
                    <a:pt x="3360" y="9508"/>
                    <a:pt x="3353" y="9508"/>
                  </a:cubicBezTo>
                  <a:close/>
                  <a:moveTo>
                    <a:pt x="14915" y="9824"/>
                  </a:moveTo>
                  <a:cubicBezTo>
                    <a:pt x="14909" y="9824"/>
                    <a:pt x="14902" y="9825"/>
                    <a:pt x="14896" y="9828"/>
                  </a:cubicBezTo>
                  <a:cubicBezTo>
                    <a:pt x="14660" y="9923"/>
                    <a:pt x="14410" y="10013"/>
                    <a:pt x="14156" y="10096"/>
                  </a:cubicBezTo>
                  <a:cubicBezTo>
                    <a:pt x="14129" y="10105"/>
                    <a:pt x="14115" y="10133"/>
                    <a:pt x="14124" y="10158"/>
                  </a:cubicBezTo>
                  <a:cubicBezTo>
                    <a:pt x="14131" y="10178"/>
                    <a:pt x="14150" y="10192"/>
                    <a:pt x="14170" y="10192"/>
                  </a:cubicBezTo>
                  <a:lnTo>
                    <a:pt x="14170" y="10191"/>
                  </a:lnTo>
                  <a:cubicBezTo>
                    <a:pt x="14171" y="10192"/>
                    <a:pt x="14173" y="10192"/>
                    <a:pt x="14175" y="10192"/>
                  </a:cubicBezTo>
                  <a:cubicBezTo>
                    <a:pt x="14178" y="10192"/>
                    <a:pt x="14183" y="10191"/>
                    <a:pt x="14186" y="10190"/>
                  </a:cubicBezTo>
                  <a:cubicBezTo>
                    <a:pt x="14443" y="10106"/>
                    <a:pt x="14694" y="10014"/>
                    <a:pt x="14932" y="9919"/>
                  </a:cubicBezTo>
                  <a:cubicBezTo>
                    <a:pt x="14984" y="9896"/>
                    <a:pt x="14962" y="9824"/>
                    <a:pt x="14915" y="9824"/>
                  </a:cubicBezTo>
                  <a:close/>
                  <a:moveTo>
                    <a:pt x="4819" y="10098"/>
                  </a:moveTo>
                  <a:cubicBezTo>
                    <a:pt x="4798" y="10098"/>
                    <a:pt x="4779" y="10111"/>
                    <a:pt x="4772" y="10132"/>
                  </a:cubicBezTo>
                  <a:cubicBezTo>
                    <a:pt x="4763" y="10158"/>
                    <a:pt x="4778" y="10186"/>
                    <a:pt x="4804" y="10194"/>
                  </a:cubicBezTo>
                  <a:cubicBezTo>
                    <a:pt x="5053" y="10275"/>
                    <a:pt x="5309" y="10349"/>
                    <a:pt x="5566" y="10417"/>
                  </a:cubicBezTo>
                  <a:cubicBezTo>
                    <a:pt x="5570" y="10418"/>
                    <a:pt x="5574" y="10418"/>
                    <a:pt x="5579" y="10418"/>
                  </a:cubicBezTo>
                  <a:lnTo>
                    <a:pt x="5577" y="10418"/>
                  </a:lnTo>
                  <a:cubicBezTo>
                    <a:pt x="5578" y="10418"/>
                    <a:pt x="5578" y="10418"/>
                    <a:pt x="5579" y="10418"/>
                  </a:cubicBezTo>
                  <a:cubicBezTo>
                    <a:pt x="5636" y="10418"/>
                    <a:pt x="5645" y="10335"/>
                    <a:pt x="5590" y="10322"/>
                  </a:cubicBezTo>
                  <a:cubicBezTo>
                    <a:pt x="5336" y="10256"/>
                    <a:pt x="5081" y="10181"/>
                    <a:pt x="4833" y="10100"/>
                  </a:cubicBezTo>
                  <a:cubicBezTo>
                    <a:pt x="4828" y="10099"/>
                    <a:pt x="4823" y="10098"/>
                    <a:pt x="4819" y="10098"/>
                  </a:cubicBezTo>
                  <a:close/>
                  <a:moveTo>
                    <a:pt x="13412" y="10316"/>
                  </a:moveTo>
                  <a:cubicBezTo>
                    <a:pt x="13407" y="10316"/>
                    <a:pt x="13403" y="10317"/>
                    <a:pt x="13398" y="10318"/>
                  </a:cubicBezTo>
                  <a:cubicBezTo>
                    <a:pt x="13146" y="10384"/>
                    <a:pt x="12888" y="10443"/>
                    <a:pt x="12631" y="10496"/>
                  </a:cubicBezTo>
                  <a:cubicBezTo>
                    <a:pt x="12574" y="10508"/>
                    <a:pt x="12582" y="10591"/>
                    <a:pt x="12640" y="10593"/>
                  </a:cubicBezTo>
                  <a:cubicBezTo>
                    <a:pt x="12644" y="10593"/>
                    <a:pt x="12646" y="10593"/>
                    <a:pt x="12650" y="10591"/>
                  </a:cubicBezTo>
                  <a:cubicBezTo>
                    <a:pt x="12910" y="10538"/>
                    <a:pt x="13169" y="10479"/>
                    <a:pt x="13424" y="10412"/>
                  </a:cubicBezTo>
                  <a:cubicBezTo>
                    <a:pt x="13449" y="10405"/>
                    <a:pt x="13466" y="10379"/>
                    <a:pt x="13458" y="10353"/>
                  </a:cubicBezTo>
                  <a:cubicBezTo>
                    <a:pt x="13454" y="10331"/>
                    <a:pt x="13434" y="10316"/>
                    <a:pt x="13412" y="10316"/>
                  </a:cubicBezTo>
                  <a:close/>
                  <a:moveTo>
                    <a:pt x="6343" y="10498"/>
                  </a:moveTo>
                  <a:cubicBezTo>
                    <a:pt x="6289" y="10498"/>
                    <a:pt x="6276" y="10587"/>
                    <a:pt x="6340" y="10595"/>
                  </a:cubicBezTo>
                  <a:cubicBezTo>
                    <a:pt x="6596" y="10647"/>
                    <a:pt x="6859" y="10693"/>
                    <a:pt x="7121" y="10732"/>
                  </a:cubicBezTo>
                  <a:lnTo>
                    <a:pt x="7129" y="10732"/>
                  </a:lnTo>
                  <a:cubicBezTo>
                    <a:pt x="7190" y="10732"/>
                    <a:pt x="7196" y="10643"/>
                    <a:pt x="7135" y="10634"/>
                  </a:cubicBezTo>
                  <a:cubicBezTo>
                    <a:pt x="6874" y="10596"/>
                    <a:pt x="6614" y="10551"/>
                    <a:pt x="6359" y="10500"/>
                  </a:cubicBezTo>
                  <a:cubicBezTo>
                    <a:pt x="6353" y="10499"/>
                    <a:pt x="6348" y="10498"/>
                    <a:pt x="6343" y="10498"/>
                  </a:cubicBezTo>
                  <a:close/>
                  <a:moveTo>
                    <a:pt x="11861" y="10631"/>
                  </a:moveTo>
                  <a:cubicBezTo>
                    <a:pt x="11859" y="10631"/>
                    <a:pt x="11856" y="10632"/>
                    <a:pt x="11853" y="10632"/>
                  </a:cubicBezTo>
                  <a:cubicBezTo>
                    <a:pt x="11599" y="10670"/>
                    <a:pt x="11335" y="10702"/>
                    <a:pt x="11071" y="10728"/>
                  </a:cubicBezTo>
                  <a:cubicBezTo>
                    <a:pt x="11044" y="10729"/>
                    <a:pt x="11024" y="10755"/>
                    <a:pt x="11027" y="10781"/>
                  </a:cubicBezTo>
                  <a:cubicBezTo>
                    <a:pt x="11029" y="10807"/>
                    <a:pt x="11050" y="10826"/>
                    <a:pt x="11076" y="10826"/>
                  </a:cubicBezTo>
                  <a:cubicBezTo>
                    <a:pt x="11077" y="10826"/>
                    <a:pt x="11078" y="10826"/>
                    <a:pt x="11081" y="10824"/>
                  </a:cubicBezTo>
                  <a:cubicBezTo>
                    <a:pt x="11345" y="10799"/>
                    <a:pt x="11611" y="10766"/>
                    <a:pt x="11868" y="10729"/>
                  </a:cubicBezTo>
                  <a:cubicBezTo>
                    <a:pt x="11929" y="10720"/>
                    <a:pt x="11919" y="10631"/>
                    <a:pt x="11861" y="10631"/>
                  </a:cubicBezTo>
                  <a:close/>
                  <a:moveTo>
                    <a:pt x="7911" y="10729"/>
                  </a:moveTo>
                  <a:cubicBezTo>
                    <a:pt x="7887" y="10729"/>
                    <a:pt x="7866" y="10749"/>
                    <a:pt x="7866" y="10774"/>
                  </a:cubicBezTo>
                  <a:cubicBezTo>
                    <a:pt x="7864" y="10800"/>
                    <a:pt x="7883" y="10824"/>
                    <a:pt x="7909" y="10827"/>
                  </a:cubicBezTo>
                  <a:cubicBezTo>
                    <a:pt x="8174" y="10851"/>
                    <a:pt x="8440" y="10871"/>
                    <a:pt x="8701" y="10883"/>
                  </a:cubicBezTo>
                  <a:lnTo>
                    <a:pt x="8703" y="10883"/>
                  </a:lnTo>
                  <a:cubicBezTo>
                    <a:pt x="8704" y="10883"/>
                    <a:pt x="8705" y="10883"/>
                    <a:pt x="8706" y="10883"/>
                  </a:cubicBezTo>
                  <a:cubicBezTo>
                    <a:pt x="8769" y="10883"/>
                    <a:pt x="8770" y="10788"/>
                    <a:pt x="8706" y="10785"/>
                  </a:cubicBezTo>
                  <a:cubicBezTo>
                    <a:pt x="8446" y="10774"/>
                    <a:pt x="8182" y="10755"/>
                    <a:pt x="7919" y="10729"/>
                  </a:cubicBezTo>
                  <a:cubicBezTo>
                    <a:pt x="7917" y="10729"/>
                    <a:pt x="7914" y="10729"/>
                    <a:pt x="7911" y="10729"/>
                  </a:cubicBezTo>
                  <a:close/>
                  <a:moveTo>
                    <a:pt x="10288" y="10785"/>
                  </a:moveTo>
                  <a:cubicBezTo>
                    <a:pt x="10287" y="10785"/>
                    <a:pt x="10285" y="10785"/>
                    <a:pt x="10284" y="10785"/>
                  </a:cubicBezTo>
                  <a:cubicBezTo>
                    <a:pt x="10019" y="10798"/>
                    <a:pt x="9751" y="10802"/>
                    <a:pt x="9495" y="10804"/>
                  </a:cubicBezTo>
                  <a:cubicBezTo>
                    <a:pt x="9430" y="10804"/>
                    <a:pt x="9430" y="10902"/>
                    <a:pt x="9495" y="10902"/>
                  </a:cubicBezTo>
                  <a:lnTo>
                    <a:pt x="9516" y="10902"/>
                  </a:lnTo>
                  <a:cubicBezTo>
                    <a:pt x="9770" y="10902"/>
                    <a:pt x="10029" y="10895"/>
                    <a:pt x="10288" y="10883"/>
                  </a:cubicBezTo>
                  <a:cubicBezTo>
                    <a:pt x="10314" y="10881"/>
                    <a:pt x="10336" y="10859"/>
                    <a:pt x="10335" y="10832"/>
                  </a:cubicBezTo>
                  <a:cubicBezTo>
                    <a:pt x="10335" y="10806"/>
                    <a:pt x="10313" y="10785"/>
                    <a:pt x="10288" y="107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4"/>
            <p:cNvSpPr/>
            <p:nvPr/>
          </p:nvSpPr>
          <p:spPr>
            <a:xfrm rot="480708">
              <a:off x="8011467" y="2547628"/>
              <a:ext cx="107841" cy="43772"/>
            </a:xfrm>
            <a:custGeom>
              <a:avLst/>
              <a:gdLst/>
              <a:ahLst/>
              <a:cxnLst/>
              <a:rect l="l" t="t" r="r" b="b"/>
              <a:pathLst>
                <a:path w="4920" h="1997" extrusionOk="0">
                  <a:moveTo>
                    <a:pt x="0" y="1996"/>
                  </a:moveTo>
                  <a:cubicBezTo>
                    <a:pt x="0" y="1996"/>
                    <a:pt x="1491" y="0"/>
                    <a:pt x="4920" y="48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4"/>
            <p:cNvSpPr/>
            <p:nvPr/>
          </p:nvSpPr>
          <p:spPr>
            <a:xfrm rot="480708">
              <a:off x="7847467" y="2775195"/>
              <a:ext cx="46885" cy="83993"/>
            </a:xfrm>
            <a:custGeom>
              <a:avLst/>
              <a:gdLst/>
              <a:ahLst/>
              <a:cxnLst/>
              <a:rect l="l" t="t" r="r" b="b"/>
              <a:pathLst>
                <a:path w="2139" h="3832" extrusionOk="0">
                  <a:moveTo>
                    <a:pt x="1425" y="0"/>
                  </a:moveTo>
                  <a:cubicBezTo>
                    <a:pt x="1425" y="0"/>
                    <a:pt x="0" y="1620"/>
                    <a:pt x="1425" y="3832"/>
                  </a:cubicBezTo>
                  <a:cubicBezTo>
                    <a:pt x="1425" y="3832"/>
                    <a:pt x="2138" y="2879"/>
                    <a:pt x="142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4"/>
            <p:cNvSpPr/>
            <p:nvPr/>
          </p:nvSpPr>
          <p:spPr>
            <a:xfrm rot="480708">
              <a:off x="7916449" y="2774807"/>
              <a:ext cx="31147" cy="28801"/>
            </a:xfrm>
            <a:custGeom>
              <a:avLst/>
              <a:gdLst/>
              <a:ahLst/>
              <a:cxnLst/>
              <a:rect l="l" t="t" r="r" b="b"/>
              <a:pathLst>
                <a:path w="1421" h="1314" extrusionOk="0">
                  <a:moveTo>
                    <a:pt x="1" y="1"/>
                  </a:moveTo>
                  <a:cubicBezTo>
                    <a:pt x="1" y="1"/>
                    <a:pt x="193" y="1056"/>
                    <a:pt x="1420" y="1314"/>
                  </a:cubicBezTo>
                  <a:cubicBezTo>
                    <a:pt x="1420" y="1314"/>
                    <a:pt x="1127" y="320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4"/>
            <p:cNvSpPr/>
            <p:nvPr/>
          </p:nvSpPr>
          <p:spPr>
            <a:xfrm rot="480708">
              <a:off x="7568885" y="2474132"/>
              <a:ext cx="77067" cy="69987"/>
            </a:xfrm>
            <a:custGeom>
              <a:avLst/>
              <a:gdLst/>
              <a:ahLst/>
              <a:cxnLst/>
              <a:rect l="l" t="t" r="r" b="b"/>
              <a:pathLst>
                <a:path w="3516" h="3193" extrusionOk="0">
                  <a:moveTo>
                    <a:pt x="3516" y="3192"/>
                  </a:moveTo>
                  <a:cubicBezTo>
                    <a:pt x="3516" y="3192"/>
                    <a:pt x="1328" y="2863"/>
                    <a:pt x="1" y="0"/>
                  </a:cubicBezTo>
                  <a:cubicBezTo>
                    <a:pt x="2" y="0"/>
                    <a:pt x="2311" y="437"/>
                    <a:pt x="3516" y="319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4"/>
            <p:cNvSpPr/>
            <p:nvPr/>
          </p:nvSpPr>
          <p:spPr>
            <a:xfrm rot="480708">
              <a:off x="7280828" y="2896427"/>
              <a:ext cx="948038" cy="350352"/>
            </a:xfrm>
            <a:custGeom>
              <a:avLst/>
              <a:gdLst/>
              <a:ahLst/>
              <a:cxnLst/>
              <a:rect l="l" t="t" r="r" b="b"/>
              <a:pathLst>
                <a:path w="43252" h="15984" extrusionOk="0">
                  <a:moveTo>
                    <a:pt x="1039" y="15261"/>
                  </a:moveTo>
                  <a:lnTo>
                    <a:pt x="0" y="13545"/>
                  </a:lnTo>
                  <a:cubicBezTo>
                    <a:pt x="0" y="13545"/>
                    <a:pt x="6829" y="0"/>
                    <a:pt x="21538" y="0"/>
                  </a:cubicBezTo>
                  <a:cubicBezTo>
                    <a:pt x="37465" y="0"/>
                    <a:pt x="43252" y="14599"/>
                    <a:pt x="43252" y="14599"/>
                  </a:cubicBezTo>
                  <a:lnTo>
                    <a:pt x="41884" y="15983"/>
                  </a:lnTo>
                  <a:cubicBezTo>
                    <a:pt x="41884" y="15983"/>
                    <a:pt x="35585" y="1215"/>
                    <a:pt x="21690" y="1215"/>
                  </a:cubicBezTo>
                  <a:cubicBezTo>
                    <a:pt x="8305" y="1215"/>
                    <a:pt x="1039" y="15261"/>
                    <a:pt x="1039" y="1526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44"/>
          <p:cNvGrpSpPr/>
          <p:nvPr/>
        </p:nvGrpSpPr>
        <p:grpSpPr>
          <a:xfrm>
            <a:off x="1074693" y="2465156"/>
            <a:ext cx="975498" cy="2521678"/>
            <a:chOff x="1074693" y="2465156"/>
            <a:chExt cx="975498" cy="2521678"/>
          </a:xfrm>
        </p:grpSpPr>
        <p:sp>
          <p:nvSpPr>
            <p:cNvPr id="519" name="Google Shape;519;p44"/>
            <p:cNvSpPr/>
            <p:nvPr/>
          </p:nvSpPr>
          <p:spPr>
            <a:xfrm rot="-909607">
              <a:off x="1399049" y="2463966"/>
              <a:ext cx="326786" cy="2524058"/>
            </a:xfrm>
            <a:custGeom>
              <a:avLst/>
              <a:gdLst/>
              <a:ahLst/>
              <a:cxnLst/>
              <a:rect l="l" t="t" r="r" b="b"/>
              <a:pathLst>
                <a:path w="8265" h="63838" extrusionOk="0">
                  <a:moveTo>
                    <a:pt x="7197" y="17444"/>
                  </a:moveTo>
                  <a:lnTo>
                    <a:pt x="8264" y="3504"/>
                  </a:lnTo>
                  <a:lnTo>
                    <a:pt x="7374" y="1126"/>
                  </a:lnTo>
                  <a:cubicBezTo>
                    <a:pt x="6171" y="163"/>
                    <a:pt x="4515" y="0"/>
                    <a:pt x="3148" y="711"/>
                  </a:cubicBezTo>
                  <a:lnTo>
                    <a:pt x="2085" y="1265"/>
                  </a:lnTo>
                  <a:cubicBezTo>
                    <a:pt x="789" y="1938"/>
                    <a:pt x="1" y="3301"/>
                    <a:pt x="59" y="4760"/>
                  </a:cubicBezTo>
                  <a:lnTo>
                    <a:pt x="1474" y="57992"/>
                  </a:lnTo>
                  <a:lnTo>
                    <a:pt x="2374" y="61097"/>
                  </a:lnTo>
                  <a:cubicBezTo>
                    <a:pt x="2435" y="62435"/>
                    <a:pt x="3393" y="63562"/>
                    <a:pt x="4703" y="63838"/>
                  </a:cubicBezTo>
                  <a:lnTo>
                    <a:pt x="6062" y="62991"/>
                  </a:lnTo>
                  <a:lnTo>
                    <a:pt x="7649" y="425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4"/>
            <p:cNvSpPr/>
            <p:nvPr/>
          </p:nvSpPr>
          <p:spPr>
            <a:xfrm rot="-909607">
              <a:off x="1503627" y="3054716"/>
              <a:ext cx="223511" cy="1749973"/>
            </a:xfrm>
            <a:custGeom>
              <a:avLst/>
              <a:gdLst/>
              <a:ahLst/>
              <a:cxnLst/>
              <a:rect l="l" t="t" r="r" b="b"/>
              <a:pathLst>
                <a:path w="5653" h="44260" extrusionOk="0">
                  <a:moveTo>
                    <a:pt x="2032" y="41795"/>
                  </a:moveTo>
                  <a:cubicBezTo>
                    <a:pt x="2032" y="41795"/>
                    <a:pt x="1" y="25023"/>
                    <a:pt x="1305" y="53"/>
                  </a:cubicBezTo>
                  <a:lnTo>
                    <a:pt x="4270" y="1"/>
                  </a:lnTo>
                  <a:cubicBezTo>
                    <a:pt x="4270" y="1"/>
                    <a:pt x="5652" y="21152"/>
                    <a:pt x="4373" y="41754"/>
                  </a:cubicBezTo>
                  <a:cubicBezTo>
                    <a:pt x="4373" y="41754"/>
                    <a:pt x="3557" y="44260"/>
                    <a:pt x="2032" y="417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4"/>
            <p:cNvSpPr/>
            <p:nvPr/>
          </p:nvSpPr>
          <p:spPr>
            <a:xfrm rot="-909607">
              <a:off x="1386642" y="3074498"/>
              <a:ext cx="162740" cy="632418"/>
            </a:xfrm>
            <a:custGeom>
              <a:avLst/>
              <a:gdLst/>
              <a:ahLst/>
              <a:cxnLst/>
              <a:rect l="l" t="t" r="r" b="b"/>
              <a:pathLst>
                <a:path w="4116" h="15995" extrusionOk="0">
                  <a:moveTo>
                    <a:pt x="132" y="15995"/>
                  </a:moveTo>
                  <a:cubicBezTo>
                    <a:pt x="132" y="15995"/>
                    <a:pt x="2342" y="15207"/>
                    <a:pt x="4116" y="15568"/>
                  </a:cubicBezTo>
                  <a:cubicBezTo>
                    <a:pt x="4116" y="15568"/>
                    <a:pt x="3970" y="7193"/>
                    <a:pt x="3534" y="1"/>
                  </a:cubicBezTo>
                  <a:lnTo>
                    <a:pt x="569" y="53"/>
                  </a:lnTo>
                  <a:cubicBezTo>
                    <a:pt x="569" y="53"/>
                    <a:pt x="1" y="8387"/>
                    <a:pt x="132" y="159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4"/>
            <p:cNvSpPr/>
            <p:nvPr/>
          </p:nvSpPr>
          <p:spPr>
            <a:xfrm rot="-909607">
              <a:off x="1226190" y="2605754"/>
              <a:ext cx="185673" cy="491028"/>
            </a:xfrm>
            <a:custGeom>
              <a:avLst/>
              <a:gdLst/>
              <a:ahLst/>
              <a:cxnLst/>
              <a:rect l="l" t="t" r="r" b="b"/>
              <a:pathLst>
                <a:path w="4696" h="12419" extrusionOk="0">
                  <a:moveTo>
                    <a:pt x="928" y="12419"/>
                  </a:moveTo>
                  <a:lnTo>
                    <a:pt x="1" y="117"/>
                  </a:lnTo>
                  <a:lnTo>
                    <a:pt x="812" y="1"/>
                  </a:lnTo>
                  <a:lnTo>
                    <a:pt x="1344" y="9962"/>
                  </a:lnTo>
                  <a:lnTo>
                    <a:pt x="1075" y="9"/>
                  </a:lnTo>
                  <a:lnTo>
                    <a:pt x="4695" y="168"/>
                  </a:lnTo>
                  <a:lnTo>
                    <a:pt x="3893" y="123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4"/>
            <p:cNvSpPr/>
            <p:nvPr/>
          </p:nvSpPr>
          <p:spPr>
            <a:xfrm rot="-909607">
              <a:off x="1308668" y="2968534"/>
              <a:ext cx="122372" cy="121146"/>
            </a:xfrm>
            <a:custGeom>
              <a:avLst/>
              <a:gdLst/>
              <a:ahLst/>
              <a:cxnLst/>
              <a:rect l="l" t="t" r="r" b="b"/>
              <a:pathLst>
                <a:path w="3095" h="3064" extrusionOk="0">
                  <a:moveTo>
                    <a:pt x="1" y="2268"/>
                  </a:moveTo>
                  <a:cubicBezTo>
                    <a:pt x="1" y="2268"/>
                    <a:pt x="327" y="2868"/>
                    <a:pt x="523" y="2866"/>
                  </a:cubicBezTo>
                  <a:cubicBezTo>
                    <a:pt x="721" y="2862"/>
                    <a:pt x="474" y="1"/>
                    <a:pt x="474" y="1"/>
                  </a:cubicBezTo>
                  <a:cubicBezTo>
                    <a:pt x="474" y="1"/>
                    <a:pt x="693" y="2289"/>
                    <a:pt x="1004" y="2625"/>
                  </a:cubicBezTo>
                  <a:cubicBezTo>
                    <a:pt x="1315" y="2959"/>
                    <a:pt x="3094" y="2017"/>
                    <a:pt x="3094" y="2017"/>
                  </a:cubicBezTo>
                  <a:lnTo>
                    <a:pt x="3028" y="3012"/>
                  </a:lnTo>
                  <a:lnTo>
                    <a:pt x="64" y="306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4"/>
            <p:cNvSpPr/>
            <p:nvPr/>
          </p:nvSpPr>
          <p:spPr>
            <a:xfrm rot="-909607">
              <a:off x="1208980" y="2608361"/>
              <a:ext cx="143169" cy="39380"/>
            </a:xfrm>
            <a:custGeom>
              <a:avLst/>
              <a:gdLst/>
              <a:ahLst/>
              <a:cxnLst/>
              <a:rect l="l" t="t" r="r" b="b"/>
              <a:pathLst>
                <a:path w="3621" h="996" extrusionOk="0">
                  <a:moveTo>
                    <a:pt x="0" y="1"/>
                  </a:moveTo>
                  <a:cubicBezTo>
                    <a:pt x="0" y="1"/>
                    <a:pt x="1281" y="996"/>
                    <a:pt x="3620" y="16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4"/>
            <p:cNvSpPr/>
            <p:nvPr/>
          </p:nvSpPr>
          <p:spPr>
            <a:xfrm rot="-909607">
              <a:off x="1167898" y="2633947"/>
              <a:ext cx="32105" cy="24791"/>
            </a:xfrm>
            <a:custGeom>
              <a:avLst/>
              <a:gdLst/>
              <a:ahLst/>
              <a:cxnLst/>
              <a:rect l="l" t="t" r="r" b="b"/>
              <a:pathLst>
                <a:path w="812" h="627" extrusionOk="0">
                  <a:moveTo>
                    <a:pt x="1" y="117"/>
                  </a:moveTo>
                  <a:cubicBezTo>
                    <a:pt x="1" y="117"/>
                    <a:pt x="655" y="627"/>
                    <a:pt x="81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4"/>
            <p:cNvSpPr/>
            <p:nvPr/>
          </p:nvSpPr>
          <p:spPr>
            <a:xfrm rot="-909607">
              <a:off x="1337382" y="2600698"/>
              <a:ext cx="27716" cy="415233"/>
            </a:xfrm>
            <a:custGeom>
              <a:avLst/>
              <a:gdLst/>
              <a:ahLst/>
              <a:cxnLst/>
              <a:rect l="l" t="t" r="r" b="b"/>
              <a:pathLst>
                <a:path w="701" h="10502" extrusionOk="0">
                  <a:moveTo>
                    <a:pt x="546" y="322"/>
                  </a:moveTo>
                  <a:lnTo>
                    <a:pt x="0" y="10502"/>
                  </a:lnTo>
                  <a:lnTo>
                    <a:pt x="701" y="297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4"/>
            <p:cNvSpPr/>
            <p:nvPr/>
          </p:nvSpPr>
          <p:spPr>
            <a:xfrm rot="-909607">
              <a:off x="1371598" y="2593611"/>
              <a:ext cx="22062" cy="439312"/>
            </a:xfrm>
            <a:custGeom>
              <a:avLst/>
              <a:gdLst/>
              <a:ahLst/>
              <a:cxnLst/>
              <a:rect l="l" t="t" r="r" b="b"/>
              <a:pathLst>
                <a:path w="558" h="11111" extrusionOk="0">
                  <a:moveTo>
                    <a:pt x="358" y="1"/>
                  </a:moveTo>
                  <a:lnTo>
                    <a:pt x="557" y="109"/>
                  </a:lnTo>
                  <a:lnTo>
                    <a:pt x="0" y="11111"/>
                  </a:lnTo>
                  <a:lnTo>
                    <a:pt x="523" y="12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4"/>
            <p:cNvSpPr/>
            <p:nvPr/>
          </p:nvSpPr>
          <p:spPr>
            <a:xfrm rot="-909607">
              <a:off x="1386642" y="3074498"/>
              <a:ext cx="162740" cy="632418"/>
            </a:xfrm>
            <a:custGeom>
              <a:avLst/>
              <a:gdLst/>
              <a:ahLst/>
              <a:cxnLst/>
              <a:rect l="l" t="t" r="r" b="b"/>
              <a:pathLst>
                <a:path w="4116" h="15995" extrusionOk="0">
                  <a:moveTo>
                    <a:pt x="132" y="15995"/>
                  </a:moveTo>
                  <a:cubicBezTo>
                    <a:pt x="132" y="15995"/>
                    <a:pt x="2342" y="15207"/>
                    <a:pt x="4116" y="15568"/>
                  </a:cubicBezTo>
                  <a:cubicBezTo>
                    <a:pt x="4116" y="15568"/>
                    <a:pt x="3970" y="7193"/>
                    <a:pt x="3534" y="1"/>
                  </a:cubicBezTo>
                  <a:lnTo>
                    <a:pt x="569" y="53"/>
                  </a:lnTo>
                  <a:cubicBezTo>
                    <a:pt x="569" y="53"/>
                    <a:pt x="1" y="8387"/>
                    <a:pt x="132" y="15995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4"/>
            <p:cNvSpPr/>
            <p:nvPr/>
          </p:nvSpPr>
          <p:spPr>
            <a:xfrm rot="-909607">
              <a:off x="1378308" y="2588549"/>
              <a:ext cx="66267" cy="487035"/>
            </a:xfrm>
            <a:custGeom>
              <a:avLst/>
              <a:gdLst/>
              <a:ahLst/>
              <a:cxnLst/>
              <a:rect l="l" t="t" r="r" b="b"/>
              <a:pathLst>
                <a:path w="1676" h="12318" extrusionOk="0">
                  <a:moveTo>
                    <a:pt x="0" y="12174"/>
                  </a:moveTo>
                  <a:lnTo>
                    <a:pt x="1437" y="6"/>
                  </a:lnTo>
                  <a:lnTo>
                    <a:pt x="1676" y="1"/>
                  </a:lnTo>
                  <a:lnTo>
                    <a:pt x="10" y="123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4"/>
            <p:cNvSpPr/>
            <p:nvPr/>
          </p:nvSpPr>
          <p:spPr>
            <a:xfrm rot="-909607">
              <a:off x="1565491" y="3057118"/>
              <a:ext cx="97937" cy="1523971"/>
            </a:xfrm>
            <a:custGeom>
              <a:avLst/>
              <a:gdLst/>
              <a:ahLst/>
              <a:cxnLst/>
              <a:rect l="l" t="t" r="r" b="b"/>
              <a:pathLst>
                <a:path w="2477" h="38544" extrusionOk="0">
                  <a:moveTo>
                    <a:pt x="2291" y="19254"/>
                  </a:moveTo>
                  <a:cubicBezTo>
                    <a:pt x="2476" y="29892"/>
                    <a:pt x="2155" y="38523"/>
                    <a:pt x="1573" y="38534"/>
                  </a:cubicBezTo>
                  <a:cubicBezTo>
                    <a:pt x="992" y="38543"/>
                    <a:pt x="371" y="29929"/>
                    <a:pt x="187" y="19291"/>
                  </a:cubicBezTo>
                  <a:cubicBezTo>
                    <a:pt x="1" y="8653"/>
                    <a:pt x="322" y="21"/>
                    <a:pt x="903" y="11"/>
                  </a:cubicBezTo>
                  <a:cubicBezTo>
                    <a:pt x="1485" y="1"/>
                    <a:pt x="2105" y="8616"/>
                    <a:pt x="2291" y="19254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4"/>
            <p:cNvSpPr/>
            <p:nvPr/>
          </p:nvSpPr>
          <p:spPr>
            <a:xfrm rot="-909607">
              <a:off x="1226190" y="2605754"/>
              <a:ext cx="185673" cy="491028"/>
            </a:xfrm>
            <a:custGeom>
              <a:avLst/>
              <a:gdLst/>
              <a:ahLst/>
              <a:cxnLst/>
              <a:rect l="l" t="t" r="r" b="b"/>
              <a:pathLst>
                <a:path w="4696" h="12419" extrusionOk="0">
                  <a:moveTo>
                    <a:pt x="928" y="12419"/>
                  </a:moveTo>
                  <a:lnTo>
                    <a:pt x="1" y="117"/>
                  </a:lnTo>
                  <a:lnTo>
                    <a:pt x="812" y="1"/>
                  </a:lnTo>
                  <a:lnTo>
                    <a:pt x="1344" y="9962"/>
                  </a:lnTo>
                  <a:lnTo>
                    <a:pt x="1075" y="9"/>
                  </a:lnTo>
                  <a:lnTo>
                    <a:pt x="4695" y="168"/>
                  </a:lnTo>
                  <a:lnTo>
                    <a:pt x="3893" y="12367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4"/>
            <p:cNvSpPr/>
            <p:nvPr/>
          </p:nvSpPr>
          <p:spPr>
            <a:xfrm rot="-909607">
              <a:off x="1371598" y="2593611"/>
              <a:ext cx="22062" cy="439312"/>
            </a:xfrm>
            <a:custGeom>
              <a:avLst/>
              <a:gdLst/>
              <a:ahLst/>
              <a:cxnLst/>
              <a:rect l="l" t="t" r="r" b="b"/>
              <a:pathLst>
                <a:path w="558" h="11111" extrusionOk="0">
                  <a:moveTo>
                    <a:pt x="358" y="1"/>
                  </a:moveTo>
                  <a:lnTo>
                    <a:pt x="557" y="109"/>
                  </a:lnTo>
                  <a:lnTo>
                    <a:pt x="0" y="11111"/>
                  </a:lnTo>
                  <a:lnTo>
                    <a:pt x="523" y="12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4"/>
            <p:cNvSpPr/>
            <p:nvPr/>
          </p:nvSpPr>
          <p:spPr>
            <a:xfrm rot="-909607">
              <a:off x="1378308" y="2588549"/>
              <a:ext cx="66267" cy="487035"/>
            </a:xfrm>
            <a:custGeom>
              <a:avLst/>
              <a:gdLst/>
              <a:ahLst/>
              <a:cxnLst/>
              <a:rect l="l" t="t" r="r" b="b"/>
              <a:pathLst>
                <a:path w="1676" h="12318" extrusionOk="0">
                  <a:moveTo>
                    <a:pt x="0" y="12174"/>
                  </a:moveTo>
                  <a:lnTo>
                    <a:pt x="1437" y="6"/>
                  </a:lnTo>
                  <a:lnTo>
                    <a:pt x="1676" y="1"/>
                  </a:lnTo>
                  <a:lnTo>
                    <a:pt x="10" y="12317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44"/>
          <p:cNvGrpSpPr/>
          <p:nvPr/>
        </p:nvGrpSpPr>
        <p:grpSpPr>
          <a:xfrm rot="-237302">
            <a:off x="6778058" y="2901518"/>
            <a:ext cx="2058377" cy="2096091"/>
            <a:chOff x="1237575" y="238125"/>
            <a:chExt cx="5143975" cy="5238225"/>
          </a:xfrm>
        </p:grpSpPr>
        <p:sp>
          <p:nvSpPr>
            <p:cNvPr id="535" name="Google Shape;535;p44"/>
            <p:cNvSpPr/>
            <p:nvPr/>
          </p:nvSpPr>
          <p:spPr>
            <a:xfrm>
              <a:off x="1237575" y="238125"/>
              <a:ext cx="5143975" cy="5238225"/>
            </a:xfrm>
            <a:custGeom>
              <a:avLst/>
              <a:gdLst/>
              <a:ahLst/>
              <a:cxnLst/>
              <a:rect l="l" t="t" r="r" b="b"/>
              <a:pathLst>
                <a:path w="205759" h="209529" extrusionOk="0">
                  <a:moveTo>
                    <a:pt x="188460" y="0"/>
                  </a:moveTo>
                  <a:lnTo>
                    <a:pt x="0" y="113028"/>
                  </a:lnTo>
                  <a:lnTo>
                    <a:pt x="54153" y="209528"/>
                  </a:lnTo>
                  <a:lnTo>
                    <a:pt x="65411" y="209528"/>
                  </a:lnTo>
                  <a:lnTo>
                    <a:pt x="205758" y="5358"/>
                  </a:lnTo>
                  <a:lnTo>
                    <a:pt x="1884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4"/>
            <p:cNvSpPr/>
            <p:nvPr/>
          </p:nvSpPr>
          <p:spPr>
            <a:xfrm>
              <a:off x="1448725" y="405400"/>
              <a:ext cx="4644350" cy="4901675"/>
            </a:xfrm>
            <a:custGeom>
              <a:avLst/>
              <a:gdLst/>
              <a:ahLst/>
              <a:cxnLst/>
              <a:rect l="l" t="t" r="r" b="b"/>
              <a:pathLst>
                <a:path w="185774" h="196067" extrusionOk="0">
                  <a:moveTo>
                    <a:pt x="1" y="109691"/>
                  </a:moveTo>
                  <a:lnTo>
                    <a:pt x="50386" y="196067"/>
                  </a:lnTo>
                  <a:lnTo>
                    <a:pt x="185773" y="1"/>
                  </a:lnTo>
                  <a:close/>
                  <a:moveTo>
                    <a:pt x="39871" y="112364"/>
                  </a:moveTo>
                  <a:lnTo>
                    <a:pt x="114710" y="63267"/>
                  </a:lnTo>
                  <a:lnTo>
                    <a:pt x="57135" y="14196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4"/>
            <p:cNvSpPr/>
            <p:nvPr/>
          </p:nvSpPr>
          <p:spPr>
            <a:xfrm>
              <a:off x="2708375" y="405400"/>
              <a:ext cx="3435525" cy="4911600"/>
            </a:xfrm>
            <a:custGeom>
              <a:avLst/>
              <a:gdLst/>
              <a:ahLst/>
              <a:cxnLst/>
              <a:rect l="l" t="t" r="r" b="b"/>
              <a:pathLst>
                <a:path w="137421" h="196464" extrusionOk="0">
                  <a:moveTo>
                    <a:pt x="135387" y="1"/>
                  </a:moveTo>
                  <a:lnTo>
                    <a:pt x="0" y="196066"/>
                  </a:lnTo>
                  <a:lnTo>
                    <a:pt x="981" y="196464"/>
                  </a:lnTo>
                  <a:lnTo>
                    <a:pt x="137421" y="1632"/>
                  </a:lnTo>
                  <a:lnTo>
                    <a:pt x="1353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4"/>
            <p:cNvSpPr/>
            <p:nvPr/>
          </p:nvSpPr>
          <p:spPr>
            <a:xfrm>
              <a:off x="2416275" y="1987075"/>
              <a:ext cx="1900200" cy="1967375"/>
            </a:xfrm>
            <a:custGeom>
              <a:avLst/>
              <a:gdLst/>
              <a:ahLst/>
              <a:cxnLst/>
              <a:rect l="l" t="t" r="r" b="b"/>
              <a:pathLst>
                <a:path w="76008" h="78695" extrusionOk="0">
                  <a:moveTo>
                    <a:pt x="76008" y="0"/>
                  </a:moveTo>
                  <a:lnTo>
                    <a:pt x="1" y="47092"/>
                  </a:lnTo>
                  <a:lnTo>
                    <a:pt x="18435" y="78695"/>
                  </a:lnTo>
                  <a:lnTo>
                    <a:pt x="19771" y="76859"/>
                  </a:lnTo>
                  <a:lnTo>
                    <a:pt x="2063" y="48511"/>
                  </a:lnTo>
                  <a:lnTo>
                    <a:pt x="72855" y="4311"/>
                  </a:lnTo>
                  <a:lnTo>
                    <a:pt x="76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4"/>
            <p:cNvSpPr/>
            <p:nvPr/>
          </p:nvSpPr>
          <p:spPr>
            <a:xfrm>
              <a:off x="2708375" y="405400"/>
              <a:ext cx="3384700" cy="4901650"/>
            </a:xfrm>
            <a:custGeom>
              <a:avLst/>
              <a:gdLst/>
              <a:ahLst/>
              <a:cxnLst/>
              <a:rect l="l" t="t" r="r" b="b"/>
              <a:pathLst>
                <a:path w="135388" h="196066" extrusionOk="0">
                  <a:moveTo>
                    <a:pt x="135387" y="1"/>
                  </a:moveTo>
                  <a:lnTo>
                    <a:pt x="64324" y="63267"/>
                  </a:lnTo>
                  <a:lnTo>
                    <a:pt x="6751" y="141962"/>
                  </a:lnTo>
                  <a:lnTo>
                    <a:pt x="0" y="196066"/>
                  </a:lnTo>
                  <a:lnTo>
                    <a:pt x="0" y="196066"/>
                  </a:lnTo>
                  <a:lnTo>
                    <a:pt x="135387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4"/>
            <p:cNvSpPr/>
            <p:nvPr/>
          </p:nvSpPr>
          <p:spPr>
            <a:xfrm>
              <a:off x="1448725" y="3147650"/>
              <a:ext cx="1428425" cy="2159400"/>
            </a:xfrm>
            <a:custGeom>
              <a:avLst/>
              <a:gdLst/>
              <a:ahLst/>
              <a:cxnLst/>
              <a:rect l="l" t="t" r="r" b="b"/>
              <a:pathLst>
                <a:path w="57137" h="86376" extrusionOk="0">
                  <a:moveTo>
                    <a:pt x="1" y="1"/>
                  </a:moveTo>
                  <a:lnTo>
                    <a:pt x="50386" y="86376"/>
                  </a:lnTo>
                  <a:lnTo>
                    <a:pt x="57137" y="32272"/>
                  </a:lnTo>
                  <a:lnTo>
                    <a:pt x="38703" y="669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4"/>
            <p:cNvSpPr/>
            <p:nvPr/>
          </p:nvSpPr>
          <p:spPr>
            <a:xfrm>
              <a:off x="3737500" y="1047250"/>
              <a:ext cx="1269775" cy="1338900"/>
            </a:xfrm>
            <a:custGeom>
              <a:avLst/>
              <a:gdLst/>
              <a:ahLst/>
              <a:cxnLst/>
              <a:rect l="l" t="t" r="r" b="b"/>
              <a:pathLst>
                <a:path w="50791" h="53556" extrusionOk="0">
                  <a:moveTo>
                    <a:pt x="50791" y="1"/>
                  </a:moveTo>
                  <a:lnTo>
                    <a:pt x="46612" y="2438"/>
                  </a:lnTo>
                  <a:lnTo>
                    <a:pt x="0" y="51596"/>
                  </a:lnTo>
                  <a:lnTo>
                    <a:pt x="1143" y="53556"/>
                  </a:lnTo>
                  <a:lnTo>
                    <a:pt x="13030" y="46306"/>
                  </a:lnTo>
                  <a:lnTo>
                    <a:pt x="12833" y="43642"/>
                  </a:lnTo>
                  <a:lnTo>
                    <a:pt x="50791" y="1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4"/>
            <p:cNvSpPr/>
            <p:nvPr/>
          </p:nvSpPr>
          <p:spPr>
            <a:xfrm>
              <a:off x="3569250" y="1355650"/>
              <a:ext cx="909350" cy="1133525"/>
            </a:xfrm>
            <a:custGeom>
              <a:avLst/>
              <a:gdLst/>
              <a:ahLst/>
              <a:cxnLst/>
              <a:rect l="l" t="t" r="r" b="b"/>
              <a:pathLst>
                <a:path w="36374" h="45341" extrusionOk="0">
                  <a:moveTo>
                    <a:pt x="36373" y="1"/>
                  </a:moveTo>
                  <a:lnTo>
                    <a:pt x="31260" y="3141"/>
                  </a:lnTo>
                  <a:lnTo>
                    <a:pt x="0" y="43432"/>
                  </a:lnTo>
                  <a:lnTo>
                    <a:pt x="1114" y="45341"/>
                  </a:lnTo>
                  <a:lnTo>
                    <a:pt x="4481" y="43286"/>
                  </a:lnTo>
                  <a:lnTo>
                    <a:pt x="3859" y="41041"/>
                  </a:lnTo>
                  <a:lnTo>
                    <a:pt x="36373" y="1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4"/>
            <p:cNvSpPr/>
            <p:nvPr/>
          </p:nvSpPr>
          <p:spPr>
            <a:xfrm>
              <a:off x="3481875" y="1598325"/>
              <a:ext cx="590850" cy="926375"/>
            </a:xfrm>
            <a:custGeom>
              <a:avLst/>
              <a:gdLst/>
              <a:ahLst/>
              <a:cxnLst/>
              <a:rect l="l" t="t" r="r" b="b"/>
              <a:pathLst>
                <a:path w="23634" h="37055" extrusionOk="0">
                  <a:moveTo>
                    <a:pt x="23634" y="1"/>
                  </a:moveTo>
                  <a:lnTo>
                    <a:pt x="22245" y="821"/>
                  </a:lnTo>
                  <a:lnTo>
                    <a:pt x="0" y="35890"/>
                  </a:lnTo>
                  <a:lnTo>
                    <a:pt x="1867" y="37055"/>
                  </a:lnTo>
                  <a:lnTo>
                    <a:pt x="2718" y="36786"/>
                  </a:lnTo>
                  <a:lnTo>
                    <a:pt x="1371" y="35042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4"/>
            <p:cNvSpPr/>
            <p:nvPr/>
          </p:nvSpPr>
          <p:spPr>
            <a:xfrm>
              <a:off x="3857250" y="1528925"/>
              <a:ext cx="1475275" cy="1091750"/>
            </a:xfrm>
            <a:custGeom>
              <a:avLst/>
              <a:gdLst/>
              <a:ahLst/>
              <a:cxnLst/>
              <a:rect l="l" t="t" r="r" b="b"/>
              <a:pathLst>
                <a:path w="59011" h="43670" extrusionOk="0">
                  <a:moveTo>
                    <a:pt x="58400" y="0"/>
                  </a:moveTo>
                  <a:cubicBezTo>
                    <a:pt x="30031" y="10187"/>
                    <a:pt x="3188" y="39290"/>
                    <a:pt x="3188" y="39290"/>
                  </a:cubicBezTo>
                  <a:lnTo>
                    <a:pt x="0" y="43669"/>
                  </a:lnTo>
                  <a:cubicBezTo>
                    <a:pt x="31814" y="11181"/>
                    <a:pt x="55141" y="4720"/>
                    <a:pt x="55141" y="4720"/>
                  </a:cubicBezTo>
                  <a:lnTo>
                    <a:pt x="56363" y="6816"/>
                  </a:lnTo>
                  <a:lnTo>
                    <a:pt x="59011" y="3036"/>
                  </a:lnTo>
                  <a:lnTo>
                    <a:pt x="58400" y="0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4"/>
            <p:cNvSpPr/>
            <p:nvPr/>
          </p:nvSpPr>
          <p:spPr>
            <a:xfrm>
              <a:off x="3320150" y="2773500"/>
              <a:ext cx="1044950" cy="644025"/>
            </a:xfrm>
            <a:custGeom>
              <a:avLst/>
              <a:gdLst/>
              <a:ahLst/>
              <a:cxnLst/>
              <a:rect l="l" t="t" r="r" b="b"/>
              <a:pathLst>
                <a:path w="41798" h="25761" extrusionOk="0">
                  <a:moveTo>
                    <a:pt x="31708" y="0"/>
                  </a:moveTo>
                  <a:cubicBezTo>
                    <a:pt x="21280" y="0"/>
                    <a:pt x="9094" y="10667"/>
                    <a:pt x="9094" y="10667"/>
                  </a:cubicBezTo>
                  <a:lnTo>
                    <a:pt x="0" y="23162"/>
                  </a:lnTo>
                  <a:cubicBezTo>
                    <a:pt x="7177" y="19241"/>
                    <a:pt x="12807" y="17938"/>
                    <a:pt x="17121" y="17938"/>
                  </a:cubicBezTo>
                  <a:cubicBezTo>
                    <a:pt x="25673" y="17938"/>
                    <a:pt x="29052" y="23059"/>
                    <a:pt x="29052" y="23059"/>
                  </a:cubicBezTo>
                  <a:lnTo>
                    <a:pt x="29717" y="25760"/>
                  </a:lnTo>
                  <a:lnTo>
                    <a:pt x="41047" y="9581"/>
                  </a:lnTo>
                  <a:lnTo>
                    <a:pt x="41797" y="5373"/>
                  </a:lnTo>
                  <a:cubicBezTo>
                    <a:pt x="39132" y="1439"/>
                    <a:pt x="35539" y="0"/>
                    <a:pt x="31708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4"/>
            <p:cNvSpPr/>
            <p:nvPr/>
          </p:nvSpPr>
          <p:spPr>
            <a:xfrm>
              <a:off x="3188450" y="3300300"/>
              <a:ext cx="844375" cy="233150"/>
            </a:xfrm>
            <a:custGeom>
              <a:avLst/>
              <a:gdLst/>
              <a:ahLst/>
              <a:cxnLst/>
              <a:rect l="l" t="t" r="r" b="b"/>
              <a:pathLst>
                <a:path w="33775" h="9326" extrusionOk="0">
                  <a:moveTo>
                    <a:pt x="23186" y="0"/>
                  </a:moveTo>
                  <a:cubicBezTo>
                    <a:pt x="13067" y="0"/>
                    <a:pt x="1448" y="7336"/>
                    <a:pt x="1448" y="7336"/>
                  </a:cubicBezTo>
                  <a:lnTo>
                    <a:pt x="0" y="9326"/>
                  </a:lnTo>
                  <a:cubicBezTo>
                    <a:pt x="9678" y="2998"/>
                    <a:pt x="16915" y="1133"/>
                    <a:pt x="22085" y="1133"/>
                  </a:cubicBezTo>
                  <a:cubicBezTo>
                    <a:pt x="29513" y="1133"/>
                    <a:pt x="32674" y="4983"/>
                    <a:pt x="32674" y="4983"/>
                  </a:cubicBezTo>
                  <a:lnTo>
                    <a:pt x="32312" y="8504"/>
                  </a:lnTo>
                  <a:lnTo>
                    <a:pt x="32312" y="8504"/>
                  </a:lnTo>
                  <a:lnTo>
                    <a:pt x="33775" y="6417"/>
                  </a:lnTo>
                  <a:lnTo>
                    <a:pt x="33422" y="4059"/>
                  </a:lnTo>
                  <a:cubicBezTo>
                    <a:pt x="30723" y="1078"/>
                    <a:pt x="27065" y="0"/>
                    <a:pt x="23186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4"/>
            <p:cNvSpPr/>
            <p:nvPr/>
          </p:nvSpPr>
          <p:spPr>
            <a:xfrm>
              <a:off x="2901175" y="3874100"/>
              <a:ext cx="259725" cy="925750"/>
            </a:xfrm>
            <a:custGeom>
              <a:avLst/>
              <a:gdLst/>
              <a:ahLst/>
              <a:cxnLst/>
              <a:rect l="l" t="t" r="r" b="b"/>
              <a:pathLst>
                <a:path w="10389" h="37030" extrusionOk="0">
                  <a:moveTo>
                    <a:pt x="1567" y="0"/>
                  </a:moveTo>
                  <a:lnTo>
                    <a:pt x="0" y="2184"/>
                  </a:lnTo>
                  <a:lnTo>
                    <a:pt x="7087" y="35886"/>
                  </a:lnTo>
                  <a:lnTo>
                    <a:pt x="7755" y="37029"/>
                  </a:lnTo>
                  <a:lnTo>
                    <a:pt x="10389" y="33268"/>
                  </a:lnTo>
                  <a:lnTo>
                    <a:pt x="10235" y="31328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4"/>
            <p:cNvSpPr/>
            <p:nvPr/>
          </p:nvSpPr>
          <p:spPr>
            <a:xfrm>
              <a:off x="2146425" y="3811475"/>
              <a:ext cx="726450" cy="552725"/>
            </a:xfrm>
            <a:custGeom>
              <a:avLst/>
              <a:gdLst/>
              <a:ahLst/>
              <a:cxnLst/>
              <a:rect l="l" t="t" r="r" b="b"/>
              <a:pathLst>
                <a:path w="29058" h="22109" extrusionOk="0">
                  <a:moveTo>
                    <a:pt x="25616" y="0"/>
                  </a:moveTo>
                  <a:cubicBezTo>
                    <a:pt x="12750" y="42"/>
                    <a:pt x="1" y="21290"/>
                    <a:pt x="1" y="21290"/>
                  </a:cubicBezTo>
                  <a:lnTo>
                    <a:pt x="479" y="22108"/>
                  </a:lnTo>
                  <a:cubicBezTo>
                    <a:pt x="10697" y="2861"/>
                    <a:pt x="26055" y="754"/>
                    <a:pt x="26055" y="754"/>
                  </a:cubicBezTo>
                  <a:lnTo>
                    <a:pt x="29057" y="1467"/>
                  </a:lnTo>
                  <a:lnTo>
                    <a:pt x="28498" y="510"/>
                  </a:lnTo>
                  <a:lnTo>
                    <a:pt x="25616" y="0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4"/>
            <p:cNvSpPr/>
            <p:nvPr/>
          </p:nvSpPr>
          <p:spPr>
            <a:xfrm>
              <a:off x="1917900" y="3548425"/>
              <a:ext cx="915175" cy="633250"/>
            </a:xfrm>
            <a:custGeom>
              <a:avLst/>
              <a:gdLst/>
              <a:ahLst/>
              <a:cxnLst/>
              <a:rect l="l" t="t" r="r" b="b"/>
              <a:pathLst>
                <a:path w="36607" h="25330" extrusionOk="0">
                  <a:moveTo>
                    <a:pt x="28619" y="1"/>
                  </a:moveTo>
                  <a:cubicBezTo>
                    <a:pt x="21126" y="1570"/>
                    <a:pt x="0" y="16140"/>
                    <a:pt x="0" y="16140"/>
                  </a:cubicBezTo>
                  <a:lnTo>
                    <a:pt x="5360" y="25330"/>
                  </a:lnTo>
                  <a:cubicBezTo>
                    <a:pt x="15768" y="15790"/>
                    <a:pt x="32995" y="7504"/>
                    <a:pt x="32995" y="7504"/>
                  </a:cubicBezTo>
                  <a:lnTo>
                    <a:pt x="36607" y="9443"/>
                  </a:lnTo>
                  <a:lnTo>
                    <a:pt x="31347" y="1022"/>
                  </a:lnTo>
                  <a:lnTo>
                    <a:pt x="28619" y="1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4"/>
            <p:cNvSpPr/>
            <p:nvPr/>
          </p:nvSpPr>
          <p:spPr>
            <a:xfrm>
              <a:off x="1834100" y="3341850"/>
              <a:ext cx="757325" cy="505625"/>
            </a:xfrm>
            <a:custGeom>
              <a:avLst/>
              <a:gdLst/>
              <a:ahLst/>
              <a:cxnLst/>
              <a:rect l="l" t="t" r="r" b="b"/>
              <a:pathLst>
                <a:path w="30293" h="20225" extrusionOk="0">
                  <a:moveTo>
                    <a:pt x="27150" y="1"/>
                  </a:moveTo>
                  <a:lnTo>
                    <a:pt x="0" y="18658"/>
                  </a:lnTo>
                  <a:lnTo>
                    <a:pt x="915" y="20225"/>
                  </a:lnTo>
                  <a:lnTo>
                    <a:pt x="27705" y="951"/>
                  </a:lnTo>
                  <a:lnTo>
                    <a:pt x="30292" y="2232"/>
                  </a:lnTo>
                  <a:lnTo>
                    <a:pt x="29190" y="466"/>
                  </a:lnTo>
                  <a:lnTo>
                    <a:pt x="27150" y="1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4"/>
            <p:cNvSpPr/>
            <p:nvPr/>
          </p:nvSpPr>
          <p:spPr>
            <a:xfrm>
              <a:off x="1669250" y="2993850"/>
              <a:ext cx="132450" cy="218025"/>
            </a:xfrm>
            <a:custGeom>
              <a:avLst/>
              <a:gdLst/>
              <a:ahLst/>
              <a:cxnLst/>
              <a:rect l="l" t="t" r="r" b="b"/>
              <a:pathLst>
                <a:path w="5298" h="8721" extrusionOk="0">
                  <a:moveTo>
                    <a:pt x="343" y="0"/>
                  </a:moveTo>
                  <a:lnTo>
                    <a:pt x="0" y="201"/>
                  </a:lnTo>
                  <a:lnTo>
                    <a:pt x="4953" y="8721"/>
                  </a:lnTo>
                  <a:lnTo>
                    <a:pt x="5298" y="8521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4"/>
            <p:cNvSpPr/>
            <p:nvPr/>
          </p:nvSpPr>
          <p:spPr>
            <a:xfrm>
              <a:off x="1823450" y="2922400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7" y="1"/>
                  </a:moveTo>
                  <a:lnTo>
                    <a:pt x="1" y="203"/>
                  </a:lnTo>
                  <a:lnTo>
                    <a:pt x="2676" y="4788"/>
                  </a:lnTo>
                  <a:lnTo>
                    <a:pt x="3020" y="4586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4"/>
            <p:cNvSpPr/>
            <p:nvPr/>
          </p:nvSpPr>
          <p:spPr>
            <a:xfrm>
              <a:off x="1960300" y="2842375"/>
              <a:ext cx="75525" cy="119675"/>
            </a:xfrm>
            <a:custGeom>
              <a:avLst/>
              <a:gdLst/>
              <a:ahLst/>
              <a:cxnLst/>
              <a:rect l="l" t="t" r="r" b="b"/>
              <a:pathLst>
                <a:path w="3021" h="4787" extrusionOk="0">
                  <a:moveTo>
                    <a:pt x="345" y="1"/>
                  </a:moveTo>
                  <a:lnTo>
                    <a:pt x="0" y="203"/>
                  </a:lnTo>
                  <a:lnTo>
                    <a:pt x="2674" y="4787"/>
                  </a:lnTo>
                  <a:lnTo>
                    <a:pt x="3020" y="4585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4"/>
            <p:cNvSpPr/>
            <p:nvPr/>
          </p:nvSpPr>
          <p:spPr>
            <a:xfrm>
              <a:off x="2088525" y="2767550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6" y="0"/>
                  </a:moveTo>
                  <a:lnTo>
                    <a:pt x="0" y="202"/>
                  </a:lnTo>
                  <a:lnTo>
                    <a:pt x="2675" y="4787"/>
                  </a:lnTo>
                  <a:lnTo>
                    <a:pt x="3020" y="4585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4"/>
            <p:cNvSpPr/>
            <p:nvPr/>
          </p:nvSpPr>
          <p:spPr>
            <a:xfrm>
              <a:off x="2247575" y="2674775"/>
              <a:ext cx="133500" cy="219025"/>
            </a:xfrm>
            <a:custGeom>
              <a:avLst/>
              <a:gdLst/>
              <a:ahLst/>
              <a:cxnLst/>
              <a:rect l="l" t="t" r="r" b="b"/>
              <a:pathLst>
                <a:path w="5340" h="8761" extrusionOk="0">
                  <a:moveTo>
                    <a:pt x="347" y="1"/>
                  </a:moveTo>
                  <a:lnTo>
                    <a:pt x="1" y="203"/>
                  </a:lnTo>
                  <a:lnTo>
                    <a:pt x="4994" y="8761"/>
                  </a:lnTo>
                  <a:lnTo>
                    <a:pt x="5340" y="8559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4"/>
            <p:cNvSpPr/>
            <p:nvPr/>
          </p:nvSpPr>
          <p:spPr>
            <a:xfrm>
              <a:off x="2384000" y="2595300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7" y="1"/>
                  </a:moveTo>
                  <a:lnTo>
                    <a:pt x="1" y="202"/>
                  </a:lnTo>
                  <a:lnTo>
                    <a:pt x="2676" y="4788"/>
                  </a:lnTo>
                  <a:lnTo>
                    <a:pt x="3020" y="4586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4"/>
            <p:cNvSpPr/>
            <p:nvPr/>
          </p:nvSpPr>
          <p:spPr>
            <a:xfrm>
              <a:off x="2501450" y="2512575"/>
              <a:ext cx="75000" cy="119150"/>
            </a:xfrm>
            <a:custGeom>
              <a:avLst/>
              <a:gdLst/>
              <a:ahLst/>
              <a:cxnLst/>
              <a:rect l="l" t="t" r="r" b="b"/>
              <a:pathLst>
                <a:path w="3000" h="4766" extrusionOk="0">
                  <a:moveTo>
                    <a:pt x="345" y="0"/>
                  </a:moveTo>
                  <a:lnTo>
                    <a:pt x="1" y="201"/>
                  </a:lnTo>
                  <a:lnTo>
                    <a:pt x="2655" y="4765"/>
                  </a:lnTo>
                  <a:lnTo>
                    <a:pt x="3000" y="4566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4"/>
            <p:cNvSpPr/>
            <p:nvPr/>
          </p:nvSpPr>
          <p:spPr>
            <a:xfrm>
              <a:off x="2648650" y="2441125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6" y="0"/>
                  </a:moveTo>
                  <a:lnTo>
                    <a:pt x="1" y="202"/>
                  </a:lnTo>
                  <a:lnTo>
                    <a:pt x="2675" y="4788"/>
                  </a:lnTo>
                  <a:lnTo>
                    <a:pt x="3021" y="4586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4"/>
            <p:cNvSpPr/>
            <p:nvPr/>
          </p:nvSpPr>
          <p:spPr>
            <a:xfrm>
              <a:off x="2807925" y="2347800"/>
              <a:ext cx="133500" cy="219025"/>
            </a:xfrm>
            <a:custGeom>
              <a:avLst/>
              <a:gdLst/>
              <a:ahLst/>
              <a:cxnLst/>
              <a:rect l="l" t="t" r="r" b="b"/>
              <a:pathLst>
                <a:path w="5340" h="8761" extrusionOk="0">
                  <a:moveTo>
                    <a:pt x="346" y="1"/>
                  </a:moveTo>
                  <a:lnTo>
                    <a:pt x="0" y="203"/>
                  </a:lnTo>
                  <a:lnTo>
                    <a:pt x="4993" y="8761"/>
                  </a:lnTo>
                  <a:lnTo>
                    <a:pt x="5340" y="8559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4"/>
            <p:cNvSpPr/>
            <p:nvPr/>
          </p:nvSpPr>
          <p:spPr>
            <a:xfrm>
              <a:off x="2944275" y="2268725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7" y="0"/>
                  </a:moveTo>
                  <a:lnTo>
                    <a:pt x="1" y="202"/>
                  </a:lnTo>
                  <a:lnTo>
                    <a:pt x="2676" y="4787"/>
                  </a:lnTo>
                  <a:lnTo>
                    <a:pt x="3021" y="4585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4"/>
            <p:cNvSpPr/>
            <p:nvPr/>
          </p:nvSpPr>
          <p:spPr>
            <a:xfrm>
              <a:off x="3060975" y="2189025"/>
              <a:ext cx="74975" cy="119150"/>
            </a:xfrm>
            <a:custGeom>
              <a:avLst/>
              <a:gdLst/>
              <a:ahLst/>
              <a:cxnLst/>
              <a:rect l="l" t="t" r="r" b="b"/>
              <a:pathLst>
                <a:path w="2999" h="4766" extrusionOk="0">
                  <a:moveTo>
                    <a:pt x="345" y="1"/>
                  </a:moveTo>
                  <a:lnTo>
                    <a:pt x="1" y="201"/>
                  </a:lnTo>
                  <a:lnTo>
                    <a:pt x="2654" y="4766"/>
                  </a:lnTo>
                  <a:lnTo>
                    <a:pt x="2998" y="4567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4"/>
            <p:cNvSpPr/>
            <p:nvPr/>
          </p:nvSpPr>
          <p:spPr>
            <a:xfrm>
              <a:off x="3209175" y="2113750"/>
              <a:ext cx="75550" cy="119650"/>
            </a:xfrm>
            <a:custGeom>
              <a:avLst/>
              <a:gdLst/>
              <a:ahLst/>
              <a:cxnLst/>
              <a:rect l="l" t="t" r="r" b="b"/>
              <a:pathLst>
                <a:path w="3022" h="4786" extrusionOk="0">
                  <a:moveTo>
                    <a:pt x="347" y="0"/>
                  </a:moveTo>
                  <a:lnTo>
                    <a:pt x="1" y="202"/>
                  </a:lnTo>
                  <a:lnTo>
                    <a:pt x="2676" y="4786"/>
                  </a:lnTo>
                  <a:lnTo>
                    <a:pt x="3022" y="458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4"/>
            <p:cNvSpPr/>
            <p:nvPr/>
          </p:nvSpPr>
          <p:spPr>
            <a:xfrm>
              <a:off x="3368175" y="2021525"/>
              <a:ext cx="133450" cy="219025"/>
            </a:xfrm>
            <a:custGeom>
              <a:avLst/>
              <a:gdLst/>
              <a:ahLst/>
              <a:cxnLst/>
              <a:rect l="l" t="t" r="r" b="b"/>
              <a:pathLst>
                <a:path w="5338" h="8761" extrusionOk="0">
                  <a:moveTo>
                    <a:pt x="346" y="1"/>
                  </a:moveTo>
                  <a:lnTo>
                    <a:pt x="0" y="201"/>
                  </a:lnTo>
                  <a:lnTo>
                    <a:pt x="4992" y="8761"/>
                  </a:lnTo>
                  <a:lnTo>
                    <a:pt x="5338" y="8559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4"/>
            <p:cNvSpPr/>
            <p:nvPr/>
          </p:nvSpPr>
          <p:spPr>
            <a:xfrm>
              <a:off x="3504775" y="1941325"/>
              <a:ext cx="75550" cy="119700"/>
            </a:xfrm>
            <a:custGeom>
              <a:avLst/>
              <a:gdLst/>
              <a:ahLst/>
              <a:cxnLst/>
              <a:rect l="l" t="t" r="r" b="b"/>
              <a:pathLst>
                <a:path w="3022" h="4788" extrusionOk="0">
                  <a:moveTo>
                    <a:pt x="346" y="1"/>
                  </a:moveTo>
                  <a:lnTo>
                    <a:pt x="0" y="203"/>
                  </a:lnTo>
                  <a:lnTo>
                    <a:pt x="2675" y="4788"/>
                  </a:lnTo>
                  <a:lnTo>
                    <a:pt x="3021" y="4586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4"/>
            <p:cNvSpPr/>
            <p:nvPr/>
          </p:nvSpPr>
          <p:spPr>
            <a:xfrm>
              <a:off x="3641300" y="1861675"/>
              <a:ext cx="75525" cy="119725"/>
            </a:xfrm>
            <a:custGeom>
              <a:avLst/>
              <a:gdLst/>
              <a:ahLst/>
              <a:cxnLst/>
              <a:rect l="l" t="t" r="r" b="b"/>
              <a:pathLst>
                <a:path w="3021" h="4789" extrusionOk="0">
                  <a:moveTo>
                    <a:pt x="347" y="1"/>
                  </a:moveTo>
                  <a:lnTo>
                    <a:pt x="1" y="203"/>
                  </a:lnTo>
                  <a:lnTo>
                    <a:pt x="2676" y="4788"/>
                  </a:lnTo>
                  <a:lnTo>
                    <a:pt x="3020" y="4586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4"/>
            <p:cNvSpPr/>
            <p:nvPr/>
          </p:nvSpPr>
          <p:spPr>
            <a:xfrm>
              <a:off x="3769500" y="1787425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6" y="1"/>
                  </a:moveTo>
                  <a:lnTo>
                    <a:pt x="0" y="203"/>
                  </a:lnTo>
                  <a:lnTo>
                    <a:pt x="2674" y="4788"/>
                  </a:lnTo>
                  <a:lnTo>
                    <a:pt x="3020" y="4586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4"/>
            <p:cNvSpPr/>
            <p:nvPr/>
          </p:nvSpPr>
          <p:spPr>
            <a:xfrm>
              <a:off x="3928575" y="1694050"/>
              <a:ext cx="133500" cy="218975"/>
            </a:xfrm>
            <a:custGeom>
              <a:avLst/>
              <a:gdLst/>
              <a:ahLst/>
              <a:cxnLst/>
              <a:rect l="l" t="t" r="r" b="b"/>
              <a:pathLst>
                <a:path w="5340" h="8759" extrusionOk="0">
                  <a:moveTo>
                    <a:pt x="347" y="0"/>
                  </a:moveTo>
                  <a:lnTo>
                    <a:pt x="1" y="202"/>
                  </a:lnTo>
                  <a:lnTo>
                    <a:pt x="4994" y="8759"/>
                  </a:lnTo>
                  <a:lnTo>
                    <a:pt x="5340" y="8557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4"/>
            <p:cNvSpPr/>
            <p:nvPr/>
          </p:nvSpPr>
          <p:spPr>
            <a:xfrm>
              <a:off x="4065125" y="1614400"/>
              <a:ext cx="75550" cy="119675"/>
            </a:xfrm>
            <a:custGeom>
              <a:avLst/>
              <a:gdLst/>
              <a:ahLst/>
              <a:cxnLst/>
              <a:rect l="l" t="t" r="r" b="b"/>
              <a:pathLst>
                <a:path w="3022" h="4787" extrusionOk="0">
                  <a:moveTo>
                    <a:pt x="346" y="1"/>
                  </a:moveTo>
                  <a:lnTo>
                    <a:pt x="0" y="202"/>
                  </a:lnTo>
                  <a:lnTo>
                    <a:pt x="2675" y="4786"/>
                  </a:lnTo>
                  <a:lnTo>
                    <a:pt x="3021" y="4584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4"/>
            <p:cNvSpPr/>
            <p:nvPr/>
          </p:nvSpPr>
          <p:spPr>
            <a:xfrm>
              <a:off x="4201675" y="1535375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6" y="0"/>
                  </a:moveTo>
                  <a:lnTo>
                    <a:pt x="1" y="202"/>
                  </a:lnTo>
                  <a:lnTo>
                    <a:pt x="2675" y="4787"/>
                  </a:lnTo>
                  <a:lnTo>
                    <a:pt x="3021" y="4586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4"/>
            <p:cNvSpPr/>
            <p:nvPr/>
          </p:nvSpPr>
          <p:spPr>
            <a:xfrm>
              <a:off x="4329850" y="1459950"/>
              <a:ext cx="75550" cy="119700"/>
            </a:xfrm>
            <a:custGeom>
              <a:avLst/>
              <a:gdLst/>
              <a:ahLst/>
              <a:cxnLst/>
              <a:rect l="l" t="t" r="r" b="b"/>
              <a:pathLst>
                <a:path w="3022" h="4788" extrusionOk="0">
                  <a:moveTo>
                    <a:pt x="346" y="0"/>
                  </a:moveTo>
                  <a:lnTo>
                    <a:pt x="0" y="202"/>
                  </a:lnTo>
                  <a:lnTo>
                    <a:pt x="2675" y="4787"/>
                  </a:lnTo>
                  <a:lnTo>
                    <a:pt x="3021" y="4586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4"/>
            <p:cNvSpPr/>
            <p:nvPr/>
          </p:nvSpPr>
          <p:spPr>
            <a:xfrm>
              <a:off x="4488925" y="1367125"/>
              <a:ext cx="133475" cy="219025"/>
            </a:xfrm>
            <a:custGeom>
              <a:avLst/>
              <a:gdLst/>
              <a:ahLst/>
              <a:cxnLst/>
              <a:rect l="l" t="t" r="r" b="b"/>
              <a:pathLst>
                <a:path w="5339" h="8761" extrusionOk="0">
                  <a:moveTo>
                    <a:pt x="347" y="0"/>
                  </a:moveTo>
                  <a:lnTo>
                    <a:pt x="1" y="202"/>
                  </a:lnTo>
                  <a:lnTo>
                    <a:pt x="4992" y="8760"/>
                  </a:lnTo>
                  <a:lnTo>
                    <a:pt x="5338" y="8558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4"/>
            <p:cNvSpPr/>
            <p:nvPr/>
          </p:nvSpPr>
          <p:spPr>
            <a:xfrm>
              <a:off x="4625525" y="1288150"/>
              <a:ext cx="75525" cy="119700"/>
            </a:xfrm>
            <a:custGeom>
              <a:avLst/>
              <a:gdLst/>
              <a:ahLst/>
              <a:cxnLst/>
              <a:rect l="l" t="t" r="r" b="b"/>
              <a:pathLst>
                <a:path w="3021" h="4788" extrusionOk="0">
                  <a:moveTo>
                    <a:pt x="347" y="1"/>
                  </a:moveTo>
                  <a:lnTo>
                    <a:pt x="1" y="203"/>
                  </a:lnTo>
                  <a:lnTo>
                    <a:pt x="2676" y="4788"/>
                  </a:lnTo>
                  <a:lnTo>
                    <a:pt x="3021" y="4586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4"/>
            <p:cNvSpPr/>
            <p:nvPr/>
          </p:nvSpPr>
          <p:spPr>
            <a:xfrm>
              <a:off x="4761975" y="1207850"/>
              <a:ext cx="75550" cy="119675"/>
            </a:xfrm>
            <a:custGeom>
              <a:avLst/>
              <a:gdLst/>
              <a:ahLst/>
              <a:cxnLst/>
              <a:rect l="l" t="t" r="r" b="b"/>
              <a:pathLst>
                <a:path w="3022" h="4787" extrusionOk="0">
                  <a:moveTo>
                    <a:pt x="346" y="1"/>
                  </a:moveTo>
                  <a:lnTo>
                    <a:pt x="0" y="203"/>
                  </a:lnTo>
                  <a:lnTo>
                    <a:pt x="2675" y="4786"/>
                  </a:lnTo>
                  <a:lnTo>
                    <a:pt x="3021" y="4585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4"/>
            <p:cNvSpPr/>
            <p:nvPr/>
          </p:nvSpPr>
          <p:spPr>
            <a:xfrm>
              <a:off x="4890200" y="1133050"/>
              <a:ext cx="75500" cy="119675"/>
            </a:xfrm>
            <a:custGeom>
              <a:avLst/>
              <a:gdLst/>
              <a:ahLst/>
              <a:cxnLst/>
              <a:rect l="l" t="t" r="r" b="b"/>
              <a:pathLst>
                <a:path w="3020" h="4787" extrusionOk="0">
                  <a:moveTo>
                    <a:pt x="346" y="0"/>
                  </a:moveTo>
                  <a:lnTo>
                    <a:pt x="0" y="202"/>
                  </a:lnTo>
                  <a:lnTo>
                    <a:pt x="2675" y="4786"/>
                  </a:lnTo>
                  <a:lnTo>
                    <a:pt x="3020" y="4586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4"/>
            <p:cNvSpPr/>
            <p:nvPr/>
          </p:nvSpPr>
          <p:spPr>
            <a:xfrm>
              <a:off x="5049425" y="1040975"/>
              <a:ext cx="133450" cy="219025"/>
            </a:xfrm>
            <a:custGeom>
              <a:avLst/>
              <a:gdLst/>
              <a:ahLst/>
              <a:cxnLst/>
              <a:rect l="l" t="t" r="r" b="b"/>
              <a:pathLst>
                <a:path w="5338" h="8761" extrusionOk="0">
                  <a:moveTo>
                    <a:pt x="346" y="0"/>
                  </a:moveTo>
                  <a:lnTo>
                    <a:pt x="0" y="202"/>
                  </a:lnTo>
                  <a:lnTo>
                    <a:pt x="4992" y="8760"/>
                  </a:lnTo>
                  <a:lnTo>
                    <a:pt x="5338" y="8558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4"/>
            <p:cNvSpPr/>
            <p:nvPr/>
          </p:nvSpPr>
          <p:spPr>
            <a:xfrm>
              <a:off x="5185775" y="960650"/>
              <a:ext cx="75550" cy="119700"/>
            </a:xfrm>
            <a:custGeom>
              <a:avLst/>
              <a:gdLst/>
              <a:ahLst/>
              <a:cxnLst/>
              <a:rect l="l" t="t" r="r" b="b"/>
              <a:pathLst>
                <a:path w="3022" h="4788" extrusionOk="0">
                  <a:moveTo>
                    <a:pt x="347" y="0"/>
                  </a:moveTo>
                  <a:lnTo>
                    <a:pt x="1" y="202"/>
                  </a:lnTo>
                  <a:lnTo>
                    <a:pt x="2676" y="4787"/>
                  </a:lnTo>
                  <a:lnTo>
                    <a:pt x="3022" y="4585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4"/>
            <p:cNvSpPr/>
            <p:nvPr/>
          </p:nvSpPr>
          <p:spPr>
            <a:xfrm>
              <a:off x="5322300" y="881025"/>
              <a:ext cx="75575" cy="119675"/>
            </a:xfrm>
            <a:custGeom>
              <a:avLst/>
              <a:gdLst/>
              <a:ahLst/>
              <a:cxnLst/>
              <a:rect l="l" t="t" r="r" b="b"/>
              <a:pathLst>
                <a:path w="3023" h="4787" extrusionOk="0">
                  <a:moveTo>
                    <a:pt x="347" y="1"/>
                  </a:moveTo>
                  <a:lnTo>
                    <a:pt x="1" y="202"/>
                  </a:lnTo>
                  <a:lnTo>
                    <a:pt x="2676" y="4786"/>
                  </a:lnTo>
                  <a:lnTo>
                    <a:pt x="3022" y="4584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4"/>
            <p:cNvSpPr/>
            <p:nvPr/>
          </p:nvSpPr>
          <p:spPr>
            <a:xfrm>
              <a:off x="5426975" y="821150"/>
              <a:ext cx="74975" cy="119150"/>
            </a:xfrm>
            <a:custGeom>
              <a:avLst/>
              <a:gdLst/>
              <a:ahLst/>
              <a:cxnLst/>
              <a:rect l="l" t="t" r="r" b="b"/>
              <a:pathLst>
                <a:path w="2999" h="4766" extrusionOk="0">
                  <a:moveTo>
                    <a:pt x="344" y="1"/>
                  </a:moveTo>
                  <a:lnTo>
                    <a:pt x="1" y="201"/>
                  </a:lnTo>
                  <a:lnTo>
                    <a:pt x="2654" y="4766"/>
                  </a:lnTo>
                  <a:lnTo>
                    <a:pt x="2999" y="4565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12" y="-128846"/>
            <a:ext cx="2458596" cy="215262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00025" y="4572001"/>
            <a:ext cx="9344025" cy="827856"/>
            <a:chOff x="-266700" y="6096001"/>
            <a:chExt cx="12458700" cy="110380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700" y="6096001"/>
              <a:ext cx="5664200" cy="11038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6096001"/>
              <a:ext cx="5664200" cy="11038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39"/>
            <a:stretch>
              <a:fillRect/>
            </a:stretch>
          </p:blipFill>
          <p:spPr>
            <a:xfrm>
              <a:off x="10744200" y="6096001"/>
              <a:ext cx="1447800" cy="1103808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0" t="63027"/>
          <a:stretch>
            <a:fillRect/>
          </a:stretch>
        </p:blipFill>
        <p:spPr>
          <a:xfrm rot="3868764">
            <a:off x="-28128" y="106591"/>
            <a:ext cx="2062451" cy="16817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776" r="64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788">
            <a:off x="5773274" y="-436113"/>
            <a:ext cx="5267333" cy="23386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57" y="1135533"/>
            <a:ext cx="621505" cy="7586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69410" y="79871"/>
            <a:ext cx="2098800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vi-VN" altLang="zh-CN" sz="3600" b="1" kern="120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Luật chơi</a:t>
            </a:r>
            <a:endParaRPr lang="en-US" sz="3600" b="1" kern="120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pattFill prst="dkUpDiag">
                <a:fgClr>
                  <a:srgbClr val="44546A"/>
                </a:fgClr>
                <a:bgClr>
                  <a:srgbClr val="44546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等线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4050" y="2552605"/>
            <a:ext cx="8700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buClrTx/>
              <a:buFontTx/>
              <a:buChar char="-"/>
            </a:pP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PHÚT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thưởng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defTabSz="685800">
              <a:buClrTx/>
            </a:pPr>
            <a:r>
              <a:rPr lang="en-US" sz="1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18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 LỜI ĐÚNG </a:t>
            </a:r>
            <a:r>
              <a:rPr lang="en-US" sz="18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1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1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lang="en-US" sz="1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i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1800" i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lang="en-US" sz="1800" b="1" i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18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chừng</a:t>
            </a:r>
            <a:endParaRPr lang="en-US" sz="1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104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363947" y="3716985"/>
            <a:ext cx="7156708" cy="1059404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2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 defTabSz="685800">
              <a:buClrTx/>
              <a:defRPr/>
            </a:pPr>
            <a:r>
              <a:rPr lang="en-US" sz="22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Q2">
            <a:extLst>
              <a:ext uri="{FF2B5EF4-FFF2-40B4-BE49-F238E27FC236}">
                <a16:creationId xmlns:a16="http://schemas.microsoft.com/office/drawing/2014/main" id="{FDFBE095-7E10-4FD6-878E-C5E20FAD6656}"/>
              </a:ext>
            </a:extLst>
          </p:cNvPr>
          <p:cNvSpPr/>
          <p:nvPr/>
        </p:nvSpPr>
        <p:spPr>
          <a:xfrm>
            <a:off x="1363947" y="3711438"/>
            <a:ext cx="7156708" cy="1059404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411" name="Q3">
            <a:extLst>
              <a:ext uri="{FF2B5EF4-FFF2-40B4-BE49-F238E27FC236}">
                <a16:creationId xmlns:a16="http://schemas.microsoft.com/office/drawing/2014/main" id="{5A0C38EA-A0E3-400A-9442-B83F7A56B225}"/>
              </a:ext>
            </a:extLst>
          </p:cNvPr>
          <p:cNvSpPr/>
          <p:nvPr/>
        </p:nvSpPr>
        <p:spPr>
          <a:xfrm>
            <a:off x="1363947" y="3743432"/>
            <a:ext cx="7156708" cy="1059404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412" name="Q4">
            <a:extLst>
              <a:ext uri="{FF2B5EF4-FFF2-40B4-BE49-F238E27FC236}">
                <a16:creationId xmlns:a16="http://schemas.microsoft.com/office/drawing/2014/main" id="{AD832735-102C-46EB-BA98-B08D4A0D8454}"/>
              </a:ext>
            </a:extLst>
          </p:cNvPr>
          <p:cNvSpPr/>
          <p:nvPr/>
        </p:nvSpPr>
        <p:spPr>
          <a:xfrm>
            <a:off x="1380287" y="3693473"/>
            <a:ext cx="7156708" cy="1059404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413" name="Q5">
            <a:extLst>
              <a:ext uri="{FF2B5EF4-FFF2-40B4-BE49-F238E27FC236}">
                <a16:creationId xmlns:a16="http://schemas.microsoft.com/office/drawing/2014/main" id="{3583678D-71F4-4598-9CD7-E3303390264D}"/>
              </a:ext>
            </a:extLst>
          </p:cNvPr>
          <p:cNvSpPr/>
          <p:nvPr/>
        </p:nvSpPr>
        <p:spPr>
          <a:xfrm>
            <a:off x="1396627" y="3737548"/>
            <a:ext cx="7156708" cy="1059404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 defTabSz="685800">
              <a:buClrTx/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Q6">
            <a:extLst>
              <a:ext uri="{FF2B5EF4-FFF2-40B4-BE49-F238E27FC236}">
                <a16:creationId xmlns:a16="http://schemas.microsoft.com/office/drawing/2014/main" id="{C43BFAA6-060C-4768-A8C0-60E533310862}"/>
              </a:ext>
            </a:extLst>
          </p:cNvPr>
          <p:cNvSpPr/>
          <p:nvPr/>
        </p:nvSpPr>
        <p:spPr>
          <a:xfrm>
            <a:off x="1372117" y="3672696"/>
            <a:ext cx="7156708" cy="1136888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 algn="ctr" defTabSz="685800">
              <a:buClrTx/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85800">
              <a:buClrTx/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415" name="Q7">
            <a:extLst>
              <a:ext uri="{FF2B5EF4-FFF2-40B4-BE49-F238E27FC236}">
                <a16:creationId xmlns:a16="http://schemas.microsoft.com/office/drawing/2014/main" id="{D95E524B-BCEB-4127-9132-83A3A4FB2433}"/>
              </a:ext>
            </a:extLst>
          </p:cNvPr>
          <p:cNvSpPr/>
          <p:nvPr/>
        </p:nvSpPr>
        <p:spPr>
          <a:xfrm>
            <a:off x="1412967" y="3693219"/>
            <a:ext cx="7156708" cy="1059404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  <a:p>
            <a:pPr algn="ctr" defTabSz="685800">
              <a:buClrTx/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416" name="Q8">
            <a:extLst>
              <a:ext uri="{FF2B5EF4-FFF2-40B4-BE49-F238E27FC236}">
                <a16:creationId xmlns:a16="http://schemas.microsoft.com/office/drawing/2014/main" id="{9464EF76-0C7F-4D29-9282-174A4DF5822A}"/>
              </a:ext>
            </a:extLst>
          </p:cNvPr>
          <p:cNvSpPr/>
          <p:nvPr/>
        </p:nvSpPr>
        <p:spPr>
          <a:xfrm>
            <a:off x="1411512" y="3640434"/>
            <a:ext cx="7156708" cy="1156518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algn="ctr" defTabSz="685800">
              <a:buClrTx/>
              <a:defRPr/>
            </a:pP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kern="1200" dirty="0">
                <a:solidFill>
                  <a:prstClr val="white"/>
                </a:solidFill>
              </a:rPr>
              <a:t>.</a:t>
            </a:r>
            <a:endParaRPr lang="en-US" sz="2400" kern="1200" dirty="0">
              <a:solidFill>
                <a:prstClr val="white"/>
              </a:solidFill>
            </a:endParaRPr>
          </a:p>
        </p:txBody>
      </p:sp>
      <p:sp>
        <p:nvSpPr>
          <p:cNvPr id="409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2294771" y="3134430"/>
            <a:ext cx="968403" cy="437321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9" name="Rectangle: Rounded Corners 418">
            <a:extLst>
              <a:ext uri="{FF2B5EF4-FFF2-40B4-BE49-F238E27FC236}">
                <a16:creationId xmlns:a16="http://schemas.microsoft.com/office/drawing/2014/main" id="{E7328844-7B05-45F9-8E80-15C8E84EA73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420" name="Rectangle: Rounded Corners 419">
            <a:extLst>
              <a:ext uri="{FF2B5EF4-FFF2-40B4-BE49-F238E27FC236}">
                <a16:creationId xmlns:a16="http://schemas.microsoft.com/office/drawing/2014/main" id="{C93CB58F-1F2B-471F-A346-A938BD8F1B2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421" name="Rectangle: Rounded Corners 420">
            <a:extLst>
              <a:ext uri="{FF2B5EF4-FFF2-40B4-BE49-F238E27FC236}">
                <a16:creationId xmlns:a16="http://schemas.microsoft.com/office/drawing/2014/main" id="{4A63C04C-465A-48D2-BAD7-B536FC9FD93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22" name="Rectangle: Rounded Corners 421">
            <a:extLst>
              <a:ext uri="{FF2B5EF4-FFF2-40B4-BE49-F238E27FC236}">
                <a16:creationId xmlns:a16="http://schemas.microsoft.com/office/drawing/2014/main" id="{06C2FAE2-4F39-4F58-A553-80B66A4B5138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423" name="Rectangle: Rounded Corners 422">
            <a:extLst>
              <a:ext uri="{FF2B5EF4-FFF2-40B4-BE49-F238E27FC236}">
                <a16:creationId xmlns:a16="http://schemas.microsoft.com/office/drawing/2014/main" id="{E3BFB852-2E72-4E8D-B18B-02C2168A42C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424" name="Rectangle: Rounded Corners 423">
            <a:extLst>
              <a:ext uri="{FF2B5EF4-FFF2-40B4-BE49-F238E27FC236}">
                <a16:creationId xmlns:a16="http://schemas.microsoft.com/office/drawing/2014/main" id="{540643AE-2B38-4263-8D28-12695B0D57B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425" name="Rectangle: Rounded Corners 424">
            <a:extLst>
              <a:ext uri="{FF2B5EF4-FFF2-40B4-BE49-F238E27FC236}">
                <a16:creationId xmlns:a16="http://schemas.microsoft.com/office/drawing/2014/main" id="{0F21BDE4-1AA4-4610-A392-D71101A5F91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426" name="Rectangle: Rounded Corners 425">
            <a:extLst>
              <a:ext uri="{FF2B5EF4-FFF2-40B4-BE49-F238E27FC236}">
                <a16:creationId xmlns:a16="http://schemas.microsoft.com/office/drawing/2014/main" id="{B1945633-1EC2-4CFE-BBA5-A0B574B7B91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427" name="Rectangle: Rounded Corners 426">
            <a:extLst>
              <a:ext uri="{FF2B5EF4-FFF2-40B4-BE49-F238E27FC236}">
                <a16:creationId xmlns:a16="http://schemas.microsoft.com/office/drawing/2014/main" id="{678D741D-08AE-458B-97CA-D95D968D8C0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428" name="Rectangle: Rounded Corners 427">
            <a:extLst>
              <a:ext uri="{FF2B5EF4-FFF2-40B4-BE49-F238E27FC236}">
                <a16:creationId xmlns:a16="http://schemas.microsoft.com/office/drawing/2014/main" id="{4545E140-9A3A-4EDE-B344-1E8CDBA80DB9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429" name="Rectangle: Rounded Corners 428">
            <a:extLst>
              <a:ext uri="{FF2B5EF4-FFF2-40B4-BE49-F238E27FC236}">
                <a16:creationId xmlns:a16="http://schemas.microsoft.com/office/drawing/2014/main" id="{7643F82E-2A33-440D-A5D4-28D24B8AD18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430" name="Rectangle: Rounded Corners 429">
            <a:extLst>
              <a:ext uri="{FF2B5EF4-FFF2-40B4-BE49-F238E27FC236}">
                <a16:creationId xmlns:a16="http://schemas.microsoft.com/office/drawing/2014/main" id="{C37F8F5F-80B8-449C-89D4-1B6417C555A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431" name="Rectangle: Rounded Corners 430">
            <a:extLst>
              <a:ext uri="{FF2B5EF4-FFF2-40B4-BE49-F238E27FC236}">
                <a16:creationId xmlns:a16="http://schemas.microsoft.com/office/drawing/2014/main" id="{ED631598-E69E-4943-A1C6-F16AF732A6D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432" name="Rectangle: Rounded Corners 431">
            <a:extLst>
              <a:ext uri="{FF2B5EF4-FFF2-40B4-BE49-F238E27FC236}">
                <a16:creationId xmlns:a16="http://schemas.microsoft.com/office/drawing/2014/main" id="{FF02B242-6113-46F0-AC48-6B925FEF4F1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433" name="Rectangle: Rounded Corners 432">
            <a:extLst>
              <a:ext uri="{FF2B5EF4-FFF2-40B4-BE49-F238E27FC236}">
                <a16:creationId xmlns:a16="http://schemas.microsoft.com/office/drawing/2014/main" id="{1863E97B-06D3-4AA9-8250-F4DC9BFF37B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434" name="Rectangle: Rounded Corners 433">
            <a:extLst>
              <a:ext uri="{FF2B5EF4-FFF2-40B4-BE49-F238E27FC236}">
                <a16:creationId xmlns:a16="http://schemas.microsoft.com/office/drawing/2014/main" id="{F3FCB172-D918-4887-B505-5BAD3815BFD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79CB3CDF-A216-4579-A1E8-0111D52F30A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2C38DA8A-32E5-41B7-869A-C876BB93D88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FB32BA9F-5A2C-4BA0-B341-5B14A297B84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358E667-E0DB-448A-9E2A-933C9EE9597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53E1FA97-038F-475A-8EE6-2C3E0DB5C14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FD10C72C-1FCF-4AB2-BFFB-4E15C769C65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DC2AD533-A39B-4592-B7D4-F6A1A040ECE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42" name="Rectangle: Rounded Corners 441">
            <a:extLst>
              <a:ext uri="{FF2B5EF4-FFF2-40B4-BE49-F238E27FC236}">
                <a16:creationId xmlns:a16="http://schemas.microsoft.com/office/drawing/2014/main" id="{EB638418-4E4B-43E3-AD50-B1C457F192D3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43" name="Rectangle: Rounded Corners 442">
            <a:extLst>
              <a:ext uri="{FF2B5EF4-FFF2-40B4-BE49-F238E27FC236}">
                <a16:creationId xmlns:a16="http://schemas.microsoft.com/office/drawing/2014/main" id="{60675B1A-0250-4654-9061-823CD1417E2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44" name="Rectangle: Rounded Corners 443">
            <a:extLst>
              <a:ext uri="{FF2B5EF4-FFF2-40B4-BE49-F238E27FC236}">
                <a16:creationId xmlns:a16="http://schemas.microsoft.com/office/drawing/2014/main" id="{B76820D0-C502-4EE0-A19E-7B77B4D1746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65A4B7D4-F698-4DF7-8105-5EAE17F2711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46" name="Rectangle: Rounded Corners 445">
            <a:extLst>
              <a:ext uri="{FF2B5EF4-FFF2-40B4-BE49-F238E27FC236}">
                <a16:creationId xmlns:a16="http://schemas.microsoft.com/office/drawing/2014/main" id="{7C00D82D-F896-434C-AA91-99F22293938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47" name="Rectangle: Rounded Corners 446">
            <a:extLst>
              <a:ext uri="{FF2B5EF4-FFF2-40B4-BE49-F238E27FC236}">
                <a16:creationId xmlns:a16="http://schemas.microsoft.com/office/drawing/2014/main" id="{F2E95DE4-316B-4143-AA18-8B11B14A6F4B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48" name="Rectangle: Rounded Corners 447">
            <a:extLst>
              <a:ext uri="{FF2B5EF4-FFF2-40B4-BE49-F238E27FC236}">
                <a16:creationId xmlns:a16="http://schemas.microsoft.com/office/drawing/2014/main" id="{F03CE554-33D3-4C9A-972A-C84D40F36E5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49" name="Rectangle: Rounded Corners 448">
            <a:extLst>
              <a:ext uri="{FF2B5EF4-FFF2-40B4-BE49-F238E27FC236}">
                <a16:creationId xmlns:a16="http://schemas.microsoft.com/office/drawing/2014/main" id="{B566A737-ED0F-4BD5-8AC5-A2BC7101908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50" name="Rectangle: Rounded Corners 449">
            <a:extLst>
              <a:ext uri="{FF2B5EF4-FFF2-40B4-BE49-F238E27FC236}">
                <a16:creationId xmlns:a16="http://schemas.microsoft.com/office/drawing/2014/main" id="{D549DDE9-C61D-41BF-8EF5-67483DF0AD3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451" name="Rectangle: Rounded Corners 450">
            <a:extLst>
              <a:ext uri="{FF2B5EF4-FFF2-40B4-BE49-F238E27FC236}">
                <a16:creationId xmlns:a16="http://schemas.microsoft.com/office/drawing/2014/main" id="{063419FF-C413-40FF-A5D1-6C0EE89943C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81A68176-DED1-4B5C-B28E-0FF044ED7A9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453" name="Rectangle: Rounded Corners 452">
            <a:extLst>
              <a:ext uri="{FF2B5EF4-FFF2-40B4-BE49-F238E27FC236}">
                <a16:creationId xmlns:a16="http://schemas.microsoft.com/office/drawing/2014/main" id="{AF69185F-3D5C-4877-9374-724D3DF5FDE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454" name="Rectangle: Rounded Corners 453">
            <a:extLst>
              <a:ext uri="{FF2B5EF4-FFF2-40B4-BE49-F238E27FC236}">
                <a16:creationId xmlns:a16="http://schemas.microsoft.com/office/drawing/2014/main" id="{DED0D99C-B518-412C-9B1B-F9C6614B1BF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455" name="Rectangle: Rounded Corners 454">
            <a:extLst>
              <a:ext uri="{FF2B5EF4-FFF2-40B4-BE49-F238E27FC236}">
                <a16:creationId xmlns:a16="http://schemas.microsoft.com/office/drawing/2014/main" id="{7FA09E35-AC75-44BC-897F-30E14DB5F20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456" name="Rectangle: Rounded Corners 455">
            <a:extLst>
              <a:ext uri="{FF2B5EF4-FFF2-40B4-BE49-F238E27FC236}">
                <a16:creationId xmlns:a16="http://schemas.microsoft.com/office/drawing/2014/main" id="{E7E393AD-37DF-4498-9AFE-613941350C3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457" name="Rectangle: Rounded Corners 456">
            <a:extLst>
              <a:ext uri="{FF2B5EF4-FFF2-40B4-BE49-F238E27FC236}">
                <a16:creationId xmlns:a16="http://schemas.microsoft.com/office/drawing/2014/main" id="{8F179DBE-173E-4DE4-8539-4E01DD6A735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458" name="Rectangle: Rounded Corners 457">
            <a:extLst>
              <a:ext uri="{FF2B5EF4-FFF2-40B4-BE49-F238E27FC236}">
                <a16:creationId xmlns:a16="http://schemas.microsoft.com/office/drawing/2014/main" id="{45DE096E-BA23-4036-9333-EFB193199FB9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459" name="Rectangle: Rounded Corners 458">
            <a:extLst>
              <a:ext uri="{FF2B5EF4-FFF2-40B4-BE49-F238E27FC236}">
                <a16:creationId xmlns:a16="http://schemas.microsoft.com/office/drawing/2014/main" id="{7BA2D026-6E2D-47F6-81A5-F4F641247E2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460" name="Rectangle: Rounded Corners 459">
            <a:extLst>
              <a:ext uri="{FF2B5EF4-FFF2-40B4-BE49-F238E27FC236}">
                <a16:creationId xmlns:a16="http://schemas.microsoft.com/office/drawing/2014/main" id="{1954B4EF-5665-4222-9E87-E767B521554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461" name="Rectangle: Rounded Corners 460">
            <a:extLst>
              <a:ext uri="{FF2B5EF4-FFF2-40B4-BE49-F238E27FC236}">
                <a16:creationId xmlns:a16="http://schemas.microsoft.com/office/drawing/2014/main" id="{54B0950D-1344-434E-8CEC-4D16AAFE72B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462" name="Rectangle: Rounded Corners 461">
            <a:extLst>
              <a:ext uri="{FF2B5EF4-FFF2-40B4-BE49-F238E27FC236}">
                <a16:creationId xmlns:a16="http://schemas.microsoft.com/office/drawing/2014/main" id="{6FD808F7-4241-40E5-A89A-88C373AF27A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463" name="Rectangle: Rounded Corners 462">
            <a:extLst>
              <a:ext uri="{FF2B5EF4-FFF2-40B4-BE49-F238E27FC236}">
                <a16:creationId xmlns:a16="http://schemas.microsoft.com/office/drawing/2014/main" id="{667B7861-1CC8-4F78-A510-F73765E1A682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464" name="Rectangle: Rounded Corners 463">
            <a:extLst>
              <a:ext uri="{FF2B5EF4-FFF2-40B4-BE49-F238E27FC236}">
                <a16:creationId xmlns:a16="http://schemas.microsoft.com/office/drawing/2014/main" id="{D2694F66-7AA9-4F6D-913C-AD43FDE771B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465" name="Rectangle: Rounded Corners 464">
            <a:extLst>
              <a:ext uri="{FF2B5EF4-FFF2-40B4-BE49-F238E27FC236}">
                <a16:creationId xmlns:a16="http://schemas.microsoft.com/office/drawing/2014/main" id="{545A837D-BBBF-4374-84EE-8D3EC2EA4E2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466" name="Rectangle: Rounded Corners 465">
            <a:extLst>
              <a:ext uri="{FF2B5EF4-FFF2-40B4-BE49-F238E27FC236}">
                <a16:creationId xmlns:a16="http://schemas.microsoft.com/office/drawing/2014/main" id="{0BD8D021-9387-4F56-9733-47EEE2105BA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467" name="Rectangle: Rounded Corners 466">
            <a:extLst>
              <a:ext uri="{FF2B5EF4-FFF2-40B4-BE49-F238E27FC236}">
                <a16:creationId xmlns:a16="http://schemas.microsoft.com/office/drawing/2014/main" id="{D8F5EFD3-CF9A-49A6-AB9C-01FC88C72692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468" name="Rectangle: Rounded Corners 467">
            <a:extLst>
              <a:ext uri="{FF2B5EF4-FFF2-40B4-BE49-F238E27FC236}">
                <a16:creationId xmlns:a16="http://schemas.microsoft.com/office/drawing/2014/main" id="{9A0357A7-A366-41AA-BABB-9ED11124EF9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469" name="Rectangle: Rounded Corners 468">
            <a:extLst>
              <a:ext uri="{FF2B5EF4-FFF2-40B4-BE49-F238E27FC236}">
                <a16:creationId xmlns:a16="http://schemas.microsoft.com/office/drawing/2014/main" id="{E07609AD-4E90-4502-B890-1FB96D118B43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470" name="Rectangle: Rounded Corners 469">
            <a:extLst>
              <a:ext uri="{FF2B5EF4-FFF2-40B4-BE49-F238E27FC236}">
                <a16:creationId xmlns:a16="http://schemas.microsoft.com/office/drawing/2014/main" id="{38092733-3CB7-4AB6-8300-B1CA8338A06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id="{FEAE5765-ACFE-4C50-A141-1388FB7AE2D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472" name="Rectangle: Rounded Corners 471">
            <a:extLst>
              <a:ext uri="{FF2B5EF4-FFF2-40B4-BE49-F238E27FC236}">
                <a16:creationId xmlns:a16="http://schemas.microsoft.com/office/drawing/2014/main" id="{F19BA1C5-E7AB-4E43-91E2-93831BEF7B0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473" name="Rectangle: Rounded Corners 472">
            <a:extLst>
              <a:ext uri="{FF2B5EF4-FFF2-40B4-BE49-F238E27FC236}">
                <a16:creationId xmlns:a16="http://schemas.microsoft.com/office/drawing/2014/main" id="{7E2856D6-2755-4D7D-B814-B6BF0A6FBE7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474" name="Rectangle: Rounded Corners 473">
            <a:extLst>
              <a:ext uri="{FF2B5EF4-FFF2-40B4-BE49-F238E27FC236}">
                <a16:creationId xmlns:a16="http://schemas.microsoft.com/office/drawing/2014/main" id="{030BE0B8-AC60-47D7-A0D0-FE8146BEB0F8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475" name="Rectangle: Rounded Corners 474">
            <a:extLst>
              <a:ext uri="{FF2B5EF4-FFF2-40B4-BE49-F238E27FC236}">
                <a16:creationId xmlns:a16="http://schemas.microsoft.com/office/drawing/2014/main" id="{24FF4023-2CC5-4AB9-890E-BE252AF7327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476" name="Rectangle: Rounded Corners 475">
            <a:extLst>
              <a:ext uri="{FF2B5EF4-FFF2-40B4-BE49-F238E27FC236}">
                <a16:creationId xmlns:a16="http://schemas.microsoft.com/office/drawing/2014/main" id="{92EE3438-BCFE-4502-9E6D-3C00160F061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477" name="Rectangle: Rounded Corners 476">
            <a:extLst>
              <a:ext uri="{FF2B5EF4-FFF2-40B4-BE49-F238E27FC236}">
                <a16:creationId xmlns:a16="http://schemas.microsoft.com/office/drawing/2014/main" id="{362EFF51-B7D8-4F8B-8550-F67581503F02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478" name="Rectangle: Rounded Corners 477">
            <a:extLst>
              <a:ext uri="{FF2B5EF4-FFF2-40B4-BE49-F238E27FC236}">
                <a16:creationId xmlns:a16="http://schemas.microsoft.com/office/drawing/2014/main" id="{CC06E14B-D6CF-4E9B-BF47-FECC1A60D47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479" name="Rectangle: Rounded Corners 478">
            <a:extLst>
              <a:ext uri="{FF2B5EF4-FFF2-40B4-BE49-F238E27FC236}">
                <a16:creationId xmlns:a16="http://schemas.microsoft.com/office/drawing/2014/main" id="{6D0955E9-C215-458C-AF69-00850A968C59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480" name="Rectangle: Rounded Corners 479">
            <a:extLst>
              <a:ext uri="{FF2B5EF4-FFF2-40B4-BE49-F238E27FC236}">
                <a16:creationId xmlns:a16="http://schemas.microsoft.com/office/drawing/2014/main" id="{536C567C-0BFC-4637-ABB8-4CFCC7567383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481" name="Rectangle: Rounded Corners 480">
            <a:extLst>
              <a:ext uri="{FF2B5EF4-FFF2-40B4-BE49-F238E27FC236}">
                <a16:creationId xmlns:a16="http://schemas.microsoft.com/office/drawing/2014/main" id="{B205287E-5B6C-45AA-8F00-CE8C4E2AF73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482" name="Rectangle: Rounded Corners 481">
            <a:extLst>
              <a:ext uri="{FF2B5EF4-FFF2-40B4-BE49-F238E27FC236}">
                <a16:creationId xmlns:a16="http://schemas.microsoft.com/office/drawing/2014/main" id="{D7DAFD9B-30D0-43D8-BD31-54F4FD17FC7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483" name="Rectangle: Rounded Corners 482">
            <a:extLst>
              <a:ext uri="{FF2B5EF4-FFF2-40B4-BE49-F238E27FC236}">
                <a16:creationId xmlns:a16="http://schemas.microsoft.com/office/drawing/2014/main" id="{2968E12D-5E4B-4FCF-90D2-C8F2CA6D614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484" name="Rectangle: Rounded Corners 483">
            <a:extLst>
              <a:ext uri="{FF2B5EF4-FFF2-40B4-BE49-F238E27FC236}">
                <a16:creationId xmlns:a16="http://schemas.microsoft.com/office/drawing/2014/main" id="{D2BA426F-4615-4F68-9A36-E140FAB1A5B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485" name="Rectangle: Rounded Corners 484">
            <a:extLst>
              <a:ext uri="{FF2B5EF4-FFF2-40B4-BE49-F238E27FC236}">
                <a16:creationId xmlns:a16="http://schemas.microsoft.com/office/drawing/2014/main" id="{82C1E2E8-CF78-416A-B222-8AC1512C433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486" name="Rectangle: Rounded Corners 485">
            <a:extLst>
              <a:ext uri="{FF2B5EF4-FFF2-40B4-BE49-F238E27FC236}">
                <a16:creationId xmlns:a16="http://schemas.microsoft.com/office/drawing/2014/main" id="{B608B762-81A0-4B53-B195-1C7865956BB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487" name="Rectangle: Rounded Corners 486">
            <a:extLst>
              <a:ext uri="{FF2B5EF4-FFF2-40B4-BE49-F238E27FC236}">
                <a16:creationId xmlns:a16="http://schemas.microsoft.com/office/drawing/2014/main" id="{D95DCDDE-D939-4A03-B61E-60B4640FA70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488" name="Rectangle: Rounded Corners 487">
            <a:extLst>
              <a:ext uri="{FF2B5EF4-FFF2-40B4-BE49-F238E27FC236}">
                <a16:creationId xmlns:a16="http://schemas.microsoft.com/office/drawing/2014/main" id="{DC4871F1-CD4D-4179-9B9C-79AF1FE8756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489" name="Rectangle: Rounded Corners 488">
            <a:extLst>
              <a:ext uri="{FF2B5EF4-FFF2-40B4-BE49-F238E27FC236}">
                <a16:creationId xmlns:a16="http://schemas.microsoft.com/office/drawing/2014/main" id="{B5505968-4B0B-4B19-8A5A-E90E5912FDA2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490" name="Rectangle: Rounded Corners 489">
            <a:extLst>
              <a:ext uri="{FF2B5EF4-FFF2-40B4-BE49-F238E27FC236}">
                <a16:creationId xmlns:a16="http://schemas.microsoft.com/office/drawing/2014/main" id="{93DD1711-D1BE-4829-8F7B-DE9CB85996AB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491" name="Rectangle: Rounded Corners 490">
            <a:extLst>
              <a:ext uri="{FF2B5EF4-FFF2-40B4-BE49-F238E27FC236}">
                <a16:creationId xmlns:a16="http://schemas.microsoft.com/office/drawing/2014/main" id="{D399DEE9-5FB9-4FD3-AC7F-314F4D82C25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492" name="Rectangle: Rounded Corners 491">
            <a:extLst>
              <a:ext uri="{FF2B5EF4-FFF2-40B4-BE49-F238E27FC236}">
                <a16:creationId xmlns:a16="http://schemas.microsoft.com/office/drawing/2014/main" id="{E72C5338-8D09-465E-BDE9-F8E34898F6D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493" name="Rectangle: Rounded Corners 492">
            <a:extLst>
              <a:ext uri="{FF2B5EF4-FFF2-40B4-BE49-F238E27FC236}">
                <a16:creationId xmlns:a16="http://schemas.microsoft.com/office/drawing/2014/main" id="{C8EE3BA8-D8CE-4D78-BA9E-9D49E97915F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494" name="Rectangle: Rounded Corners 493">
            <a:extLst>
              <a:ext uri="{FF2B5EF4-FFF2-40B4-BE49-F238E27FC236}">
                <a16:creationId xmlns:a16="http://schemas.microsoft.com/office/drawing/2014/main" id="{4AF2A5C9-4D05-4786-B7FC-0444AB8343E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495" name="Rectangle: Rounded Corners 494">
            <a:extLst>
              <a:ext uri="{FF2B5EF4-FFF2-40B4-BE49-F238E27FC236}">
                <a16:creationId xmlns:a16="http://schemas.microsoft.com/office/drawing/2014/main" id="{65F8C933-49A4-480D-A0A5-017168821C7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496" name="Rectangle: Rounded Corners 495">
            <a:extLst>
              <a:ext uri="{FF2B5EF4-FFF2-40B4-BE49-F238E27FC236}">
                <a16:creationId xmlns:a16="http://schemas.microsoft.com/office/drawing/2014/main" id="{50C95D85-6D45-4CD0-9F10-BF041125192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497" name="Rectangle: Rounded Corners 496">
            <a:extLst>
              <a:ext uri="{FF2B5EF4-FFF2-40B4-BE49-F238E27FC236}">
                <a16:creationId xmlns:a16="http://schemas.microsoft.com/office/drawing/2014/main" id="{B9325E64-C984-4D37-8F4A-34D1C1CF9BE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498" name="Rectangle: Rounded Corners 497">
            <a:extLst>
              <a:ext uri="{FF2B5EF4-FFF2-40B4-BE49-F238E27FC236}">
                <a16:creationId xmlns:a16="http://schemas.microsoft.com/office/drawing/2014/main" id="{A2F56BE4-F23C-4D78-B6EB-51A4E92A654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499" name="Rectangle: Rounded Corners 498">
            <a:extLst>
              <a:ext uri="{FF2B5EF4-FFF2-40B4-BE49-F238E27FC236}">
                <a16:creationId xmlns:a16="http://schemas.microsoft.com/office/drawing/2014/main" id="{117A3CA0-65C3-472A-987D-B7D38BFE4EE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500" name="Rectangle: Rounded Corners 499">
            <a:extLst>
              <a:ext uri="{FF2B5EF4-FFF2-40B4-BE49-F238E27FC236}">
                <a16:creationId xmlns:a16="http://schemas.microsoft.com/office/drawing/2014/main" id="{846EEB48-1040-4C0E-9148-AD539DE8E1A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501" name="Rectangle: Rounded Corners 500">
            <a:extLst>
              <a:ext uri="{FF2B5EF4-FFF2-40B4-BE49-F238E27FC236}">
                <a16:creationId xmlns:a16="http://schemas.microsoft.com/office/drawing/2014/main" id="{1563B972-A185-40FB-9EC3-7AF9FD40E49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502" name="Rectangle: Rounded Corners 501">
            <a:extLst>
              <a:ext uri="{FF2B5EF4-FFF2-40B4-BE49-F238E27FC236}">
                <a16:creationId xmlns:a16="http://schemas.microsoft.com/office/drawing/2014/main" id="{698EC34B-B527-41DA-9D0F-5C169DB9740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503" name="Rectangle: Rounded Corners 502">
            <a:extLst>
              <a:ext uri="{FF2B5EF4-FFF2-40B4-BE49-F238E27FC236}">
                <a16:creationId xmlns:a16="http://schemas.microsoft.com/office/drawing/2014/main" id="{EB152AD5-9ADE-44DD-ACAC-0C3A06131DD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504" name="Rectangle: Rounded Corners 503">
            <a:extLst>
              <a:ext uri="{FF2B5EF4-FFF2-40B4-BE49-F238E27FC236}">
                <a16:creationId xmlns:a16="http://schemas.microsoft.com/office/drawing/2014/main" id="{79BA867C-B182-4593-AC34-0E187B7E6018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505" name="Rectangle: Rounded Corners 504">
            <a:extLst>
              <a:ext uri="{FF2B5EF4-FFF2-40B4-BE49-F238E27FC236}">
                <a16:creationId xmlns:a16="http://schemas.microsoft.com/office/drawing/2014/main" id="{3E2D21B4-33C1-42AA-A524-0EAA0C45389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506" name="Rectangle: Rounded Corners 505">
            <a:extLst>
              <a:ext uri="{FF2B5EF4-FFF2-40B4-BE49-F238E27FC236}">
                <a16:creationId xmlns:a16="http://schemas.microsoft.com/office/drawing/2014/main" id="{5F5AFFAA-3698-48DF-90CA-245A3A82D17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07" name="Rectangle: Rounded Corners 506">
            <a:extLst>
              <a:ext uri="{FF2B5EF4-FFF2-40B4-BE49-F238E27FC236}">
                <a16:creationId xmlns:a16="http://schemas.microsoft.com/office/drawing/2014/main" id="{853B04A3-99D4-447A-8BAD-B0D9DDCD1C13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508" name="Rectangle: Rounded Corners 507">
            <a:extLst>
              <a:ext uri="{FF2B5EF4-FFF2-40B4-BE49-F238E27FC236}">
                <a16:creationId xmlns:a16="http://schemas.microsoft.com/office/drawing/2014/main" id="{378048B6-2011-4A80-A35E-A65E6D56F972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509" name="Rectangle: Rounded Corners 508">
            <a:extLst>
              <a:ext uri="{FF2B5EF4-FFF2-40B4-BE49-F238E27FC236}">
                <a16:creationId xmlns:a16="http://schemas.microsoft.com/office/drawing/2014/main" id="{3F747A99-5B48-4A90-8E8C-A573DC9AB55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510" name="Rectangle: Rounded Corners 509">
            <a:extLst>
              <a:ext uri="{FF2B5EF4-FFF2-40B4-BE49-F238E27FC236}">
                <a16:creationId xmlns:a16="http://schemas.microsoft.com/office/drawing/2014/main" id="{4D0395C2-98BB-4725-BDFA-B35FF59FC72B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11" name="Rectangle: Rounded Corners 510">
            <a:extLst>
              <a:ext uri="{FF2B5EF4-FFF2-40B4-BE49-F238E27FC236}">
                <a16:creationId xmlns:a16="http://schemas.microsoft.com/office/drawing/2014/main" id="{77110C1F-2EEF-4164-A94A-5EC8A683DE6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512" name="Rectangle: Rounded Corners 511">
            <a:extLst>
              <a:ext uri="{FF2B5EF4-FFF2-40B4-BE49-F238E27FC236}">
                <a16:creationId xmlns:a16="http://schemas.microsoft.com/office/drawing/2014/main" id="{96F9CF30-A579-4286-BA23-E9C3DA670D89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513" name="Rectangle: Rounded Corners 512">
            <a:extLst>
              <a:ext uri="{FF2B5EF4-FFF2-40B4-BE49-F238E27FC236}">
                <a16:creationId xmlns:a16="http://schemas.microsoft.com/office/drawing/2014/main" id="{12CF47CA-CD5C-44EE-B5B4-6154CC65FB18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514" name="Rectangle: Rounded Corners 513">
            <a:extLst>
              <a:ext uri="{FF2B5EF4-FFF2-40B4-BE49-F238E27FC236}">
                <a16:creationId xmlns:a16="http://schemas.microsoft.com/office/drawing/2014/main" id="{347B2910-1E18-46D8-8ECE-28316A9A14F1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515" name="Rectangle: Rounded Corners 514">
            <a:extLst>
              <a:ext uri="{FF2B5EF4-FFF2-40B4-BE49-F238E27FC236}">
                <a16:creationId xmlns:a16="http://schemas.microsoft.com/office/drawing/2014/main" id="{8D2C1EB4-9115-4BD5-A894-48B5C386B57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516" name="Rectangle: Rounded Corners 515">
            <a:extLst>
              <a:ext uri="{FF2B5EF4-FFF2-40B4-BE49-F238E27FC236}">
                <a16:creationId xmlns:a16="http://schemas.microsoft.com/office/drawing/2014/main" id="{66566250-BF24-4A36-85AF-8B66FBCA5C56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517" name="Rectangle: Rounded Corners 516">
            <a:extLst>
              <a:ext uri="{FF2B5EF4-FFF2-40B4-BE49-F238E27FC236}">
                <a16:creationId xmlns:a16="http://schemas.microsoft.com/office/drawing/2014/main" id="{F8428583-3F03-4996-BA2A-9F5F72F4775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518" name="Rectangle: Rounded Corners 517">
            <a:extLst>
              <a:ext uri="{FF2B5EF4-FFF2-40B4-BE49-F238E27FC236}">
                <a16:creationId xmlns:a16="http://schemas.microsoft.com/office/drawing/2014/main" id="{802E2C80-9511-4D25-BBA0-69D4A7C6C2EC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19" name="Rectangle: Rounded Corners 518">
            <a:extLst>
              <a:ext uri="{FF2B5EF4-FFF2-40B4-BE49-F238E27FC236}">
                <a16:creationId xmlns:a16="http://schemas.microsoft.com/office/drawing/2014/main" id="{0336A2EA-05F6-4F93-B507-5405964776F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20" name="Rectangle: Rounded Corners 519">
            <a:extLst>
              <a:ext uri="{FF2B5EF4-FFF2-40B4-BE49-F238E27FC236}">
                <a16:creationId xmlns:a16="http://schemas.microsoft.com/office/drawing/2014/main" id="{459B6DB4-A722-42CD-BBF1-65FEDDB5D38F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21" name="Rectangle: Rounded Corners 520">
            <a:extLst>
              <a:ext uri="{FF2B5EF4-FFF2-40B4-BE49-F238E27FC236}">
                <a16:creationId xmlns:a16="http://schemas.microsoft.com/office/drawing/2014/main" id="{AFFC82C3-4B78-4799-8E5B-A22293138823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22" name="Rectangle: Rounded Corners 521">
            <a:extLst>
              <a:ext uri="{FF2B5EF4-FFF2-40B4-BE49-F238E27FC236}">
                <a16:creationId xmlns:a16="http://schemas.microsoft.com/office/drawing/2014/main" id="{ABB78660-8F92-4963-B840-0D7758BB1B1E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23" name="Rectangle: Rounded Corners 522">
            <a:extLst>
              <a:ext uri="{FF2B5EF4-FFF2-40B4-BE49-F238E27FC236}">
                <a16:creationId xmlns:a16="http://schemas.microsoft.com/office/drawing/2014/main" id="{C1799B47-0FD2-47D0-A44F-62EFBE758C24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24" name="Rectangle: Rounded Corners 523">
            <a:extLst>
              <a:ext uri="{FF2B5EF4-FFF2-40B4-BE49-F238E27FC236}">
                <a16:creationId xmlns:a16="http://schemas.microsoft.com/office/drawing/2014/main" id="{C7FC7651-8F83-4B1C-98FC-0C0919049D1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25" name="Rectangle: Rounded Corners 524">
            <a:extLst>
              <a:ext uri="{FF2B5EF4-FFF2-40B4-BE49-F238E27FC236}">
                <a16:creationId xmlns:a16="http://schemas.microsoft.com/office/drawing/2014/main" id="{AA5D7905-38E7-447D-A577-3A191DACA12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26" name="Rectangle: Rounded Corners 525">
            <a:extLst>
              <a:ext uri="{FF2B5EF4-FFF2-40B4-BE49-F238E27FC236}">
                <a16:creationId xmlns:a16="http://schemas.microsoft.com/office/drawing/2014/main" id="{5500C2CA-7589-4096-A709-1D45884019F8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27" name="Rectangle: Rounded Corners 526">
            <a:extLst>
              <a:ext uri="{FF2B5EF4-FFF2-40B4-BE49-F238E27FC236}">
                <a16:creationId xmlns:a16="http://schemas.microsoft.com/office/drawing/2014/main" id="{3622760F-3450-4E6C-9FEB-02BDA5C25D9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28" name="Rectangle: Rounded Corners 527">
            <a:extLst>
              <a:ext uri="{FF2B5EF4-FFF2-40B4-BE49-F238E27FC236}">
                <a16:creationId xmlns:a16="http://schemas.microsoft.com/office/drawing/2014/main" id="{713379EC-8BD7-4148-AE1B-08D26959ABD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29" name="Rectangle: Rounded Corners 528">
            <a:extLst>
              <a:ext uri="{FF2B5EF4-FFF2-40B4-BE49-F238E27FC236}">
                <a16:creationId xmlns:a16="http://schemas.microsoft.com/office/drawing/2014/main" id="{058606E9-D2CA-401E-8E03-D04F697F6669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30" name="Rectangle: Rounded Corners 529">
            <a:extLst>
              <a:ext uri="{FF2B5EF4-FFF2-40B4-BE49-F238E27FC236}">
                <a16:creationId xmlns:a16="http://schemas.microsoft.com/office/drawing/2014/main" id="{329D9C59-CDE7-42D1-AA20-352167ECA0DA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31" name="Rectangle: Rounded Corners 530">
            <a:extLst>
              <a:ext uri="{FF2B5EF4-FFF2-40B4-BE49-F238E27FC236}">
                <a16:creationId xmlns:a16="http://schemas.microsoft.com/office/drawing/2014/main" id="{E7893A9A-69EB-4DA9-898A-B16D90622EE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32" name="Rectangle: Rounded Corners 531">
            <a:extLst>
              <a:ext uri="{FF2B5EF4-FFF2-40B4-BE49-F238E27FC236}">
                <a16:creationId xmlns:a16="http://schemas.microsoft.com/office/drawing/2014/main" id="{F00EFF05-F239-4C90-B18A-32C3E3585998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33" name="Rectangle: Rounded Corners 532">
            <a:extLst>
              <a:ext uri="{FF2B5EF4-FFF2-40B4-BE49-F238E27FC236}">
                <a16:creationId xmlns:a16="http://schemas.microsoft.com/office/drawing/2014/main" id="{3214DE18-7EAB-47E2-9D2B-A5186E1DC96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34" name="Rectangle: Rounded Corners 533">
            <a:extLst>
              <a:ext uri="{FF2B5EF4-FFF2-40B4-BE49-F238E27FC236}">
                <a16:creationId xmlns:a16="http://schemas.microsoft.com/office/drawing/2014/main" id="{68829B09-DC91-4C70-8227-26F707192A6D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35" name="Rectangle: Rounded Corners 534">
            <a:extLst>
              <a:ext uri="{FF2B5EF4-FFF2-40B4-BE49-F238E27FC236}">
                <a16:creationId xmlns:a16="http://schemas.microsoft.com/office/drawing/2014/main" id="{888686CC-9C57-4D23-BE0C-960CADA88EE0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36" name="Rectangle: Rounded Corners 535">
            <a:extLst>
              <a:ext uri="{FF2B5EF4-FFF2-40B4-BE49-F238E27FC236}">
                <a16:creationId xmlns:a16="http://schemas.microsoft.com/office/drawing/2014/main" id="{392B1B5E-2191-45C2-8E8F-3C7934C1DB75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37" name="Rectangle: Rounded Corners 536">
            <a:extLst>
              <a:ext uri="{FF2B5EF4-FFF2-40B4-BE49-F238E27FC236}">
                <a16:creationId xmlns:a16="http://schemas.microsoft.com/office/drawing/2014/main" id="{A397DD28-2F1B-47E7-B4AD-EA6974B7E8F7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38" name="Rectangle: Rounded Corners 537">
            <a:extLst>
              <a:ext uri="{FF2B5EF4-FFF2-40B4-BE49-F238E27FC236}">
                <a16:creationId xmlns:a16="http://schemas.microsoft.com/office/drawing/2014/main" id="{3068EC8E-036C-45C8-88C1-EB72B19F4332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39" name="Rectangle: Rounded Corners 538">
            <a:extLst>
              <a:ext uri="{FF2B5EF4-FFF2-40B4-BE49-F238E27FC236}">
                <a16:creationId xmlns:a16="http://schemas.microsoft.com/office/drawing/2014/main" id="{27D96E29-2FB7-4A38-B6B3-5B18761533EB}"/>
              </a:ext>
            </a:extLst>
          </p:cNvPr>
          <p:cNvSpPr/>
          <p:nvPr/>
        </p:nvSpPr>
        <p:spPr>
          <a:xfrm>
            <a:off x="7063740" y="3209836"/>
            <a:ext cx="1514004" cy="470927"/>
          </a:xfrm>
          <a:prstGeom prst="roundRect">
            <a:avLst/>
          </a:prstGeom>
          <a:solidFill>
            <a:srgbClr val="082007"/>
          </a:solidFill>
          <a:ln w="38100">
            <a:solidFill>
              <a:srgbClr val="082F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50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2294771" y="3134429"/>
            <a:ext cx="968403" cy="437321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" y="3449490"/>
            <a:ext cx="1655207" cy="130313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10160" y="3325409"/>
            <a:ext cx="829619" cy="589839"/>
            <a:chOff x="106821" y="3500706"/>
            <a:chExt cx="1106159" cy="78645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56" y="3500706"/>
              <a:ext cx="1012024" cy="78645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106821" y="3727851"/>
              <a:ext cx="92162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105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105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05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endParaRPr lang="en-US" sz="105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5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68211" y="3356323"/>
            <a:ext cx="379396" cy="437321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endParaRPr lang="en-US" sz="1800" b="1" kern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03685" y="3311464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68211" y="3032220"/>
            <a:ext cx="379396" cy="437321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03685" y="2987360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68211" y="2712581"/>
            <a:ext cx="379396" cy="437321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03685" y="2667721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68211" y="2392942"/>
            <a:ext cx="379396" cy="437321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03685" y="2348083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68211" y="2073304"/>
            <a:ext cx="379396" cy="437321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03685" y="2028444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68211" y="1753665"/>
            <a:ext cx="379396" cy="437321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03685" y="1708805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968211" y="1434026"/>
            <a:ext cx="379396" cy="437321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7F92663-3FC1-4F7B-BC96-2D9FE33BBA8E}"/>
              </a:ext>
            </a:extLst>
          </p:cNvPr>
          <p:cNvSpPr/>
          <p:nvPr/>
        </p:nvSpPr>
        <p:spPr>
          <a:xfrm>
            <a:off x="903685" y="1389166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7">
            <a:extLst>
              <a:ext uri="{FF2B5EF4-FFF2-40B4-BE49-F238E27FC236}">
                <a16:creationId xmlns:a16="http://schemas.microsoft.com/office/drawing/2014/main" id="{6AF0003A-C889-4B28-A943-D916F84DE2A8}"/>
              </a:ext>
            </a:extLst>
          </p:cNvPr>
          <p:cNvSpPr/>
          <p:nvPr/>
        </p:nvSpPr>
        <p:spPr>
          <a:xfrm>
            <a:off x="968211" y="1114387"/>
            <a:ext cx="379396" cy="437321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0168E55-AFD0-4508-83BC-932E2EE7E7D1}"/>
              </a:ext>
            </a:extLst>
          </p:cNvPr>
          <p:cNvSpPr/>
          <p:nvPr/>
        </p:nvSpPr>
        <p:spPr>
          <a:xfrm>
            <a:off x="903685" y="1069528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8">
            <a:extLst>
              <a:ext uri="{FF2B5EF4-FFF2-40B4-BE49-F238E27FC236}">
                <a16:creationId xmlns:a16="http://schemas.microsoft.com/office/drawing/2014/main" id="{023EF777-4A2C-4B79-9374-FA0D144CB5D8}"/>
              </a:ext>
            </a:extLst>
          </p:cNvPr>
          <p:cNvSpPr/>
          <p:nvPr/>
        </p:nvSpPr>
        <p:spPr>
          <a:xfrm>
            <a:off x="968211" y="794749"/>
            <a:ext cx="379396" cy="437321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CB4D8B2-CD1B-4650-9EDF-227B93EB2F3D}"/>
              </a:ext>
            </a:extLst>
          </p:cNvPr>
          <p:cNvSpPr/>
          <p:nvPr/>
        </p:nvSpPr>
        <p:spPr>
          <a:xfrm>
            <a:off x="903685" y="749889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9A851F0-445F-429F-B271-28F926908E86}"/>
              </a:ext>
            </a:extLst>
          </p:cNvPr>
          <p:cNvSpPr/>
          <p:nvPr/>
        </p:nvSpPr>
        <p:spPr>
          <a:xfrm>
            <a:off x="903685" y="430250"/>
            <a:ext cx="507827" cy="21159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903685" y="758871"/>
            <a:ext cx="507827" cy="211595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52" name="Picture 5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52" y="1076689"/>
            <a:ext cx="4036697" cy="196183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A5363FF-51D8-42D0-BDD9-EF97540DCD9C}"/>
              </a:ext>
            </a:extLst>
          </p:cNvPr>
          <p:cNvSpPr/>
          <p:nvPr/>
        </p:nvSpPr>
        <p:spPr>
          <a:xfrm>
            <a:off x="2312247" y="1635991"/>
            <a:ext cx="451950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145868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55787 L 0.00065 -0.62014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44444E-6 L 0 -0.07223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49583 L 0.00039 -0.55787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00013 -0.06088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3.75E-6 -0.12314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12314 L -0.00026 -0.18518 " pathEditMode="relative" rAng="0" ptsTypes="AA">
                                      <p:cBhvr>
                                        <p:cTn id="5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3.75E-6 -0.24745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24745 L 3.75E-6 -0.30949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30949 L 3.75E-6 -0.37152 " pathEditMode="relative" rAng="0" ptsTypes="AA">
                                      <p:cBhvr>
                                        <p:cTn id="8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37152 L -0.00026 -0.43379 " pathEditMode="relative" rAng="0" ptsTypes="AA">
                                      <p:cBhvr>
                                        <p:cTn id="9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43379 L 0.00013 -0.49583 " pathEditMode="relative" rAng="0" ptsTypes="AA">
                                      <p:cBhvr>
                                        <p:cTn id="10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107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6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8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9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0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1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2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3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4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5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6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7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8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9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40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41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2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3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44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45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6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47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48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9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1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2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3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4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5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60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1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62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3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4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65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66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67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68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69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70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71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72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73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74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75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76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77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78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79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80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810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820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830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840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850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860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870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880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890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900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910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920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930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940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950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960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970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980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990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0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0" fill="hold">
                      <p:stCondLst>
                        <p:cond delay="indefinite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</p:childTnLst>
        </p:cTn>
      </p:par>
    </p:tnLst>
    <p:bldLst>
      <p:bldP spid="408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50" grpId="0" animBg="1"/>
      <p:bldP spid="35" grpId="0"/>
      <p:bldP spid="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60" y="28079"/>
            <a:ext cx="4036697" cy="1961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91813"/>
            <a:ext cx="9144000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551329" y="3388659"/>
            <a:ext cx="2097742" cy="12774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3267659" y="4577626"/>
            <a:ext cx="379396" cy="4373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1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3267659" y="4257987"/>
            <a:ext cx="379396" cy="4373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2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3267659" y="3938348"/>
            <a:ext cx="379396" cy="4373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3267659" y="3618710"/>
            <a:ext cx="379396" cy="4373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4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3267659" y="3299071"/>
            <a:ext cx="379396" cy="4373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5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3267659" y="2979432"/>
            <a:ext cx="379396" cy="4373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buClrTx/>
              <a:defRPr/>
            </a:pPr>
            <a:r>
              <a:rPr lang="en-US" sz="1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4089518" y="2677126"/>
            <a:ext cx="4786077" cy="243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1590" algn="just">
              <a:lnSpc>
                <a:spcPct val="127000"/>
              </a:lnSpc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Hai.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45" y="-5602"/>
            <a:ext cx="871369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3200" algn="just">
              <a:lnSpc>
                <a:spcPct val="125000"/>
              </a:lnSpc>
            </a:pPr>
            <a:r>
              <a:rPr lang="vi-VN" sz="2000" dirty="0">
                <a:latin typeface="+mj-lt"/>
                <a:ea typeface="Arial" panose="020B0604020202020204" pitchFamily="34" charset="0"/>
              </a:rPr>
              <a:t>Trong câu: 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"</a:t>
            </a:r>
            <a:r>
              <a:rPr lang="vi-VN" sz="2000" i="1" dirty="0" err="1">
                <a:latin typeface="+mj-lt"/>
                <a:ea typeface="Arial" panose="020B0604020202020204" pitchFamily="34" charset="0"/>
              </a:rPr>
              <a:t>Bụng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i="1" dirty="0" err="1">
                <a:latin typeface="+mj-lt"/>
                <a:ea typeface="Arial" panose="020B0604020202020204" pitchFamily="34" charset="0"/>
              </a:rPr>
              <a:t>nó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 đây </a:t>
            </a:r>
            <a:r>
              <a:rPr lang="vi-VN" sz="2000" i="1" dirty="0" err="1">
                <a:latin typeface="+mj-lt"/>
                <a:ea typeface="Arial" panose="020B0604020202020204" pitchFamily="34" charset="0"/>
              </a:rPr>
              <a:t>nước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, </a:t>
            </a:r>
            <a:r>
              <a:rPr lang="vi-VN" sz="2000" i="1" dirty="0" err="1">
                <a:latin typeface="+mj-lt"/>
                <a:ea typeface="Arial" panose="020B0604020202020204" pitchFamily="34" charset="0"/>
              </a:rPr>
              <a:t>bố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i="1" dirty="0" err="1">
                <a:latin typeface="+mj-lt"/>
                <a:ea typeface="Arial" panose="020B0604020202020204" pitchFamily="34" charset="0"/>
              </a:rPr>
              <a:t>phải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i="1" dirty="0" err="1">
                <a:latin typeface="+mj-lt"/>
                <a:ea typeface="Arial" panose="020B0604020202020204" pitchFamily="34" charset="0"/>
              </a:rPr>
              <a:t>nắm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i="1" dirty="0" err="1">
                <a:latin typeface="+mj-lt"/>
                <a:ea typeface="Arial" panose="020B0604020202020204" pitchFamily="34" charset="0"/>
              </a:rPr>
              <a:t>ngược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 hai ch</a:t>
            </a:r>
            <a:r>
              <a:rPr lang="en-US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n </a:t>
            </a:r>
            <a:r>
              <a:rPr lang="vi-VN" sz="2000" i="1" dirty="0" err="1">
                <a:latin typeface="+mj-lt"/>
                <a:ea typeface="Arial" panose="020B0604020202020204" pitchFamily="34" charset="0"/>
              </a:rPr>
              <a:t>dốc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i="1" dirty="0" err="1">
                <a:latin typeface="+mj-lt"/>
                <a:ea typeface="Arial" panose="020B0604020202020204" pitchFamily="34" charset="0"/>
              </a:rPr>
              <a:t>xuống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 như </a:t>
            </a:r>
            <a:r>
              <a:rPr lang="vi-VN" sz="2000" i="1" dirty="0" err="1">
                <a:latin typeface="+mj-lt"/>
                <a:ea typeface="Arial" panose="020B0604020202020204" pitchFamily="34" charset="0"/>
              </a:rPr>
              <a:t>làm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i="1" dirty="0" err="1">
                <a:latin typeface="+mj-lt"/>
                <a:ea typeface="Arial" panose="020B0604020202020204" pitchFamily="34" charset="0"/>
              </a:rPr>
              <a:t>xiếc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.'',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có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số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từ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hai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kết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hợp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với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chân (hai chân).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Trong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tiếng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Việt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, bên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cạnh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hai chân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còn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có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đ</a:t>
            </a:r>
            <a:r>
              <a:rPr lang="en-US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chân.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Hãy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tìm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th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ê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m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những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trường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hợp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tương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tự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và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cho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biết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sự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khác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nhau v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ề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nghĩa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giữa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cụm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từ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có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số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từ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hai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và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cụm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từ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có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danh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từ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đơn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vị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đ</a:t>
            </a:r>
            <a:r>
              <a:rPr lang="en-US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</a:t>
            </a:r>
            <a:r>
              <a:rPr lang="vi-VN" sz="2000" i="1" dirty="0">
                <a:latin typeface="+mj-lt"/>
                <a:ea typeface="Arial" panose="020B0604020202020204" pitchFamily="34" charset="0"/>
              </a:rPr>
              <a:t>i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có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ý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nghĩa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số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lượng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trong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mỗi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trường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 </a:t>
            </a:r>
            <a:r>
              <a:rPr lang="vi-VN" sz="2000" dirty="0" err="1">
                <a:latin typeface="+mj-lt"/>
                <a:ea typeface="Arial" panose="020B0604020202020204" pitchFamily="34" charset="0"/>
              </a:rPr>
              <a:t>hợp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.</a:t>
            </a:r>
            <a:endParaRPr lang="en-US" sz="2000" dirty="0">
              <a:latin typeface="+mj-lt"/>
              <a:ea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4750" y="2010334"/>
            <a:ext cx="3088344" cy="63201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14045" y="1955423"/>
            <a:ext cx="3088344" cy="63201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25822" y="2747680"/>
            <a:ext cx="3886200" cy="63201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446492" y="2726388"/>
            <a:ext cx="3953438" cy="63201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9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388" y="1311902"/>
            <a:ext cx="86829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>
              <a:tabLst>
                <a:tab pos="464820" algn="l"/>
              </a:tabLst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54000" algn="just">
              <a:tabLst>
                <a:tab pos="462280" algn="l"/>
              </a:tabLst>
            </a:pP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đếm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tabLst>
                <a:tab pos="462280" algn="l"/>
              </a:tabLst>
            </a:pP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chục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ở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chục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uổi Hình Bắt Chữ - Apps on Google 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82" y="100359"/>
            <a:ext cx="4985575" cy="498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728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 chìm bảy nổi - Hình ảnh mã số 1190 - Đuổi hình bắt chữ | Lazi.vn - Cộng  đồng Tri thức &amp;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501" y="314849"/>
            <a:ext cx="4010041" cy="271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4112" y="3211159"/>
            <a:ext cx="3087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CHÌM BẢY NỔI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0919" y="3788771"/>
            <a:ext cx="6831106" cy="1113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 algn="just">
              <a:lnSpc>
                <a:spcPct val="127000"/>
              </a:lnSpc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Ba,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bảy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27000"/>
              </a:lnSpc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Ý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truân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long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đong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31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hình ảnh mặt cười dễ thương, cute nhưng hài h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00" y="262938"/>
            <a:ext cx="3028688" cy="227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ệnh mất điều khiển lời nói chủ ý ở trẻ và cách chữa tr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21" y="446196"/>
            <a:ext cx="3124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6776" y="2684034"/>
            <a:ext cx="3087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MẶT MỘT LỜI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4147" y="3416982"/>
            <a:ext cx="74927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Ba,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cãi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80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 chân bốn cẳng - Hình ảnh mã số 93 - Đuổi hình bắt chữ | Lazi.vn - Cộng  đồng Tri thức &amp;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136" y="443126"/>
            <a:ext cx="4128120" cy="282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8216" y="3598434"/>
            <a:ext cx="3087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CHÂN BỐN CẲNG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3704" y="3998544"/>
            <a:ext cx="69964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Ba,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Ý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Ba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cẳng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vội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95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8"/>
          <p:cNvSpPr/>
          <p:nvPr/>
        </p:nvSpPr>
        <p:spPr>
          <a:xfrm rot="-504450">
            <a:off x="975112" y="876074"/>
            <a:ext cx="1578884" cy="1353904"/>
          </a:xfrm>
          <a:custGeom>
            <a:avLst/>
            <a:gdLst/>
            <a:ahLst/>
            <a:cxnLst/>
            <a:rect l="l" t="t" r="r" b="b"/>
            <a:pathLst>
              <a:path w="58592" h="67516" extrusionOk="0">
                <a:moveTo>
                  <a:pt x="1" y="1"/>
                </a:moveTo>
                <a:lnTo>
                  <a:pt x="1" y="67516"/>
                </a:lnTo>
                <a:lnTo>
                  <a:pt x="58592" y="67516"/>
                </a:lnTo>
                <a:lnTo>
                  <a:pt x="5859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8"/>
          <p:cNvSpPr/>
          <p:nvPr/>
        </p:nvSpPr>
        <p:spPr>
          <a:xfrm rot="-1452357">
            <a:off x="1420548" y="2350076"/>
            <a:ext cx="2931206" cy="1879702"/>
          </a:xfrm>
          <a:custGeom>
            <a:avLst/>
            <a:gdLst/>
            <a:ahLst/>
            <a:cxnLst/>
            <a:rect l="l" t="t" r="r" b="b"/>
            <a:pathLst>
              <a:path w="44447" h="27682" extrusionOk="0">
                <a:moveTo>
                  <a:pt x="4883" y="0"/>
                </a:moveTo>
                <a:lnTo>
                  <a:pt x="5711" y="3885"/>
                </a:lnTo>
                <a:lnTo>
                  <a:pt x="2460" y="6099"/>
                </a:lnTo>
                <a:lnTo>
                  <a:pt x="3230" y="10131"/>
                </a:lnTo>
                <a:lnTo>
                  <a:pt x="0" y="12286"/>
                </a:lnTo>
                <a:lnTo>
                  <a:pt x="38737" y="27681"/>
                </a:lnTo>
                <a:lnTo>
                  <a:pt x="41964" y="25525"/>
                </a:lnTo>
                <a:lnTo>
                  <a:pt x="41187" y="21516"/>
                </a:lnTo>
                <a:lnTo>
                  <a:pt x="44446" y="19280"/>
                </a:lnTo>
                <a:lnTo>
                  <a:pt x="43619" y="15395"/>
                </a:lnTo>
                <a:lnTo>
                  <a:pt x="48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28575" dir="684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9BEE0"/>
              </a:solidFill>
            </a:endParaRPr>
          </a:p>
        </p:txBody>
      </p:sp>
      <p:sp>
        <p:nvSpPr>
          <p:cNvPr id="715" name="Google Shape;715;p48"/>
          <p:cNvSpPr/>
          <p:nvPr/>
        </p:nvSpPr>
        <p:spPr>
          <a:xfrm rot="-3169848">
            <a:off x="4510858" y="-2762496"/>
            <a:ext cx="7750789" cy="4965809"/>
          </a:xfrm>
          <a:custGeom>
            <a:avLst/>
            <a:gdLst/>
            <a:ahLst/>
            <a:cxnLst/>
            <a:rect l="l" t="t" r="r" b="b"/>
            <a:pathLst>
              <a:path w="168704" h="97420" extrusionOk="0">
                <a:moveTo>
                  <a:pt x="0" y="1"/>
                </a:moveTo>
                <a:lnTo>
                  <a:pt x="0" y="6544"/>
                </a:lnTo>
                <a:lnTo>
                  <a:pt x="2456" y="6544"/>
                </a:lnTo>
                <a:cubicBezTo>
                  <a:pt x="2731" y="6033"/>
                  <a:pt x="3261" y="5728"/>
                  <a:pt x="3821" y="5728"/>
                </a:cubicBezTo>
                <a:cubicBezTo>
                  <a:pt x="3947" y="5728"/>
                  <a:pt x="4074" y="5743"/>
                  <a:pt x="4200" y="5775"/>
                </a:cubicBezTo>
                <a:cubicBezTo>
                  <a:pt x="4889" y="5948"/>
                  <a:pt x="5371" y="6568"/>
                  <a:pt x="5371" y="7279"/>
                </a:cubicBezTo>
                <a:cubicBezTo>
                  <a:pt x="5371" y="7990"/>
                  <a:pt x="4889" y="8609"/>
                  <a:pt x="4200" y="8782"/>
                </a:cubicBezTo>
                <a:cubicBezTo>
                  <a:pt x="4074" y="8814"/>
                  <a:pt x="3946" y="8830"/>
                  <a:pt x="3820" y="8830"/>
                </a:cubicBezTo>
                <a:cubicBezTo>
                  <a:pt x="3260" y="8830"/>
                  <a:pt x="2730" y="8524"/>
                  <a:pt x="2456" y="8013"/>
                </a:cubicBezTo>
                <a:lnTo>
                  <a:pt x="0" y="8013"/>
                </a:lnTo>
                <a:lnTo>
                  <a:pt x="0" y="12036"/>
                </a:lnTo>
                <a:lnTo>
                  <a:pt x="2456" y="12036"/>
                </a:lnTo>
                <a:cubicBezTo>
                  <a:pt x="2731" y="11524"/>
                  <a:pt x="3261" y="11219"/>
                  <a:pt x="3821" y="11219"/>
                </a:cubicBezTo>
                <a:cubicBezTo>
                  <a:pt x="3947" y="11219"/>
                  <a:pt x="4074" y="11235"/>
                  <a:pt x="4200" y="11266"/>
                </a:cubicBezTo>
                <a:cubicBezTo>
                  <a:pt x="4889" y="11440"/>
                  <a:pt x="5372" y="12060"/>
                  <a:pt x="5372" y="12771"/>
                </a:cubicBezTo>
                <a:cubicBezTo>
                  <a:pt x="5372" y="13481"/>
                  <a:pt x="4889" y="14101"/>
                  <a:pt x="4200" y="14274"/>
                </a:cubicBezTo>
                <a:cubicBezTo>
                  <a:pt x="4074" y="14306"/>
                  <a:pt x="3946" y="14321"/>
                  <a:pt x="3820" y="14321"/>
                </a:cubicBezTo>
                <a:cubicBezTo>
                  <a:pt x="3260" y="14321"/>
                  <a:pt x="2730" y="14016"/>
                  <a:pt x="2456" y="13505"/>
                </a:cubicBezTo>
                <a:lnTo>
                  <a:pt x="0" y="13505"/>
                </a:lnTo>
                <a:lnTo>
                  <a:pt x="0" y="17527"/>
                </a:lnTo>
                <a:lnTo>
                  <a:pt x="2456" y="17527"/>
                </a:lnTo>
                <a:cubicBezTo>
                  <a:pt x="2730" y="17016"/>
                  <a:pt x="3260" y="16711"/>
                  <a:pt x="3820" y="16711"/>
                </a:cubicBezTo>
                <a:cubicBezTo>
                  <a:pt x="3946" y="16711"/>
                  <a:pt x="4074" y="16726"/>
                  <a:pt x="4200" y="16758"/>
                </a:cubicBezTo>
                <a:cubicBezTo>
                  <a:pt x="4889" y="16931"/>
                  <a:pt x="5372" y="17552"/>
                  <a:pt x="5372" y="18262"/>
                </a:cubicBezTo>
                <a:cubicBezTo>
                  <a:pt x="5372" y="18973"/>
                  <a:pt x="4889" y="19592"/>
                  <a:pt x="4200" y="19766"/>
                </a:cubicBezTo>
                <a:cubicBezTo>
                  <a:pt x="4074" y="19798"/>
                  <a:pt x="3946" y="19813"/>
                  <a:pt x="3820" y="19813"/>
                </a:cubicBezTo>
                <a:cubicBezTo>
                  <a:pt x="3260" y="19813"/>
                  <a:pt x="2730" y="19507"/>
                  <a:pt x="2456" y="18996"/>
                </a:cubicBezTo>
                <a:lnTo>
                  <a:pt x="0" y="18996"/>
                </a:lnTo>
                <a:lnTo>
                  <a:pt x="0" y="23019"/>
                </a:lnTo>
                <a:lnTo>
                  <a:pt x="2456" y="23019"/>
                </a:lnTo>
                <a:cubicBezTo>
                  <a:pt x="2730" y="22508"/>
                  <a:pt x="3260" y="22202"/>
                  <a:pt x="3820" y="22202"/>
                </a:cubicBezTo>
                <a:cubicBezTo>
                  <a:pt x="3946" y="22202"/>
                  <a:pt x="4074" y="22218"/>
                  <a:pt x="4200" y="22250"/>
                </a:cubicBezTo>
                <a:cubicBezTo>
                  <a:pt x="4889" y="22423"/>
                  <a:pt x="5372" y="23042"/>
                  <a:pt x="5372" y="23753"/>
                </a:cubicBezTo>
                <a:cubicBezTo>
                  <a:pt x="5372" y="24465"/>
                  <a:pt x="4889" y="25084"/>
                  <a:pt x="4200" y="25257"/>
                </a:cubicBezTo>
                <a:cubicBezTo>
                  <a:pt x="4074" y="25289"/>
                  <a:pt x="3946" y="25305"/>
                  <a:pt x="3820" y="25305"/>
                </a:cubicBezTo>
                <a:cubicBezTo>
                  <a:pt x="3260" y="25305"/>
                  <a:pt x="2730" y="24999"/>
                  <a:pt x="2456" y="24488"/>
                </a:cubicBezTo>
                <a:lnTo>
                  <a:pt x="0" y="24488"/>
                </a:lnTo>
                <a:lnTo>
                  <a:pt x="0" y="28511"/>
                </a:lnTo>
                <a:lnTo>
                  <a:pt x="2456" y="28511"/>
                </a:lnTo>
                <a:cubicBezTo>
                  <a:pt x="2730" y="28000"/>
                  <a:pt x="3260" y="27694"/>
                  <a:pt x="3820" y="27694"/>
                </a:cubicBezTo>
                <a:cubicBezTo>
                  <a:pt x="3946" y="27694"/>
                  <a:pt x="4074" y="27710"/>
                  <a:pt x="4200" y="27742"/>
                </a:cubicBezTo>
                <a:cubicBezTo>
                  <a:pt x="4889" y="27915"/>
                  <a:pt x="5372" y="28534"/>
                  <a:pt x="5372" y="29245"/>
                </a:cubicBezTo>
                <a:cubicBezTo>
                  <a:pt x="5372" y="29955"/>
                  <a:pt x="4889" y="30576"/>
                  <a:pt x="4200" y="30749"/>
                </a:cubicBezTo>
                <a:cubicBezTo>
                  <a:pt x="4074" y="30781"/>
                  <a:pt x="3946" y="30796"/>
                  <a:pt x="3820" y="30796"/>
                </a:cubicBezTo>
                <a:cubicBezTo>
                  <a:pt x="3260" y="30796"/>
                  <a:pt x="2730" y="30491"/>
                  <a:pt x="2456" y="29980"/>
                </a:cubicBezTo>
                <a:lnTo>
                  <a:pt x="0" y="29980"/>
                </a:lnTo>
                <a:lnTo>
                  <a:pt x="0" y="34003"/>
                </a:lnTo>
                <a:lnTo>
                  <a:pt x="2456" y="34003"/>
                </a:lnTo>
                <a:cubicBezTo>
                  <a:pt x="2730" y="33492"/>
                  <a:pt x="3260" y="33186"/>
                  <a:pt x="3820" y="33186"/>
                </a:cubicBezTo>
                <a:cubicBezTo>
                  <a:pt x="3946" y="33186"/>
                  <a:pt x="4074" y="33201"/>
                  <a:pt x="4200" y="33233"/>
                </a:cubicBezTo>
                <a:cubicBezTo>
                  <a:pt x="4889" y="33407"/>
                  <a:pt x="5372" y="34026"/>
                  <a:pt x="5372" y="34736"/>
                </a:cubicBezTo>
                <a:cubicBezTo>
                  <a:pt x="5372" y="35447"/>
                  <a:pt x="4889" y="36067"/>
                  <a:pt x="4200" y="36241"/>
                </a:cubicBezTo>
                <a:cubicBezTo>
                  <a:pt x="4074" y="36272"/>
                  <a:pt x="3947" y="36288"/>
                  <a:pt x="3821" y="36288"/>
                </a:cubicBezTo>
                <a:cubicBezTo>
                  <a:pt x="3261" y="36288"/>
                  <a:pt x="2731" y="35983"/>
                  <a:pt x="2456" y="35471"/>
                </a:cubicBezTo>
                <a:lnTo>
                  <a:pt x="0" y="35471"/>
                </a:lnTo>
                <a:lnTo>
                  <a:pt x="0" y="39494"/>
                </a:lnTo>
                <a:lnTo>
                  <a:pt x="2456" y="39494"/>
                </a:lnTo>
                <a:cubicBezTo>
                  <a:pt x="2730" y="38983"/>
                  <a:pt x="3260" y="38678"/>
                  <a:pt x="3820" y="38678"/>
                </a:cubicBezTo>
                <a:cubicBezTo>
                  <a:pt x="3946" y="38678"/>
                  <a:pt x="4074" y="38693"/>
                  <a:pt x="4200" y="38725"/>
                </a:cubicBezTo>
                <a:cubicBezTo>
                  <a:pt x="4889" y="38898"/>
                  <a:pt x="5372" y="39517"/>
                  <a:pt x="5372" y="40228"/>
                </a:cubicBezTo>
                <a:cubicBezTo>
                  <a:pt x="5372" y="40939"/>
                  <a:pt x="4889" y="41559"/>
                  <a:pt x="4200" y="41732"/>
                </a:cubicBezTo>
                <a:cubicBezTo>
                  <a:pt x="4074" y="41764"/>
                  <a:pt x="3947" y="41779"/>
                  <a:pt x="3821" y="41779"/>
                </a:cubicBezTo>
                <a:cubicBezTo>
                  <a:pt x="3261" y="41779"/>
                  <a:pt x="2731" y="41474"/>
                  <a:pt x="2456" y="40963"/>
                </a:cubicBezTo>
                <a:lnTo>
                  <a:pt x="0" y="40963"/>
                </a:lnTo>
                <a:lnTo>
                  <a:pt x="0" y="44986"/>
                </a:lnTo>
                <a:lnTo>
                  <a:pt x="2456" y="44986"/>
                </a:lnTo>
                <a:cubicBezTo>
                  <a:pt x="2731" y="44474"/>
                  <a:pt x="3261" y="44169"/>
                  <a:pt x="3822" y="44169"/>
                </a:cubicBezTo>
                <a:cubicBezTo>
                  <a:pt x="3948" y="44169"/>
                  <a:pt x="4074" y="44184"/>
                  <a:pt x="4200" y="44216"/>
                </a:cubicBezTo>
                <a:cubicBezTo>
                  <a:pt x="4889" y="44390"/>
                  <a:pt x="5372" y="45009"/>
                  <a:pt x="5372" y="45720"/>
                </a:cubicBezTo>
                <a:cubicBezTo>
                  <a:pt x="5372" y="46431"/>
                  <a:pt x="4889" y="47051"/>
                  <a:pt x="4200" y="47224"/>
                </a:cubicBezTo>
                <a:cubicBezTo>
                  <a:pt x="4074" y="47256"/>
                  <a:pt x="3947" y="47271"/>
                  <a:pt x="3821" y="47271"/>
                </a:cubicBezTo>
                <a:cubicBezTo>
                  <a:pt x="3261" y="47271"/>
                  <a:pt x="2731" y="46966"/>
                  <a:pt x="2456" y="46455"/>
                </a:cubicBezTo>
                <a:lnTo>
                  <a:pt x="0" y="46455"/>
                </a:lnTo>
                <a:lnTo>
                  <a:pt x="0" y="50478"/>
                </a:lnTo>
                <a:lnTo>
                  <a:pt x="2456" y="50478"/>
                </a:lnTo>
                <a:cubicBezTo>
                  <a:pt x="2730" y="49967"/>
                  <a:pt x="3260" y="49661"/>
                  <a:pt x="3820" y="49661"/>
                </a:cubicBezTo>
                <a:cubicBezTo>
                  <a:pt x="3946" y="49661"/>
                  <a:pt x="4074" y="49676"/>
                  <a:pt x="4200" y="49708"/>
                </a:cubicBezTo>
                <a:cubicBezTo>
                  <a:pt x="4889" y="49882"/>
                  <a:pt x="5372" y="50501"/>
                  <a:pt x="5372" y="51212"/>
                </a:cubicBezTo>
                <a:cubicBezTo>
                  <a:pt x="5372" y="51922"/>
                  <a:pt x="4889" y="52543"/>
                  <a:pt x="4200" y="52716"/>
                </a:cubicBezTo>
                <a:cubicBezTo>
                  <a:pt x="4074" y="52747"/>
                  <a:pt x="3947" y="52763"/>
                  <a:pt x="3821" y="52763"/>
                </a:cubicBezTo>
                <a:cubicBezTo>
                  <a:pt x="3261" y="52763"/>
                  <a:pt x="2731" y="52458"/>
                  <a:pt x="2456" y="51947"/>
                </a:cubicBezTo>
                <a:lnTo>
                  <a:pt x="0" y="51947"/>
                </a:lnTo>
                <a:lnTo>
                  <a:pt x="0" y="55969"/>
                </a:lnTo>
                <a:lnTo>
                  <a:pt x="2456" y="55969"/>
                </a:lnTo>
                <a:cubicBezTo>
                  <a:pt x="2731" y="55457"/>
                  <a:pt x="3261" y="55152"/>
                  <a:pt x="3821" y="55152"/>
                </a:cubicBezTo>
                <a:cubicBezTo>
                  <a:pt x="3947" y="55152"/>
                  <a:pt x="4074" y="55167"/>
                  <a:pt x="4200" y="55199"/>
                </a:cubicBezTo>
                <a:cubicBezTo>
                  <a:pt x="4889" y="55372"/>
                  <a:pt x="5372" y="55992"/>
                  <a:pt x="5372" y="56703"/>
                </a:cubicBezTo>
                <a:cubicBezTo>
                  <a:pt x="5372" y="57414"/>
                  <a:pt x="4889" y="58034"/>
                  <a:pt x="4200" y="58207"/>
                </a:cubicBezTo>
                <a:cubicBezTo>
                  <a:pt x="4074" y="58239"/>
                  <a:pt x="3947" y="58254"/>
                  <a:pt x="3821" y="58254"/>
                </a:cubicBezTo>
                <a:cubicBezTo>
                  <a:pt x="3261" y="58254"/>
                  <a:pt x="2731" y="57949"/>
                  <a:pt x="2456" y="57437"/>
                </a:cubicBezTo>
                <a:lnTo>
                  <a:pt x="0" y="57437"/>
                </a:lnTo>
                <a:lnTo>
                  <a:pt x="0" y="61461"/>
                </a:lnTo>
                <a:lnTo>
                  <a:pt x="2456" y="61461"/>
                </a:lnTo>
                <a:cubicBezTo>
                  <a:pt x="2731" y="60949"/>
                  <a:pt x="3261" y="60644"/>
                  <a:pt x="3821" y="60644"/>
                </a:cubicBezTo>
                <a:cubicBezTo>
                  <a:pt x="3947" y="60644"/>
                  <a:pt x="4074" y="60659"/>
                  <a:pt x="4200" y="60691"/>
                </a:cubicBezTo>
                <a:cubicBezTo>
                  <a:pt x="4889" y="60864"/>
                  <a:pt x="5372" y="61484"/>
                  <a:pt x="5372" y="62195"/>
                </a:cubicBezTo>
                <a:cubicBezTo>
                  <a:pt x="5372" y="62906"/>
                  <a:pt x="4889" y="63526"/>
                  <a:pt x="4200" y="63699"/>
                </a:cubicBezTo>
                <a:cubicBezTo>
                  <a:pt x="4074" y="63731"/>
                  <a:pt x="3947" y="63746"/>
                  <a:pt x="3821" y="63746"/>
                </a:cubicBezTo>
                <a:cubicBezTo>
                  <a:pt x="3261" y="63746"/>
                  <a:pt x="2731" y="63441"/>
                  <a:pt x="2456" y="62929"/>
                </a:cubicBezTo>
                <a:lnTo>
                  <a:pt x="0" y="62929"/>
                </a:lnTo>
                <a:lnTo>
                  <a:pt x="0" y="66953"/>
                </a:lnTo>
                <a:lnTo>
                  <a:pt x="2456" y="66953"/>
                </a:lnTo>
                <a:cubicBezTo>
                  <a:pt x="2731" y="66441"/>
                  <a:pt x="3261" y="66135"/>
                  <a:pt x="3821" y="66135"/>
                </a:cubicBezTo>
                <a:cubicBezTo>
                  <a:pt x="3947" y="66135"/>
                  <a:pt x="4074" y="66151"/>
                  <a:pt x="4200" y="66182"/>
                </a:cubicBezTo>
                <a:cubicBezTo>
                  <a:pt x="4889" y="66356"/>
                  <a:pt x="5372" y="66976"/>
                  <a:pt x="5372" y="67687"/>
                </a:cubicBezTo>
                <a:cubicBezTo>
                  <a:pt x="5372" y="68397"/>
                  <a:pt x="4889" y="69018"/>
                  <a:pt x="4200" y="69191"/>
                </a:cubicBezTo>
                <a:cubicBezTo>
                  <a:pt x="4074" y="69223"/>
                  <a:pt x="3947" y="69238"/>
                  <a:pt x="3821" y="69238"/>
                </a:cubicBezTo>
                <a:cubicBezTo>
                  <a:pt x="3261" y="69238"/>
                  <a:pt x="2731" y="68933"/>
                  <a:pt x="2456" y="68421"/>
                </a:cubicBezTo>
                <a:lnTo>
                  <a:pt x="0" y="68421"/>
                </a:lnTo>
                <a:lnTo>
                  <a:pt x="0" y="72443"/>
                </a:lnTo>
                <a:lnTo>
                  <a:pt x="2456" y="72443"/>
                </a:lnTo>
                <a:cubicBezTo>
                  <a:pt x="2731" y="71932"/>
                  <a:pt x="3261" y="71627"/>
                  <a:pt x="3821" y="71627"/>
                </a:cubicBezTo>
                <a:cubicBezTo>
                  <a:pt x="3947" y="71627"/>
                  <a:pt x="4074" y="71642"/>
                  <a:pt x="4200" y="71674"/>
                </a:cubicBezTo>
                <a:cubicBezTo>
                  <a:pt x="4889" y="71847"/>
                  <a:pt x="5372" y="72468"/>
                  <a:pt x="5372" y="73178"/>
                </a:cubicBezTo>
                <a:cubicBezTo>
                  <a:pt x="5372" y="73889"/>
                  <a:pt x="4889" y="74509"/>
                  <a:pt x="4200" y="74683"/>
                </a:cubicBezTo>
                <a:cubicBezTo>
                  <a:pt x="4074" y="74714"/>
                  <a:pt x="3947" y="74730"/>
                  <a:pt x="3821" y="74730"/>
                </a:cubicBezTo>
                <a:cubicBezTo>
                  <a:pt x="3261" y="74730"/>
                  <a:pt x="2731" y="74424"/>
                  <a:pt x="2456" y="73912"/>
                </a:cubicBezTo>
                <a:lnTo>
                  <a:pt x="0" y="73912"/>
                </a:lnTo>
                <a:lnTo>
                  <a:pt x="0" y="77936"/>
                </a:lnTo>
                <a:lnTo>
                  <a:pt x="2456" y="77936"/>
                </a:lnTo>
                <a:cubicBezTo>
                  <a:pt x="2731" y="77425"/>
                  <a:pt x="3261" y="77119"/>
                  <a:pt x="3822" y="77119"/>
                </a:cubicBezTo>
                <a:cubicBezTo>
                  <a:pt x="3948" y="77119"/>
                  <a:pt x="4074" y="77134"/>
                  <a:pt x="4200" y="77166"/>
                </a:cubicBezTo>
                <a:cubicBezTo>
                  <a:pt x="4889" y="77340"/>
                  <a:pt x="5372" y="77959"/>
                  <a:pt x="5372" y="78670"/>
                </a:cubicBezTo>
                <a:cubicBezTo>
                  <a:pt x="5372" y="79381"/>
                  <a:pt x="4889" y="80001"/>
                  <a:pt x="4200" y="80174"/>
                </a:cubicBezTo>
                <a:cubicBezTo>
                  <a:pt x="4074" y="80206"/>
                  <a:pt x="3947" y="80221"/>
                  <a:pt x="3821" y="80221"/>
                </a:cubicBezTo>
                <a:cubicBezTo>
                  <a:pt x="3261" y="80221"/>
                  <a:pt x="2731" y="79916"/>
                  <a:pt x="2456" y="79404"/>
                </a:cubicBezTo>
                <a:lnTo>
                  <a:pt x="0" y="79404"/>
                </a:lnTo>
                <a:lnTo>
                  <a:pt x="0" y="83427"/>
                </a:lnTo>
                <a:lnTo>
                  <a:pt x="2456" y="83427"/>
                </a:lnTo>
                <a:cubicBezTo>
                  <a:pt x="2731" y="82915"/>
                  <a:pt x="3261" y="82609"/>
                  <a:pt x="3821" y="82609"/>
                </a:cubicBezTo>
                <a:cubicBezTo>
                  <a:pt x="3947" y="82609"/>
                  <a:pt x="4074" y="82625"/>
                  <a:pt x="4200" y="82656"/>
                </a:cubicBezTo>
                <a:cubicBezTo>
                  <a:pt x="4890" y="82830"/>
                  <a:pt x="5372" y="83450"/>
                  <a:pt x="5372" y="84161"/>
                </a:cubicBezTo>
                <a:cubicBezTo>
                  <a:pt x="5372" y="84871"/>
                  <a:pt x="4890" y="85492"/>
                  <a:pt x="4200" y="85665"/>
                </a:cubicBezTo>
                <a:cubicBezTo>
                  <a:pt x="4074" y="85697"/>
                  <a:pt x="3947" y="85712"/>
                  <a:pt x="3821" y="85712"/>
                </a:cubicBezTo>
                <a:cubicBezTo>
                  <a:pt x="3261" y="85712"/>
                  <a:pt x="2731" y="85407"/>
                  <a:pt x="2456" y="84896"/>
                </a:cubicBezTo>
                <a:lnTo>
                  <a:pt x="0" y="84896"/>
                </a:lnTo>
                <a:lnTo>
                  <a:pt x="0" y="88918"/>
                </a:lnTo>
                <a:lnTo>
                  <a:pt x="2456" y="88918"/>
                </a:lnTo>
                <a:cubicBezTo>
                  <a:pt x="2731" y="88407"/>
                  <a:pt x="3261" y="88102"/>
                  <a:pt x="3821" y="88102"/>
                </a:cubicBezTo>
                <a:cubicBezTo>
                  <a:pt x="3946" y="88102"/>
                  <a:pt x="4073" y="88117"/>
                  <a:pt x="4199" y="88149"/>
                </a:cubicBezTo>
                <a:cubicBezTo>
                  <a:pt x="4889" y="88322"/>
                  <a:pt x="5371" y="88942"/>
                  <a:pt x="5371" y="89652"/>
                </a:cubicBezTo>
                <a:cubicBezTo>
                  <a:pt x="5371" y="90363"/>
                  <a:pt x="4889" y="90983"/>
                  <a:pt x="4199" y="91157"/>
                </a:cubicBezTo>
                <a:cubicBezTo>
                  <a:pt x="4073" y="91188"/>
                  <a:pt x="3946" y="91204"/>
                  <a:pt x="3821" y="91204"/>
                </a:cubicBezTo>
                <a:cubicBezTo>
                  <a:pt x="3261" y="91204"/>
                  <a:pt x="2731" y="90899"/>
                  <a:pt x="2456" y="90387"/>
                </a:cubicBezTo>
                <a:lnTo>
                  <a:pt x="0" y="90387"/>
                </a:lnTo>
                <a:lnTo>
                  <a:pt x="0" y="97420"/>
                </a:lnTo>
                <a:lnTo>
                  <a:pt x="168704" y="97420"/>
                </a:lnTo>
                <a:lnTo>
                  <a:pt x="1687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8"/>
          <p:cNvSpPr/>
          <p:nvPr/>
        </p:nvSpPr>
        <p:spPr>
          <a:xfrm rot="2498867">
            <a:off x="7847239" y="2637815"/>
            <a:ext cx="356865" cy="69741"/>
          </a:xfrm>
          <a:custGeom>
            <a:avLst/>
            <a:gdLst/>
            <a:ahLst/>
            <a:cxnLst/>
            <a:rect l="l" t="t" r="r" b="b"/>
            <a:pathLst>
              <a:path w="6190" h="1222" extrusionOk="0">
                <a:moveTo>
                  <a:pt x="8" y="1221"/>
                </a:moveTo>
                <a:cubicBezTo>
                  <a:pt x="8" y="1221"/>
                  <a:pt x="421" y="596"/>
                  <a:pt x="2741" y="383"/>
                </a:cubicBezTo>
                <a:cubicBezTo>
                  <a:pt x="5063" y="170"/>
                  <a:pt x="6189" y="1012"/>
                  <a:pt x="6189" y="1012"/>
                </a:cubicBezTo>
                <a:lnTo>
                  <a:pt x="6183" y="404"/>
                </a:lnTo>
                <a:cubicBezTo>
                  <a:pt x="6183" y="404"/>
                  <a:pt x="2686" y="0"/>
                  <a:pt x="1" y="45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8"/>
          <p:cNvSpPr/>
          <p:nvPr/>
        </p:nvSpPr>
        <p:spPr>
          <a:xfrm rot="2498867">
            <a:off x="7104392" y="2841961"/>
            <a:ext cx="356865" cy="67401"/>
          </a:xfrm>
          <a:custGeom>
            <a:avLst/>
            <a:gdLst/>
            <a:ahLst/>
            <a:cxnLst/>
            <a:rect l="l" t="t" r="r" b="b"/>
            <a:pathLst>
              <a:path w="6190" h="1181" extrusionOk="0">
                <a:moveTo>
                  <a:pt x="1" y="1181"/>
                </a:moveTo>
                <a:cubicBezTo>
                  <a:pt x="1" y="1181"/>
                  <a:pt x="425" y="563"/>
                  <a:pt x="2747" y="384"/>
                </a:cubicBezTo>
                <a:cubicBezTo>
                  <a:pt x="5071" y="205"/>
                  <a:pt x="6185" y="1063"/>
                  <a:pt x="6185" y="1063"/>
                </a:cubicBezTo>
                <a:lnTo>
                  <a:pt x="6189" y="456"/>
                </a:lnTo>
                <a:cubicBezTo>
                  <a:pt x="6189" y="456"/>
                  <a:pt x="2697" y="0"/>
                  <a:pt x="6" y="41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8" name="Google Shape;718;p48"/>
          <p:cNvGrpSpPr/>
          <p:nvPr/>
        </p:nvGrpSpPr>
        <p:grpSpPr>
          <a:xfrm>
            <a:off x="6776245" y="2511177"/>
            <a:ext cx="2823031" cy="2985438"/>
            <a:chOff x="5526014" y="2097267"/>
            <a:chExt cx="2823031" cy="2985438"/>
          </a:xfrm>
        </p:grpSpPr>
        <p:sp>
          <p:nvSpPr>
            <p:cNvPr id="719" name="Google Shape;719;p48"/>
            <p:cNvSpPr/>
            <p:nvPr/>
          </p:nvSpPr>
          <p:spPr>
            <a:xfrm rot="2498867">
              <a:off x="6399465" y="2070924"/>
              <a:ext cx="1076129" cy="3038125"/>
            </a:xfrm>
            <a:custGeom>
              <a:avLst/>
              <a:gdLst/>
              <a:ahLst/>
              <a:cxnLst/>
              <a:rect l="l" t="t" r="r" b="b"/>
              <a:pathLst>
                <a:path w="18666" h="53234" extrusionOk="0">
                  <a:moveTo>
                    <a:pt x="16883" y="0"/>
                  </a:moveTo>
                  <a:lnTo>
                    <a:pt x="8290" y="0"/>
                  </a:lnTo>
                  <a:lnTo>
                    <a:pt x="7428" y="12006"/>
                  </a:lnTo>
                  <a:lnTo>
                    <a:pt x="1095" y="12006"/>
                  </a:lnTo>
                  <a:lnTo>
                    <a:pt x="1" y="13834"/>
                  </a:lnTo>
                  <a:lnTo>
                    <a:pt x="1" y="47318"/>
                  </a:lnTo>
                  <a:lnTo>
                    <a:pt x="4703" y="53234"/>
                  </a:lnTo>
                  <a:lnTo>
                    <a:pt x="6503" y="53234"/>
                  </a:lnTo>
                  <a:lnTo>
                    <a:pt x="10245" y="43946"/>
                  </a:lnTo>
                  <a:lnTo>
                    <a:pt x="10245" y="41994"/>
                  </a:lnTo>
                  <a:lnTo>
                    <a:pt x="14198" y="42218"/>
                  </a:lnTo>
                  <a:lnTo>
                    <a:pt x="18666" y="35004"/>
                  </a:lnTo>
                  <a:lnTo>
                    <a:pt x="18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8"/>
            <p:cNvSpPr/>
            <p:nvPr/>
          </p:nvSpPr>
          <p:spPr>
            <a:xfrm rot="2498867">
              <a:off x="7129731" y="2384769"/>
              <a:ext cx="372143" cy="2195698"/>
            </a:xfrm>
            <a:custGeom>
              <a:avLst/>
              <a:gdLst/>
              <a:ahLst/>
              <a:cxnLst/>
              <a:rect l="l" t="t" r="r" b="b"/>
              <a:pathLst>
                <a:path w="6455" h="38473" extrusionOk="0">
                  <a:moveTo>
                    <a:pt x="5775" y="33394"/>
                  </a:moveTo>
                  <a:lnTo>
                    <a:pt x="3935" y="38463"/>
                  </a:lnTo>
                  <a:lnTo>
                    <a:pt x="3409" y="38468"/>
                  </a:lnTo>
                  <a:lnTo>
                    <a:pt x="2884" y="38472"/>
                  </a:lnTo>
                  <a:lnTo>
                    <a:pt x="959" y="33434"/>
                  </a:lnTo>
                  <a:lnTo>
                    <a:pt x="273" y="33093"/>
                  </a:lnTo>
                  <a:lnTo>
                    <a:pt x="0" y="210"/>
                  </a:lnTo>
                  <a:cubicBezTo>
                    <a:pt x="1732" y="23"/>
                    <a:pt x="2892" y="3"/>
                    <a:pt x="2892" y="3"/>
                  </a:cubicBezTo>
                  <a:cubicBezTo>
                    <a:pt x="2892" y="3"/>
                    <a:pt x="4447" y="0"/>
                    <a:pt x="6182" y="159"/>
                  </a:cubicBezTo>
                  <a:lnTo>
                    <a:pt x="6454" y="328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8"/>
            <p:cNvSpPr/>
            <p:nvPr/>
          </p:nvSpPr>
          <p:spPr>
            <a:xfrm rot="2498867">
              <a:off x="6626620" y="4036538"/>
              <a:ext cx="356404" cy="65061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8"/>
                  </a:moveTo>
                  <a:cubicBezTo>
                    <a:pt x="0" y="798"/>
                    <a:pt x="2131" y="1"/>
                    <a:pt x="6181" y="562"/>
                  </a:cubicBezTo>
                  <a:lnTo>
                    <a:pt x="5502" y="1099"/>
                  </a:lnTo>
                  <a:cubicBezTo>
                    <a:pt x="5502" y="1099"/>
                    <a:pt x="3567" y="90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8"/>
            <p:cNvSpPr/>
            <p:nvPr/>
          </p:nvSpPr>
          <p:spPr>
            <a:xfrm rot="2498867">
              <a:off x="6675741" y="4058930"/>
              <a:ext cx="99161" cy="314291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8"/>
            <p:cNvSpPr/>
            <p:nvPr/>
          </p:nvSpPr>
          <p:spPr>
            <a:xfrm rot="2498867">
              <a:off x="6808719" y="4111744"/>
              <a:ext cx="115765" cy="25910"/>
            </a:xfrm>
            <a:custGeom>
              <a:avLst/>
              <a:gdLst/>
              <a:ahLst/>
              <a:cxnLst/>
              <a:rect l="l" t="t" r="r" b="b"/>
              <a:pathLst>
                <a:path w="2008" h="454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8"/>
            <p:cNvSpPr/>
            <p:nvPr/>
          </p:nvSpPr>
          <p:spPr>
            <a:xfrm rot="2498867">
              <a:off x="7451404" y="2501016"/>
              <a:ext cx="92704" cy="1862574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7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8"/>
            <p:cNvSpPr/>
            <p:nvPr/>
          </p:nvSpPr>
          <p:spPr>
            <a:xfrm rot="2498867">
              <a:off x="7238399" y="2522974"/>
              <a:ext cx="370182" cy="1677092"/>
            </a:xfrm>
            <a:custGeom>
              <a:avLst/>
              <a:gdLst/>
              <a:ahLst/>
              <a:cxnLst/>
              <a:rect l="l" t="t" r="r" b="b"/>
              <a:pathLst>
                <a:path w="6421" h="29386" extrusionOk="0">
                  <a:moveTo>
                    <a:pt x="240" y="29385"/>
                  </a:moveTo>
                  <a:cubicBezTo>
                    <a:pt x="240" y="29385"/>
                    <a:pt x="3245" y="28401"/>
                    <a:pt x="6421" y="29184"/>
                  </a:cubicBezTo>
                  <a:lnTo>
                    <a:pt x="6187" y="1084"/>
                  </a:lnTo>
                  <a:cubicBezTo>
                    <a:pt x="6187" y="1084"/>
                    <a:pt x="4128" y="1"/>
                    <a:pt x="1" y="734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8"/>
            <p:cNvSpPr/>
            <p:nvPr/>
          </p:nvSpPr>
          <p:spPr>
            <a:xfrm rot="2498867">
              <a:off x="6377021" y="2579538"/>
              <a:ext cx="369202" cy="2195698"/>
            </a:xfrm>
            <a:custGeom>
              <a:avLst/>
              <a:gdLst/>
              <a:ahLst/>
              <a:cxnLst/>
              <a:rect l="l" t="t" r="r" b="b"/>
              <a:pathLst>
                <a:path w="6404" h="38473" extrusionOk="0">
                  <a:moveTo>
                    <a:pt x="5498" y="33432"/>
                  </a:moveTo>
                  <a:lnTo>
                    <a:pt x="3582" y="38473"/>
                  </a:lnTo>
                  <a:lnTo>
                    <a:pt x="3055" y="38469"/>
                  </a:lnTo>
                  <a:lnTo>
                    <a:pt x="2530" y="38466"/>
                  </a:lnTo>
                  <a:lnTo>
                    <a:pt x="681" y="33399"/>
                  </a:lnTo>
                  <a:lnTo>
                    <a:pt x="1" y="33046"/>
                  </a:lnTo>
                  <a:lnTo>
                    <a:pt x="220" y="164"/>
                  </a:lnTo>
                  <a:cubicBezTo>
                    <a:pt x="1955" y="3"/>
                    <a:pt x="3115" y="1"/>
                    <a:pt x="3115" y="1"/>
                  </a:cubicBezTo>
                  <a:cubicBezTo>
                    <a:pt x="3115" y="1"/>
                    <a:pt x="4670" y="22"/>
                    <a:pt x="6403" y="207"/>
                  </a:cubicBezTo>
                  <a:lnTo>
                    <a:pt x="6184" y="3290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8"/>
            <p:cNvSpPr/>
            <p:nvPr/>
          </p:nvSpPr>
          <p:spPr>
            <a:xfrm rot="2498867">
              <a:off x="5862021" y="4221299"/>
              <a:ext cx="356577" cy="65632"/>
            </a:xfrm>
            <a:custGeom>
              <a:avLst/>
              <a:gdLst/>
              <a:ahLst/>
              <a:cxnLst/>
              <a:rect l="l" t="t" r="r" b="b"/>
              <a:pathLst>
                <a:path w="6185" h="1150" extrusionOk="0">
                  <a:moveTo>
                    <a:pt x="1" y="764"/>
                  </a:moveTo>
                  <a:cubicBezTo>
                    <a:pt x="1" y="764"/>
                    <a:pt x="2143" y="0"/>
                    <a:pt x="6184" y="622"/>
                  </a:cubicBezTo>
                  <a:lnTo>
                    <a:pt x="5498" y="1149"/>
                  </a:lnTo>
                  <a:cubicBezTo>
                    <a:pt x="5498" y="1149"/>
                    <a:pt x="3578" y="111"/>
                    <a:pt x="681" y="111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8"/>
            <p:cNvSpPr/>
            <p:nvPr/>
          </p:nvSpPr>
          <p:spPr>
            <a:xfrm rot="2498867">
              <a:off x="5906672" y="4243088"/>
              <a:ext cx="103831" cy="313948"/>
            </a:xfrm>
            <a:custGeom>
              <a:avLst/>
              <a:gdLst/>
              <a:ahLst/>
              <a:cxnLst/>
              <a:rect l="l" t="t" r="r" b="b"/>
              <a:pathLst>
                <a:path w="1801" h="5501" extrusionOk="0">
                  <a:moveTo>
                    <a:pt x="0" y="5497"/>
                  </a:moveTo>
                  <a:lnTo>
                    <a:pt x="716" y="1"/>
                  </a:lnTo>
                  <a:lnTo>
                    <a:pt x="1800" y="156"/>
                  </a:lnTo>
                  <a:lnTo>
                    <a:pt x="459" y="5500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8"/>
            <p:cNvSpPr/>
            <p:nvPr/>
          </p:nvSpPr>
          <p:spPr>
            <a:xfrm rot="2498867">
              <a:off x="6043007" y="4297986"/>
              <a:ext cx="115938" cy="26196"/>
            </a:xfrm>
            <a:custGeom>
              <a:avLst/>
              <a:gdLst/>
              <a:ahLst/>
              <a:cxnLst/>
              <a:rect l="l" t="t" r="r" b="b"/>
              <a:pathLst>
                <a:path w="2011" h="459" extrusionOk="0">
                  <a:moveTo>
                    <a:pt x="1" y="303"/>
                  </a:moveTo>
                  <a:lnTo>
                    <a:pt x="791" y="0"/>
                  </a:lnTo>
                  <a:lnTo>
                    <a:pt x="2010" y="147"/>
                  </a:lnTo>
                  <a:lnTo>
                    <a:pt x="1085" y="458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8"/>
            <p:cNvSpPr/>
            <p:nvPr/>
          </p:nvSpPr>
          <p:spPr>
            <a:xfrm rot="2498867">
              <a:off x="6705145" y="2694486"/>
              <a:ext cx="70393" cy="1863772"/>
            </a:xfrm>
            <a:custGeom>
              <a:avLst/>
              <a:gdLst/>
              <a:ahLst/>
              <a:cxnLst/>
              <a:rect l="l" t="t" r="r" b="b"/>
              <a:pathLst>
                <a:path w="1221" h="32657" extrusionOk="0">
                  <a:moveTo>
                    <a:pt x="1" y="32509"/>
                  </a:moveTo>
                  <a:lnTo>
                    <a:pt x="104" y="1"/>
                  </a:lnTo>
                  <a:lnTo>
                    <a:pt x="779" y="166"/>
                  </a:lnTo>
                  <a:lnTo>
                    <a:pt x="1220" y="32656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8"/>
            <p:cNvSpPr/>
            <p:nvPr/>
          </p:nvSpPr>
          <p:spPr>
            <a:xfrm rot="2498867">
              <a:off x="6486045" y="2718827"/>
              <a:ext cx="367415" cy="1673497"/>
            </a:xfrm>
            <a:custGeom>
              <a:avLst/>
              <a:gdLst/>
              <a:ahLst/>
              <a:cxnLst/>
              <a:rect l="l" t="t" r="r" b="b"/>
              <a:pathLst>
                <a:path w="6373" h="29323" extrusionOk="0">
                  <a:moveTo>
                    <a:pt x="1" y="29323"/>
                  </a:moveTo>
                  <a:cubicBezTo>
                    <a:pt x="1" y="29323"/>
                    <a:pt x="3020" y="28385"/>
                    <a:pt x="6184" y="29216"/>
                  </a:cubicBezTo>
                  <a:lnTo>
                    <a:pt x="6373" y="1114"/>
                  </a:lnTo>
                  <a:cubicBezTo>
                    <a:pt x="6373" y="1114"/>
                    <a:pt x="4330" y="1"/>
                    <a:pt x="192" y="67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2" name="Google Shape;732;p48"/>
          <p:cNvSpPr txBox="1">
            <a:spLocks noGrp="1"/>
          </p:cNvSpPr>
          <p:nvPr>
            <p:ph type="title"/>
          </p:nvPr>
        </p:nvSpPr>
        <p:spPr>
          <a:xfrm>
            <a:off x="1745225" y="2066350"/>
            <a:ext cx="2445900" cy="1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3" name="Google Shape;733;p48"/>
          <p:cNvSpPr txBox="1">
            <a:spLocks noGrp="1"/>
          </p:cNvSpPr>
          <p:nvPr>
            <p:ph type="title" idx="2"/>
          </p:nvPr>
        </p:nvSpPr>
        <p:spPr>
          <a:xfrm rot="1439">
            <a:off x="1047990" y="953365"/>
            <a:ext cx="1433100" cy="12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34" name="Google Shape;734;p48"/>
          <p:cNvSpPr/>
          <p:nvPr/>
        </p:nvSpPr>
        <p:spPr>
          <a:xfrm rot="869368">
            <a:off x="6990764" y="892179"/>
            <a:ext cx="125633" cy="87473"/>
          </a:xfrm>
          <a:custGeom>
            <a:avLst/>
            <a:gdLst/>
            <a:ahLst/>
            <a:cxnLst/>
            <a:rect l="l" t="t" r="r" b="b"/>
            <a:pathLst>
              <a:path w="4849" h="3376" extrusionOk="0">
                <a:moveTo>
                  <a:pt x="0" y="0"/>
                </a:moveTo>
                <a:lnTo>
                  <a:pt x="1356" y="2507"/>
                </a:lnTo>
                <a:lnTo>
                  <a:pt x="4849" y="3376"/>
                </a:lnTo>
                <a:lnTo>
                  <a:pt x="3982" y="13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251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48"/>
          <p:cNvSpPr/>
          <p:nvPr/>
        </p:nvSpPr>
        <p:spPr>
          <a:xfrm rot="869368">
            <a:off x="6727389" y="1106714"/>
            <a:ext cx="102056" cy="145590"/>
          </a:xfrm>
          <a:custGeom>
            <a:avLst/>
            <a:gdLst/>
            <a:ahLst/>
            <a:cxnLst/>
            <a:rect l="l" t="t" r="r" b="b"/>
            <a:pathLst>
              <a:path w="3939" h="5619" extrusionOk="0">
                <a:moveTo>
                  <a:pt x="676" y="0"/>
                </a:moveTo>
                <a:lnTo>
                  <a:pt x="231" y="3139"/>
                </a:lnTo>
                <a:lnTo>
                  <a:pt x="1210" y="3278"/>
                </a:lnTo>
                <a:cubicBezTo>
                  <a:pt x="1345" y="2974"/>
                  <a:pt x="1590" y="2822"/>
                  <a:pt x="1945" y="2822"/>
                </a:cubicBezTo>
                <a:cubicBezTo>
                  <a:pt x="2010" y="2822"/>
                  <a:pt x="2079" y="2827"/>
                  <a:pt x="2151" y="2837"/>
                </a:cubicBezTo>
                <a:cubicBezTo>
                  <a:pt x="2398" y="2873"/>
                  <a:pt x="2584" y="2980"/>
                  <a:pt x="2707" y="3162"/>
                </a:cubicBezTo>
                <a:cubicBezTo>
                  <a:pt x="2836" y="3344"/>
                  <a:pt x="2880" y="3583"/>
                  <a:pt x="2836" y="3880"/>
                </a:cubicBezTo>
                <a:cubicBezTo>
                  <a:pt x="2795" y="4177"/>
                  <a:pt x="2688" y="4405"/>
                  <a:pt x="2517" y="4565"/>
                </a:cubicBezTo>
                <a:cubicBezTo>
                  <a:pt x="2378" y="4693"/>
                  <a:pt x="2209" y="4757"/>
                  <a:pt x="2008" y="4757"/>
                </a:cubicBezTo>
                <a:cubicBezTo>
                  <a:pt x="1960" y="4757"/>
                  <a:pt x="1910" y="4753"/>
                  <a:pt x="1859" y="4746"/>
                </a:cubicBezTo>
                <a:cubicBezTo>
                  <a:pt x="1595" y="4709"/>
                  <a:pt x="1391" y="4623"/>
                  <a:pt x="1247" y="4489"/>
                </a:cubicBezTo>
                <a:cubicBezTo>
                  <a:pt x="1108" y="4355"/>
                  <a:pt x="1029" y="4190"/>
                  <a:pt x="1011" y="3994"/>
                </a:cubicBezTo>
                <a:lnTo>
                  <a:pt x="4" y="3852"/>
                </a:lnTo>
                <a:lnTo>
                  <a:pt x="4" y="3852"/>
                </a:lnTo>
                <a:cubicBezTo>
                  <a:pt x="1" y="4298"/>
                  <a:pt x="142" y="4680"/>
                  <a:pt x="430" y="4999"/>
                </a:cubicBezTo>
                <a:cubicBezTo>
                  <a:pt x="724" y="5313"/>
                  <a:pt x="1157" y="5511"/>
                  <a:pt x="1731" y="5592"/>
                </a:cubicBezTo>
                <a:cubicBezTo>
                  <a:pt x="1857" y="5610"/>
                  <a:pt x="1977" y="5619"/>
                  <a:pt x="2093" y="5619"/>
                </a:cubicBezTo>
                <a:cubicBezTo>
                  <a:pt x="2507" y="5619"/>
                  <a:pt x="2858" y="5506"/>
                  <a:pt x="3145" y="5278"/>
                </a:cubicBezTo>
                <a:cubicBezTo>
                  <a:pt x="3519" y="4984"/>
                  <a:pt x="3747" y="4555"/>
                  <a:pt x="3827" y="3990"/>
                </a:cubicBezTo>
                <a:cubicBezTo>
                  <a:pt x="3888" y="3562"/>
                  <a:pt x="3821" y="3155"/>
                  <a:pt x="3627" y="2770"/>
                </a:cubicBezTo>
                <a:cubicBezTo>
                  <a:pt x="3531" y="2574"/>
                  <a:pt x="3373" y="2404"/>
                  <a:pt x="3154" y="2265"/>
                </a:cubicBezTo>
                <a:cubicBezTo>
                  <a:pt x="2942" y="2125"/>
                  <a:pt x="2706" y="2037"/>
                  <a:pt x="2448" y="2001"/>
                </a:cubicBezTo>
                <a:cubicBezTo>
                  <a:pt x="2341" y="1986"/>
                  <a:pt x="2239" y="1979"/>
                  <a:pt x="2144" y="1979"/>
                </a:cubicBezTo>
                <a:cubicBezTo>
                  <a:pt x="2009" y="1979"/>
                  <a:pt x="1886" y="1994"/>
                  <a:pt x="1774" y="2024"/>
                </a:cubicBezTo>
                <a:cubicBezTo>
                  <a:pt x="1584" y="2072"/>
                  <a:pt x="1429" y="2144"/>
                  <a:pt x="1312" y="2242"/>
                </a:cubicBezTo>
                <a:lnTo>
                  <a:pt x="1483" y="1030"/>
                </a:lnTo>
                <a:lnTo>
                  <a:pt x="3812" y="1359"/>
                </a:lnTo>
                <a:lnTo>
                  <a:pt x="3938" y="462"/>
                </a:lnTo>
                <a:lnTo>
                  <a:pt x="676" y="0"/>
                </a:lnTo>
                <a:close/>
              </a:path>
            </a:pathLst>
          </a:custGeom>
          <a:gradFill>
            <a:gsLst>
              <a:gs pos="0">
                <a:srgbClr val="A4A4A4"/>
              </a:gs>
              <a:gs pos="100000">
                <a:srgbClr val="63636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" name="Google Shape;736;p48"/>
          <p:cNvGrpSpPr/>
          <p:nvPr/>
        </p:nvGrpSpPr>
        <p:grpSpPr>
          <a:xfrm>
            <a:off x="4763192" y="217732"/>
            <a:ext cx="2595743" cy="2810238"/>
            <a:chOff x="4763192" y="217732"/>
            <a:chExt cx="2595743" cy="2810238"/>
          </a:xfrm>
        </p:grpSpPr>
        <p:sp>
          <p:nvSpPr>
            <p:cNvPr id="737" name="Google Shape;737;p48"/>
            <p:cNvSpPr/>
            <p:nvPr/>
          </p:nvSpPr>
          <p:spPr>
            <a:xfrm rot="869368">
              <a:off x="5026761" y="438801"/>
              <a:ext cx="2068606" cy="2368100"/>
            </a:xfrm>
            <a:custGeom>
              <a:avLst/>
              <a:gdLst/>
              <a:ahLst/>
              <a:cxnLst/>
              <a:rect l="l" t="t" r="r" b="b"/>
              <a:pathLst>
                <a:path w="79841" h="91396" extrusionOk="0">
                  <a:moveTo>
                    <a:pt x="79841" y="8757"/>
                  </a:moveTo>
                  <a:lnTo>
                    <a:pt x="52597" y="0"/>
                  </a:lnTo>
                  <a:lnTo>
                    <a:pt x="19755" y="0"/>
                  </a:lnTo>
                  <a:lnTo>
                    <a:pt x="6217" y="0"/>
                  </a:lnTo>
                  <a:lnTo>
                    <a:pt x="4068" y="25603"/>
                  </a:lnTo>
                  <a:lnTo>
                    <a:pt x="1" y="82954"/>
                  </a:lnTo>
                  <a:lnTo>
                    <a:pt x="64635" y="91396"/>
                  </a:lnTo>
                  <a:lnTo>
                    <a:pt x="70370" y="599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8" name="Google Shape;738;p48"/>
            <p:cNvGrpSpPr/>
            <p:nvPr/>
          </p:nvGrpSpPr>
          <p:grpSpPr>
            <a:xfrm>
              <a:off x="4889236" y="331041"/>
              <a:ext cx="2353947" cy="2579937"/>
              <a:chOff x="4889236" y="331041"/>
              <a:chExt cx="2353947" cy="2579937"/>
            </a:xfrm>
          </p:grpSpPr>
          <p:sp>
            <p:nvSpPr>
              <p:cNvPr id="739" name="Google Shape;739;p48"/>
              <p:cNvSpPr/>
              <p:nvPr/>
            </p:nvSpPr>
            <p:spPr>
              <a:xfrm rot="869368">
                <a:off x="5132758" y="529835"/>
                <a:ext cx="1866904" cy="2182349"/>
              </a:xfrm>
              <a:custGeom>
                <a:avLst/>
                <a:gdLst/>
                <a:ahLst/>
                <a:cxnLst/>
                <a:rect l="l" t="t" r="r" b="b"/>
                <a:pathLst>
                  <a:path w="72056" h="84227" extrusionOk="0">
                    <a:moveTo>
                      <a:pt x="1" y="76304"/>
                    </a:moveTo>
                    <a:lnTo>
                      <a:pt x="5256" y="22024"/>
                    </a:lnTo>
                    <a:lnTo>
                      <a:pt x="5903" y="1340"/>
                    </a:lnTo>
                    <a:cubicBezTo>
                      <a:pt x="5903" y="1340"/>
                      <a:pt x="43902" y="1"/>
                      <a:pt x="72055" y="9582"/>
                    </a:cubicBezTo>
                    <a:lnTo>
                      <a:pt x="66838" y="30519"/>
                    </a:lnTo>
                    <a:lnTo>
                      <a:pt x="57432" y="842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48"/>
              <p:cNvSpPr/>
              <p:nvPr/>
            </p:nvSpPr>
            <p:spPr>
              <a:xfrm rot="869368">
                <a:off x="5132758" y="529835"/>
                <a:ext cx="1866904" cy="2182349"/>
              </a:xfrm>
              <a:custGeom>
                <a:avLst/>
                <a:gdLst/>
                <a:ahLst/>
                <a:cxnLst/>
                <a:rect l="l" t="t" r="r" b="b"/>
                <a:pathLst>
                  <a:path w="72056" h="84227" extrusionOk="0">
                    <a:moveTo>
                      <a:pt x="1" y="76304"/>
                    </a:moveTo>
                    <a:lnTo>
                      <a:pt x="5256" y="22024"/>
                    </a:lnTo>
                    <a:lnTo>
                      <a:pt x="5903" y="1340"/>
                    </a:lnTo>
                    <a:cubicBezTo>
                      <a:pt x="5903" y="1340"/>
                      <a:pt x="43902" y="1"/>
                      <a:pt x="72055" y="9582"/>
                    </a:cubicBezTo>
                    <a:lnTo>
                      <a:pt x="66838" y="30519"/>
                    </a:lnTo>
                    <a:lnTo>
                      <a:pt x="57432" y="84226"/>
                    </a:ln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4509"/>
                    </a:srgbClr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1" name="Google Shape;741;p48"/>
            <p:cNvSpPr/>
            <p:nvPr/>
          </p:nvSpPr>
          <p:spPr>
            <a:xfrm rot="869368">
              <a:off x="6194020" y="1349395"/>
              <a:ext cx="644436" cy="865716"/>
            </a:xfrm>
            <a:custGeom>
              <a:avLst/>
              <a:gdLst/>
              <a:ahLst/>
              <a:cxnLst/>
              <a:rect l="l" t="t" r="r" b="b"/>
              <a:pathLst>
                <a:path w="24873" h="33412" extrusionOk="0">
                  <a:moveTo>
                    <a:pt x="1" y="1"/>
                  </a:moveTo>
                  <a:lnTo>
                    <a:pt x="19611" y="33411"/>
                  </a:lnTo>
                  <a:lnTo>
                    <a:pt x="24872" y="34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8"/>
            <p:cNvSpPr/>
            <p:nvPr/>
          </p:nvSpPr>
          <p:spPr>
            <a:xfrm rot="869368">
              <a:off x="5443429" y="549628"/>
              <a:ext cx="1730752" cy="810475"/>
            </a:xfrm>
            <a:custGeom>
              <a:avLst/>
              <a:gdLst/>
              <a:ahLst/>
              <a:cxnLst/>
              <a:rect l="l" t="t" r="r" b="b"/>
              <a:pathLst>
                <a:path w="66801" h="31280" extrusionOk="0">
                  <a:moveTo>
                    <a:pt x="1" y="22785"/>
                  </a:moveTo>
                  <a:lnTo>
                    <a:pt x="61583" y="31280"/>
                  </a:lnTo>
                  <a:lnTo>
                    <a:pt x="66800" y="10343"/>
                  </a:lnTo>
                  <a:cubicBezTo>
                    <a:pt x="66800" y="10343"/>
                    <a:pt x="36533" y="1"/>
                    <a:pt x="648" y="21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8"/>
            <p:cNvSpPr/>
            <p:nvPr/>
          </p:nvSpPr>
          <p:spPr>
            <a:xfrm rot="869368">
              <a:off x="5539222" y="470868"/>
              <a:ext cx="1713989" cy="358962"/>
            </a:xfrm>
            <a:custGeom>
              <a:avLst/>
              <a:gdLst/>
              <a:ahLst/>
              <a:cxnLst/>
              <a:rect l="l" t="t" r="r" b="b"/>
              <a:pathLst>
                <a:path w="66154" h="13854" extrusionOk="0">
                  <a:moveTo>
                    <a:pt x="1" y="5611"/>
                  </a:moveTo>
                  <a:lnTo>
                    <a:pt x="1167" y="4305"/>
                  </a:lnTo>
                  <a:cubicBezTo>
                    <a:pt x="1167" y="4305"/>
                    <a:pt x="36003" y="1"/>
                    <a:pt x="65146" y="12216"/>
                  </a:cubicBezTo>
                  <a:lnTo>
                    <a:pt x="66153" y="13853"/>
                  </a:lnTo>
                  <a:cubicBezTo>
                    <a:pt x="66153" y="13853"/>
                    <a:pt x="36279" y="4818"/>
                    <a:pt x="1" y="56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8"/>
            <p:cNvSpPr/>
            <p:nvPr/>
          </p:nvSpPr>
          <p:spPr>
            <a:xfrm rot="869368">
              <a:off x="5565038" y="718496"/>
              <a:ext cx="1445156" cy="523285"/>
            </a:xfrm>
            <a:custGeom>
              <a:avLst/>
              <a:gdLst/>
              <a:ahLst/>
              <a:cxnLst/>
              <a:rect l="l" t="t" r="r" b="b"/>
              <a:pathLst>
                <a:path w="55778" h="20196" extrusionOk="0">
                  <a:moveTo>
                    <a:pt x="0" y="13216"/>
                  </a:moveTo>
                  <a:lnTo>
                    <a:pt x="948" y="527"/>
                  </a:lnTo>
                  <a:cubicBezTo>
                    <a:pt x="948" y="527"/>
                    <a:pt x="28808" y="1"/>
                    <a:pt x="55777" y="7130"/>
                  </a:cubicBezTo>
                  <a:lnTo>
                    <a:pt x="53230" y="20195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8"/>
            <p:cNvSpPr/>
            <p:nvPr/>
          </p:nvSpPr>
          <p:spPr>
            <a:xfrm rot="869368">
              <a:off x="5526344" y="1022652"/>
              <a:ext cx="1386006" cy="206687"/>
            </a:xfrm>
            <a:custGeom>
              <a:avLst/>
              <a:gdLst/>
              <a:ahLst/>
              <a:cxnLst/>
              <a:rect l="l" t="t" r="r" b="b"/>
              <a:pathLst>
                <a:path w="53495" h="7977" extrusionOk="0">
                  <a:moveTo>
                    <a:pt x="0" y="997"/>
                  </a:moveTo>
                  <a:lnTo>
                    <a:pt x="75" y="0"/>
                  </a:lnTo>
                  <a:cubicBezTo>
                    <a:pt x="75" y="0"/>
                    <a:pt x="28028" y="4672"/>
                    <a:pt x="53495" y="6756"/>
                  </a:cubicBezTo>
                  <a:lnTo>
                    <a:pt x="53230" y="7976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8"/>
            <p:cNvSpPr/>
            <p:nvPr/>
          </p:nvSpPr>
          <p:spPr>
            <a:xfrm rot="869368">
              <a:off x="5468977" y="1105941"/>
              <a:ext cx="289663" cy="297295"/>
            </a:xfrm>
            <a:custGeom>
              <a:avLst/>
              <a:gdLst/>
              <a:ahLst/>
              <a:cxnLst/>
              <a:rect l="l" t="t" r="r" b="b"/>
              <a:pathLst>
                <a:path w="11180" h="11474" extrusionOk="0">
                  <a:moveTo>
                    <a:pt x="8328" y="11332"/>
                  </a:moveTo>
                  <a:lnTo>
                    <a:pt x="1785" y="10429"/>
                  </a:lnTo>
                  <a:cubicBezTo>
                    <a:pt x="762" y="10289"/>
                    <a:pt x="1" y="9358"/>
                    <a:pt x="84" y="8347"/>
                  </a:cubicBezTo>
                  <a:lnTo>
                    <a:pt x="631" y="1779"/>
                  </a:lnTo>
                  <a:cubicBezTo>
                    <a:pt x="719" y="734"/>
                    <a:pt x="1638" y="0"/>
                    <a:pt x="2684" y="145"/>
                  </a:cubicBezTo>
                  <a:lnTo>
                    <a:pt x="9374" y="1068"/>
                  </a:lnTo>
                  <a:cubicBezTo>
                    <a:pt x="10421" y="1213"/>
                    <a:pt x="11179" y="2176"/>
                    <a:pt x="11068" y="3219"/>
                  </a:cubicBezTo>
                  <a:lnTo>
                    <a:pt x="10374" y="9767"/>
                  </a:lnTo>
                  <a:cubicBezTo>
                    <a:pt x="10267" y="10774"/>
                    <a:pt x="9350" y="11473"/>
                    <a:pt x="8328" y="1133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8"/>
            <p:cNvSpPr/>
            <p:nvPr/>
          </p:nvSpPr>
          <p:spPr>
            <a:xfrm rot="869368">
              <a:off x="5776754" y="1234248"/>
              <a:ext cx="295882" cy="296285"/>
            </a:xfrm>
            <a:custGeom>
              <a:avLst/>
              <a:gdLst/>
              <a:ahLst/>
              <a:cxnLst/>
              <a:rect l="l" t="t" r="r" b="b"/>
              <a:pathLst>
                <a:path w="11420" h="11435" extrusionOk="0">
                  <a:moveTo>
                    <a:pt x="8305" y="11292"/>
                  </a:moveTo>
                  <a:lnTo>
                    <a:pt x="1762" y="10391"/>
                  </a:lnTo>
                  <a:cubicBezTo>
                    <a:pt x="738" y="10249"/>
                    <a:pt x="0" y="9322"/>
                    <a:pt x="113" y="8315"/>
                  </a:cubicBezTo>
                  <a:lnTo>
                    <a:pt x="842" y="1772"/>
                  </a:lnTo>
                  <a:cubicBezTo>
                    <a:pt x="958" y="730"/>
                    <a:pt x="1901" y="1"/>
                    <a:pt x="2947" y="145"/>
                  </a:cubicBezTo>
                  <a:lnTo>
                    <a:pt x="9637" y="1067"/>
                  </a:lnTo>
                  <a:cubicBezTo>
                    <a:pt x="10683" y="1212"/>
                    <a:pt x="11419" y="2173"/>
                    <a:pt x="11279" y="3210"/>
                  </a:cubicBezTo>
                  <a:lnTo>
                    <a:pt x="10402" y="9733"/>
                  </a:lnTo>
                  <a:cubicBezTo>
                    <a:pt x="10267" y="10738"/>
                    <a:pt x="9328" y="11434"/>
                    <a:pt x="8305" y="1129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8"/>
            <p:cNvSpPr/>
            <p:nvPr/>
          </p:nvSpPr>
          <p:spPr>
            <a:xfrm rot="869368">
              <a:off x="6084511" y="1362542"/>
              <a:ext cx="302048" cy="295248"/>
            </a:xfrm>
            <a:custGeom>
              <a:avLst/>
              <a:gdLst/>
              <a:ahLst/>
              <a:cxnLst/>
              <a:rect l="l" t="t" r="r" b="b"/>
              <a:pathLst>
                <a:path w="11658" h="11395" extrusionOk="0">
                  <a:moveTo>
                    <a:pt x="8283" y="11252"/>
                  </a:moveTo>
                  <a:lnTo>
                    <a:pt x="1739" y="10351"/>
                  </a:lnTo>
                  <a:cubicBezTo>
                    <a:pt x="716" y="10209"/>
                    <a:pt x="0" y="9284"/>
                    <a:pt x="141" y="8282"/>
                  </a:cubicBezTo>
                  <a:lnTo>
                    <a:pt x="1053" y="1763"/>
                  </a:lnTo>
                  <a:cubicBezTo>
                    <a:pt x="1199" y="727"/>
                    <a:pt x="2165" y="0"/>
                    <a:pt x="3211" y="144"/>
                  </a:cubicBezTo>
                  <a:lnTo>
                    <a:pt x="9901" y="1068"/>
                  </a:lnTo>
                  <a:cubicBezTo>
                    <a:pt x="10947" y="1212"/>
                    <a:pt x="11658" y="2170"/>
                    <a:pt x="11489" y="3203"/>
                  </a:cubicBezTo>
                  <a:lnTo>
                    <a:pt x="10431" y="9701"/>
                  </a:lnTo>
                  <a:cubicBezTo>
                    <a:pt x="10267" y="10701"/>
                    <a:pt x="9306" y="11394"/>
                    <a:pt x="8283" y="1125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8"/>
            <p:cNvSpPr/>
            <p:nvPr/>
          </p:nvSpPr>
          <p:spPr>
            <a:xfrm rot="869368">
              <a:off x="6407642" y="1497266"/>
              <a:ext cx="308603" cy="294134"/>
            </a:xfrm>
            <a:custGeom>
              <a:avLst/>
              <a:gdLst/>
              <a:ahLst/>
              <a:cxnLst/>
              <a:rect l="l" t="t" r="r" b="b"/>
              <a:pathLst>
                <a:path w="11911" h="11352" extrusionOk="0">
                  <a:moveTo>
                    <a:pt x="8259" y="11211"/>
                  </a:moveTo>
                  <a:lnTo>
                    <a:pt x="1717" y="10308"/>
                  </a:lnTo>
                  <a:cubicBezTo>
                    <a:pt x="694" y="10167"/>
                    <a:pt x="1" y="9245"/>
                    <a:pt x="170" y="8247"/>
                  </a:cubicBezTo>
                  <a:lnTo>
                    <a:pt x="1275" y="1756"/>
                  </a:lnTo>
                  <a:cubicBezTo>
                    <a:pt x="1451" y="724"/>
                    <a:pt x="2441" y="0"/>
                    <a:pt x="3488" y="144"/>
                  </a:cubicBezTo>
                  <a:lnTo>
                    <a:pt x="10178" y="1067"/>
                  </a:lnTo>
                  <a:cubicBezTo>
                    <a:pt x="11224" y="1211"/>
                    <a:pt x="11910" y="2165"/>
                    <a:pt x="11711" y="3195"/>
                  </a:cubicBezTo>
                  <a:lnTo>
                    <a:pt x="10460" y="9666"/>
                  </a:lnTo>
                  <a:cubicBezTo>
                    <a:pt x="10267" y="10662"/>
                    <a:pt x="9282" y="11351"/>
                    <a:pt x="8259" y="1121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8"/>
            <p:cNvSpPr/>
            <p:nvPr/>
          </p:nvSpPr>
          <p:spPr>
            <a:xfrm rot="869368">
              <a:off x="5358609" y="1430254"/>
              <a:ext cx="280958" cy="281697"/>
            </a:xfrm>
            <a:custGeom>
              <a:avLst/>
              <a:gdLst/>
              <a:ahLst/>
              <a:cxnLst/>
              <a:rect l="l" t="t" r="r" b="b"/>
              <a:pathLst>
                <a:path w="10844" h="10872" extrusionOk="0">
                  <a:moveTo>
                    <a:pt x="8099" y="10734"/>
                  </a:moveTo>
                  <a:lnTo>
                    <a:pt x="1738" y="9857"/>
                  </a:lnTo>
                  <a:cubicBezTo>
                    <a:pt x="743" y="9720"/>
                    <a:pt x="0" y="8837"/>
                    <a:pt x="80" y="7882"/>
                  </a:cubicBezTo>
                  <a:lnTo>
                    <a:pt x="597" y="1676"/>
                  </a:lnTo>
                  <a:cubicBezTo>
                    <a:pt x="679" y="689"/>
                    <a:pt x="1571" y="0"/>
                    <a:pt x="2587" y="139"/>
                  </a:cubicBezTo>
                  <a:lnTo>
                    <a:pt x="9088" y="1036"/>
                  </a:lnTo>
                  <a:cubicBezTo>
                    <a:pt x="10105" y="1177"/>
                    <a:pt x="10843" y="2090"/>
                    <a:pt x="10740" y="3074"/>
                  </a:cubicBezTo>
                  <a:lnTo>
                    <a:pt x="10084" y="9260"/>
                  </a:lnTo>
                  <a:cubicBezTo>
                    <a:pt x="9982" y="10214"/>
                    <a:pt x="9094" y="10871"/>
                    <a:pt x="8099" y="1073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8"/>
            <p:cNvSpPr/>
            <p:nvPr/>
          </p:nvSpPr>
          <p:spPr>
            <a:xfrm rot="869368">
              <a:off x="5657843" y="1554919"/>
              <a:ext cx="286839" cy="280738"/>
            </a:xfrm>
            <a:custGeom>
              <a:avLst/>
              <a:gdLst/>
              <a:ahLst/>
              <a:cxnLst/>
              <a:rect l="l" t="t" r="r" b="b"/>
              <a:pathLst>
                <a:path w="11071" h="10835" extrusionOk="0">
                  <a:moveTo>
                    <a:pt x="8079" y="10698"/>
                  </a:moveTo>
                  <a:lnTo>
                    <a:pt x="1717" y="9820"/>
                  </a:lnTo>
                  <a:cubicBezTo>
                    <a:pt x="721" y="9684"/>
                    <a:pt x="1" y="8803"/>
                    <a:pt x="107" y="7852"/>
                  </a:cubicBezTo>
                  <a:lnTo>
                    <a:pt x="797" y="1670"/>
                  </a:lnTo>
                  <a:cubicBezTo>
                    <a:pt x="906" y="687"/>
                    <a:pt x="1819" y="1"/>
                    <a:pt x="2836" y="141"/>
                  </a:cubicBezTo>
                  <a:lnTo>
                    <a:pt x="9336" y="1038"/>
                  </a:lnTo>
                  <a:cubicBezTo>
                    <a:pt x="10353" y="1179"/>
                    <a:pt x="11070" y="2089"/>
                    <a:pt x="10939" y="3068"/>
                  </a:cubicBezTo>
                  <a:lnTo>
                    <a:pt x="10110" y="9231"/>
                  </a:lnTo>
                  <a:cubicBezTo>
                    <a:pt x="9984" y="10180"/>
                    <a:pt x="9073" y="10835"/>
                    <a:pt x="8079" y="10698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8"/>
            <p:cNvSpPr/>
            <p:nvPr/>
          </p:nvSpPr>
          <p:spPr>
            <a:xfrm rot="869368">
              <a:off x="5957096" y="1679615"/>
              <a:ext cx="292721" cy="279780"/>
            </a:xfrm>
            <a:custGeom>
              <a:avLst/>
              <a:gdLst/>
              <a:ahLst/>
              <a:cxnLst/>
              <a:rect l="l" t="t" r="r" b="b"/>
              <a:pathLst>
                <a:path w="11298" h="10798" extrusionOk="0">
                  <a:moveTo>
                    <a:pt x="8056" y="10661"/>
                  </a:moveTo>
                  <a:lnTo>
                    <a:pt x="1694" y="9783"/>
                  </a:lnTo>
                  <a:cubicBezTo>
                    <a:pt x="700" y="9646"/>
                    <a:pt x="1" y="8769"/>
                    <a:pt x="133" y="7821"/>
                  </a:cubicBezTo>
                  <a:lnTo>
                    <a:pt x="995" y="1662"/>
                  </a:lnTo>
                  <a:cubicBezTo>
                    <a:pt x="1132" y="683"/>
                    <a:pt x="2068" y="0"/>
                    <a:pt x="3085" y="141"/>
                  </a:cubicBezTo>
                  <a:lnTo>
                    <a:pt x="9585" y="1037"/>
                  </a:lnTo>
                  <a:cubicBezTo>
                    <a:pt x="10602" y="1178"/>
                    <a:pt x="11297" y="2085"/>
                    <a:pt x="11138" y="3061"/>
                  </a:cubicBezTo>
                  <a:lnTo>
                    <a:pt x="10136" y="9201"/>
                  </a:lnTo>
                  <a:cubicBezTo>
                    <a:pt x="9983" y="10145"/>
                    <a:pt x="9050" y="10798"/>
                    <a:pt x="8056" y="1066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8"/>
            <p:cNvSpPr/>
            <p:nvPr/>
          </p:nvSpPr>
          <p:spPr>
            <a:xfrm rot="869368">
              <a:off x="6271289" y="1810529"/>
              <a:ext cx="298835" cy="278769"/>
            </a:xfrm>
            <a:custGeom>
              <a:avLst/>
              <a:gdLst/>
              <a:ahLst/>
              <a:cxnLst/>
              <a:rect l="l" t="t" r="r" b="b"/>
              <a:pathLst>
                <a:path w="11534" h="10759" extrusionOk="0">
                  <a:moveTo>
                    <a:pt x="8033" y="10622"/>
                  </a:moveTo>
                  <a:lnTo>
                    <a:pt x="1672" y="9744"/>
                  </a:lnTo>
                  <a:cubicBezTo>
                    <a:pt x="676" y="9607"/>
                    <a:pt x="0" y="8733"/>
                    <a:pt x="160" y="7788"/>
                  </a:cubicBezTo>
                  <a:lnTo>
                    <a:pt x="1203" y="1655"/>
                  </a:lnTo>
                  <a:cubicBezTo>
                    <a:pt x="1369" y="680"/>
                    <a:pt x="2328" y="0"/>
                    <a:pt x="3345" y="141"/>
                  </a:cubicBezTo>
                  <a:lnTo>
                    <a:pt x="9845" y="1037"/>
                  </a:lnTo>
                  <a:cubicBezTo>
                    <a:pt x="10862" y="1178"/>
                    <a:pt x="11533" y="2082"/>
                    <a:pt x="11346" y="3054"/>
                  </a:cubicBezTo>
                  <a:lnTo>
                    <a:pt x="10164" y="9169"/>
                  </a:lnTo>
                  <a:cubicBezTo>
                    <a:pt x="9982" y="10110"/>
                    <a:pt x="9028" y="10758"/>
                    <a:pt x="8033" y="10622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8"/>
            <p:cNvSpPr/>
            <p:nvPr/>
          </p:nvSpPr>
          <p:spPr>
            <a:xfrm rot="869368">
              <a:off x="5257691" y="1726529"/>
              <a:ext cx="273082" cy="267835"/>
            </a:xfrm>
            <a:custGeom>
              <a:avLst/>
              <a:gdLst/>
              <a:ahLst/>
              <a:cxnLst/>
              <a:rect l="l" t="t" r="r" b="b"/>
              <a:pathLst>
                <a:path w="10540" h="10337" extrusionOk="0">
                  <a:moveTo>
                    <a:pt x="7890" y="10204"/>
                  </a:moveTo>
                  <a:lnTo>
                    <a:pt x="1695" y="9349"/>
                  </a:lnTo>
                  <a:cubicBezTo>
                    <a:pt x="725" y="9216"/>
                    <a:pt x="0" y="8375"/>
                    <a:pt x="76" y="7469"/>
                  </a:cubicBezTo>
                  <a:lnTo>
                    <a:pt x="566" y="1586"/>
                  </a:lnTo>
                  <a:cubicBezTo>
                    <a:pt x="645" y="651"/>
                    <a:pt x="1511" y="0"/>
                    <a:pt x="2500" y="137"/>
                  </a:cubicBezTo>
                  <a:lnTo>
                    <a:pt x="8828" y="1009"/>
                  </a:lnTo>
                  <a:cubicBezTo>
                    <a:pt x="9817" y="1146"/>
                    <a:pt x="10539" y="2015"/>
                    <a:pt x="10441" y="2947"/>
                  </a:cubicBezTo>
                  <a:lnTo>
                    <a:pt x="9819" y="8813"/>
                  </a:lnTo>
                  <a:cubicBezTo>
                    <a:pt x="9722" y="9716"/>
                    <a:pt x="8860" y="10336"/>
                    <a:pt x="7890" y="1020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8"/>
            <p:cNvSpPr/>
            <p:nvPr/>
          </p:nvSpPr>
          <p:spPr>
            <a:xfrm rot="869368">
              <a:off x="5549144" y="1847910"/>
              <a:ext cx="278626" cy="266928"/>
            </a:xfrm>
            <a:custGeom>
              <a:avLst/>
              <a:gdLst/>
              <a:ahLst/>
              <a:cxnLst/>
              <a:rect l="l" t="t" r="r" b="b"/>
              <a:pathLst>
                <a:path w="10754" h="10302" extrusionOk="0">
                  <a:moveTo>
                    <a:pt x="7870" y="10169"/>
                  </a:moveTo>
                  <a:lnTo>
                    <a:pt x="1674" y="9314"/>
                  </a:lnTo>
                  <a:cubicBezTo>
                    <a:pt x="705" y="9180"/>
                    <a:pt x="1" y="8343"/>
                    <a:pt x="101" y="7440"/>
                  </a:cubicBezTo>
                  <a:lnTo>
                    <a:pt x="754" y="1579"/>
                  </a:lnTo>
                  <a:cubicBezTo>
                    <a:pt x="858" y="648"/>
                    <a:pt x="1746" y="1"/>
                    <a:pt x="2735" y="138"/>
                  </a:cubicBezTo>
                  <a:lnTo>
                    <a:pt x="9063" y="1010"/>
                  </a:lnTo>
                  <a:cubicBezTo>
                    <a:pt x="10052" y="1147"/>
                    <a:pt x="10754" y="2014"/>
                    <a:pt x="10628" y="2942"/>
                  </a:cubicBezTo>
                  <a:lnTo>
                    <a:pt x="9843" y="8785"/>
                  </a:lnTo>
                  <a:cubicBezTo>
                    <a:pt x="9721" y="9684"/>
                    <a:pt x="8839" y="10302"/>
                    <a:pt x="7870" y="1016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8"/>
            <p:cNvSpPr/>
            <p:nvPr/>
          </p:nvSpPr>
          <p:spPr>
            <a:xfrm rot="869368">
              <a:off x="5840544" y="1969280"/>
              <a:ext cx="284197" cy="266047"/>
            </a:xfrm>
            <a:custGeom>
              <a:avLst/>
              <a:gdLst/>
              <a:ahLst/>
              <a:cxnLst/>
              <a:rect l="l" t="t" r="r" b="b"/>
              <a:pathLst>
                <a:path w="10969" h="10268" extrusionOk="0">
                  <a:moveTo>
                    <a:pt x="7849" y="10134"/>
                  </a:moveTo>
                  <a:lnTo>
                    <a:pt x="1655" y="9280"/>
                  </a:lnTo>
                  <a:cubicBezTo>
                    <a:pt x="684" y="9145"/>
                    <a:pt x="0" y="8311"/>
                    <a:pt x="127" y="7411"/>
                  </a:cubicBezTo>
                  <a:lnTo>
                    <a:pt x="944" y="1572"/>
                  </a:lnTo>
                  <a:cubicBezTo>
                    <a:pt x="1075" y="645"/>
                    <a:pt x="1983" y="1"/>
                    <a:pt x="2972" y="137"/>
                  </a:cubicBezTo>
                  <a:lnTo>
                    <a:pt x="9300" y="1010"/>
                  </a:lnTo>
                  <a:cubicBezTo>
                    <a:pt x="10289" y="1147"/>
                    <a:pt x="10969" y="2009"/>
                    <a:pt x="10818" y="2935"/>
                  </a:cubicBezTo>
                  <a:lnTo>
                    <a:pt x="9868" y="8755"/>
                  </a:lnTo>
                  <a:cubicBezTo>
                    <a:pt x="9723" y="9652"/>
                    <a:pt x="8820" y="10267"/>
                    <a:pt x="7849" y="10134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8"/>
            <p:cNvSpPr/>
            <p:nvPr/>
          </p:nvSpPr>
          <p:spPr>
            <a:xfrm rot="869368">
              <a:off x="5158712" y="2017067"/>
              <a:ext cx="265309" cy="254595"/>
            </a:xfrm>
            <a:custGeom>
              <a:avLst/>
              <a:gdLst/>
              <a:ahLst/>
              <a:cxnLst/>
              <a:rect l="l" t="t" r="r" b="b"/>
              <a:pathLst>
                <a:path w="10240" h="9826" extrusionOk="0">
                  <a:moveTo>
                    <a:pt x="7683" y="9695"/>
                  </a:moveTo>
                  <a:lnTo>
                    <a:pt x="1651" y="8863"/>
                  </a:lnTo>
                  <a:cubicBezTo>
                    <a:pt x="707" y="8733"/>
                    <a:pt x="0" y="7933"/>
                    <a:pt x="71" y="7075"/>
                  </a:cubicBezTo>
                  <a:lnTo>
                    <a:pt x="536" y="1499"/>
                  </a:lnTo>
                  <a:cubicBezTo>
                    <a:pt x="610" y="614"/>
                    <a:pt x="1451" y="1"/>
                    <a:pt x="2414" y="134"/>
                  </a:cubicBezTo>
                  <a:lnTo>
                    <a:pt x="8571" y="982"/>
                  </a:lnTo>
                  <a:cubicBezTo>
                    <a:pt x="9535" y="1115"/>
                    <a:pt x="10239" y="1941"/>
                    <a:pt x="10145" y="2824"/>
                  </a:cubicBezTo>
                  <a:lnTo>
                    <a:pt x="9557" y="8382"/>
                  </a:lnTo>
                  <a:cubicBezTo>
                    <a:pt x="9465" y="9239"/>
                    <a:pt x="8627" y="9826"/>
                    <a:pt x="7683" y="9695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8"/>
            <p:cNvSpPr/>
            <p:nvPr/>
          </p:nvSpPr>
          <p:spPr>
            <a:xfrm rot="869368">
              <a:off x="5442453" y="2135244"/>
              <a:ext cx="270594" cy="253688"/>
            </a:xfrm>
            <a:custGeom>
              <a:avLst/>
              <a:gdLst/>
              <a:ahLst/>
              <a:cxnLst/>
              <a:rect l="l" t="t" r="r" b="b"/>
              <a:pathLst>
                <a:path w="10444" h="9791" extrusionOk="0">
                  <a:moveTo>
                    <a:pt x="7665" y="9660"/>
                  </a:moveTo>
                  <a:lnTo>
                    <a:pt x="1632" y="8828"/>
                  </a:lnTo>
                  <a:cubicBezTo>
                    <a:pt x="688" y="8699"/>
                    <a:pt x="1" y="7902"/>
                    <a:pt x="97" y="7046"/>
                  </a:cubicBezTo>
                  <a:lnTo>
                    <a:pt x="716" y="1492"/>
                  </a:lnTo>
                  <a:cubicBezTo>
                    <a:pt x="814" y="611"/>
                    <a:pt x="1675" y="0"/>
                    <a:pt x="2639" y="133"/>
                  </a:cubicBezTo>
                  <a:lnTo>
                    <a:pt x="8796" y="982"/>
                  </a:lnTo>
                  <a:cubicBezTo>
                    <a:pt x="9759" y="1115"/>
                    <a:pt x="10443" y="1938"/>
                    <a:pt x="10326" y="2818"/>
                  </a:cubicBezTo>
                  <a:lnTo>
                    <a:pt x="9581" y="8355"/>
                  </a:lnTo>
                  <a:cubicBezTo>
                    <a:pt x="9466" y="9208"/>
                    <a:pt x="8608" y="9791"/>
                    <a:pt x="7665" y="966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8"/>
            <p:cNvSpPr/>
            <p:nvPr/>
          </p:nvSpPr>
          <p:spPr>
            <a:xfrm rot="869368">
              <a:off x="5726242" y="2253403"/>
              <a:ext cx="275854" cy="252859"/>
            </a:xfrm>
            <a:custGeom>
              <a:avLst/>
              <a:gdLst/>
              <a:ahLst/>
              <a:cxnLst/>
              <a:rect l="l" t="t" r="r" b="b"/>
              <a:pathLst>
                <a:path w="10647" h="9759" extrusionOk="0">
                  <a:moveTo>
                    <a:pt x="7645" y="9628"/>
                  </a:moveTo>
                  <a:lnTo>
                    <a:pt x="1612" y="8796"/>
                  </a:lnTo>
                  <a:cubicBezTo>
                    <a:pt x="669" y="8665"/>
                    <a:pt x="0" y="7871"/>
                    <a:pt x="119" y="7019"/>
                  </a:cubicBezTo>
                  <a:lnTo>
                    <a:pt x="894" y="1486"/>
                  </a:lnTo>
                  <a:cubicBezTo>
                    <a:pt x="1017" y="607"/>
                    <a:pt x="1899" y="1"/>
                    <a:pt x="2861" y="134"/>
                  </a:cubicBezTo>
                  <a:lnTo>
                    <a:pt x="9019" y="982"/>
                  </a:lnTo>
                  <a:cubicBezTo>
                    <a:pt x="9982" y="1115"/>
                    <a:pt x="10647" y="1936"/>
                    <a:pt x="10504" y="2812"/>
                  </a:cubicBezTo>
                  <a:lnTo>
                    <a:pt x="9604" y="8327"/>
                  </a:lnTo>
                  <a:cubicBezTo>
                    <a:pt x="9465" y="9177"/>
                    <a:pt x="8589" y="9758"/>
                    <a:pt x="7645" y="9628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8"/>
            <p:cNvSpPr/>
            <p:nvPr/>
          </p:nvSpPr>
          <p:spPr>
            <a:xfrm rot="869368">
              <a:off x="6060549" y="2091564"/>
              <a:ext cx="338632" cy="549739"/>
            </a:xfrm>
            <a:custGeom>
              <a:avLst/>
              <a:gdLst/>
              <a:ahLst/>
              <a:cxnLst/>
              <a:rect l="l" t="t" r="r" b="b"/>
              <a:pathLst>
                <a:path w="13070" h="21217" extrusionOk="0">
                  <a:moveTo>
                    <a:pt x="7624" y="21086"/>
                  </a:moveTo>
                  <a:lnTo>
                    <a:pt x="1593" y="20254"/>
                  </a:lnTo>
                  <a:cubicBezTo>
                    <a:pt x="649" y="20123"/>
                    <a:pt x="1" y="19332"/>
                    <a:pt x="145" y="18483"/>
                  </a:cubicBezTo>
                  <a:lnTo>
                    <a:pt x="3023" y="1563"/>
                  </a:lnTo>
                  <a:cubicBezTo>
                    <a:pt x="3180" y="641"/>
                    <a:pt x="4110" y="0"/>
                    <a:pt x="5099" y="137"/>
                  </a:cubicBezTo>
                  <a:lnTo>
                    <a:pt x="11423" y="1010"/>
                  </a:lnTo>
                  <a:cubicBezTo>
                    <a:pt x="12412" y="1146"/>
                    <a:pt x="13069" y="2005"/>
                    <a:pt x="12891" y="2925"/>
                  </a:cubicBezTo>
                  <a:lnTo>
                    <a:pt x="9629" y="19792"/>
                  </a:lnTo>
                  <a:cubicBezTo>
                    <a:pt x="9466" y="20638"/>
                    <a:pt x="8568" y="21216"/>
                    <a:pt x="7624" y="2108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8"/>
            <p:cNvSpPr/>
            <p:nvPr/>
          </p:nvSpPr>
          <p:spPr>
            <a:xfrm rot="869368">
              <a:off x="5479307" y="1075555"/>
              <a:ext cx="290467" cy="298772"/>
            </a:xfrm>
            <a:custGeom>
              <a:avLst/>
              <a:gdLst/>
              <a:ahLst/>
              <a:cxnLst/>
              <a:rect l="l" t="t" r="r" b="b"/>
              <a:pathLst>
                <a:path w="11211" h="11531" extrusionOk="0">
                  <a:moveTo>
                    <a:pt x="8350" y="11389"/>
                  </a:moveTo>
                  <a:lnTo>
                    <a:pt x="1790" y="10484"/>
                  </a:lnTo>
                  <a:cubicBezTo>
                    <a:pt x="764" y="10342"/>
                    <a:pt x="0" y="9407"/>
                    <a:pt x="85" y="8391"/>
                  </a:cubicBezTo>
                  <a:lnTo>
                    <a:pt x="635" y="1789"/>
                  </a:lnTo>
                  <a:cubicBezTo>
                    <a:pt x="724" y="738"/>
                    <a:pt x="1644" y="0"/>
                    <a:pt x="2693" y="146"/>
                  </a:cubicBezTo>
                  <a:lnTo>
                    <a:pt x="9401" y="1071"/>
                  </a:lnTo>
                  <a:cubicBezTo>
                    <a:pt x="10451" y="1215"/>
                    <a:pt x="11211" y="2185"/>
                    <a:pt x="11099" y="3231"/>
                  </a:cubicBezTo>
                  <a:lnTo>
                    <a:pt x="10401" y="9814"/>
                  </a:lnTo>
                  <a:cubicBezTo>
                    <a:pt x="10294" y="10827"/>
                    <a:pt x="9375" y="11530"/>
                    <a:pt x="8350" y="11389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8"/>
            <p:cNvSpPr/>
            <p:nvPr/>
          </p:nvSpPr>
          <p:spPr>
            <a:xfrm rot="869368">
              <a:off x="5787861" y="1204172"/>
              <a:ext cx="296711" cy="297761"/>
            </a:xfrm>
            <a:custGeom>
              <a:avLst/>
              <a:gdLst/>
              <a:ahLst/>
              <a:cxnLst/>
              <a:rect l="l" t="t" r="r" b="b"/>
              <a:pathLst>
                <a:path w="11452" h="11492" extrusionOk="0">
                  <a:moveTo>
                    <a:pt x="8327" y="11349"/>
                  </a:moveTo>
                  <a:lnTo>
                    <a:pt x="1768" y="10445"/>
                  </a:lnTo>
                  <a:cubicBezTo>
                    <a:pt x="742" y="10303"/>
                    <a:pt x="1" y="9371"/>
                    <a:pt x="113" y="8359"/>
                  </a:cubicBezTo>
                  <a:lnTo>
                    <a:pt x="848" y="1782"/>
                  </a:lnTo>
                  <a:cubicBezTo>
                    <a:pt x="965" y="735"/>
                    <a:pt x="1911" y="1"/>
                    <a:pt x="2959" y="146"/>
                  </a:cubicBezTo>
                  <a:lnTo>
                    <a:pt x="9667" y="1071"/>
                  </a:lnTo>
                  <a:cubicBezTo>
                    <a:pt x="10716" y="1215"/>
                    <a:pt x="11452" y="2182"/>
                    <a:pt x="11312" y="3224"/>
                  </a:cubicBezTo>
                  <a:lnTo>
                    <a:pt x="10431" y="9781"/>
                  </a:lnTo>
                  <a:cubicBezTo>
                    <a:pt x="10295" y="10791"/>
                    <a:pt x="9353" y="11491"/>
                    <a:pt x="8327" y="11349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8"/>
            <p:cNvSpPr/>
            <p:nvPr/>
          </p:nvSpPr>
          <p:spPr>
            <a:xfrm rot="869368">
              <a:off x="6096466" y="1332799"/>
              <a:ext cx="302929" cy="296751"/>
            </a:xfrm>
            <a:custGeom>
              <a:avLst/>
              <a:gdLst/>
              <a:ahLst/>
              <a:cxnLst/>
              <a:rect l="l" t="t" r="r" b="b"/>
              <a:pathLst>
                <a:path w="11692" h="11453" extrusionOk="0">
                  <a:moveTo>
                    <a:pt x="8304" y="11310"/>
                  </a:moveTo>
                  <a:lnTo>
                    <a:pt x="1744" y="10406"/>
                  </a:lnTo>
                  <a:cubicBezTo>
                    <a:pt x="717" y="10264"/>
                    <a:pt x="0" y="9336"/>
                    <a:pt x="141" y="8327"/>
                  </a:cubicBezTo>
                  <a:lnTo>
                    <a:pt x="1058" y="1774"/>
                  </a:lnTo>
                  <a:cubicBezTo>
                    <a:pt x="1204" y="732"/>
                    <a:pt x="2174" y="1"/>
                    <a:pt x="3223" y="147"/>
                  </a:cubicBezTo>
                  <a:lnTo>
                    <a:pt x="9930" y="1071"/>
                  </a:lnTo>
                  <a:cubicBezTo>
                    <a:pt x="10979" y="1217"/>
                    <a:pt x="11692" y="2179"/>
                    <a:pt x="11522" y="3218"/>
                  </a:cubicBezTo>
                  <a:lnTo>
                    <a:pt x="10457" y="9750"/>
                  </a:lnTo>
                  <a:cubicBezTo>
                    <a:pt x="10294" y="10755"/>
                    <a:pt x="9330" y="11452"/>
                    <a:pt x="8304" y="11310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8"/>
            <p:cNvSpPr/>
            <p:nvPr/>
          </p:nvSpPr>
          <p:spPr>
            <a:xfrm rot="869368">
              <a:off x="6420416" y="1467873"/>
              <a:ext cx="309510" cy="295637"/>
            </a:xfrm>
            <a:custGeom>
              <a:avLst/>
              <a:gdLst/>
              <a:ahLst/>
              <a:cxnLst/>
              <a:rect l="l" t="t" r="r" b="b"/>
              <a:pathLst>
                <a:path w="11946" h="11410" extrusionOk="0">
                  <a:moveTo>
                    <a:pt x="8280" y="11268"/>
                  </a:moveTo>
                  <a:lnTo>
                    <a:pt x="1721" y="10363"/>
                  </a:lnTo>
                  <a:cubicBezTo>
                    <a:pt x="695" y="10221"/>
                    <a:pt x="1" y="9296"/>
                    <a:pt x="172" y="8291"/>
                  </a:cubicBezTo>
                  <a:lnTo>
                    <a:pt x="1281" y="1766"/>
                  </a:lnTo>
                  <a:cubicBezTo>
                    <a:pt x="1459" y="728"/>
                    <a:pt x="2453" y="0"/>
                    <a:pt x="3502" y="146"/>
                  </a:cubicBezTo>
                  <a:lnTo>
                    <a:pt x="10209" y="1070"/>
                  </a:lnTo>
                  <a:cubicBezTo>
                    <a:pt x="11258" y="1215"/>
                    <a:pt x="11946" y="2175"/>
                    <a:pt x="11746" y="3210"/>
                  </a:cubicBezTo>
                  <a:lnTo>
                    <a:pt x="10488" y="9715"/>
                  </a:lnTo>
                  <a:cubicBezTo>
                    <a:pt x="10294" y="10715"/>
                    <a:pt x="9306" y="11409"/>
                    <a:pt x="8280" y="11268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8"/>
            <p:cNvSpPr/>
            <p:nvPr/>
          </p:nvSpPr>
          <p:spPr>
            <a:xfrm rot="869368">
              <a:off x="5368383" y="1401539"/>
              <a:ext cx="281735" cy="283096"/>
            </a:xfrm>
            <a:custGeom>
              <a:avLst/>
              <a:gdLst/>
              <a:ahLst/>
              <a:cxnLst/>
              <a:rect l="l" t="t" r="r" b="b"/>
              <a:pathLst>
                <a:path w="10874" h="10926" extrusionOk="0">
                  <a:moveTo>
                    <a:pt x="8119" y="10788"/>
                  </a:moveTo>
                  <a:lnTo>
                    <a:pt x="1742" y="9908"/>
                  </a:lnTo>
                  <a:cubicBezTo>
                    <a:pt x="744" y="9771"/>
                    <a:pt x="0" y="8883"/>
                    <a:pt x="80" y="7923"/>
                  </a:cubicBezTo>
                  <a:lnTo>
                    <a:pt x="599" y="1685"/>
                  </a:lnTo>
                  <a:cubicBezTo>
                    <a:pt x="683" y="693"/>
                    <a:pt x="1576" y="1"/>
                    <a:pt x="2595" y="141"/>
                  </a:cubicBezTo>
                  <a:lnTo>
                    <a:pt x="9113" y="1040"/>
                  </a:lnTo>
                  <a:cubicBezTo>
                    <a:pt x="10133" y="1181"/>
                    <a:pt x="10874" y="2099"/>
                    <a:pt x="10768" y="3088"/>
                  </a:cubicBezTo>
                  <a:lnTo>
                    <a:pt x="10109" y="9306"/>
                  </a:lnTo>
                  <a:cubicBezTo>
                    <a:pt x="10007" y="10264"/>
                    <a:pt x="9117" y="10926"/>
                    <a:pt x="8119" y="10788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8"/>
            <p:cNvSpPr/>
            <p:nvPr/>
          </p:nvSpPr>
          <p:spPr>
            <a:xfrm rot="869368">
              <a:off x="5668358" y="1526558"/>
              <a:ext cx="287643" cy="282112"/>
            </a:xfrm>
            <a:custGeom>
              <a:avLst/>
              <a:gdLst/>
              <a:ahLst/>
              <a:cxnLst/>
              <a:rect l="l" t="t" r="r" b="b"/>
              <a:pathLst>
                <a:path w="11102" h="10888" extrusionOk="0">
                  <a:moveTo>
                    <a:pt x="8098" y="10749"/>
                  </a:moveTo>
                  <a:lnTo>
                    <a:pt x="1721" y="9870"/>
                  </a:lnTo>
                  <a:cubicBezTo>
                    <a:pt x="723" y="9732"/>
                    <a:pt x="1" y="8848"/>
                    <a:pt x="107" y="7892"/>
                  </a:cubicBezTo>
                  <a:lnTo>
                    <a:pt x="800" y="1678"/>
                  </a:lnTo>
                  <a:cubicBezTo>
                    <a:pt x="912" y="690"/>
                    <a:pt x="1826" y="0"/>
                    <a:pt x="2846" y="141"/>
                  </a:cubicBezTo>
                  <a:lnTo>
                    <a:pt x="9363" y="1040"/>
                  </a:lnTo>
                  <a:cubicBezTo>
                    <a:pt x="10383" y="1181"/>
                    <a:pt x="11101" y="2096"/>
                    <a:pt x="10969" y="3080"/>
                  </a:cubicBezTo>
                  <a:lnTo>
                    <a:pt x="10136" y="9275"/>
                  </a:lnTo>
                  <a:cubicBezTo>
                    <a:pt x="10008" y="10229"/>
                    <a:pt x="9096" y="10888"/>
                    <a:pt x="8098" y="10749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8"/>
            <p:cNvSpPr/>
            <p:nvPr/>
          </p:nvSpPr>
          <p:spPr>
            <a:xfrm rot="869368">
              <a:off x="5968363" y="1651556"/>
              <a:ext cx="293524" cy="281153"/>
            </a:xfrm>
            <a:custGeom>
              <a:avLst/>
              <a:gdLst/>
              <a:ahLst/>
              <a:cxnLst/>
              <a:rect l="l" t="t" r="r" b="b"/>
              <a:pathLst>
                <a:path w="11329" h="10851" extrusionOk="0">
                  <a:moveTo>
                    <a:pt x="8076" y="10712"/>
                  </a:moveTo>
                  <a:lnTo>
                    <a:pt x="1699" y="9833"/>
                  </a:lnTo>
                  <a:cubicBezTo>
                    <a:pt x="702" y="9695"/>
                    <a:pt x="1" y="8815"/>
                    <a:pt x="134" y="7861"/>
                  </a:cubicBezTo>
                  <a:lnTo>
                    <a:pt x="1000" y="1671"/>
                  </a:lnTo>
                  <a:cubicBezTo>
                    <a:pt x="1138" y="687"/>
                    <a:pt x="2077" y="1"/>
                    <a:pt x="3096" y="141"/>
                  </a:cubicBezTo>
                  <a:lnTo>
                    <a:pt x="9614" y="1041"/>
                  </a:lnTo>
                  <a:cubicBezTo>
                    <a:pt x="10632" y="1181"/>
                    <a:pt x="11329" y="2093"/>
                    <a:pt x="11169" y="3073"/>
                  </a:cubicBezTo>
                  <a:lnTo>
                    <a:pt x="10162" y="9244"/>
                  </a:lnTo>
                  <a:cubicBezTo>
                    <a:pt x="10008" y="10194"/>
                    <a:pt x="9074" y="10850"/>
                    <a:pt x="8076" y="10712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8"/>
            <p:cNvSpPr/>
            <p:nvPr/>
          </p:nvSpPr>
          <p:spPr>
            <a:xfrm rot="869368">
              <a:off x="6283328" y="1782816"/>
              <a:ext cx="299742" cy="280117"/>
            </a:xfrm>
            <a:custGeom>
              <a:avLst/>
              <a:gdLst/>
              <a:ahLst/>
              <a:cxnLst/>
              <a:rect l="l" t="t" r="r" b="b"/>
              <a:pathLst>
                <a:path w="11569" h="10811" extrusionOk="0">
                  <a:moveTo>
                    <a:pt x="8054" y="10673"/>
                  </a:moveTo>
                  <a:lnTo>
                    <a:pt x="1676" y="9793"/>
                  </a:lnTo>
                  <a:cubicBezTo>
                    <a:pt x="680" y="9656"/>
                    <a:pt x="1" y="8778"/>
                    <a:pt x="163" y="7828"/>
                  </a:cubicBezTo>
                  <a:lnTo>
                    <a:pt x="1210" y="1664"/>
                  </a:lnTo>
                  <a:cubicBezTo>
                    <a:pt x="1378" y="683"/>
                    <a:pt x="2340" y="1"/>
                    <a:pt x="3358" y="141"/>
                  </a:cubicBezTo>
                  <a:lnTo>
                    <a:pt x="9876" y="1041"/>
                  </a:lnTo>
                  <a:cubicBezTo>
                    <a:pt x="10896" y="1181"/>
                    <a:pt x="11568" y="2089"/>
                    <a:pt x="11380" y="3067"/>
                  </a:cubicBezTo>
                  <a:lnTo>
                    <a:pt x="10193" y="9212"/>
                  </a:lnTo>
                  <a:cubicBezTo>
                    <a:pt x="10008" y="10157"/>
                    <a:pt x="9052" y="10811"/>
                    <a:pt x="8054" y="10673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8"/>
            <p:cNvSpPr/>
            <p:nvPr/>
          </p:nvSpPr>
          <p:spPr>
            <a:xfrm rot="869368">
              <a:off x="5266973" y="1699358"/>
              <a:ext cx="273755" cy="269105"/>
            </a:xfrm>
            <a:custGeom>
              <a:avLst/>
              <a:gdLst/>
              <a:ahLst/>
              <a:cxnLst/>
              <a:rect l="l" t="t" r="r" b="b"/>
              <a:pathLst>
                <a:path w="10566" h="10386" extrusionOk="0">
                  <a:moveTo>
                    <a:pt x="7909" y="10251"/>
                  </a:moveTo>
                  <a:lnTo>
                    <a:pt x="1697" y="9395"/>
                  </a:lnTo>
                  <a:cubicBezTo>
                    <a:pt x="726" y="9261"/>
                    <a:pt x="0" y="8417"/>
                    <a:pt x="76" y="7506"/>
                  </a:cubicBezTo>
                  <a:lnTo>
                    <a:pt x="569" y="1594"/>
                  </a:lnTo>
                  <a:cubicBezTo>
                    <a:pt x="647" y="654"/>
                    <a:pt x="1515" y="1"/>
                    <a:pt x="2507" y="138"/>
                  </a:cubicBezTo>
                  <a:lnTo>
                    <a:pt x="8850" y="1013"/>
                  </a:lnTo>
                  <a:cubicBezTo>
                    <a:pt x="9843" y="1150"/>
                    <a:pt x="10566" y="2022"/>
                    <a:pt x="10466" y="2959"/>
                  </a:cubicBezTo>
                  <a:lnTo>
                    <a:pt x="9841" y="8853"/>
                  </a:lnTo>
                  <a:cubicBezTo>
                    <a:pt x="9745" y="9761"/>
                    <a:pt x="8880" y="10385"/>
                    <a:pt x="7909" y="10251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8"/>
            <p:cNvSpPr/>
            <p:nvPr/>
          </p:nvSpPr>
          <p:spPr>
            <a:xfrm rot="869368">
              <a:off x="5559099" y="1821055"/>
              <a:ext cx="279378" cy="268172"/>
            </a:xfrm>
            <a:custGeom>
              <a:avLst/>
              <a:gdLst/>
              <a:ahLst/>
              <a:cxnLst/>
              <a:rect l="l" t="t" r="r" b="b"/>
              <a:pathLst>
                <a:path w="10783" h="10350" extrusionOk="0">
                  <a:moveTo>
                    <a:pt x="7889" y="10215"/>
                  </a:moveTo>
                  <a:lnTo>
                    <a:pt x="1679" y="9359"/>
                  </a:lnTo>
                  <a:cubicBezTo>
                    <a:pt x="707" y="9225"/>
                    <a:pt x="0" y="8384"/>
                    <a:pt x="102" y="7477"/>
                  </a:cubicBezTo>
                  <a:lnTo>
                    <a:pt x="759" y="1588"/>
                  </a:lnTo>
                  <a:cubicBezTo>
                    <a:pt x="863" y="652"/>
                    <a:pt x="1753" y="1"/>
                    <a:pt x="2745" y="137"/>
                  </a:cubicBezTo>
                  <a:lnTo>
                    <a:pt x="9088" y="1012"/>
                  </a:lnTo>
                  <a:cubicBezTo>
                    <a:pt x="10081" y="1149"/>
                    <a:pt x="10783" y="2019"/>
                    <a:pt x="10657" y="2953"/>
                  </a:cubicBezTo>
                  <a:lnTo>
                    <a:pt x="9868" y="8825"/>
                  </a:lnTo>
                  <a:cubicBezTo>
                    <a:pt x="9747" y="9728"/>
                    <a:pt x="8860" y="10350"/>
                    <a:pt x="7889" y="10215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8"/>
            <p:cNvSpPr/>
            <p:nvPr/>
          </p:nvSpPr>
          <p:spPr>
            <a:xfrm rot="869368">
              <a:off x="5851250" y="1942755"/>
              <a:ext cx="284974" cy="267239"/>
            </a:xfrm>
            <a:custGeom>
              <a:avLst/>
              <a:gdLst/>
              <a:ahLst/>
              <a:cxnLst/>
              <a:rect l="l" t="t" r="r" b="b"/>
              <a:pathLst>
                <a:path w="10999" h="10314" extrusionOk="0">
                  <a:moveTo>
                    <a:pt x="7869" y="10180"/>
                  </a:moveTo>
                  <a:lnTo>
                    <a:pt x="1658" y="9323"/>
                  </a:lnTo>
                  <a:cubicBezTo>
                    <a:pt x="686" y="9189"/>
                    <a:pt x="1" y="8351"/>
                    <a:pt x="128" y="7448"/>
                  </a:cubicBezTo>
                  <a:lnTo>
                    <a:pt x="948" y="1580"/>
                  </a:lnTo>
                  <a:cubicBezTo>
                    <a:pt x="1079" y="647"/>
                    <a:pt x="1989" y="0"/>
                    <a:pt x="2982" y="137"/>
                  </a:cubicBezTo>
                  <a:lnTo>
                    <a:pt x="9325" y="1012"/>
                  </a:lnTo>
                  <a:cubicBezTo>
                    <a:pt x="10317" y="1149"/>
                    <a:pt x="10998" y="2017"/>
                    <a:pt x="10846" y="2945"/>
                  </a:cubicBezTo>
                  <a:lnTo>
                    <a:pt x="9893" y="8794"/>
                  </a:lnTo>
                  <a:cubicBezTo>
                    <a:pt x="9746" y="9695"/>
                    <a:pt x="8840" y="10314"/>
                    <a:pt x="7869" y="10180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8"/>
            <p:cNvSpPr/>
            <p:nvPr/>
          </p:nvSpPr>
          <p:spPr>
            <a:xfrm rot="869368">
              <a:off x="5167424" y="1991329"/>
              <a:ext cx="266008" cy="255761"/>
            </a:xfrm>
            <a:custGeom>
              <a:avLst/>
              <a:gdLst/>
              <a:ahLst/>
              <a:cxnLst/>
              <a:rect l="l" t="t" r="r" b="b"/>
              <a:pathLst>
                <a:path w="10267" h="9871" extrusionOk="0">
                  <a:moveTo>
                    <a:pt x="7704" y="9740"/>
                  </a:moveTo>
                  <a:lnTo>
                    <a:pt x="1656" y="8905"/>
                  </a:lnTo>
                  <a:cubicBezTo>
                    <a:pt x="710" y="8774"/>
                    <a:pt x="1" y="7971"/>
                    <a:pt x="73" y="7109"/>
                  </a:cubicBezTo>
                  <a:lnTo>
                    <a:pt x="539" y="1507"/>
                  </a:lnTo>
                  <a:cubicBezTo>
                    <a:pt x="614" y="616"/>
                    <a:pt x="1456" y="1"/>
                    <a:pt x="2422" y="134"/>
                  </a:cubicBezTo>
                  <a:lnTo>
                    <a:pt x="8594" y="985"/>
                  </a:lnTo>
                  <a:cubicBezTo>
                    <a:pt x="9561" y="1118"/>
                    <a:pt x="10266" y="1948"/>
                    <a:pt x="10172" y="2836"/>
                  </a:cubicBezTo>
                  <a:lnTo>
                    <a:pt x="9580" y="8420"/>
                  </a:lnTo>
                  <a:cubicBezTo>
                    <a:pt x="9490" y="9281"/>
                    <a:pt x="8649" y="9870"/>
                    <a:pt x="7704" y="9740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8"/>
            <p:cNvSpPr/>
            <p:nvPr/>
          </p:nvSpPr>
          <p:spPr>
            <a:xfrm rot="869368">
              <a:off x="5451895" y="2109800"/>
              <a:ext cx="271294" cy="254828"/>
            </a:xfrm>
            <a:custGeom>
              <a:avLst/>
              <a:gdLst/>
              <a:ahLst/>
              <a:cxnLst/>
              <a:rect l="l" t="t" r="r" b="b"/>
              <a:pathLst>
                <a:path w="10471" h="9835" extrusionOk="0">
                  <a:moveTo>
                    <a:pt x="7683" y="9705"/>
                  </a:moveTo>
                  <a:lnTo>
                    <a:pt x="1635" y="8871"/>
                  </a:lnTo>
                  <a:cubicBezTo>
                    <a:pt x="689" y="8741"/>
                    <a:pt x="0" y="7940"/>
                    <a:pt x="96" y="7080"/>
                  </a:cubicBezTo>
                  <a:lnTo>
                    <a:pt x="719" y="1500"/>
                  </a:lnTo>
                  <a:cubicBezTo>
                    <a:pt x="818" y="613"/>
                    <a:pt x="1681" y="0"/>
                    <a:pt x="2646" y="133"/>
                  </a:cubicBezTo>
                  <a:lnTo>
                    <a:pt x="8819" y="984"/>
                  </a:lnTo>
                  <a:cubicBezTo>
                    <a:pt x="9785" y="1117"/>
                    <a:pt x="10471" y="1944"/>
                    <a:pt x="10352" y="2828"/>
                  </a:cubicBezTo>
                  <a:lnTo>
                    <a:pt x="9604" y="8391"/>
                  </a:lnTo>
                  <a:cubicBezTo>
                    <a:pt x="9489" y="9249"/>
                    <a:pt x="8629" y="9835"/>
                    <a:pt x="7683" y="9705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8"/>
            <p:cNvSpPr/>
            <p:nvPr/>
          </p:nvSpPr>
          <p:spPr>
            <a:xfrm rot="869368">
              <a:off x="5736335" y="2228238"/>
              <a:ext cx="276579" cy="253999"/>
            </a:xfrm>
            <a:custGeom>
              <a:avLst/>
              <a:gdLst/>
              <a:ahLst/>
              <a:cxnLst/>
              <a:rect l="l" t="t" r="r" b="b"/>
              <a:pathLst>
                <a:path w="10675" h="9803" extrusionOk="0">
                  <a:moveTo>
                    <a:pt x="7664" y="9672"/>
                  </a:moveTo>
                  <a:lnTo>
                    <a:pt x="1616" y="8837"/>
                  </a:lnTo>
                  <a:cubicBezTo>
                    <a:pt x="670" y="8707"/>
                    <a:pt x="0" y="7909"/>
                    <a:pt x="119" y="7052"/>
                  </a:cubicBezTo>
                  <a:lnTo>
                    <a:pt x="898" y="1493"/>
                  </a:lnTo>
                  <a:cubicBezTo>
                    <a:pt x="1022" y="611"/>
                    <a:pt x="1905" y="0"/>
                    <a:pt x="2870" y="133"/>
                  </a:cubicBezTo>
                  <a:lnTo>
                    <a:pt x="9044" y="984"/>
                  </a:lnTo>
                  <a:cubicBezTo>
                    <a:pt x="10009" y="1117"/>
                    <a:pt x="10675" y="1942"/>
                    <a:pt x="10532" y="2822"/>
                  </a:cubicBezTo>
                  <a:lnTo>
                    <a:pt x="9627" y="8363"/>
                  </a:lnTo>
                  <a:cubicBezTo>
                    <a:pt x="9489" y="9218"/>
                    <a:pt x="8610" y="9802"/>
                    <a:pt x="7664" y="9672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8"/>
            <p:cNvSpPr/>
            <p:nvPr/>
          </p:nvSpPr>
          <p:spPr>
            <a:xfrm rot="869368">
              <a:off x="6071523" y="2065270"/>
              <a:ext cx="339642" cy="552356"/>
            </a:xfrm>
            <a:custGeom>
              <a:avLst/>
              <a:gdLst/>
              <a:ahLst/>
              <a:cxnLst/>
              <a:rect l="l" t="t" r="r" b="b"/>
              <a:pathLst>
                <a:path w="13109" h="21318" extrusionOk="0">
                  <a:moveTo>
                    <a:pt x="7644" y="21187"/>
                  </a:moveTo>
                  <a:lnTo>
                    <a:pt x="1596" y="20352"/>
                  </a:lnTo>
                  <a:cubicBezTo>
                    <a:pt x="650" y="20222"/>
                    <a:pt x="0" y="19427"/>
                    <a:pt x="146" y="18574"/>
                  </a:cubicBezTo>
                  <a:lnTo>
                    <a:pt x="3037" y="1571"/>
                  </a:lnTo>
                  <a:cubicBezTo>
                    <a:pt x="3196" y="644"/>
                    <a:pt x="4128" y="1"/>
                    <a:pt x="5120" y="138"/>
                  </a:cubicBezTo>
                  <a:lnTo>
                    <a:pt x="11459" y="1012"/>
                  </a:lnTo>
                  <a:cubicBezTo>
                    <a:pt x="12450" y="1148"/>
                    <a:pt x="13109" y="2012"/>
                    <a:pt x="12932" y="2937"/>
                  </a:cubicBezTo>
                  <a:lnTo>
                    <a:pt x="9655" y="19886"/>
                  </a:lnTo>
                  <a:cubicBezTo>
                    <a:pt x="9490" y="20736"/>
                    <a:pt x="8591" y="21317"/>
                    <a:pt x="7644" y="21187"/>
                  </a:cubicBezTo>
                  <a:close/>
                </a:path>
              </a:pathLst>
            </a:custGeom>
            <a:solidFill>
              <a:srgbClr val="5E4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8"/>
            <p:cNvSpPr/>
            <p:nvPr/>
          </p:nvSpPr>
          <p:spPr>
            <a:xfrm rot="869368">
              <a:off x="5470392" y="1066120"/>
              <a:ext cx="308733" cy="317298"/>
            </a:xfrm>
            <a:custGeom>
              <a:avLst/>
              <a:gdLst/>
              <a:ahLst/>
              <a:cxnLst/>
              <a:rect l="l" t="t" r="r" b="b"/>
              <a:pathLst>
                <a:path w="11916" h="12246" extrusionOk="0">
                  <a:moveTo>
                    <a:pt x="2107" y="11175"/>
                  </a:moveTo>
                  <a:cubicBezTo>
                    <a:pt x="901" y="11009"/>
                    <a:pt x="1" y="9906"/>
                    <a:pt x="99" y="8712"/>
                  </a:cubicBezTo>
                  <a:lnTo>
                    <a:pt x="645" y="2108"/>
                  </a:lnTo>
                  <a:cubicBezTo>
                    <a:pt x="747" y="873"/>
                    <a:pt x="1835" y="0"/>
                    <a:pt x="3069" y="171"/>
                  </a:cubicBezTo>
                  <a:lnTo>
                    <a:pt x="9782" y="1097"/>
                  </a:lnTo>
                  <a:cubicBezTo>
                    <a:pt x="11017" y="1267"/>
                    <a:pt x="11915" y="2412"/>
                    <a:pt x="11783" y="3644"/>
                  </a:cubicBezTo>
                  <a:lnTo>
                    <a:pt x="11080" y="10227"/>
                  </a:lnTo>
                  <a:cubicBezTo>
                    <a:pt x="10954" y="11417"/>
                    <a:pt x="9868" y="12246"/>
                    <a:pt x="8663" y="120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8"/>
            <p:cNvSpPr/>
            <p:nvPr/>
          </p:nvSpPr>
          <p:spPr>
            <a:xfrm rot="869368">
              <a:off x="5778817" y="1194764"/>
              <a:ext cx="315236" cy="316236"/>
            </a:xfrm>
            <a:custGeom>
              <a:avLst/>
              <a:gdLst/>
              <a:ahLst/>
              <a:cxnLst/>
              <a:rect l="l" t="t" r="r" b="b"/>
              <a:pathLst>
                <a:path w="12167" h="12205" extrusionOk="0">
                  <a:moveTo>
                    <a:pt x="2082" y="11134"/>
                  </a:moveTo>
                  <a:cubicBezTo>
                    <a:pt x="875" y="10968"/>
                    <a:pt x="1" y="9869"/>
                    <a:pt x="133" y="8678"/>
                  </a:cubicBezTo>
                  <a:lnTo>
                    <a:pt x="862" y="2100"/>
                  </a:lnTo>
                  <a:cubicBezTo>
                    <a:pt x="998" y="869"/>
                    <a:pt x="2115" y="1"/>
                    <a:pt x="3350" y="172"/>
                  </a:cubicBezTo>
                  <a:lnTo>
                    <a:pt x="10062" y="1098"/>
                  </a:lnTo>
                  <a:cubicBezTo>
                    <a:pt x="11297" y="1268"/>
                    <a:pt x="12166" y="2409"/>
                    <a:pt x="12000" y="3636"/>
                  </a:cubicBezTo>
                  <a:lnTo>
                    <a:pt x="11114" y="10193"/>
                  </a:lnTo>
                  <a:cubicBezTo>
                    <a:pt x="10954" y="11380"/>
                    <a:pt x="9843" y="12204"/>
                    <a:pt x="8636" y="120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8"/>
            <p:cNvSpPr/>
            <p:nvPr/>
          </p:nvSpPr>
          <p:spPr>
            <a:xfrm rot="869368">
              <a:off x="6087263" y="1323439"/>
              <a:ext cx="321739" cy="315147"/>
            </a:xfrm>
            <a:custGeom>
              <a:avLst/>
              <a:gdLst/>
              <a:ahLst/>
              <a:cxnLst/>
              <a:rect l="l" t="t" r="r" b="b"/>
              <a:pathLst>
                <a:path w="12418" h="12163" extrusionOk="0">
                  <a:moveTo>
                    <a:pt x="2055" y="11092"/>
                  </a:moveTo>
                  <a:cubicBezTo>
                    <a:pt x="849" y="10925"/>
                    <a:pt x="0" y="9830"/>
                    <a:pt x="166" y="8644"/>
                  </a:cubicBezTo>
                  <a:lnTo>
                    <a:pt x="1078" y="2090"/>
                  </a:lnTo>
                  <a:cubicBezTo>
                    <a:pt x="1249" y="864"/>
                    <a:pt x="2394" y="0"/>
                    <a:pt x="3629" y="171"/>
                  </a:cubicBezTo>
                  <a:lnTo>
                    <a:pt x="10342" y="1097"/>
                  </a:lnTo>
                  <a:cubicBezTo>
                    <a:pt x="11577" y="1267"/>
                    <a:pt x="12418" y="2406"/>
                    <a:pt x="12217" y="3627"/>
                  </a:cubicBezTo>
                  <a:lnTo>
                    <a:pt x="11147" y="10158"/>
                  </a:lnTo>
                  <a:cubicBezTo>
                    <a:pt x="10953" y="11340"/>
                    <a:pt x="9816" y="12162"/>
                    <a:pt x="8610" y="119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8"/>
            <p:cNvSpPr/>
            <p:nvPr/>
          </p:nvSpPr>
          <p:spPr>
            <a:xfrm rot="869368">
              <a:off x="6411103" y="1458570"/>
              <a:ext cx="328579" cy="313981"/>
            </a:xfrm>
            <a:custGeom>
              <a:avLst/>
              <a:gdLst/>
              <a:ahLst/>
              <a:cxnLst/>
              <a:rect l="l" t="t" r="r" b="b"/>
              <a:pathLst>
                <a:path w="12682" h="12118" extrusionOk="0">
                  <a:moveTo>
                    <a:pt x="2026" y="11046"/>
                  </a:moveTo>
                  <a:cubicBezTo>
                    <a:pt x="820" y="10879"/>
                    <a:pt x="1" y="9788"/>
                    <a:pt x="201" y="8608"/>
                  </a:cubicBezTo>
                  <a:lnTo>
                    <a:pt x="1305" y="2081"/>
                  </a:lnTo>
                  <a:cubicBezTo>
                    <a:pt x="1513" y="860"/>
                    <a:pt x="2686" y="0"/>
                    <a:pt x="3922" y="170"/>
                  </a:cubicBezTo>
                  <a:lnTo>
                    <a:pt x="10635" y="1096"/>
                  </a:lnTo>
                  <a:cubicBezTo>
                    <a:pt x="11870" y="1267"/>
                    <a:pt x="12682" y="2400"/>
                    <a:pt x="12445" y="3618"/>
                  </a:cubicBezTo>
                  <a:lnTo>
                    <a:pt x="11182" y="10123"/>
                  </a:lnTo>
                  <a:cubicBezTo>
                    <a:pt x="10954" y="11299"/>
                    <a:pt x="9788" y="12117"/>
                    <a:pt x="8582" y="11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8"/>
            <p:cNvSpPr/>
            <p:nvPr/>
          </p:nvSpPr>
          <p:spPr>
            <a:xfrm rot="869368">
              <a:off x="5359722" y="1392612"/>
              <a:ext cx="299405" cy="300637"/>
            </a:xfrm>
            <a:custGeom>
              <a:avLst/>
              <a:gdLst/>
              <a:ahLst/>
              <a:cxnLst/>
              <a:rect l="l" t="t" r="r" b="b"/>
              <a:pathLst>
                <a:path w="11556" h="11603" extrusionOk="0">
                  <a:moveTo>
                    <a:pt x="2051" y="10561"/>
                  </a:moveTo>
                  <a:cubicBezTo>
                    <a:pt x="878" y="10399"/>
                    <a:pt x="1" y="9354"/>
                    <a:pt x="93" y="8225"/>
                  </a:cubicBezTo>
                  <a:lnTo>
                    <a:pt x="608" y="1987"/>
                  </a:lnTo>
                  <a:cubicBezTo>
                    <a:pt x="705" y="820"/>
                    <a:pt x="1760" y="1"/>
                    <a:pt x="2960" y="167"/>
                  </a:cubicBezTo>
                  <a:lnTo>
                    <a:pt x="9482" y="1066"/>
                  </a:lnTo>
                  <a:cubicBezTo>
                    <a:pt x="10681" y="1232"/>
                    <a:pt x="11555" y="2316"/>
                    <a:pt x="11433" y="3480"/>
                  </a:cubicBezTo>
                  <a:lnTo>
                    <a:pt x="10768" y="9698"/>
                  </a:lnTo>
                  <a:cubicBezTo>
                    <a:pt x="10647" y="10822"/>
                    <a:pt x="9596" y="11603"/>
                    <a:pt x="8424" y="114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8"/>
            <p:cNvSpPr/>
            <p:nvPr/>
          </p:nvSpPr>
          <p:spPr>
            <a:xfrm rot="869368">
              <a:off x="5659542" y="1517632"/>
              <a:ext cx="305623" cy="299653"/>
            </a:xfrm>
            <a:custGeom>
              <a:avLst/>
              <a:gdLst/>
              <a:ahLst/>
              <a:cxnLst/>
              <a:rect l="l" t="t" r="r" b="b"/>
              <a:pathLst>
                <a:path w="11796" h="11565" extrusionOk="0">
                  <a:moveTo>
                    <a:pt x="2027" y="10522"/>
                  </a:moveTo>
                  <a:cubicBezTo>
                    <a:pt x="855" y="10361"/>
                    <a:pt x="1" y="9318"/>
                    <a:pt x="126" y="8194"/>
                  </a:cubicBezTo>
                  <a:lnTo>
                    <a:pt x="815" y="1979"/>
                  </a:lnTo>
                  <a:cubicBezTo>
                    <a:pt x="945" y="816"/>
                    <a:pt x="2026" y="0"/>
                    <a:pt x="3226" y="166"/>
                  </a:cubicBezTo>
                  <a:lnTo>
                    <a:pt x="9747" y="1067"/>
                  </a:lnTo>
                  <a:cubicBezTo>
                    <a:pt x="10948" y="1231"/>
                    <a:pt x="11795" y="2313"/>
                    <a:pt x="11639" y="3473"/>
                  </a:cubicBezTo>
                  <a:lnTo>
                    <a:pt x="10801" y="9667"/>
                  </a:lnTo>
                  <a:cubicBezTo>
                    <a:pt x="10650" y="10788"/>
                    <a:pt x="9574" y="11564"/>
                    <a:pt x="8401" y="114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8"/>
            <p:cNvSpPr/>
            <p:nvPr/>
          </p:nvSpPr>
          <p:spPr>
            <a:xfrm rot="869368">
              <a:off x="5959439" y="1642710"/>
              <a:ext cx="311738" cy="298565"/>
            </a:xfrm>
            <a:custGeom>
              <a:avLst/>
              <a:gdLst/>
              <a:ahLst/>
              <a:cxnLst/>
              <a:rect l="l" t="t" r="r" b="b"/>
              <a:pathLst>
                <a:path w="12032" h="11523" extrusionOk="0">
                  <a:moveTo>
                    <a:pt x="2001" y="10481"/>
                  </a:moveTo>
                  <a:cubicBezTo>
                    <a:pt x="829" y="10319"/>
                    <a:pt x="1" y="9281"/>
                    <a:pt x="157" y="8160"/>
                  </a:cubicBezTo>
                  <a:lnTo>
                    <a:pt x="1019" y="1970"/>
                  </a:lnTo>
                  <a:cubicBezTo>
                    <a:pt x="1180" y="811"/>
                    <a:pt x="2288" y="0"/>
                    <a:pt x="3489" y="165"/>
                  </a:cubicBezTo>
                  <a:lnTo>
                    <a:pt x="10011" y="1064"/>
                  </a:lnTo>
                  <a:cubicBezTo>
                    <a:pt x="11211" y="1230"/>
                    <a:pt x="12032" y="2308"/>
                    <a:pt x="11843" y="3463"/>
                  </a:cubicBezTo>
                  <a:lnTo>
                    <a:pt x="10833" y="9633"/>
                  </a:lnTo>
                  <a:cubicBezTo>
                    <a:pt x="10649" y="10750"/>
                    <a:pt x="9547" y="11522"/>
                    <a:pt x="8375" y="113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8"/>
            <p:cNvSpPr/>
            <p:nvPr/>
          </p:nvSpPr>
          <p:spPr>
            <a:xfrm rot="869368">
              <a:off x="6274281" y="1773971"/>
              <a:ext cx="318215" cy="297476"/>
            </a:xfrm>
            <a:custGeom>
              <a:avLst/>
              <a:gdLst/>
              <a:ahLst/>
              <a:cxnLst/>
              <a:rect l="l" t="t" r="r" b="b"/>
              <a:pathLst>
                <a:path w="12282" h="11481" extrusionOk="0">
                  <a:moveTo>
                    <a:pt x="1974" y="10440"/>
                  </a:moveTo>
                  <a:cubicBezTo>
                    <a:pt x="803" y="10279"/>
                    <a:pt x="1" y="9243"/>
                    <a:pt x="190" y="8127"/>
                  </a:cubicBezTo>
                  <a:lnTo>
                    <a:pt x="1235" y="1961"/>
                  </a:lnTo>
                  <a:cubicBezTo>
                    <a:pt x="1430" y="809"/>
                    <a:pt x="2566" y="0"/>
                    <a:pt x="3766" y="166"/>
                  </a:cubicBezTo>
                  <a:lnTo>
                    <a:pt x="10288" y="1066"/>
                  </a:lnTo>
                  <a:cubicBezTo>
                    <a:pt x="11487" y="1232"/>
                    <a:pt x="12281" y="2304"/>
                    <a:pt x="12059" y="3454"/>
                  </a:cubicBezTo>
                  <a:lnTo>
                    <a:pt x="10865" y="9600"/>
                  </a:lnTo>
                  <a:cubicBezTo>
                    <a:pt x="10650" y="10712"/>
                    <a:pt x="9522" y="11481"/>
                    <a:pt x="8349" y="113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8"/>
            <p:cNvSpPr/>
            <p:nvPr/>
          </p:nvSpPr>
          <p:spPr>
            <a:xfrm rot="869368">
              <a:off x="5258542" y="1690871"/>
              <a:ext cx="290959" cy="285791"/>
            </a:xfrm>
            <a:custGeom>
              <a:avLst/>
              <a:gdLst/>
              <a:ahLst/>
              <a:cxnLst/>
              <a:rect l="l" t="t" r="r" b="b"/>
              <a:pathLst>
                <a:path w="11230" h="11030" extrusionOk="0">
                  <a:moveTo>
                    <a:pt x="1999" y="10015"/>
                  </a:moveTo>
                  <a:cubicBezTo>
                    <a:pt x="857" y="9857"/>
                    <a:pt x="0" y="8863"/>
                    <a:pt x="88" y="7792"/>
                  </a:cubicBezTo>
                  <a:lnTo>
                    <a:pt x="577" y="1879"/>
                  </a:lnTo>
                  <a:cubicBezTo>
                    <a:pt x="668" y="773"/>
                    <a:pt x="1693" y="0"/>
                    <a:pt x="2860" y="163"/>
                  </a:cubicBezTo>
                  <a:lnTo>
                    <a:pt x="9208" y="1038"/>
                  </a:lnTo>
                  <a:cubicBezTo>
                    <a:pt x="10376" y="1199"/>
                    <a:pt x="11230" y="2230"/>
                    <a:pt x="11113" y="3332"/>
                  </a:cubicBezTo>
                  <a:lnTo>
                    <a:pt x="10482" y="9226"/>
                  </a:lnTo>
                  <a:cubicBezTo>
                    <a:pt x="10368" y="10293"/>
                    <a:pt x="9348" y="11030"/>
                    <a:pt x="8205" y="108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8"/>
            <p:cNvSpPr/>
            <p:nvPr/>
          </p:nvSpPr>
          <p:spPr>
            <a:xfrm rot="869368">
              <a:off x="5550542" y="1812595"/>
              <a:ext cx="296840" cy="284780"/>
            </a:xfrm>
            <a:custGeom>
              <a:avLst/>
              <a:gdLst/>
              <a:ahLst/>
              <a:cxnLst/>
              <a:rect l="l" t="t" r="r" b="b"/>
              <a:pathLst>
                <a:path w="11457" h="10991" extrusionOk="0">
                  <a:moveTo>
                    <a:pt x="1976" y="9977"/>
                  </a:moveTo>
                  <a:cubicBezTo>
                    <a:pt x="834" y="9820"/>
                    <a:pt x="1" y="8828"/>
                    <a:pt x="120" y="7761"/>
                  </a:cubicBezTo>
                  <a:lnTo>
                    <a:pt x="772" y="1870"/>
                  </a:lnTo>
                  <a:cubicBezTo>
                    <a:pt x="895" y="769"/>
                    <a:pt x="1943" y="0"/>
                    <a:pt x="3113" y="161"/>
                  </a:cubicBezTo>
                  <a:lnTo>
                    <a:pt x="9459" y="1037"/>
                  </a:lnTo>
                  <a:cubicBezTo>
                    <a:pt x="10628" y="1199"/>
                    <a:pt x="11457" y="2226"/>
                    <a:pt x="11308" y="3324"/>
                  </a:cubicBezTo>
                  <a:lnTo>
                    <a:pt x="10514" y="9194"/>
                  </a:lnTo>
                  <a:cubicBezTo>
                    <a:pt x="10370" y="10257"/>
                    <a:pt x="9325" y="10990"/>
                    <a:pt x="8184" y="108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8"/>
            <p:cNvSpPr/>
            <p:nvPr/>
          </p:nvSpPr>
          <p:spPr>
            <a:xfrm rot="869368">
              <a:off x="5842615" y="1934324"/>
              <a:ext cx="302618" cy="283796"/>
            </a:xfrm>
            <a:custGeom>
              <a:avLst/>
              <a:gdLst/>
              <a:ahLst/>
              <a:cxnLst/>
              <a:rect l="l" t="t" r="r" b="b"/>
              <a:pathLst>
                <a:path w="11680" h="10953" extrusionOk="0">
                  <a:moveTo>
                    <a:pt x="1951" y="9939"/>
                  </a:moveTo>
                  <a:cubicBezTo>
                    <a:pt x="810" y="9781"/>
                    <a:pt x="0" y="8793"/>
                    <a:pt x="147" y="7732"/>
                  </a:cubicBezTo>
                  <a:lnTo>
                    <a:pt x="965" y="1862"/>
                  </a:lnTo>
                  <a:cubicBezTo>
                    <a:pt x="1117" y="765"/>
                    <a:pt x="2193" y="0"/>
                    <a:pt x="3360" y="161"/>
                  </a:cubicBezTo>
                  <a:lnTo>
                    <a:pt x="9708" y="1038"/>
                  </a:lnTo>
                  <a:cubicBezTo>
                    <a:pt x="10876" y="1199"/>
                    <a:pt x="11679" y="2223"/>
                    <a:pt x="11501" y="3316"/>
                  </a:cubicBezTo>
                  <a:lnTo>
                    <a:pt x="10543" y="9164"/>
                  </a:lnTo>
                  <a:cubicBezTo>
                    <a:pt x="10368" y="10223"/>
                    <a:pt x="9299" y="10952"/>
                    <a:pt x="8158" y="107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8"/>
            <p:cNvSpPr/>
            <p:nvPr/>
          </p:nvSpPr>
          <p:spPr>
            <a:xfrm rot="869368">
              <a:off x="5159277" y="1983293"/>
              <a:ext cx="282720" cy="271566"/>
            </a:xfrm>
            <a:custGeom>
              <a:avLst/>
              <a:gdLst/>
              <a:ahLst/>
              <a:cxnLst/>
              <a:rect l="l" t="t" r="r" b="b"/>
              <a:pathLst>
                <a:path w="10912" h="10481" extrusionOk="0">
                  <a:moveTo>
                    <a:pt x="1948" y="9493"/>
                  </a:moveTo>
                  <a:cubicBezTo>
                    <a:pt x="836" y="9340"/>
                    <a:pt x="0" y="8394"/>
                    <a:pt x="84" y="7378"/>
                  </a:cubicBezTo>
                  <a:lnTo>
                    <a:pt x="546" y="1776"/>
                  </a:lnTo>
                  <a:cubicBezTo>
                    <a:pt x="633" y="728"/>
                    <a:pt x="1628" y="0"/>
                    <a:pt x="2765" y="157"/>
                  </a:cubicBezTo>
                  <a:lnTo>
                    <a:pt x="8941" y="1010"/>
                  </a:lnTo>
                  <a:cubicBezTo>
                    <a:pt x="10078" y="1167"/>
                    <a:pt x="10911" y="2146"/>
                    <a:pt x="10800" y="3191"/>
                  </a:cubicBezTo>
                  <a:lnTo>
                    <a:pt x="10203" y="8774"/>
                  </a:lnTo>
                  <a:cubicBezTo>
                    <a:pt x="10095" y="9786"/>
                    <a:pt x="9103" y="10481"/>
                    <a:pt x="7991" y="103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8"/>
            <p:cNvSpPr/>
            <p:nvPr/>
          </p:nvSpPr>
          <p:spPr>
            <a:xfrm rot="869368">
              <a:off x="5443587" y="2101783"/>
              <a:ext cx="288264" cy="270633"/>
            </a:xfrm>
            <a:custGeom>
              <a:avLst/>
              <a:gdLst/>
              <a:ahLst/>
              <a:cxnLst/>
              <a:rect l="l" t="t" r="r" b="b"/>
              <a:pathLst>
                <a:path w="11126" h="10445" extrusionOk="0">
                  <a:moveTo>
                    <a:pt x="1927" y="9457"/>
                  </a:moveTo>
                  <a:cubicBezTo>
                    <a:pt x="815" y="9304"/>
                    <a:pt x="0" y="8360"/>
                    <a:pt x="113" y="7349"/>
                  </a:cubicBezTo>
                  <a:lnTo>
                    <a:pt x="731" y="1768"/>
                  </a:lnTo>
                  <a:cubicBezTo>
                    <a:pt x="846" y="725"/>
                    <a:pt x="1866" y="1"/>
                    <a:pt x="3002" y="157"/>
                  </a:cubicBezTo>
                  <a:lnTo>
                    <a:pt x="9179" y="1009"/>
                  </a:lnTo>
                  <a:cubicBezTo>
                    <a:pt x="10315" y="1166"/>
                    <a:pt x="11126" y="2143"/>
                    <a:pt x="10984" y="3182"/>
                  </a:cubicBezTo>
                  <a:lnTo>
                    <a:pt x="10233" y="8745"/>
                  </a:lnTo>
                  <a:cubicBezTo>
                    <a:pt x="10096" y="9753"/>
                    <a:pt x="9082" y="10445"/>
                    <a:pt x="7969" y="102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8"/>
            <p:cNvSpPr/>
            <p:nvPr/>
          </p:nvSpPr>
          <p:spPr>
            <a:xfrm rot="869368">
              <a:off x="5727932" y="2220228"/>
              <a:ext cx="293809" cy="269726"/>
            </a:xfrm>
            <a:custGeom>
              <a:avLst/>
              <a:gdLst/>
              <a:ahLst/>
              <a:cxnLst/>
              <a:rect l="l" t="t" r="r" b="b"/>
              <a:pathLst>
                <a:path w="11340" h="10410" extrusionOk="0">
                  <a:moveTo>
                    <a:pt x="1903" y="9423"/>
                  </a:moveTo>
                  <a:cubicBezTo>
                    <a:pt x="791" y="9268"/>
                    <a:pt x="1" y="8329"/>
                    <a:pt x="140" y="7320"/>
                  </a:cubicBezTo>
                  <a:lnTo>
                    <a:pt x="915" y="1761"/>
                  </a:lnTo>
                  <a:cubicBezTo>
                    <a:pt x="1060" y="722"/>
                    <a:pt x="2102" y="1"/>
                    <a:pt x="3239" y="158"/>
                  </a:cubicBezTo>
                  <a:lnTo>
                    <a:pt x="9416" y="1009"/>
                  </a:lnTo>
                  <a:cubicBezTo>
                    <a:pt x="10553" y="1166"/>
                    <a:pt x="11339" y="2140"/>
                    <a:pt x="11169" y="3176"/>
                  </a:cubicBezTo>
                  <a:lnTo>
                    <a:pt x="10261" y="8717"/>
                  </a:lnTo>
                  <a:cubicBezTo>
                    <a:pt x="10097" y="9722"/>
                    <a:pt x="9059" y="10410"/>
                    <a:pt x="7947" y="102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8"/>
            <p:cNvSpPr/>
            <p:nvPr/>
          </p:nvSpPr>
          <p:spPr>
            <a:xfrm rot="869368">
              <a:off x="6063058" y="2056935"/>
              <a:ext cx="357338" cy="568447"/>
            </a:xfrm>
            <a:custGeom>
              <a:avLst/>
              <a:gdLst/>
              <a:ahLst/>
              <a:cxnLst/>
              <a:rect l="l" t="t" r="r" b="b"/>
              <a:pathLst>
                <a:path w="13792" h="21939" extrusionOk="0">
                  <a:moveTo>
                    <a:pt x="1880" y="20951"/>
                  </a:moveTo>
                  <a:cubicBezTo>
                    <a:pt x="768" y="20797"/>
                    <a:pt x="1" y="19860"/>
                    <a:pt x="171" y="18857"/>
                  </a:cubicBezTo>
                  <a:lnTo>
                    <a:pt x="3049" y="1853"/>
                  </a:lnTo>
                  <a:cubicBezTo>
                    <a:pt x="3234" y="762"/>
                    <a:pt x="4335" y="0"/>
                    <a:pt x="5503" y="162"/>
                  </a:cubicBezTo>
                  <a:lnTo>
                    <a:pt x="11847" y="1038"/>
                  </a:lnTo>
                  <a:cubicBezTo>
                    <a:pt x="13013" y="1198"/>
                    <a:pt x="13791" y="2218"/>
                    <a:pt x="13580" y="3306"/>
                  </a:cubicBezTo>
                  <a:lnTo>
                    <a:pt x="10290" y="20253"/>
                  </a:lnTo>
                  <a:cubicBezTo>
                    <a:pt x="10097" y="21253"/>
                    <a:pt x="9034" y="21939"/>
                    <a:pt x="7923" y="217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8"/>
            <p:cNvSpPr/>
            <p:nvPr/>
          </p:nvSpPr>
          <p:spPr>
            <a:xfrm rot="869368">
              <a:off x="6420416" y="1467873"/>
              <a:ext cx="309510" cy="295637"/>
            </a:xfrm>
            <a:custGeom>
              <a:avLst/>
              <a:gdLst/>
              <a:ahLst/>
              <a:cxnLst/>
              <a:rect l="l" t="t" r="r" b="b"/>
              <a:pathLst>
                <a:path w="11946" h="11410" extrusionOk="0">
                  <a:moveTo>
                    <a:pt x="8280" y="11268"/>
                  </a:moveTo>
                  <a:lnTo>
                    <a:pt x="1721" y="10363"/>
                  </a:lnTo>
                  <a:cubicBezTo>
                    <a:pt x="695" y="10221"/>
                    <a:pt x="1" y="9296"/>
                    <a:pt x="172" y="8291"/>
                  </a:cubicBezTo>
                  <a:lnTo>
                    <a:pt x="1281" y="1766"/>
                  </a:lnTo>
                  <a:cubicBezTo>
                    <a:pt x="1459" y="728"/>
                    <a:pt x="2453" y="0"/>
                    <a:pt x="3502" y="146"/>
                  </a:cubicBezTo>
                  <a:lnTo>
                    <a:pt x="10209" y="1070"/>
                  </a:lnTo>
                  <a:cubicBezTo>
                    <a:pt x="11258" y="1215"/>
                    <a:pt x="11946" y="2175"/>
                    <a:pt x="11746" y="3210"/>
                  </a:cubicBezTo>
                  <a:lnTo>
                    <a:pt x="10488" y="9715"/>
                  </a:lnTo>
                  <a:cubicBezTo>
                    <a:pt x="10294" y="10715"/>
                    <a:pt x="9306" y="11409"/>
                    <a:pt x="8280" y="11268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8"/>
            <p:cNvSpPr/>
            <p:nvPr/>
          </p:nvSpPr>
          <p:spPr>
            <a:xfrm rot="869368">
              <a:off x="6283328" y="1782816"/>
              <a:ext cx="299742" cy="280117"/>
            </a:xfrm>
            <a:custGeom>
              <a:avLst/>
              <a:gdLst/>
              <a:ahLst/>
              <a:cxnLst/>
              <a:rect l="l" t="t" r="r" b="b"/>
              <a:pathLst>
                <a:path w="11569" h="10811" extrusionOk="0">
                  <a:moveTo>
                    <a:pt x="8054" y="10673"/>
                  </a:moveTo>
                  <a:lnTo>
                    <a:pt x="1676" y="9793"/>
                  </a:lnTo>
                  <a:cubicBezTo>
                    <a:pt x="680" y="9656"/>
                    <a:pt x="1" y="8778"/>
                    <a:pt x="163" y="7828"/>
                  </a:cubicBezTo>
                  <a:lnTo>
                    <a:pt x="1210" y="1664"/>
                  </a:lnTo>
                  <a:cubicBezTo>
                    <a:pt x="1378" y="683"/>
                    <a:pt x="2340" y="1"/>
                    <a:pt x="3358" y="141"/>
                  </a:cubicBezTo>
                  <a:lnTo>
                    <a:pt x="9876" y="1041"/>
                  </a:lnTo>
                  <a:cubicBezTo>
                    <a:pt x="10896" y="1181"/>
                    <a:pt x="11568" y="2089"/>
                    <a:pt x="11380" y="3067"/>
                  </a:cubicBezTo>
                  <a:lnTo>
                    <a:pt x="10193" y="9212"/>
                  </a:lnTo>
                  <a:cubicBezTo>
                    <a:pt x="10008" y="10157"/>
                    <a:pt x="9052" y="10811"/>
                    <a:pt x="8054" y="106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8"/>
            <p:cNvSpPr/>
            <p:nvPr/>
          </p:nvSpPr>
          <p:spPr>
            <a:xfrm rot="869368">
              <a:off x="6071523" y="2065270"/>
              <a:ext cx="339642" cy="552356"/>
            </a:xfrm>
            <a:custGeom>
              <a:avLst/>
              <a:gdLst/>
              <a:ahLst/>
              <a:cxnLst/>
              <a:rect l="l" t="t" r="r" b="b"/>
              <a:pathLst>
                <a:path w="13109" h="21318" extrusionOk="0">
                  <a:moveTo>
                    <a:pt x="7644" y="21187"/>
                  </a:moveTo>
                  <a:lnTo>
                    <a:pt x="1596" y="20352"/>
                  </a:lnTo>
                  <a:cubicBezTo>
                    <a:pt x="650" y="20222"/>
                    <a:pt x="0" y="19427"/>
                    <a:pt x="146" y="18574"/>
                  </a:cubicBezTo>
                  <a:lnTo>
                    <a:pt x="3037" y="1571"/>
                  </a:lnTo>
                  <a:cubicBezTo>
                    <a:pt x="3196" y="644"/>
                    <a:pt x="4128" y="1"/>
                    <a:pt x="5120" y="138"/>
                  </a:cubicBezTo>
                  <a:lnTo>
                    <a:pt x="11459" y="1012"/>
                  </a:lnTo>
                  <a:cubicBezTo>
                    <a:pt x="12450" y="1148"/>
                    <a:pt x="13109" y="2012"/>
                    <a:pt x="12932" y="2937"/>
                  </a:cubicBezTo>
                  <a:lnTo>
                    <a:pt x="9655" y="19886"/>
                  </a:lnTo>
                  <a:cubicBezTo>
                    <a:pt x="9490" y="20736"/>
                    <a:pt x="8591" y="21317"/>
                    <a:pt x="7644" y="21187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8"/>
            <p:cNvSpPr/>
            <p:nvPr/>
          </p:nvSpPr>
          <p:spPr>
            <a:xfrm rot="869368">
              <a:off x="6460475" y="656336"/>
              <a:ext cx="345161" cy="133101"/>
            </a:xfrm>
            <a:custGeom>
              <a:avLst/>
              <a:gdLst/>
              <a:ahLst/>
              <a:cxnLst/>
              <a:rect l="l" t="t" r="r" b="b"/>
              <a:pathLst>
                <a:path w="13322" h="5137" extrusionOk="0">
                  <a:moveTo>
                    <a:pt x="0" y="0"/>
                  </a:moveTo>
                  <a:lnTo>
                    <a:pt x="3291" y="3433"/>
                  </a:lnTo>
                  <a:lnTo>
                    <a:pt x="13322" y="5136"/>
                  </a:lnTo>
                  <a:lnTo>
                    <a:pt x="10924" y="1833"/>
                  </a:lnTo>
                  <a:cubicBezTo>
                    <a:pt x="10924" y="1833"/>
                    <a:pt x="5705" y="608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8"/>
            <p:cNvSpPr/>
            <p:nvPr/>
          </p:nvSpPr>
          <p:spPr>
            <a:xfrm rot="869368">
              <a:off x="6076861" y="790973"/>
              <a:ext cx="727553" cy="442807"/>
            </a:xfrm>
            <a:custGeom>
              <a:avLst/>
              <a:gdLst/>
              <a:ahLst/>
              <a:cxnLst/>
              <a:rect l="l" t="t" r="r" b="b"/>
              <a:pathLst>
                <a:path w="28081" h="17090" extrusionOk="0">
                  <a:moveTo>
                    <a:pt x="1" y="0"/>
                  </a:moveTo>
                  <a:lnTo>
                    <a:pt x="7737" y="14937"/>
                  </a:lnTo>
                  <a:cubicBezTo>
                    <a:pt x="7737" y="14937"/>
                    <a:pt x="20480" y="16393"/>
                    <a:pt x="28081" y="17090"/>
                  </a:cubicBezTo>
                  <a:lnTo>
                    <a:pt x="25559" y="3472"/>
                  </a:lnTo>
                  <a:cubicBezTo>
                    <a:pt x="25559" y="3472"/>
                    <a:pt x="14362" y="1525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8"/>
            <p:cNvSpPr/>
            <p:nvPr/>
          </p:nvSpPr>
          <p:spPr>
            <a:xfrm rot="869368">
              <a:off x="5620710" y="739206"/>
              <a:ext cx="1424688" cy="212231"/>
            </a:xfrm>
            <a:custGeom>
              <a:avLst/>
              <a:gdLst/>
              <a:ahLst/>
              <a:cxnLst/>
              <a:rect l="l" t="t" r="r" b="b"/>
              <a:pathLst>
                <a:path w="54988" h="8191" extrusionOk="0">
                  <a:moveTo>
                    <a:pt x="158" y="1"/>
                  </a:moveTo>
                  <a:lnTo>
                    <a:pt x="1" y="1641"/>
                  </a:lnTo>
                  <a:cubicBezTo>
                    <a:pt x="1" y="1641"/>
                    <a:pt x="4385" y="1143"/>
                    <a:pt x="11334" y="1143"/>
                  </a:cubicBezTo>
                  <a:cubicBezTo>
                    <a:pt x="21962" y="1143"/>
                    <a:pt x="38591" y="2306"/>
                    <a:pt x="54716" y="8190"/>
                  </a:cubicBezTo>
                  <a:lnTo>
                    <a:pt x="54987" y="6604"/>
                  </a:lnTo>
                  <a:cubicBezTo>
                    <a:pt x="54987" y="6604"/>
                    <a:pt x="34917" y="255"/>
                    <a:pt x="158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8"/>
            <p:cNvSpPr/>
            <p:nvPr/>
          </p:nvSpPr>
          <p:spPr>
            <a:xfrm rot="869368">
              <a:off x="6501603" y="1019684"/>
              <a:ext cx="105217" cy="143932"/>
            </a:xfrm>
            <a:custGeom>
              <a:avLst/>
              <a:gdLst/>
              <a:ahLst/>
              <a:cxnLst/>
              <a:rect l="l" t="t" r="r" b="b"/>
              <a:pathLst>
                <a:path w="4061" h="5555" extrusionOk="0">
                  <a:moveTo>
                    <a:pt x="2165" y="0"/>
                  </a:moveTo>
                  <a:cubicBezTo>
                    <a:pt x="1785" y="0"/>
                    <a:pt x="1452" y="96"/>
                    <a:pt x="1165" y="290"/>
                  </a:cubicBezTo>
                  <a:cubicBezTo>
                    <a:pt x="796" y="539"/>
                    <a:pt x="570" y="949"/>
                    <a:pt x="485" y="1518"/>
                  </a:cubicBezTo>
                  <a:lnTo>
                    <a:pt x="1478" y="1659"/>
                  </a:lnTo>
                  <a:cubicBezTo>
                    <a:pt x="1521" y="1386"/>
                    <a:pt x="1618" y="1182"/>
                    <a:pt x="1773" y="1044"/>
                  </a:cubicBezTo>
                  <a:cubicBezTo>
                    <a:pt x="1896" y="934"/>
                    <a:pt x="2045" y="879"/>
                    <a:pt x="2221" y="879"/>
                  </a:cubicBezTo>
                  <a:cubicBezTo>
                    <a:pt x="2264" y="879"/>
                    <a:pt x="2307" y="882"/>
                    <a:pt x="2353" y="889"/>
                  </a:cubicBezTo>
                  <a:cubicBezTo>
                    <a:pt x="2829" y="956"/>
                    <a:pt x="3032" y="1248"/>
                    <a:pt x="2958" y="1764"/>
                  </a:cubicBezTo>
                  <a:cubicBezTo>
                    <a:pt x="2922" y="2026"/>
                    <a:pt x="2760" y="2311"/>
                    <a:pt x="2473" y="2619"/>
                  </a:cubicBezTo>
                  <a:cubicBezTo>
                    <a:pt x="2362" y="2737"/>
                    <a:pt x="2196" y="2880"/>
                    <a:pt x="1973" y="3047"/>
                  </a:cubicBezTo>
                  <a:cubicBezTo>
                    <a:pt x="1756" y="3209"/>
                    <a:pt x="1574" y="3339"/>
                    <a:pt x="1427" y="3438"/>
                  </a:cubicBezTo>
                  <a:cubicBezTo>
                    <a:pt x="1279" y="3536"/>
                    <a:pt x="1057" y="3681"/>
                    <a:pt x="762" y="3873"/>
                  </a:cubicBezTo>
                  <a:cubicBezTo>
                    <a:pt x="467" y="4059"/>
                    <a:pt x="249" y="4199"/>
                    <a:pt x="107" y="4294"/>
                  </a:cubicBezTo>
                  <a:lnTo>
                    <a:pt x="1" y="5045"/>
                  </a:lnTo>
                  <a:lnTo>
                    <a:pt x="3599" y="5555"/>
                  </a:lnTo>
                  <a:lnTo>
                    <a:pt x="3718" y="4715"/>
                  </a:lnTo>
                  <a:lnTo>
                    <a:pt x="1593" y="4415"/>
                  </a:lnTo>
                  <a:cubicBezTo>
                    <a:pt x="1670" y="4362"/>
                    <a:pt x="1808" y="4269"/>
                    <a:pt x="2005" y="4137"/>
                  </a:cubicBezTo>
                  <a:cubicBezTo>
                    <a:pt x="2207" y="4003"/>
                    <a:pt x="2359" y="3898"/>
                    <a:pt x="2459" y="3822"/>
                  </a:cubicBezTo>
                  <a:cubicBezTo>
                    <a:pt x="2559" y="3747"/>
                    <a:pt x="2695" y="3642"/>
                    <a:pt x="2868" y="3508"/>
                  </a:cubicBezTo>
                  <a:cubicBezTo>
                    <a:pt x="3046" y="3375"/>
                    <a:pt x="3185" y="3255"/>
                    <a:pt x="3284" y="3149"/>
                  </a:cubicBezTo>
                  <a:cubicBezTo>
                    <a:pt x="3384" y="3039"/>
                    <a:pt x="3489" y="2913"/>
                    <a:pt x="3598" y="2769"/>
                  </a:cubicBezTo>
                  <a:cubicBezTo>
                    <a:pt x="3815" y="2502"/>
                    <a:pt x="3948" y="2198"/>
                    <a:pt x="3996" y="1858"/>
                  </a:cubicBezTo>
                  <a:cubicBezTo>
                    <a:pt x="4060" y="1400"/>
                    <a:pt x="3963" y="1000"/>
                    <a:pt x="3703" y="656"/>
                  </a:cubicBezTo>
                  <a:cubicBezTo>
                    <a:pt x="3445" y="311"/>
                    <a:pt x="3050" y="101"/>
                    <a:pt x="2519" y="26"/>
                  </a:cubicBezTo>
                  <a:cubicBezTo>
                    <a:pt x="2397" y="9"/>
                    <a:pt x="2279" y="0"/>
                    <a:pt x="216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8"/>
            <p:cNvSpPr/>
            <p:nvPr/>
          </p:nvSpPr>
          <p:spPr>
            <a:xfrm rot="869368">
              <a:off x="6613804" y="1059565"/>
              <a:ext cx="102056" cy="145590"/>
            </a:xfrm>
            <a:custGeom>
              <a:avLst/>
              <a:gdLst/>
              <a:ahLst/>
              <a:cxnLst/>
              <a:rect l="l" t="t" r="r" b="b"/>
              <a:pathLst>
                <a:path w="3939" h="5619" extrusionOk="0">
                  <a:moveTo>
                    <a:pt x="676" y="0"/>
                  </a:moveTo>
                  <a:lnTo>
                    <a:pt x="231" y="3140"/>
                  </a:lnTo>
                  <a:lnTo>
                    <a:pt x="1209" y="3278"/>
                  </a:lnTo>
                  <a:cubicBezTo>
                    <a:pt x="1345" y="2974"/>
                    <a:pt x="1589" y="2822"/>
                    <a:pt x="1944" y="2822"/>
                  </a:cubicBezTo>
                  <a:cubicBezTo>
                    <a:pt x="2009" y="2822"/>
                    <a:pt x="2077" y="2827"/>
                    <a:pt x="2150" y="2837"/>
                  </a:cubicBezTo>
                  <a:cubicBezTo>
                    <a:pt x="2398" y="2873"/>
                    <a:pt x="2584" y="2980"/>
                    <a:pt x="2707" y="3162"/>
                  </a:cubicBezTo>
                  <a:cubicBezTo>
                    <a:pt x="2835" y="3344"/>
                    <a:pt x="2878" y="3583"/>
                    <a:pt x="2836" y="3880"/>
                  </a:cubicBezTo>
                  <a:cubicBezTo>
                    <a:pt x="2794" y="4177"/>
                    <a:pt x="2688" y="4405"/>
                    <a:pt x="2516" y="4565"/>
                  </a:cubicBezTo>
                  <a:cubicBezTo>
                    <a:pt x="2378" y="4694"/>
                    <a:pt x="2208" y="4758"/>
                    <a:pt x="2007" y="4758"/>
                  </a:cubicBezTo>
                  <a:cubicBezTo>
                    <a:pt x="1959" y="4758"/>
                    <a:pt x="1909" y="4755"/>
                    <a:pt x="1857" y="4747"/>
                  </a:cubicBezTo>
                  <a:cubicBezTo>
                    <a:pt x="1595" y="4709"/>
                    <a:pt x="1391" y="4623"/>
                    <a:pt x="1247" y="4489"/>
                  </a:cubicBezTo>
                  <a:cubicBezTo>
                    <a:pt x="1106" y="4355"/>
                    <a:pt x="1028" y="4190"/>
                    <a:pt x="1011" y="3994"/>
                  </a:cubicBezTo>
                  <a:lnTo>
                    <a:pt x="4" y="3852"/>
                  </a:lnTo>
                  <a:lnTo>
                    <a:pt x="4" y="3852"/>
                  </a:lnTo>
                  <a:cubicBezTo>
                    <a:pt x="0" y="4298"/>
                    <a:pt x="142" y="4680"/>
                    <a:pt x="430" y="4999"/>
                  </a:cubicBezTo>
                  <a:cubicBezTo>
                    <a:pt x="722" y="5313"/>
                    <a:pt x="1157" y="5511"/>
                    <a:pt x="1731" y="5592"/>
                  </a:cubicBezTo>
                  <a:cubicBezTo>
                    <a:pt x="1856" y="5610"/>
                    <a:pt x="1977" y="5619"/>
                    <a:pt x="2093" y="5619"/>
                  </a:cubicBezTo>
                  <a:cubicBezTo>
                    <a:pt x="2506" y="5619"/>
                    <a:pt x="2857" y="5506"/>
                    <a:pt x="3145" y="5279"/>
                  </a:cubicBezTo>
                  <a:cubicBezTo>
                    <a:pt x="3519" y="4984"/>
                    <a:pt x="3746" y="4555"/>
                    <a:pt x="3825" y="3990"/>
                  </a:cubicBezTo>
                  <a:cubicBezTo>
                    <a:pt x="3886" y="3562"/>
                    <a:pt x="3820" y="3155"/>
                    <a:pt x="3627" y="2770"/>
                  </a:cubicBezTo>
                  <a:cubicBezTo>
                    <a:pt x="3530" y="2574"/>
                    <a:pt x="3372" y="2405"/>
                    <a:pt x="3154" y="2265"/>
                  </a:cubicBezTo>
                  <a:cubicBezTo>
                    <a:pt x="2940" y="2126"/>
                    <a:pt x="2705" y="2037"/>
                    <a:pt x="2447" y="2001"/>
                  </a:cubicBezTo>
                  <a:cubicBezTo>
                    <a:pt x="2341" y="1986"/>
                    <a:pt x="2240" y="1979"/>
                    <a:pt x="2145" y="1979"/>
                  </a:cubicBezTo>
                  <a:cubicBezTo>
                    <a:pt x="2010" y="1979"/>
                    <a:pt x="1886" y="1994"/>
                    <a:pt x="1774" y="2025"/>
                  </a:cubicBezTo>
                  <a:cubicBezTo>
                    <a:pt x="1584" y="2072"/>
                    <a:pt x="1429" y="2145"/>
                    <a:pt x="1311" y="2242"/>
                  </a:cubicBezTo>
                  <a:lnTo>
                    <a:pt x="1482" y="1031"/>
                  </a:lnTo>
                  <a:lnTo>
                    <a:pt x="3810" y="1361"/>
                  </a:lnTo>
                  <a:lnTo>
                    <a:pt x="3938" y="463"/>
                  </a:lnTo>
                  <a:lnTo>
                    <a:pt x="676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8"/>
            <p:cNvSpPr/>
            <p:nvPr/>
          </p:nvSpPr>
          <p:spPr>
            <a:xfrm rot="869368">
              <a:off x="5474358" y="582142"/>
              <a:ext cx="1738758" cy="443326"/>
            </a:xfrm>
            <a:custGeom>
              <a:avLst/>
              <a:gdLst/>
              <a:ahLst/>
              <a:cxnLst/>
              <a:rect l="l" t="t" r="r" b="b"/>
              <a:pathLst>
                <a:path w="67110" h="17110" extrusionOk="0">
                  <a:moveTo>
                    <a:pt x="957" y="998"/>
                  </a:moveTo>
                  <a:cubicBezTo>
                    <a:pt x="957" y="998"/>
                    <a:pt x="34635" y="1"/>
                    <a:pt x="67109" y="9240"/>
                  </a:cubicBezTo>
                  <a:lnTo>
                    <a:pt x="65149" y="17110"/>
                  </a:lnTo>
                  <a:cubicBezTo>
                    <a:pt x="65149" y="17110"/>
                    <a:pt x="66397" y="11435"/>
                    <a:pt x="64705" y="9793"/>
                  </a:cubicBezTo>
                  <a:cubicBezTo>
                    <a:pt x="63012" y="8149"/>
                    <a:pt x="15854" y="154"/>
                    <a:pt x="7927" y="1960"/>
                  </a:cubicBezTo>
                  <a:cubicBezTo>
                    <a:pt x="1" y="3765"/>
                    <a:pt x="597" y="12490"/>
                    <a:pt x="597" y="1249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8"/>
            <p:cNvSpPr/>
            <p:nvPr/>
          </p:nvSpPr>
          <p:spPr>
            <a:xfrm rot="869368">
              <a:off x="4992545" y="1832744"/>
              <a:ext cx="1551332" cy="778813"/>
            </a:xfrm>
            <a:custGeom>
              <a:avLst/>
              <a:gdLst/>
              <a:ahLst/>
              <a:cxnLst/>
              <a:rect l="l" t="t" r="r" b="b"/>
              <a:pathLst>
                <a:path w="59876" h="30058" extrusionOk="0">
                  <a:moveTo>
                    <a:pt x="2295" y="0"/>
                  </a:moveTo>
                  <a:lnTo>
                    <a:pt x="0" y="22326"/>
                  </a:lnTo>
                  <a:lnTo>
                    <a:pt x="56048" y="30057"/>
                  </a:lnTo>
                  <a:lnTo>
                    <a:pt x="59876" y="10824"/>
                  </a:lnTo>
                  <a:cubicBezTo>
                    <a:pt x="59876" y="10824"/>
                    <a:pt x="56532" y="27676"/>
                    <a:pt x="54669" y="28829"/>
                  </a:cubicBezTo>
                  <a:cubicBezTo>
                    <a:pt x="52806" y="29981"/>
                    <a:pt x="3082" y="22474"/>
                    <a:pt x="1667" y="21166"/>
                  </a:cubicBezTo>
                  <a:cubicBezTo>
                    <a:pt x="252" y="19856"/>
                    <a:pt x="2295" y="0"/>
                    <a:pt x="229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8"/>
            <p:cNvSpPr/>
            <p:nvPr/>
          </p:nvSpPr>
          <p:spPr>
            <a:xfrm rot="869368">
              <a:off x="4896310" y="2388414"/>
              <a:ext cx="1488036" cy="245526"/>
            </a:xfrm>
            <a:custGeom>
              <a:avLst/>
              <a:gdLst/>
              <a:ahLst/>
              <a:cxnLst/>
              <a:rect l="l" t="t" r="r" b="b"/>
              <a:pathLst>
                <a:path w="57433" h="9476" extrusionOk="0">
                  <a:moveTo>
                    <a:pt x="1" y="1553"/>
                  </a:moveTo>
                  <a:lnTo>
                    <a:pt x="763" y="0"/>
                  </a:lnTo>
                  <a:lnTo>
                    <a:pt x="56811" y="7731"/>
                  </a:lnTo>
                  <a:lnTo>
                    <a:pt x="57433" y="94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8"/>
            <p:cNvSpPr/>
            <p:nvPr/>
          </p:nvSpPr>
          <p:spPr>
            <a:xfrm rot="869368">
              <a:off x="5479307" y="1075555"/>
              <a:ext cx="290467" cy="298772"/>
            </a:xfrm>
            <a:custGeom>
              <a:avLst/>
              <a:gdLst/>
              <a:ahLst/>
              <a:cxnLst/>
              <a:rect l="l" t="t" r="r" b="b"/>
              <a:pathLst>
                <a:path w="11211" h="11531" extrusionOk="0">
                  <a:moveTo>
                    <a:pt x="8350" y="11389"/>
                  </a:moveTo>
                  <a:lnTo>
                    <a:pt x="1790" y="10484"/>
                  </a:lnTo>
                  <a:cubicBezTo>
                    <a:pt x="764" y="10342"/>
                    <a:pt x="0" y="9407"/>
                    <a:pt x="85" y="8391"/>
                  </a:cubicBezTo>
                  <a:lnTo>
                    <a:pt x="635" y="1789"/>
                  </a:lnTo>
                  <a:cubicBezTo>
                    <a:pt x="724" y="738"/>
                    <a:pt x="1644" y="0"/>
                    <a:pt x="2693" y="146"/>
                  </a:cubicBezTo>
                  <a:lnTo>
                    <a:pt x="9401" y="1071"/>
                  </a:lnTo>
                  <a:cubicBezTo>
                    <a:pt x="10451" y="1215"/>
                    <a:pt x="11211" y="2185"/>
                    <a:pt x="11099" y="3231"/>
                  </a:cubicBezTo>
                  <a:lnTo>
                    <a:pt x="10401" y="9814"/>
                  </a:lnTo>
                  <a:cubicBezTo>
                    <a:pt x="10294" y="10827"/>
                    <a:pt x="9375" y="11530"/>
                    <a:pt x="8350" y="1138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8"/>
            <p:cNvSpPr/>
            <p:nvPr/>
          </p:nvSpPr>
          <p:spPr>
            <a:xfrm rot="869368">
              <a:off x="5787861" y="1204172"/>
              <a:ext cx="296711" cy="297761"/>
            </a:xfrm>
            <a:custGeom>
              <a:avLst/>
              <a:gdLst/>
              <a:ahLst/>
              <a:cxnLst/>
              <a:rect l="l" t="t" r="r" b="b"/>
              <a:pathLst>
                <a:path w="11452" h="11492" extrusionOk="0">
                  <a:moveTo>
                    <a:pt x="8327" y="11349"/>
                  </a:moveTo>
                  <a:lnTo>
                    <a:pt x="1768" y="10445"/>
                  </a:lnTo>
                  <a:cubicBezTo>
                    <a:pt x="742" y="10303"/>
                    <a:pt x="1" y="9371"/>
                    <a:pt x="113" y="8359"/>
                  </a:cubicBezTo>
                  <a:lnTo>
                    <a:pt x="848" y="1782"/>
                  </a:lnTo>
                  <a:cubicBezTo>
                    <a:pt x="965" y="735"/>
                    <a:pt x="1911" y="1"/>
                    <a:pt x="2959" y="146"/>
                  </a:cubicBezTo>
                  <a:lnTo>
                    <a:pt x="9667" y="1071"/>
                  </a:lnTo>
                  <a:cubicBezTo>
                    <a:pt x="10716" y="1215"/>
                    <a:pt x="11452" y="2182"/>
                    <a:pt x="11312" y="3224"/>
                  </a:cubicBezTo>
                  <a:lnTo>
                    <a:pt x="10431" y="9781"/>
                  </a:lnTo>
                  <a:cubicBezTo>
                    <a:pt x="10295" y="10791"/>
                    <a:pt x="9353" y="11491"/>
                    <a:pt x="8327" y="1134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8"/>
            <p:cNvSpPr/>
            <p:nvPr/>
          </p:nvSpPr>
          <p:spPr>
            <a:xfrm rot="869368">
              <a:off x="6096466" y="1332799"/>
              <a:ext cx="302929" cy="296751"/>
            </a:xfrm>
            <a:custGeom>
              <a:avLst/>
              <a:gdLst/>
              <a:ahLst/>
              <a:cxnLst/>
              <a:rect l="l" t="t" r="r" b="b"/>
              <a:pathLst>
                <a:path w="11692" h="11453" extrusionOk="0">
                  <a:moveTo>
                    <a:pt x="8304" y="11310"/>
                  </a:moveTo>
                  <a:lnTo>
                    <a:pt x="1744" y="10406"/>
                  </a:lnTo>
                  <a:cubicBezTo>
                    <a:pt x="717" y="10264"/>
                    <a:pt x="0" y="9336"/>
                    <a:pt x="141" y="8327"/>
                  </a:cubicBezTo>
                  <a:lnTo>
                    <a:pt x="1058" y="1774"/>
                  </a:lnTo>
                  <a:cubicBezTo>
                    <a:pt x="1204" y="732"/>
                    <a:pt x="2174" y="1"/>
                    <a:pt x="3223" y="147"/>
                  </a:cubicBezTo>
                  <a:lnTo>
                    <a:pt x="9930" y="1071"/>
                  </a:lnTo>
                  <a:cubicBezTo>
                    <a:pt x="10979" y="1217"/>
                    <a:pt x="11692" y="2179"/>
                    <a:pt x="11522" y="3218"/>
                  </a:cubicBezTo>
                  <a:lnTo>
                    <a:pt x="10457" y="9750"/>
                  </a:lnTo>
                  <a:cubicBezTo>
                    <a:pt x="10294" y="10755"/>
                    <a:pt x="9330" y="11452"/>
                    <a:pt x="8304" y="1131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8"/>
            <p:cNvSpPr/>
            <p:nvPr/>
          </p:nvSpPr>
          <p:spPr>
            <a:xfrm rot="869368">
              <a:off x="5968363" y="1651556"/>
              <a:ext cx="293524" cy="281153"/>
            </a:xfrm>
            <a:custGeom>
              <a:avLst/>
              <a:gdLst/>
              <a:ahLst/>
              <a:cxnLst/>
              <a:rect l="l" t="t" r="r" b="b"/>
              <a:pathLst>
                <a:path w="11329" h="10851" extrusionOk="0">
                  <a:moveTo>
                    <a:pt x="8076" y="10712"/>
                  </a:moveTo>
                  <a:lnTo>
                    <a:pt x="1699" y="9833"/>
                  </a:lnTo>
                  <a:cubicBezTo>
                    <a:pt x="702" y="9695"/>
                    <a:pt x="1" y="8815"/>
                    <a:pt x="134" y="7861"/>
                  </a:cubicBezTo>
                  <a:lnTo>
                    <a:pt x="1000" y="1671"/>
                  </a:lnTo>
                  <a:cubicBezTo>
                    <a:pt x="1138" y="687"/>
                    <a:pt x="2077" y="1"/>
                    <a:pt x="3096" y="141"/>
                  </a:cubicBezTo>
                  <a:lnTo>
                    <a:pt x="9614" y="1041"/>
                  </a:lnTo>
                  <a:cubicBezTo>
                    <a:pt x="10632" y="1181"/>
                    <a:pt x="11329" y="2093"/>
                    <a:pt x="11169" y="3073"/>
                  </a:cubicBezTo>
                  <a:lnTo>
                    <a:pt x="10162" y="9244"/>
                  </a:lnTo>
                  <a:cubicBezTo>
                    <a:pt x="10008" y="10194"/>
                    <a:pt x="9074" y="10850"/>
                    <a:pt x="8076" y="10712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8"/>
            <p:cNvSpPr/>
            <p:nvPr/>
          </p:nvSpPr>
          <p:spPr>
            <a:xfrm rot="869368">
              <a:off x="5668358" y="1526558"/>
              <a:ext cx="287643" cy="282112"/>
            </a:xfrm>
            <a:custGeom>
              <a:avLst/>
              <a:gdLst/>
              <a:ahLst/>
              <a:cxnLst/>
              <a:rect l="l" t="t" r="r" b="b"/>
              <a:pathLst>
                <a:path w="11102" h="10888" extrusionOk="0">
                  <a:moveTo>
                    <a:pt x="8098" y="10749"/>
                  </a:moveTo>
                  <a:lnTo>
                    <a:pt x="1721" y="9870"/>
                  </a:lnTo>
                  <a:cubicBezTo>
                    <a:pt x="723" y="9732"/>
                    <a:pt x="1" y="8848"/>
                    <a:pt x="107" y="7892"/>
                  </a:cubicBezTo>
                  <a:lnTo>
                    <a:pt x="800" y="1678"/>
                  </a:lnTo>
                  <a:cubicBezTo>
                    <a:pt x="912" y="690"/>
                    <a:pt x="1826" y="0"/>
                    <a:pt x="2846" y="141"/>
                  </a:cubicBezTo>
                  <a:lnTo>
                    <a:pt x="9363" y="1040"/>
                  </a:lnTo>
                  <a:cubicBezTo>
                    <a:pt x="10383" y="1181"/>
                    <a:pt x="11101" y="2096"/>
                    <a:pt x="10969" y="3080"/>
                  </a:cubicBezTo>
                  <a:lnTo>
                    <a:pt x="10136" y="9275"/>
                  </a:lnTo>
                  <a:cubicBezTo>
                    <a:pt x="10008" y="10229"/>
                    <a:pt x="9096" y="10888"/>
                    <a:pt x="8098" y="1074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8"/>
            <p:cNvSpPr/>
            <p:nvPr/>
          </p:nvSpPr>
          <p:spPr>
            <a:xfrm rot="869368">
              <a:off x="5368383" y="1401539"/>
              <a:ext cx="281735" cy="283096"/>
            </a:xfrm>
            <a:custGeom>
              <a:avLst/>
              <a:gdLst/>
              <a:ahLst/>
              <a:cxnLst/>
              <a:rect l="l" t="t" r="r" b="b"/>
              <a:pathLst>
                <a:path w="10874" h="10926" extrusionOk="0">
                  <a:moveTo>
                    <a:pt x="8119" y="10788"/>
                  </a:moveTo>
                  <a:lnTo>
                    <a:pt x="1742" y="9908"/>
                  </a:lnTo>
                  <a:cubicBezTo>
                    <a:pt x="744" y="9771"/>
                    <a:pt x="0" y="8883"/>
                    <a:pt x="80" y="7923"/>
                  </a:cubicBezTo>
                  <a:lnTo>
                    <a:pt x="599" y="1685"/>
                  </a:lnTo>
                  <a:cubicBezTo>
                    <a:pt x="683" y="693"/>
                    <a:pt x="1576" y="1"/>
                    <a:pt x="2595" y="141"/>
                  </a:cubicBezTo>
                  <a:lnTo>
                    <a:pt x="9113" y="1040"/>
                  </a:lnTo>
                  <a:cubicBezTo>
                    <a:pt x="10133" y="1181"/>
                    <a:pt x="10874" y="2099"/>
                    <a:pt x="10768" y="3088"/>
                  </a:cubicBezTo>
                  <a:lnTo>
                    <a:pt x="10109" y="9306"/>
                  </a:lnTo>
                  <a:cubicBezTo>
                    <a:pt x="10007" y="10264"/>
                    <a:pt x="9117" y="10926"/>
                    <a:pt x="8119" y="10788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8"/>
            <p:cNvSpPr/>
            <p:nvPr/>
          </p:nvSpPr>
          <p:spPr>
            <a:xfrm rot="869368">
              <a:off x="5266973" y="1699358"/>
              <a:ext cx="273755" cy="269105"/>
            </a:xfrm>
            <a:custGeom>
              <a:avLst/>
              <a:gdLst/>
              <a:ahLst/>
              <a:cxnLst/>
              <a:rect l="l" t="t" r="r" b="b"/>
              <a:pathLst>
                <a:path w="10566" h="10386" extrusionOk="0">
                  <a:moveTo>
                    <a:pt x="7909" y="10251"/>
                  </a:moveTo>
                  <a:lnTo>
                    <a:pt x="1697" y="9395"/>
                  </a:lnTo>
                  <a:cubicBezTo>
                    <a:pt x="726" y="9261"/>
                    <a:pt x="0" y="8417"/>
                    <a:pt x="76" y="7506"/>
                  </a:cubicBezTo>
                  <a:lnTo>
                    <a:pt x="569" y="1594"/>
                  </a:lnTo>
                  <a:cubicBezTo>
                    <a:pt x="647" y="654"/>
                    <a:pt x="1515" y="1"/>
                    <a:pt x="2507" y="138"/>
                  </a:cubicBezTo>
                  <a:lnTo>
                    <a:pt x="8850" y="1013"/>
                  </a:lnTo>
                  <a:cubicBezTo>
                    <a:pt x="9843" y="1150"/>
                    <a:pt x="10566" y="2022"/>
                    <a:pt x="10466" y="2959"/>
                  </a:cubicBezTo>
                  <a:lnTo>
                    <a:pt x="9841" y="8853"/>
                  </a:lnTo>
                  <a:cubicBezTo>
                    <a:pt x="9745" y="9761"/>
                    <a:pt x="8880" y="10385"/>
                    <a:pt x="7909" y="1025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8"/>
            <p:cNvSpPr/>
            <p:nvPr/>
          </p:nvSpPr>
          <p:spPr>
            <a:xfrm rot="869368">
              <a:off x="5559099" y="1821055"/>
              <a:ext cx="279378" cy="268172"/>
            </a:xfrm>
            <a:custGeom>
              <a:avLst/>
              <a:gdLst/>
              <a:ahLst/>
              <a:cxnLst/>
              <a:rect l="l" t="t" r="r" b="b"/>
              <a:pathLst>
                <a:path w="10783" h="10350" extrusionOk="0">
                  <a:moveTo>
                    <a:pt x="7889" y="10215"/>
                  </a:moveTo>
                  <a:lnTo>
                    <a:pt x="1679" y="9359"/>
                  </a:lnTo>
                  <a:cubicBezTo>
                    <a:pt x="707" y="9225"/>
                    <a:pt x="0" y="8384"/>
                    <a:pt x="102" y="7477"/>
                  </a:cubicBezTo>
                  <a:lnTo>
                    <a:pt x="759" y="1588"/>
                  </a:lnTo>
                  <a:cubicBezTo>
                    <a:pt x="863" y="652"/>
                    <a:pt x="1753" y="1"/>
                    <a:pt x="2745" y="137"/>
                  </a:cubicBezTo>
                  <a:lnTo>
                    <a:pt x="9088" y="1012"/>
                  </a:lnTo>
                  <a:cubicBezTo>
                    <a:pt x="10081" y="1149"/>
                    <a:pt x="10783" y="2019"/>
                    <a:pt x="10657" y="2953"/>
                  </a:cubicBezTo>
                  <a:lnTo>
                    <a:pt x="9868" y="8825"/>
                  </a:lnTo>
                  <a:cubicBezTo>
                    <a:pt x="9747" y="9728"/>
                    <a:pt x="8860" y="10350"/>
                    <a:pt x="7889" y="1021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8"/>
            <p:cNvSpPr/>
            <p:nvPr/>
          </p:nvSpPr>
          <p:spPr>
            <a:xfrm rot="869368">
              <a:off x="5851250" y="1942755"/>
              <a:ext cx="284974" cy="267239"/>
            </a:xfrm>
            <a:custGeom>
              <a:avLst/>
              <a:gdLst/>
              <a:ahLst/>
              <a:cxnLst/>
              <a:rect l="l" t="t" r="r" b="b"/>
              <a:pathLst>
                <a:path w="10999" h="10314" extrusionOk="0">
                  <a:moveTo>
                    <a:pt x="7869" y="10180"/>
                  </a:moveTo>
                  <a:lnTo>
                    <a:pt x="1658" y="9323"/>
                  </a:lnTo>
                  <a:cubicBezTo>
                    <a:pt x="686" y="9189"/>
                    <a:pt x="1" y="8351"/>
                    <a:pt x="128" y="7448"/>
                  </a:cubicBezTo>
                  <a:lnTo>
                    <a:pt x="948" y="1580"/>
                  </a:lnTo>
                  <a:cubicBezTo>
                    <a:pt x="1079" y="647"/>
                    <a:pt x="1989" y="0"/>
                    <a:pt x="2982" y="137"/>
                  </a:cubicBezTo>
                  <a:lnTo>
                    <a:pt x="9325" y="1012"/>
                  </a:lnTo>
                  <a:cubicBezTo>
                    <a:pt x="10317" y="1149"/>
                    <a:pt x="10998" y="2017"/>
                    <a:pt x="10846" y="2945"/>
                  </a:cubicBezTo>
                  <a:lnTo>
                    <a:pt x="9893" y="8794"/>
                  </a:lnTo>
                  <a:cubicBezTo>
                    <a:pt x="9746" y="9695"/>
                    <a:pt x="8840" y="10314"/>
                    <a:pt x="7869" y="1018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8"/>
            <p:cNvSpPr/>
            <p:nvPr/>
          </p:nvSpPr>
          <p:spPr>
            <a:xfrm rot="869368">
              <a:off x="5736335" y="2228238"/>
              <a:ext cx="276579" cy="253999"/>
            </a:xfrm>
            <a:custGeom>
              <a:avLst/>
              <a:gdLst/>
              <a:ahLst/>
              <a:cxnLst/>
              <a:rect l="l" t="t" r="r" b="b"/>
              <a:pathLst>
                <a:path w="10675" h="9803" extrusionOk="0">
                  <a:moveTo>
                    <a:pt x="7664" y="9672"/>
                  </a:moveTo>
                  <a:lnTo>
                    <a:pt x="1616" y="8837"/>
                  </a:lnTo>
                  <a:cubicBezTo>
                    <a:pt x="670" y="8707"/>
                    <a:pt x="0" y="7909"/>
                    <a:pt x="119" y="7052"/>
                  </a:cubicBezTo>
                  <a:lnTo>
                    <a:pt x="898" y="1493"/>
                  </a:lnTo>
                  <a:cubicBezTo>
                    <a:pt x="1022" y="611"/>
                    <a:pt x="1905" y="0"/>
                    <a:pt x="2870" y="133"/>
                  </a:cubicBezTo>
                  <a:lnTo>
                    <a:pt x="9044" y="984"/>
                  </a:lnTo>
                  <a:cubicBezTo>
                    <a:pt x="10009" y="1117"/>
                    <a:pt x="10675" y="1942"/>
                    <a:pt x="10532" y="2822"/>
                  </a:cubicBezTo>
                  <a:lnTo>
                    <a:pt x="9627" y="8363"/>
                  </a:lnTo>
                  <a:cubicBezTo>
                    <a:pt x="9489" y="9218"/>
                    <a:pt x="8610" y="9802"/>
                    <a:pt x="7664" y="9672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8"/>
            <p:cNvSpPr/>
            <p:nvPr/>
          </p:nvSpPr>
          <p:spPr>
            <a:xfrm rot="869368">
              <a:off x="5451895" y="2109800"/>
              <a:ext cx="271294" cy="254828"/>
            </a:xfrm>
            <a:custGeom>
              <a:avLst/>
              <a:gdLst/>
              <a:ahLst/>
              <a:cxnLst/>
              <a:rect l="l" t="t" r="r" b="b"/>
              <a:pathLst>
                <a:path w="10471" h="9835" extrusionOk="0">
                  <a:moveTo>
                    <a:pt x="7683" y="9705"/>
                  </a:moveTo>
                  <a:lnTo>
                    <a:pt x="1635" y="8871"/>
                  </a:lnTo>
                  <a:cubicBezTo>
                    <a:pt x="689" y="8741"/>
                    <a:pt x="0" y="7940"/>
                    <a:pt x="96" y="7080"/>
                  </a:cubicBezTo>
                  <a:lnTo>
                    <a:pt x="719" y="1500"/>
                  </a:lnTo>
                  <a:cubicBezTo>
                    <a:pt x="818" y="613"/>
                    <a:pt x="1681" y="0"/>
                    <a:pt x="2646" y="133"/>
                  </a:cubicBezTo>
                  <a:lnTo>
                    <a:pt x="8819" y="984"/>
                  </a:lnTo>
                  <a:cubicBezTo>
                    <a:pt x="9785" y="1117"/>
                    <a:pt x="10471" y="1944"/>
                    <a:pt x="10352" y="2828"/>
                  </a:cubicBezTo>
                  <a:lnTo>
                    <a:pt x="9604" y="8391"/>
                  </a:lnTo>
                  <a:cubicBezTo>
                    <a:pt x="9489" y="9249"/>
                    <a:pt x="8629" y="9835"/>
                    <a:pt x="7683" y="970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8"/>
            <p:cNvSpPr/>
            <p:nvPr/>
          </p:nvSpPr>
          <p:spPr>
            <a:xfrm rot="869368">
              <a:off x="5167424" y="1991329"/>
              <a:ext cx="266008" cy="255761"/>
            </a:xfrm>
            <a:custGeom>
              <a:avLst/>
              <a:gdLst/>
              <a:ahLst/>
              <a:cxnLst/>
              <a:rect l="l" t="t" r="r" b="b"/>
              <a:pathLst>
                <a:path w="10267" h="9871" extrusionOk="0">
                  <a:moveTo>
                    <a:pt x="7704" y="9740"/>
                  </a:moveTo>
                  <a:lnTo>
                    <a:pt x="1656" y="8905"/>
                  </a:lnTo>
                  <a:cubicBezTo>
                    <a:pt x="710" y="8774"/>
                    <a:pt x="1" y="7971"/>
                    <a:pt x="73" y="7109"/>
                  </a:cubicBezTo>
                  <a:lnTo>
                    <a:pt x="539" y="1507"/>
                  </a:lnTo>
                  <a:cubicBezTo>
                    <a:pt x="614" y="616"/>
                    <a:pt x="1456" y="1"/>
                    <a:pt x="2422" y="134"/>
                  </a:cubicBezTo>
                  <a:lnTo>
                    <a:pt x="8594" y="985"/>
                  </a:lnTo>
                  <a:cubicBezTo>
                    <a:pt x="9561" y="1118"/>
                    <a:pt x="10266" y="1948"/>
                    <a:pt x="10172" y="2836"/>
                  </a:cubicBezTo>
                  <a:lnTo>
                    <a:pt x="9580" y="8420"/>
                  </a:lnTo>
                  <a:cubicBezTo>
                    <a:pt x="9490" y="9281"/>
                    <a:pt x="8649" y="9870"/>
                    <a:pt x="7704" y="974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4" name="Google Shape;814;p48"/>
          <p:cNvSpPr/>
          <p:nvPr/>
        </p:nvSpPr>
        <p:spPr>
          <a:xfrm rot="869368">
            <a:off x="6717720" y="1103009"/>
            <a:ext cx="102056" cy="145590"/>
          </a:xfrm>
          <a:custGeom>
            <a:avLst/>
            <a:gdLst/>
            <a:ahLst/>
            <a:cxnLst/>
            <a:rect l="l" t="t" r="r" b="b"/>
            <a:pathLst>
              <a:path w="3939" h="5619" extrusionOk="0">
                <a:moveTo>
                  <a:pt x="676" y="0"/>
                </a:moveTo>
                <a:lnTo>
                  <a:pt x="231" y="3140"/>
                </a:lnTo>
                <a:lnTo>
                  <a:pt x="1209" y="3278"/>
                </a:lnTo>
                <a:cubicBezTo>
                  <a:pt x="1345" y="2974"/>
                  <a:pt x="1589" y="2822"/>
                  <a:pt x="1944" y="2822"/>
                </a:cubicBezTo>
                <a:cubicBezTo>
                  <a:pt x="2009" y="2822"/>
                  <a:pt x="2077" y="2827"/>
                  <a:pt x="2150" y="2837"/>
                </a:cubicBezTo>
                <a:cubicBezTo>
                  <a:pt x="2398" y="2873"/>
                  <a:pt x="2584" y="2980"/>
                  <a:pt x="2707" y="3162"/>
                </a:cubicBezTo>
                <a:cubicBezTo>
                  <a:pt x="2835" y="3344"/>
                  <a:pt x="2878" y="3583"/>
                  <a:pt x="2836" y="3880"/>
                </a:cubicBezTo>
                <a:cubicBezTo>
                  <a:pt x="2794" y="4177"/>
                  <a:pt x="2688" y="4405"/>
                  <a:pt x="2516" y="4565"/>
                </a:cubicBezTo>
                <a:cubicBezTo>
                  <a:pt x="2378" y="4694"/>
                  <a:pt x="2208" y="4758"/>
                  <a:pt x="2007" y="4758"/>
                </a:cubicBezTo>
                <a:cubicBezTo>
                  <a:pt x="1959" y="4758"/>
                  <a:pt x="1909" y="4755"/>
                  <a:pt x="1857" y="4747"/>
                </a:cubicBezTo>
                <a:cubicBezTo>
                  <a:pt x="1595" y="4709"/>
                  <a:pt x="1391" y="4623"/>
                  <a:pt x="1247" y="4489"/>
                </a:cubicBezTo>
                <a:cubicBezTo>
                  <a:pt x="1106" y="4355"/>
                  <a:pt x="1028" y="4190"/>
                  <a:pt x="1011" y="3994"/>
                </a:cubicBezTo>
                <a:lnTo>
                  <a:pt x="4" y="3852"/>
                </a:lnTo>
                <a:lnTo>
                  <a:pt x="4" y="3852"/>
                </a:lnTo>
                <a:cubicBezTo>
                  <a:pt x="0" y="4298"/>
                  <a:pt x="142" y="4680"/>
                  <a:pt x="430" y="4999"/>
                </a:cubicBezTo>
                <a:cubicBezTo>
                  <a:pt x="722" y="5313"/>
                  <a:pt x="1157" y="5511"/>
                  <a:pt x="1731" y="5592"/>
                </a:cubicBezTo>
                <a:cubicBezTo>
                  <a:pt x="1856" y="5610"/>
                  <a:pt x="1977" y="5619"/>
                  <a:pt x="2093" y="5619"/>
                </a:cubicBezTo>
                <a:cubicBezTo>
                  <a:pt x="2506" y="5619"/>
                  <a:pt x="2857" y="5506"/>
                  <a:pt x="3145" y="5279"/>
                </a:cubicBezTo>
                <a:cubicBezTo>
                  <a:pt x="3519" y="4984"/>
                  <a:pt x="3746" y="4555"/>
                  <a:pt x="3825" y="3990"/>
                </a:cubicBezTo>
                <a:cubicBezTo>
                  <a:pt x="3886" y="3562"/>
                  <a:pt x="3820" y="3155"/>
                  <a:pt x="3627" y="2770"/>
                </a:cubicBezTo>
                <a:cubicBezTo>
                  <a:pt x="3530" y="2574"/>
                  <a:pt x="3372" y="2405"/>
                  <a:pt x="3154" y="2265"/>
                </a:cubicBezTo>
                <a:cubicBezTo>
                  <a:pt x="2940" y="2126"/>
                  <a:pt x="2705" y="2037"/>
                  <a:pt x="2447" y="2001"/>
                </a:cubicBezTo>
                <a:cubicBezTo>
                  <a:pt x="2341" y="1986"/>
                  <a:pt x="2240" y="1979"/>
                  <a:pt x="2145" y="1979"/>
                </a:cubicBezTo>
                <a:cubicBezTo>
                  <a:pt x="2010" y="1979"/>
                  <a:pt x="1886" y="1994"/>
                  <a:pt x="1774" y="2025"/>
                </a:cubicBezTo>
                <a:cubicBezTo>
                  <a:pt x="1584" y="2072"/>
                  <a:pt x="1429" y="2145"/>
                  <a:pt x="1311" y="2242"/>
                </a:cubicBezTo>
                <a:lnTo>
                  <a:pt x="1482" y="1031"/>
                </a:lnTo>
                <a:lnTo>
                  <a:pt x="3810" y="1361"/>
                </a:lnTo>
                <a:lnTo>
                  <a:pt x="3938" y="463"/>
                </a:lnTo>
                <a:lnTo>
                  <a:pt x="676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Rectangle 105"/>
          <p:cNvSpPr/>
          <p:nvPr/>
        </p:nvSpPr>
        <p:spPr>
          <a:xfrm>
            <a:off x="4643444" y="3254345"/>
            <a:ext cx="2134815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0" b="1" kern="120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120165" y="83127"/>
            <a:ext cx="7483508" cy="216993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Hai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Ba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867" y="2876053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Ba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0827" y="2260127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5 candies</a:t>
            </a:r>
          </a:p>
        </p:txBody>
      </p:sp>
    </p:spTree>
    <p:extLst>
      <p:ext uri="{BB962C8B-B14F-4D97-AF65-F5344CB8AC3E}">
        <p14:creationId xmlns:p14="http://schemas.microsoft.com/office/powerpoint/2010/main" val="251695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904009" y="846703"/>
            <a:ext cx="7408718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3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chồng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0827" y="2260127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4 candies</a:t>
            </a:r>
          </a:p>
        </p:txBody>
      </p:sp>
    </p:spTree>
    <p:extLst>
      <p:ext uri="{BB962C8B-B14F-4D97-AF65-F5344CB8AC3E}">
        <p14:creationId xmlns:p14="http://schemas.microsoft.com/office/powerpoint/2010/main" val="4691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3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0827" y="2260127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3 candies</a:t>
            </a:r>
          </a:p>
        </p:txBody>
      </p:sp>
    </p:spTree>
    <p:extLst>
      <p:ext uri="{BB962C8B-B14F-4D97-AF65-F5344CB8AC3E}">
        <p14:creationId xmlns:p14="http://schemas.microsoft.com/office/powerpoint/2010/main" val="233353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Hai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3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0827" y="2260127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2 candies</a:t>
            </a:r>
          </a:p>
        </p:txBody>
      </p:sp>
    </p:spTree>
    <p:extLst>
      <p:ext uri="{BB962C8B-B14F-4D97-AF65-F5344CB8AC3E}">
        <p14:creationId xmlns:p14="http://schemas.microsoft.com/office/powerpoint/2010/main" val="75134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120165" y="644237"/>
            <a:ext cx="7031864" cy="160883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3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0827" y="2260127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You are given 2 candies</a:t>
            </a:r>
          </a:p>
        </p:txBody>
      </p:sp>
    </p:spTree>
    <p:extLst>
      <p:ext uri="{BB962C8B-B14F-4D97-AF65-F5344CB8AC3E}">
        <p14:creationId xmlns:p14="http://schemas.microsoft.com/office/powerpoint/2010/main" val="2189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604" y="83452"/>
            <a:ext cx="2977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5895189" y="-54944"/>
            <a:ext cx="4098663" cy="23213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329159"/>
              </p:ext>
            </p:extLst>
          </p:nvPr>
        </p:nvGraphicFramePr>
        <p:xfrm>
          <a:off x="314227" y="840441"/>
          <a:ext cx="8661166" cy="402336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815787">
                  <a:extLst>
                    <a:ext uri="{9D8B030D-6E8A-4147-A177-3AD203B41FA5}">
                      <a16:colId xmlns:a16="http://schemas.microsoft.com/office/drawing/2014/main" val="2846922945"/>
                    </a:ext>
                  </a:extLst>
                </a:gridCol>
                <a:gridCol w="6845379">
                  <a:extLst>
                    <a:ext uri="{9D8B030D-6E8A-4147-A177-3AD203B41FA5}">
                      <a16:colId xmlns:a16="http://schemas.microsoft.com/office/drawing/2014/main" val="30152132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2550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513158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62648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658291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460034" y="1209669"/>
            <a:ext cx="6061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167666" y="1730723"/>
            <a:ext cx="69763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3111" y="2382832"/>
            <a:ext cx="6675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153111" y="3093002"/>
            <a:ext cx="6822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2153111" y="4052063"/>
            <a:ext cx="6460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570DD308-3F9B-4728-8A55-297E28323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29D71A-7CCA-4F5F-8E07-DBDDFAEB1E3D}"/>
              </a:ext>
            </a:extLst>
          </p:cNvPr>
          <p:cNvSpPr/>
          <p:nvPr/>
        </p:nvSpPr>
        <p:spPr>
          <a:xfrm>
            <a:off x="2936389" y="3224338"/>
            <a:ext cx="327121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spc="38">
                <a:ln w="38100" cmpd="sng">
                  <a:solidFill>
                    <a:prstClr val="white"/>
                  </a:solidFill>
                  <a:prstDash val="solid"/>
                </a:ln>
                <a:solidFill>
                  <a:srgbClr val="23710D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 ĐẦU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48" y="609915"/>
            <a:ext cx="4036697" cy="196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8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9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9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First Day of School by Slidesgo">
  <a:themeElements>
    <a:clrScheme name="Simple Light">
      <a:dk1>
        <a:srgbClr val="434343"/>
      </a:dk1>
      <a:lt1>
        <a:srgbClr val="FFFFFF"/>
      </a:lt1>
      <a:dk2>
        <a:srgbClr val="F9F9F9"/>
      </a:dk2>
      <a:lt2>
        <a:srgbClr val="79BEE0"/>
      </a:lt2>
      <a:accent1>
        <a:srgbClr val="D791FF"/>
      </a:accent1>
      <a:accent2>
        <a:srgbClr val="E32747"/>
      </a:accent2>
      <a:accent3>
        <a:srgbClr val="FF785D"/>
      </a:accent3>
      <a:accent4>
        <a:srgbClr val="FFE487"/>
      </a:accent4>
      <a:accent5>
        <a:srgbClr val="82EF69"/>
      </a:accent5>
      <a:accent6>
        <a:srgbClr val="83838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​https://www.freeppt7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1526</Words>
  <Application>Microsoft Office PowerPoint</Application>
  <PresentationFormat>On-screen Show (16:9)</PresentationFormat>
  <Paragraphs>231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Cambria</vt:lpstr>
      <vt:lpstr>Nunito</vt:lpstr>
      <vt:lpstr>Overpass ExtraBold</vt:lpstr>
      <vt:lpstr>Times New Roman</vt:lpstr>
      <vt:lpstr>Arial</vt:lpstr>
      <vt:lpstr>Permanent Marker</vt:lpstr>
      <vt:lpstr>Tahoma</vt:lpstr>
      <vt:lpstr>微软雅黑</vt:lpstr>
      <vt:lpstr>Cabin</vt:lpstr>
      <vt:lpstr>Calibri</vt:lpstr>
      <vt:lpstr>Barlow SemiBold</vt:lpstr>
      <vt:lpstr>Calibri Light</vt:lpstr>
      <vt:lpstr>等线</vt:lpstr>
      <vt:lpstr>Ranchers</vt:lpstr>
      <vt:lpstr>Barlow</vt:lpstr>
      <vt:lpstr>等线 Light</vt:lpstr>
      <vt:lpstr>First Day of School by Slidesgo</vt:lpstr>
      <vt:lpstr>Chủ đề Office</vt:lpstr>
      <vt:lpstr>1_Chủ đề Office</vt:lpstr>
      <vt:lpstr>2_Chủ đề Office</vt:lpstr>
      <vt:lpstr>3_Chủ đề Office</vt:lpstr>
      <vt:lpstr>4_Chủ đề Office</vt:lpstr>
      <vt:lpstr>1_Office Theme</vt:lpstr>
      <vt:lpstr>​https://www.freeppt7.com​</vt:lpstr>
      <vt:lpstr>2_Office Theme</vt:lpstr>
      <vt:lpstr>BÀI 3: CỘI NGUỒN YÊU THƯƠNG TIẾT 30: THỰC HÀNH TIẾNG VIỆT:  SỐ TỪ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CỘI NGUỒN YÊU THƯƠNG TIẾT 30: THỰC HÀNH TIẾNG VIỆT:  SỐ TỪ</dc:title>
  <cp:lastModifiedBy>Administrator</cp:lastModifiedBy>
  <cp:revision>18</cp:revision>
  <dcterms:modified xsi:type="dcterms:W3CDTF">2024-04-23T03:08:23Z</dcterms:modified>
</cp:coreProperties>
</file>