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3" r:id="rId3"/>
    <p:sldMasterId id="2147483698" r:id="rId4"/>
    <p:sldMasterId id="2147483713" r:id="rId5"/>
    <p:sldMasterId id="2147483728" r:id="rId6"/>
    <p:sldMasterId id="2147483732" r:id="rId7"/>
  </p:sldMasterIdLst>
  <p:notesMasterIdLst>
    <p:notesMasterId r:id="rId34"/>
  </p:notesMasterIdLst>
  <p:sldIdLst>
    <p:sldId id="287" r:id="rId8"/>
    <p:sldId id="288" r:id="rId9"/>
    <p:sldId id="289" r:id="rId10"/>
    <p:sldId id="290" r:id="rId11"/>
    <p:sldId id="291" r:id="rId12"/>
    <p:sldId id="292" r:id="rId13"/>
    <p:sldId id="269" r:id="rId14"/>
    <p:sldId id="270" r:id="rId15"/>
    <p:sldId id="257" r:id="rId16"/>
    <p:sldId id="25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909" autoAdjust="0"/>
  </p:normalViewPr>
  <p:slideViewPr>
    <p:cSldViewPr snapToGrid="0">
      <p:cViewPr varScale="1">
        <p:scale>
          <a:sx n="60" d="100"/>
          <a:sy n="60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2D356-1885-432A-85A6-352B57DD2A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B14A2F-3318-4921-982C-7D78BF18F982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9C0E99-F230-4604-91C3-8721799316BA}" type="parTrans" cxnId="{7087085F-8D44-45E0-B7A6-E67B9946508C}">
      <dgm:prSet/>
      <dgm:spPr/>
      <dgm:t>
        <a:bodyPr/>
        <a:lstStyle/>
        <a:p>
          <a:endParaRPr lang="en-US"/>
        </a:p>
      </dgm:t>
    </dgm:pt>
    <dgm:pt modelId="{69704A48-9627-4EE5-A770-CA1A7759A2DB}" type="sibTrans" cxnId="{7087085F-8D44-45E0-B7A6-E67B9946508C}">
      <dgm:prSet/>
      <dgm:spPr/>
      <dgm:t>
        <a:bodyPr/>
        <a:lstStyle/>
        <a:p>
          <a:endParaRPr lang="en-US"/>
        </a:p>
      </dgm:t>
    </dgm:pt>
    <dgm:pt modelId="{90AEF703-B31E-4C13-ABBA-AF96AC2DEB6B}">
      <dgm:prSet phldrT="[Text]"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Lời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văn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giàu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ảnh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nhạc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điệu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;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sử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dụng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thành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công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các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biện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pháp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tu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từ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như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điệp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ngữ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, so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sánh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nhân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hoá</a:t>
          </a:r>
          <a:r>
            <a:rPr lang="en-US" sz="2400" dirty="0">
              <a:latin typeface="Times New Roman" panose="02020603050405020304" pitchFamily="18" charset="0"/>
              <a:ea typeface="Times New Roman" panose="02020603050405020304" pitchFamily="18" charset="0"/>
            </a:rPr>
            <a:t>,...</a:t>
          </a:r>
          <a:endParaRPr lang="en-US" sz="2400" dirty="0"/>
        </a:p>
      </dgm:t>
    </dgm:pt>
    <dgm:pt modelId="{B6AFF3E1-0FBB-4A5B-9DB2-6760CC947DE9}" type="parTrans" cxnId="{EAE84D56-082D-4512-B4E3-89C52A7306F6}">
      <dgm:prSet/>
      <dgm:spPr/>
      <dgm:t>
        <a:bodyPr/>
        <a:lstStyle/>
        <a:p>
          <a:endParaRPr lang="en-US"/>
        </a:p>
      </dgm:t>
    </dgm:pt>
    <dgm:pt modelId="{3194666F-BC3E-4495-A676-C9A0C0CB8C90}" type="sibTrans" cxnId="{EAE84D56-082D-4512-B4E3-89C52A7306F6}">
      <dgm:prSet/>
      <dgm:spPr/>
      <dgm:t>
        <a:bodyPr/>
        <a:lstStyle/>
        <a:p>
          <a:endParaRPr lang="en-US"/>
        </a:p>
      </dgm:t>
    </dgm:pt>
    <dgm:pt modelId="{7A082EFD-43CA-494A-8978-F015651BC1C8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gm:t>
    </dgm:pt>
    <dgm:pt modelId="{EF5620E2-9FAA-4002-A9D6-3340CC683CB8}" type="parTrans" cxnId="{1493C495-0898-4A1B-AB90-1114DA8C5C6F}">
      <dgm:prSet/>
      <dgm:spPr/>
      <dgm:t>
        <a:bodyPr/>
        <a:lstStyle/>
        <a:p>
          <a:endParaRPr lang="en-US"/>
        </a:p>
      </dgm:t>
    </dgm:pt>
    <dgm:pt modelId="{36CC3488-5CBB-4F0A-AF8C-E3F47B1C252F}" type="sibTrans" cxnId="{1493C495-0898-4A1B-AB90-1114DA8C5C6F}">
      <dgm:prSet/>
      <dgm:spPr/>
      <dgm:t>
        <a:bodyPr/>
        <a:lstStyle/>
        <a:p>
          <a:endParaRPr lang="en-US"/>
        </a:p>
      </dgm:t>
    </dgm:pt>
    <dgm:pt modelId="{7DF0987C-71BA-49FA-A305-A89329BE83D6}">
      <dgm:prSet phldrT="[Text]" custT="1"/>
      <dgm:spPr/>
      <dgm:t>
        <a:bodyPr/>
        <a:lstStyle/>
        <a:p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Thể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hiện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tình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tác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giả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đối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gió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chướng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rộng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ra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là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tình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quê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hương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.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Từ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đó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nói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lên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sự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gắn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bó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tha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thiết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với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con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người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cảnh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sắc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quê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hương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và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tâm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hồn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tinh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tế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nhạy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tác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ea typeface="Calibri" panose="020F0502020204030204" pitchFamily="34" charset="0"/>
            </a:rPr>
            <a:t>giả</a:t>
          </a:r>
          <a:r>
            <a:rPr lang="en-US" sz="2400" dirty="0"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2400" dirty="0"/>
        </a:p>
      </dgm:t>
    </dgm:pt>
    <dgm:pt modelId="{E323DF04-9274-42CA-A7C9-915854353C84}" type="parTrans" cxnId="{3FDEDD7B-31B9-4812-A8B2-72BC170B74A0}">
      <dgm:prSet/>
      <dgm:spPr/>
      <dgm:t>
        <a:bodyPr/>
        <a:lstStyle/>
        <a:p>
          <a:endParaRPr lang="en-US"/>
        </a:p>
      </dgm:t>
    </dgm:pt>
    <dgm:pt modelId="{E7813D19-983E-4770-9471-5FBE4BDF3587}" type="sibTrans" cxnId="{3FDEDD7B-31B9-4812-A8B2-72BC170B74A0}">
      <dgm:prSet/>
      <dgm:spPr/>
      <dgm:t>
        <a:bodyPr/>
        <a:lstStyle/>
        <a:p>
          <a:endParaRPr lang="en-US"/>
        </a:p>
      </dgm:t>
    </dgm:pt>
    <dgm:pt modelId="{7C42372B-57E5-4F00-A095-F4C433B8816C}">
      <dgm:prSet custT="1"/>
      <dgm:spPr/>
      <dgm:t>
        <a:bodyPr/>
        <a:lstStyle/>
        <a:p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Bồi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đắp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tình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yêu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gia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đình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gắn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với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tình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yêu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quê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hương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đất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nước</a:t>
          </a:r>
          <a:r>
            <a: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400" dirty="0"/>
        </a:p>
      </dgm:t>
    </dgm:pt>
    <dgm:pt modelId="{EA03A9A5-D9F1-45E5-ACEB-AC2509DE4BCB}" type="parTrans" cxnId="{16A7E985-70D5-459D-899B-617A826917DE}">
      <dgm:prSet/>
      <dgm:spPr/>
      <dgm:t>
        <a:bodyPr/>
        <a:lstStyle/>
        <a:p>
          <a:endParaRPr lang="en-US"/>
        </a:p>
      </dgm:t>
    </dgm:pt>
    <dgm:pt modelId="{016B38C6-1E4C-4981-891B-609A93AA311B}" type="sibTrans" cxnId="{16A7E985-70D5-459D-899B-617A826917DE}">
      <dgm:prSet/>
      <dgm:spPr/>
      <dgm:t>
        <a:bodyPr/>
        <a:lstStyle/>
        <a:p>
          <a:endParaRPr lang="en-US"/>
        </a:p>
      </dgm:t>
    </dgm:pt>
    <dgm:pt modelId="{8C199BE9-EDBF-4B1C-A82F-62282CB38DB4}" type="pres">
      <dgm:prSet presAssocID="{E7B2D356-1885-432A-85A6-352B57DD2AF1}" presName="linear" presStyleCnt="0">
        <dgm:presLayoutVars>
          <dgm:animLvl val="lvl"/>
          <dgm:resizeHandles val="exact"/>
        </dgm:presLayoutVars>
      </dgm:prSet>
      <dgm:spPr/>
    </dgm:pt>
    <dgm:pt modelId="{95DB5898-F59D-4DC8-9E80-8B589D6EEDBB}" type="pres">
      <dgm:prSet presAssocID="{4DB14A2F-3318-4921-982C-7D78BF18F982}" presName="parentText" presStyleLbl="node1" presStyleIdx="0" presStyleCnt="2" custScaleY="59968" custLinFactNeighborX="-528" custLinFactNeighborY="-28358">
        <dgm:presLayoutVars>
          <dgm:chMax val="0"/>
          <dgm:bulletEnabled val="1"/>
        </dgm:presLayoutVars>
      </dgm:prSet>
      <dgm:spPr/>
    </dgm:pt>
    <dgm:pt modelId="{70FF74C8-4362-4740-B62C-0C8BB87972DC}" type="pres">
      <dgm:prSet presAssocID="{4DB14A2F-3318-4921-982C-7D78BF18F982}" presName="childText" presStyleLbl="revTx" presStyleIdx="0" presStyleCnt="2">
        <dgm:presLayoutVars>
          <dgm:bulletEnabled val="1"/>
        </dgm:presLayoutVars>
      </dgm:prSet>
      <dgm:spPr/>
    </dgm:pt>
    <dgm:pt modelId="{CC68FB47-8D12-426A-96DA-4E4B1E124633}" type="pres">
      <dgm:prSet presAssocID="{7A082EFD-43CA-494A-8978-F015651BC1C8}" presName="parentText" presStyleLbl="node1" presStyleIdx="1" presStyleCnt="2" custScaleY="44612">
        <dgm:presLayoutVars>
          <dgm:chMax val="0"/>
          <dgm:bulletEnabled val="1"/>
        </dgm:presLayoutVars>
      </dgm:prSet>
      <dgm:spPr/>
    </dgm:pt>
    <dgm:pt modelId="{264CFD33-19A7-46EB-8C7D-2DAC8744DCD5}" type="pres">
      <dgm:prSet presAssocID="{7A082EFD-43CA-494A-8978-F015651BC1C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1729F5E-C610-47F2-BF34-165F5140FC2F}" type="presOf" srcId="{7A082EFD-43CA-494A-8978-F015651BC1C8}" destId="{CC68FB47-8D12-426A-96DA-4E4B1E124633}" srcOrd="0" destOrd="0" presId="urn:microsoft.com/office/officeart/2005/8/layout/vList2"/>
    <dgm:cxn modelId="{7087085F-8D44-45E0-B7A6-E67B9946508C}" srcId="{E7B2D356-1885-432A-85A6-352B57DD2AF1}" destId="{4DB14A2F-3318-4921-982C-7D78BF18F982}" srcOrd="0" destOrd="0" parTransId="{AF9C0E99-F230-4604-91C3-8721799316BA}" sibTransId="{69704A48-9627-4EE5-A770-CA1A7759A2DB}"/>
    <dgm:cxn modelId="{EAE84D56-082D-4512-B4E3-89C52A7306F6}" srcId="{4DB14A2F-3318-4921-982C-7D78BF18F982}" destId="{90AEF703-B31E-4C13-ABBA-AF96AC2DEB6B}" srcOrd="0" destOrd="0" parTransId="{B6AFF3E1-0FBB-4A5B-9DB2-6760CC947DE9}" sibTransId="{3194666F-BC3E-4495-A676-C9A0C0CB8C90}"/>
    <dgm:cxn modelId="{88C6407A-F9FA-4501-83D6-1305B817E00E}" type="presOf" srcId="{7C42372B-57E5-4F00-A095-F4C433B8816C}" destId="{264CFD33-19A7-46EB-8C7D-2DAC8744DCD5}" srcOrd="0" destOrd="1" presId="urn:microsoft.com/office/officeart/2005/8/layout/vList2"/>
    <dgm:cxn modelId="{3FDEDD7B-31B9-4812-A8B2-72BC170B74A0}" srcId="{7A082EFD-43CA-494A-8978-F015651BC1C8}" destId="{7DF0987C-71BA-49FA-A305-A89329BE83D6}" srcOrd="0" destOrd="0" parTransId="{E323DF04-9274-42CA-A7C9-915854353C84}" sibTransId="{E7813D19-983E-4770-9471-5FBE4BDF3587}"/>
    <dgm:cxn modelId="{16A7E985-70D5-459D-899B-617A826917DE}" srcId="{7A082EFD-43CA-494A-8978-F015651BC1C8}" destId="{7C42372B-57E5-4F00-A095-F4C433B8816C}" srcOrd="1" destOrd="0" parTransId="{EA03A9A5-D9F1-45E5-ACEB-AC2509DE4BCB}" sibTransId="{016B38C6-1E4C-4981-891B-609A93AA311B}"/>
    <dgm:cxn modelId="{57D73593-969E-4974-887B-E2A950757EAD}" type="presOf" srcId="{4DB14A2F-3318-4921-982C-7D78BF18F982}" destId="{95DB5898-F59D-4DC8-9E80-8B589D6EEDBB}" srcOrd="0" destOrd="0" presId="urn:microsoft.com/office/officeart/2005/8/layout/vList2"/>
    <dgm:cxn modelId="{1493C495-0898-4A1B-AB90-1114DA8C5C6F}" srcId="{E7B2D356-1885-432A-85A6-352B57DD2AF1}" destId="{7A082EFD-43CA-494A-8978-F015651BC1C8}" srcOrd="1" destOrd="0" parTransId="{EF5620E2-9FAA-4002-A9D6-3340CC683CB8}" sibTransId="{36CC3488-5CBB-4F0A-AF8C-E3F47B1C252F}"/>
    <dgm:cxn modelId="{278917B7-CF4B-43F8-8894-CDABF6E0B0D8}" type="presOf" srcId="{7DF0987C-71BA-49FA-A305-A89329BE83D6}" destId="{264CFD33-19A7-46EB-8C7D-2DAC8744DCD5}" srcOrd="0" destOrd="0" presId="urn:microsoft.com/office/officeart/2005/8/layout/vList2"/>
    <dgm:cxn modelId="{081017BF-CA01-4851-B603-BD1BA12578E4}" type="presOf" srcId="{E7B2D356-1885-432A-85A6-352B57DD2AF1}" destId="{8C199BE9-EDBF-4B1C-A82F-62282CB38DB4}" srcOrd="0" destOrd="0" presId="urn:microsoft.com/office/officeart/2005/8/layout/vList2"/>
    <dgm:cxn modelId="{BE4517E8-69F3-485A-95B2-4E604513589F}" type="presOf" srcId="{90AEF703-B31E-4C13-ABBA-AF96AC2DEB6B}" destId="{70FF74C8-4362-4740-B62C-0C8BB87972DC}" srcOrd="0" destOrd="0" presId="urn:microsoft.com/office/officeart/2005/8/layout/vList2"/>
    <dgm:cxn modelId="{75B04511-A306-49AB-AAA1-AD49DF6D3EB9}" type="presParOf" srcId="{8C199BE9-EDBF-4B1C-A82F-62282CB38DB4}" destId="{95DB5898-F59D-4DC8-9E80-8B589D6EEDBB}" srcOrd="0" destOrd="0" presId="urn:microsoft.com/office/officeart/2005/8/layout/vList2"/>
    <dgm:cxn modelId="{9304975F-FD3C-4800-940F-2C8052B80745}" type="presParOf" srcId="{8C199BE9-EDBF-4B1C-A82F-62282CB38DB4}" destId="{70FF74C8-4362-4740-B62C-0C8BB87972DC}" srcOrd="1" destOrd="0" presId="urn:microsoft.com/office/officeart/2005/8/layout/vList2"/>
    <dgm:cxn modelId="{4CADECE3-F404-42F5-9D32-683FFEF2732F}" type="presParOf" srcId="{8C199BE9-EDBF-4B1C-A82F-62282CB38DB4}" destId="{CC68FB47-8D12-426A-96DA-4E4B1E124633}" srcOrd="2" destOrd="0" presId="urn:microsoft.com/office/officeart/2005/8/layout/vList2"/>
    <dgm:cxn modelId="{DBD03648-7376-48DA-B0A4-933B45688D85}" type="presParOf" srcId="{8C199BE9-EDBF-4B1C-A82F-62282CB38DB4}" destId="{264CFD33-19A7-46EB-8C7D-2DAC8744DCD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B5898-F59D-4DC8-9E80-8B589D6EEDBB}">
      <dsp:nvSpPr>
        <dsp:cNvPr id="0" name=""/>
        <dsp:cNvSpPr/>
      </dsp:nvSpPr>
      <dsp:spPr>
        <a:xfrm>
          <a:off x="0" y="397221"/>
          <a:ext cx="9890034" cy="71846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73" y="432294"/>
        <a:ext cx="9819888" cy="648318"/>
      </dsp:txXfrm>
    </dsp:sp>
    <dsp:sp modelId="{70FF74C8-4362-4740-B62C-0C8BB87972DC}">
      <dsp:nvSpPr>
        <dsp:cNvPr id="0" name=""/>
        <dsp:cNvSpPr/>
      </dsp:nvSpPr>
      <dsp:spPr>
        <a:xfrm>
          <a:off x="0" y="1416235"/>
          <a:ext cx="9890034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Lời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văn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giàu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hình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ảnh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nhạc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điệu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;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sử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dụng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thành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công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các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biện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pháp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tu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như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điệp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ngữ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, so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sánh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nhân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Times New Roman" panose="02020603050405020304" pitchFamily="18" charset="0"/>
            </a:rPr>
            <a:t>hoá</a:t>
          </a:r>
          <a:r>
            <a:rPr lang="en-US" sz="24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,...</a:t>
          </a:r>
          <a:endParaRPr lang="en-US" sz="2400" kern="1200" dirty="0"/>
        </a:p>
      </dsp:txBody>
      <dsp:txXfrm>
        <a:off x="0" y="1416235"/>
        <a:ext cx="9890034" cy="1059840"/>
      </dsp:txXfrm>
    </dsp:sp>
    <dsp:sp modelId="{CC68FB47-8D12-426A-96DA-4E4B1E124633}">
      <dsp:nvSpPr>
        <dsp:cNvPr id="0" name=""/>
        <dsp:cNvSpPr/>
      </dsp:nvSpPr>
      <dsp:spPr>
        <a:xfrm>
          <a:off x="0" y="2476075"/>
          <a:ext cx="9890034" cy="534487"/>
        </a:xfrm>
        <a:prstGeom prst="roundRect">
          <a:avLst/>
        </a:prstGeom>
        <a:solidFill>
          <a:schemeClr val="accent2">
            <a:hueOff val="-10394843"/>
            <a:satOff val="-15444"/>
            <a:lumOff val="-2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dung</a:t>
          </a:r>
        </a:p>
      </dsp:txBody>
      <dsp:txXfrm>
        <a:off x="26092" y="2502167"/>
        <a:ext cx="9837850" cy="482303"/>
      </dsp:txXfrm>
    </dsp:sp>
    <dsp:sp modelId="{264CFD33-19A7-46EB-8C7D-2DAC8744DCD5}">
      <dsp:nvSpPr>
        <dsp:cNvPr id="0" name=""/>
        <dsp:cNvSpPr/>
      </dsp:nvSpPr>
      <dsp:spPr>
        <a:xfrm>
          <a:off x="0" y="3010563"/>
          <a:ext cx="9890034" cy="1424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Thể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hiện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tình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tác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giả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đối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gió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chướng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rộng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ra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là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tình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quê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hương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.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Từ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đó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nói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lên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sự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gắn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bó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tha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thiết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với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con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người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cảnh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sắc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quê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hương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và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tâm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hồn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tinh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tế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nhạy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cảm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của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tác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giả</a:t>
          </a:r>
          <a:r>
            <a:rPr lang="en-US" sz="2400" kern="1200" dirty="0"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Bồi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đắp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tình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yêu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gia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đình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gắn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với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tình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yêu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quê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hương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đất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400" kern="1200" dirty="0" err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nước</a:t>
          </a:r>
          <a:r>
            <a:rPr lang="en-US" sz="2400" kern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400" kern="1200" dirty="0"/>
        </a:p>
      </dsp:txBody>
      <dsp:txXfrm>
        <a:off x="0" y="3010563"/>
        <a:ext cx="9890034" cy="14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1B961-3494-42B0-B6D6-046E6F77E60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57B5A-82AB-4D14-8154-0AE35216A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7B5A-82AB-4D14-8154-0AE35216A5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7B5A-82AB-4D14-8154-0AE35216A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7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trực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7B5A-82AB-4D14-8154-0AE35216A5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9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7B5A-82AB-4D14-8154-0AE35216A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6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kiểm</a:t>
            </a:r>
            <a:r>
              <a:rPr lang="en-US" baseline="0" dirty="0"/>
              <a:t> </a:t>
            </a:r>
            <a:r>
              <a:rPr lang="en-US" baseline="0" dirty="0" err="1"/>
              <a:t>tra</a:t>
            </a:r>
            <a:r>
              <a:rPr lang="en-US" baseline="0" dirty="0"/>
              <a:t> 15 </a:t>
            </a:r>
            <a:r>
              <a:rPr lang="en-US" baseline="0" dirty="0" err="1"/>
              <a:t>phút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chấm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57B5A-82AB-4D14-8154-0AE35216A5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E46CB-EF90-469E-88F7-D994FA6F208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Hợi Vũ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0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4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92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59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5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8906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67E20-0533-4A40-8CEC-00FFBD251F97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Hợi Vũ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0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79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7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12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9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1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89E9F6-DC10-4523-A643-2F9ED9338A20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Hợi Vũ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3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50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5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1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1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7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8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7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9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7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1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412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8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9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3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6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8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9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7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9123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D846A-C2B8-4BC2-9A06-03E8590D579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D846A-C2B8-4BC2-9A06-03E8590D579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D846A-C2B8-4BC2-9A06-03E8590D579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12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1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1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0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1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2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9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6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1674812" y="6247142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36729" y="6340868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2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356629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199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1" y="825951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448" indent="0">
              <a:buNone/>
              <a:defRPr sz="1600"/>
            </a:lvl2pPr>
            <a:lvl3pPr marL="1218895" indent="0">
              <a:buNone/>
              <a:defRPr sz="1333"/>
            </a:lvl3pPr>
            <a:lvl4pPr marL="1828343" indent="0">
              <a:buNone/>
              <a:defRPr sz="1200"/>
            </a:lvl4pPr>
            <a:lvl5pPr marL="2437790" indent="0">
              <a:buNone/>
              <a:defRPr sz="1200"/>
            </a:lvl5pPr>
            <a:lvl6pPr marL="3047238" indent="0">
              <a:buNone/>
              <a:defRPr sz="1200"/>
            </a:lvl6pPr>
            <a:lvl7pPr marL="3656686" indent="0">
              <a:buNone/>
              <a:defRPr sz="1200"/>
            </a:lvl7pPr>
            <a:lvl8pPr marL="4266133" indent="0">
              <a:buNone/>
              <a:defRPr sz="1200"/>
            </a:lvl8pPr>
            <a:lvl9pPr marL="4875581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1705984" y="6244110"/>
            <a:ext cx="455692" cy="565726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67901" y="6337836"/>
            <a:ext cx="610241" cy="36618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ctr" defTabSz="1375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6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1165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1" y="4920343"/>
            <a:ext cx="12191999" cy="1937657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2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481A0-292F-4A68-BA91-D1A01DAF6FBA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Hợi Vũ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41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20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67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7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D846A-C2B8-4BC2-9A06-03E8590D579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0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72485-FC94-45C1-8456-9A3B280376E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A01F36-4BB7-4120-9E90-20704F8CC9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996B5-F021-A64A-B558-6C7A23C5477F}"/>
              </a:ext>
            </a:extLst>
          </p:cNvPr>
          <p:cNvSpPr txBox="1"/>
          <p:nvPr/>
        </p:nvSpPr>
        <p:spPr>
          <a:xfrm>
            <a:off x="2276475" y="2247900"/>
            <a:ext cx="75819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0045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淘宝网chenying0907出品 26"/>
          <p:cNvSpPr/>
          <p:nvPr/>
        </p:nvSpPr>
        <p:spPr>
          <a:xfrm>
            <a:off x="5177692" y="749058"/>
            <a:ext cx="2243226" cy="6101437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24" name="淘宝网chenying0907出品 23"/>
          <p:cNvGrpSpPr/>
          <p:nvPr/>
        </p:nvGrpSpPr>
        <p:grpSpPr>
          <a:xfrm>
            <a:off x="3720553" y="1757643"/>
            <a:ext cx="1680019" cy="1115461"/>
            <a:chOff x="4775587" y="1365262"/>
            <a:chExt cx="1739880" cy="1390977"/>
          </a:xfrm>
        </p:grpSpPr>
        <p:sp>
          <p:nvSpPr>
            <p:cNvPr id="7" name="淘宝网chenying0907出品 6"/>
            <p:cNvSpPr/>
            <p:nvPr/>
          </p:nvSpPr>
          <p:spPr>
            <a:xfrm>
              <a:off x="4860471" y="1447812"/>
              <a:ext cx="1654996" cy="1308427"/>
            </a:xfrm>
            <a:custGeom>
              <a:avLst/>
              <a:gdLst>
                <a:gd name="connsiteX0" fmla="*/ 2148114 w 2148114"/>
                <a:gd name="connsiteY0" fmla="*/ 1293574 h 1308427"/>
                <a:gd name="connsiteX1" fmla="*/ 1785257 w 2148114"/>
                <a:gd name="connsiteY1" fmla="*/ 1293574 h 1308427"/>
                <a:gd name="connsiteX2" fmla="*/ 1698172 w 2148114"/>
                <a:gd name="connsiteY2" fmla="*/ 1235517 h 1308427"/>
                <a:gd name="connsiteX3" fmla="*/ 1611086 w 2148114"/>
                <a:gd name="connsiteY3" fmla="*/ 1191974 h 1308427"/>
                <a:gd name="connsiteX4" fmla="*/ 1553029 w 2148114"/>
                <a:gd name="connsiteY4" fmla="*/ 1119402 h 1308427"/>
                <a:gd name="connsiteX5" fmla="*/ 1494972 w 2148114"/>
                <a:gd name="connsiteY5" fmla="*/ 1061345 h 1308427"/>
                <a:gd name="connsiteX6" fmla="*/ 1451429 w 2148114"/>
                <a:gd name="connsiteY6" fmla="*/ 988774 h 1308427"/>
                <a:gd name="connsiteX7" fmla="*/ 1407886 w 2148114"/>
                <a:gd name="connsiteY7" fmla="*/ 930717 h 1308427"/>
                <a:gd name="connsiteX8" fmla="*/ 1349829 w 2148114"/>
                <a:gd name="connsiteY8" fmla="*/ 814602 h 1308427"/>
                <a:gd name="connsiteX9" fmla="*/ 1291772 w 2148114"/>
                <a:gd name="connsiteY9" fmla="*/ 727517 h 1308427"/>
                <a:gd name="connsiteX10" fmla="*/ 1262743 w 2148114"/>
                <a:gd name="connsiteY10" fmla="*/ 683974 h 1308427"/>
                <a:gd name="connsiteX11" fmla="*/ 1219200 w 2148114"/>
                <a:gd name="connsiteY11" fmla="*/ 582374 h 1308427"/>
                <a:gd name="connsiteX12" fmla="*/ 1190172 w 2148114"/>
                <a:gd name="connsiteY12" fmla="*/ 524317 h 1308427"/>
                <a:gd name="connsiteX13" fmla="*/ 1103086 w 2148114"/>
                <a:gd name="connsiteY13" fmla="*/ 408202 h 1308427"/>
                <a:gd name="connsiteX14" fmla="*/ 1016000 w 2148114"/>
                <a:gd name="connsiteY14" fmla="*/ 306602 h 1308427"/>
                <a:gd name="connsiteX15" fmla="*/ 972457 w 2148114"/>
                <a:gd name="connsiteY15" fmla="*/ 248545 h 1308427"/>
                <a:gd name="connsiteX16" fmla="*/ 812800 w 2148114"/>
                <a:gd name="connsiteY16" fmla="*/ 132431 h 1308427"/>
                <a:gd name="connsiteX17" fmla="*/ 754743 w 2148114"/>
                <a:gd name="connsiteY17" fmla="*/ 103402 h 1308427"/>
                <a:gd name="connsiteX18" fmla="*/ 667657 w 2148114"/>
                <a:gd name="connsiteY18" fmla="*/ 74374 h 1308427"/>
                <a:gd name="connsiteX19" fmla="*/ 566057 w 2148114"/>
                <a:gd name="connsiteY19" fmla="*/ 45345 h 1308427"/>
                <a:gd name="connsiteX20" fmla="*/ 493486 w 2148114"/>
                <a:gd name="connsiteY20" fmla="*/ 30831 h 1308427"/>
                <a:gd name="connsiteX21" fmla="*/ 377372 w 2148114"/>
                <a:gd name="connsiteY21" fmla="*/ 1802 h 1308427"/>
                <a:gd name="connsiteX22" fmla="*/ 0 w 2148114"/>
                <a:gd name="connsiteY22" fmla="*/ 1802 h 130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8114" h="1308427">
                  <a:moveTo>
                    <a:pt x="2148114" y="1293574"/>
                  </a:moveTo>
                  <a:cubicBezTo>
                    <a:pt x="2052167" y="1300427"/>
                    <a:pt x="1886192" y="1323261"/>
                    <a:pt x="1785257" y="1293574"/>
                  </a:cubicBezTo>
                  <a:cubicBezTo>
                    <a:pt x="1751787" y="1283730"/>
                    <a:pt x="1728307" y="1253096"/>
                    <a:pt x="1698172" y="1235517"/>
                  </a:cubicBezTo>
                  <a:cubicBezTo>
                    <a:pt x="1670138" y="1219164"/>
                    <a:pt x="1640115" y="1206488"/>
                    <a:pt x="1611086" y="1191974"/>
                  </a:cubicBezTo>
                  <a:cubicBezTo>
                    <a:pt x="1591734" y="1167783"/>
                    <a:pt x="1573610" y="1142556"/>
                    <a:pt x="1553029" y="1119402"/>
                  </a:cubicBezTo>
                  <a:cubicBezTo>
                    <a:pt x="1534847" y="1098947"/>
                    <a:pt x="1511775" y="1082948"/>
                    <a:pt x="1494972" y="1061345"/>
                  </a:cubicBezTo>
                  <a:cubicBezTo>
                    <a:pt x="1477652" y="1039077"/>
                    <a:pt x="1467078" y="1012247"/>
                    <a:pt x="1451429" y="988774"/>
                  </a:cubicBezTo>
                  <a:cubicBezTo>
                    <a:pt x="1438010" y="968646"/>
                    <a:pt x="1420075" y="951612"/>
                    <a:pt x="1407886" y="930717"/>
                  </a:cubicBezTo>
                  <a:cubicBezTo>
                    <a:pt x="1386082" y="893338"/>
                    <a:pt x="1373833" y="850608"/>
                    <a:pt x="1349829" y="814602"/>
                  </a:cubicBezTo>
                  <a:lnTo>
                    <a:pt x="1291772" y="727517"/>
                  </a:lnTo>
                  <a:lnTo>
                    <a:pt x="1262743" y="683974"/>
                  </a:lnTo>
                  <a:cubicBezTo>
                    <a:pt x="1238904" y="588615"/>
                    <a:pt x="1263749" y="660336"/>
                    <a:pt x="1219200" y="582374"/>
                  </a:cubicBezTo>
                  <a:cubicBezTo>
                    <a:pt x="1208465" y="563588"/>
                    <a:pt x="1202174" y="542320"/>
                    <a:pt x="1190172" y="524317"/>
                  </a:cubicBezTo>
                  <a:cubicBezTo>
                    <a:pt x="1163335" y="484061"/>
                    <a:pt x="1127978" y="449688"/>
                    <a:pt x="1103086" y="408202"/>
                  </a:cubicBezTo>
                  <a:cubicBezTo>
                    <a:pt x="996379" y="230359"/>
                    <a:pt x="1116523" y="407125"/>
                    <a:pt x="1016000" y="306602"/>
                  </a:cubicBezTo>
                  <a:cubicBezTo>
                    <a:pt x="998895" y="289497"/>
                    <a:pt x="990356" y="264817"/>
                    <a:pt x="972457" y="248545"/>
                  </a:cubicBezTo>
                  <a:cubicBezTo>
                    <a:pt x="969212" y="245595"/>
                    <a:pt x="850872" y="154186"/>
                    <a:pt x="812800" y="132431"/>
                  </a:cubicBezTo>
                  <a:cubicBezTo>
                    <a:pt x="794014" y="121696"/>
                    <a:pt x="774832" y="111438"/>
                    <a:pt x="754743" y="103402"/>
                  </a:cubicBezTo>
                  <a:cubicBezTo>
                    <a:pt x="726333" y="92038"/>
                    <a:pt x="696686" y="84050"/>
                    <a:pt x="667657" y="74374"/>
                  </a:cubicBezTo>
                  <a:cubicBezTo>
                    <a:pt x="619158" y="58208"/>
                    <a:pt x="620744" y="57498"/>
                    <a:pt x="566057" y="45345"/>
                  </a:cubicBezTo>
                  <a:cubicBezTo>
                    <a:pt x="541975" y="39994"/>
                    <a:pt x="517419" y="36814"/>
                    <a:pt x="493486" y="30831"/>
                  </a:cubicBezTo>
                  <a:cubicBezTo>
                    <a:pt x="442761" y="18150"/>
                    <a:pt x="438789" y="3783"/>
                    <a:pt x="377372" y="1802"/>
                  </a:cubicBezTo>
                  <a:cubicBezTo>
                    <a:pt x="251647" y="-2254"/>
                    <a:pt x="125791" y="1802"/>
                    <a:pt x="0" y="1802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" name="淘宝网chenying0907出品 7"/>
            <p:cNvSpPr/>
            <p:nvPr/>
          </p:nvSpPr>
          <p:spPr>
            <a:xfrm>
              <a:off x="4775587" y="1365262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28" name="淘宝网chenying0907出品 27"/>
          <p:cNvGrpSpPr/>
          <p:nvPr/>
        </p:nvGrpSpPr>
        <p:grpSpPr>
          <a:xfrm rot="19957335" flipV="1">
            <a:off x="7307379" y="1522652"/>
            <a:ext cx="890869" cy="465919"/>
            <a:chOff x="7959931" y="1816100"/>
            <a:chExt cx="1250781" cy="498475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7959931" y="1981200"/>
              <a:ext cx="1100768" cy="333375"/>
            </a:xfrm>
            <a:custGeom>
              <a:avLst/>
              <a:gdLst>
                <a:gd name="connsiteX0" fmla="*/ 0 w 1428750"/>
                <a:gd name="connsiteY0" fmla="*/ 333375 h 333375"/>
                <a:gd name="connsiteX1" fmla="*/ 28575 w 1428750"/>
                <a:gd name="connsiteY1" fmla="*/ 285750 h 333375"/>
                <a:gd name="connsiteX2" fmla="*/ 66675 w 1428750"/>
                <a:gd name="connsiteY2" fmla="*/ 266700 h 333375"/>
                <a:gd name="connsiteX3" fmla="*/ 171450 w 1428750"/>
                <a:gd name="connsiteY3" fmla="*/ 219075 h 333375"/>
                <a:gd name="connsiteX4" fmla="*/ 266700 w 1428750"/>
                <a:gd name="connsiteY4" fmla="*/ 200025 h 333375"/>
                <a:gd name="connsiteX5" fmla="*/ 333375 w 1428750"/>
                <a:gd name="connsiteY5" fmla="*/ 180975 h 333375"/>
                <a:gd name="connsiteX6" fmla="*/ 390525 w 1428750"/>
                <a:gd name="connsiteY6" fmla="*/ 171450 h 333375"/>
                <a:gd name="connsiteX7" fmla="*/ 438150 w 1428750"/>
                <a:gd name="connsiteY7" fmla="*/ 161925 h 333375"/>
                <a:gd name="connsiteX8" fmla="*/ 714375 w 1428750"/>
                <a:gd name="connsiteY8" fmla="*/ 171450 h 333375"/>
                <a:gd name="connsiteX9" fmla="*/ 800100 w 1428750"/>
                <a:gd name="connsiteY9" fmla="*/ 180975 h 333375"/>
                <a:gd name="connsiteX10" fmla="*/ 952500 w 1428750"/>
                <a:gd name="connsiteY10" fmla="*/ 190500 h 333375"/>
                <a:gd name="connsiteX11" fmla="*/ 1009650 w 1428750"/>
                <a:gd name="connsiteY11" fmla="*/ 200025 h 333375"/>
                <a:gd name="connsiteX12" fmla="*/ 1057275 w 1428750"/>
                <a:gd name="connsiteY12" fmla="*/ 209550 h 333375"/>
                <a:gd name="connsiteX13" fmla="*/ 1219200 w 1428750"/>
                <a:gd name="connsiteY13" fmla="*/ 200025 h 333375"/>
                <a:gd name="connsiteX14" fmla="*/ 1285875 w 1428750"/>
                <a:gd name="connsiteY14" fmla="*/ 161925 h 333375"/>
                <a:gd name="connsiteX15" fmla="*/ 1323975 w 1428750"/>
                <a:gd name="connsiteY15" fmla="*/ 133350 h 333375"/>
                <a:gd name="connsiteX16" fmla="*/ 1371600 w 1428750"/>
                <a:gd name="connsiteY16" fmla="*/ 85725 h 333375"/>
                <a:gd name="connsiteX17" fmla="*/ 1419225 w 1428750"/>
                <a:gd name="connsiteY17" fmla="*/ 0 h 333375"/>
                <a:gd name="connsiteX18" fmla="*/ 1428750 w 1428750"/>
                <a:gd name="connsiteY18" fmla="*/ 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28750" h="333375">
                  <a:moveTo>
                    <a:pt x="0" y="333375"/>
                  </a:moveTo>
                  <a:cubicBezTo>
                    <a:pt x="9525" y="317500"/>
                    <a:pt x="15484" y="298841"/>
                    <a:pt x="28575" y="285750"/>
                  </a:cubicBezTo>
                  <a:cubicBezTo>
                    <a:pt x="38615" y="275710"/>
                    <a:pt x="54347" y="273745"/>
                    <a:pt x="66675" y="266700"/>
                  </a:cubicBezTo>
                  <a:cubicBezTo>
                    <a:pt x="122265" y="234934"/>
                    <a:pt x="74000" y="246144"/>
                    <a:pt x="171450" y="219075"/>
                  </a:cubicBezTo>
                  <a:cubicBezTo>
                    <a:pt x="202648" y="210409"/>
                    <a:pt x="235182" y="207441"/>
                    <a:pt x="266700" y="200025"/>
                  </a:cubicBezTo>
                  <a:cubicBezTo>
                    <a:pt x="289200" y="194731"/>
                    <a:pt x="310853" y="186172"/>
                    <a:pt x="333375" y="180975"/>
                  </a:cubicBezTo>
                  <a:cubicBezTo>
                    <a:pt x="352193" y="176632"/>
                    <a:pt x="371524" y="174905"/>
                    <a:pt x="390525" y="171450"/>
                  </a:cubicBezTo>
                  <a:cubicBezTo>
                    <a:pt x="406453" y="168554"/>
                    <a:pt x="422275" y="165100"/>
                    <a:pt x="438150" y="161925"/>
                  </a:cubicBezTo>
                  <a:lnTo>
                    <a:pt x="714375" y="171450"/>
                  </a:lnTo>
                  <a:cubicBezTo>
                    <a:pt x="743086" y="172961"/>
                    <a:pt x="771441" y="178682"/>
                    <a:pt x="800100" y="180975"/>
                  </a:cubicBezTo>
                  <a:cubicBezTo>
                    <a:pt x="850837" y="185034"/>
                    <a:pt x="901700" y="187325"/>
                    <a:pt x="952500" y="190500"/>
                  </a:cubicBezTo>
                  <a:lnTo>
                    <a:pt x="1009650" y="200025"/>
                  </a:lnTo>
                  <a:cubicBezTo>
                    <a:pt x="1025578" y="202921"/>
                    <a:pt x="1041086" y="209550"/>
                    <a:pt x="1057275" y="209550"/>
                  </a:cubicBezTo>
                  <a:cubicBezTo>
                    <a:pt x="1111343" y="209550"/>
                    <a:pt x="1165225" y="203200"/>
                    <a:pt x="1219200" y="200025"/>
                  </a:cubicBezTo>
                  <a:cubicBezTo>
                    <a:pt x="1256406" y="181422"/>
                    <a:pt x="1254461" y="184364"/>
                    <a:pt x="1285875" y="161925"/>
                  </a:cubicBezTo>
                  <a:cubicBezTo>
                    <a:pt x="1298793" y="152698"/>
                    <a:pt x="1312750" y="144575"/>
                    <a:pt x="1323975" y="133350"/>
                  </a:cubicBezTo>
                  <a:cubicBezTo>
                    <a:pt x="1387475" y="69850"/>
                    <a:pt x="1295400" y="136525"/>
                    <a:pt x="1371600" y="85725"/>
                  </a:cubicBezTo>
                  <a:cubicBezTo>
                    <a:pt x="1378790" y="64155"/>
                    <a:pt x="1397390" y="0"/>
                    <a:pt x="1419225" y="0"/>
                  </a:cubicBezTo>
                  <a:lnTo>
                    <a:pt x="1428750" y="0"/>
                  </a:ln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2" name="淘宝网chenying0907出品 11"/>
            <p:cNvSpPr/>
            <p:nvPr/>
          </p:nvSpPr>
          <p:spPr>
            <a:xfrm>
              <a:off x="9045612" y="1816100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3766330" y="3297741"/>
            <a:ext cx="1949091" cy="701687"/>
            <a:chOff x="4750187" y="3381375"/>
            <a:chExt cx="1949091" cy="701687"/>
          </a:xfrm>
        </p:grpSpPr>
        <p:sp>
          <p:nvSpPr>
            <p:cNvPr id="16" name="淘宝网chenying0907出品 15"/>
            <p:cNvSpPr/>
            <p:nvPr/>
          </p:nvSpPr>
          <p:spPr>
            <a:xfrm>
              <a:off x="4860471" y="3381375"/>
              <a:ext cx="1838807" cy="600075"/>
            </a:xfrm>
            <a:custGeom>
              <a:avLst/>
              <a:gdLst>
                <a:gd name="connsiteX0" fmla="*/ 2181261 w 2181261"/>
                <a:gd name="connsiteY0" fmla="*/ 0 h 600075"/>
                <a:gd name="connsiteX1" fmla="*/ 1971711 w 2181261"/>
                <a:gd name="connsiteY1" fmla="*/ 9525 h 600075"/>
                <a:gd name="connsiteX2" fmla="*/ 1924086 w 2181261"/>
                <a:gd name="connsiteY2" fmla="*/ 28575 h 600075"/>
                <a:gd name="connsiteX3" fmla="*/ 1895511 w 2181261"/>
                <a:gd name="connsiteY3" fmla="*/ 38100 h 600075"/>
                <a:gd name="connsiteX4" fmla="*/ 1857411 w 2181261"/>
                <a:gd name="connsiteY4" fmla="*/ 66675 h 600075"/>
                <a:gd name="connsiteX5" fmla="*/ 1666911 w 2181261"/>
                <a:gd name="connsiteY5" fmla="*/ 200025 h 600075"/>
                <a:gd name="connsiteX6" fmla="*/ 1628811 w 2181261"/>
                <a:gd name="connsiteY6" fmla="*/ 238125 h 600075"/>
                <a:gd name="connsiteX7" fmla="*/ 1543086 w 2181261"/>
                <a:gd name="connsiteY7" fmla="*/ 304800 h 600075"/>
                <a:gd name="connsiteX8" fmla="*/ 1504986 w 2181261"/>
                <a:gd name="connsiteY8" fmla="*/ 342900 h 600075"/>
                <a:gd name="connsiteX9" fmla="*/ 1343061 w 2181261"/>
                <a:gd name="connsiteY9" fmla="*/ 447675 h 600075"/>
                <a:gd name="connsiteX10" fmla="*/ 1295436 w 2181261"/>
                <a:gd name="connsiteY10" fmla="*/ 476250 h 600075"/>
                <a:gd name="connsiteX11" fmla="*/ 1219236 w 2181261"/>
                <a:gd name="connsiteY11" fmla="*/ 523875 h 600075"/>
                <a:gd name="connsiteX12" fmla="*/ 1181136 w 2181261"/>
                <a:gd name="connsiteY12" fmla="*/ 533400 h 600075"/>
                <a:gd name="connsiteX13" fmla="*/ 1152561 w 2181261"/>
                <a:gd name="connsiteY13" fmla="*/ 552450 h 600075"/>
                <a:gd name="connsiteX14" fmla="*/ 1076361 w 2181261"/>
                <a:gd name="connsiteY14" fmla="*/ 561975 h 600075"/>
                <a:gd name="connsiteX15" fmla="*/ 1028736 w 2181261"/>
                <a:gd name="connsiteY15" fmla="*/ 571500 h 600075"/>
                <a:gd name="connsiteX16" fmla="*/ 771561 w 2181261"/>
                <a:gd name="connsiteY16" fmla="*/ 561975 h 600075"/>
                <a:gd name="connsiteX17" fmla="*/ 666786 w 2181261"/>
                <a:gd name="connsiteY17" fmla="*/ 523875 h 600075"/>
                <a:gd name="connsiteX18" fmla="*/ 628686 w 2181261"/>
                <a:gd name="connsiteY18" fmla="*/ 495300 h 600075"/>
                <a:gd name="connsiteX19" fmla="*/ 571536 w 2181261"/>
                <a:gd name="connsiteY19" fmla="*/ 476250 h 600075"/>
                <a:gd name="connsiteX20" fmla="*/ 495336 w 2181261"/>
                <a:gd name="connsiteY20" fmla="*/ 438150 h 600075"/>
                <a:gd name="connsiteX21" fmla="*/ 457236 w 2181261"/>
                <a:gd name="connsiteY21" fmla="*/ 428625 h 600075"/>
                <a:gd name="connsiteX22" fmla="*/ 428661 w 2181261"/>
                <a:gd name="connsiteY22" fmla="*/ 419100 h 600075"/>
                <a:gd name="connsiteX23" fmla="*/ 342936 w 2181261"/>
                <a:gd name="connsiteY23" fmla="*/ 409575 h 600075"/>
                <a:gd name="connsiteX24" fmla="*/ 314361 w 2181261"/>
                <a:gd name="connsiteY24" fmla="*/ 400050 h 600075"/>
                <a:gd name="connsiteX25" fmla="*/ 190536 w 2181261"/>
                <a:gd name="connsiteY25" fmla="*/ 419100 h 600075"/>
                <a:gd name="connsiteX26" fmla="*/ 133386 w 2181261"/>
                <a:gd name="connsiteY26" fmla="*/ 466725 h 600075"/>
                <a:gd name="connsiteX27" fmla="*/ 104811 w 2181261"/>
                <a:gd name="connsiteY27" fmla="*/ 476250 h 600075"/>
                <a:gd name="connsiteX28" fmla="*/ 76236 w 2181261"/>
                <a:gd name="connsiteY28" fmla="*/ 504825 h 600075"/>
                <a:gd name="connsiteX29" fmla="*/ 47661 w 2181261"/>
                <a:gd name="connsiteY29" fmla="*/ 542925 h 600075"/>
                <a:gd name="connsiteX30" fmla="*/ 19086 w 2181261"/>
                <a:gd name="connsiteY30" fmla="*/ 561975 h 600075"/>
                <a:gd name="connsiteX31" fmla="*/ 36 w 2181261"/>
                <a:gd name="connsiteY31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81261" h="600075">
                  <a:moveTo>
                    <a:pt x="2181261" y="0"/>
                  </a:moveTo>
                  <a:cubicBezTo>
                    <a:pt x="2111411" y="3175"/>
                    <a:pt x="2041205" y="1803"/>
                    <a:pt x="1971711" y="9525"/>
                  </a:cubicBezTo>
                  <a:cubicBezTo>
                    <a:pt x="1954718" y="11413"/>
                    <a:pt x="1940095" y="22572"/>
                    <a:pt x="1924086" y="28575"/>
                  </a:cubicBezTo>
                  <a:cubicBezTo>
                    <a:pt x="1914685" y="32100"/>
                    <a:pt x="1905036" y="34925"/>
                    <a:pt x="1895511" y="38100"/>
                  </a:cubicBezTo>
                  <a:cubicBezTo>
                    <a:pt x="1882811" y="47625"/>
                    <a:pt x="1870765" y="58090"/>
                    <a:pt x="1857411" y="66675"/>
                  </a:cubicBezTo>
                  <a:cubicBezTo>
                    <a:pt x="1775000" y="119654"/>
                    <a:pt x="1738689" y="128247"/>
                    <a:pt x="1666911" y="200025"/>
                  </a:cubicBezTo>
                  <a:cubicBezTo>
                    <a:pt x="1654211" y="212725"/>
                    <a:pt x="1642522" y="226524"/>
                    <a:pt x="1628811" y="238125"/>
                  </a:cubicBezTo>
                  <a:cubicBezTo>
                    <a:pt x="1601176" y="261508"/>
                    <a:pt x="1568684" y="279202"/>
                    <a:pt x="1543086" y="304800"/>
                  </a:cubicBezTo>
                  <a:cubicBezTo>
                    <a:pt x="1530386" y="317500"/>
                    <a:pt x="1519354" y="332124"/>
                    <a:pt x="1504986" y="342900"/>
                  </a:cubicBezTo>
                  <a:cubicBezTo>
                    <a:pt x="1447340" y="386135"/>
                    <a:pt x="1400818" y="413021"/>
                    <a:pt x="1343061" y="447675"/>
                  </a:cubicBezTo>
                  <a:cubicBezTo>
                    <a:pt x="1327186" y="457200"/>
                    <a:pt x="1310247" y="465142"/>
                    <a:pt x="1295436" y="476250"/>
                  </a:cubicBezTo>
                  <a:cubicBezTo>
                    <a:pt x="1265467" y="498726"/>
                    <a:pt x="1254102" y="510800"/>
                    <a:pt x="1219236" y="523875"/>
                  </a:cubicBezTo>
                  <a:cubicBezTo>
                    <a:pt x="1206979" y="528472"/>
                    <a:pt x="1193836" y="530225"/>
                    <a:pt x="1181136" y="533400"/>
                  </a:cubicBezTo>
                  <a:cubicBezTo>
                    <a:pt x="1171611" y="539750"/>
                    <a:pt x="1163605" y="549438"/>
                    <a:pt x="1152561" y="552450"/>
                  </a:cubicBezTo>
                  <a:cubicBezTo>
                    <a:pt x="1127865" y="559185"/>
                    <a:pt x="1101661" y="558083"/>
                    <a:pt x="1076361" y="561975"/>
                  </a:cubicBezTo>
                  <a:cubicBezTo>
                    <a:pt x="1060360" y="564437"/>
                    <a:pt x="1044611" y="568325"/>
                    <a:pt x="1028736" y="571500"/>
                  </a:cubicBezTo>
                  <a:cubicBezTo>
                    <a:pt x="943011" y="568325"/>
                    <a:pt x="856992" y="569741"/>
                    <a:pt x="771561" y="561975"/>
                  </a:cubicBezTo>
                  <a:cubicBezTo>
                    <a:pt x="762527" y="561154"/>
                    <a:pt x="678275" y="530258"/>
                    <a:pt x="666786" y="523875"/>
                  </a:cubicBezTo>
                  <a:cubicBezTo>
                    <a:pt x="652909" y="516165"/>
                    <a:pt x="642885" y="502400"/>
                    <a:pt x="628686" y="495300"/>
                  </a:cubicBezTo>
                  <a:cubicBezTo>
                    <a:pt x="610725" y="486320"/>
                    <a:pt x="589993" y="484160"/>
                    <a:pt x="571536" y="476250"/>
                  </a:cubicBezTo>
                  <a:cubicBezTo>
                    <a:pt x="545434" y="465063"/>
                    <a:pt x="522886" y="445038"/>
                    <a:pt x="495336" y="438150"/>
                  </a:cubicBezTo>
                  <a:cubicBezTo>
                    <a:pt x="482636" y="434975"/>
                    <a:pt x="469823" y="432221"/>
                    <a:pt x="457236" y="428625"/>
                  </a:cubicBezTo>
                  <a:cubicBezTo>
                    <a:pt x="447582" y="425867"/>
                    <a:pt x="438565" y="420751"/>
                    <a:pt x="428661" y="419100"/>
                  </a:cubicBezTo>
                  <a:cubicBezTo>
                    <a:pt x="400301" y="414373"/>
                    <a:pt x="371511" y="412750"/>
                    <a:pt x="342936" y="409575"/>
                  </a:cubicBezTo>
                  <a:cubicBezTo>
                    <a:pt x="333411" y="406400"/>
                    <a:pt x="324401" y="400050"/>
                    <a:pt x="314361" y="400050"/>
                  </a:cubicBezTo>
                  <a:cubicBezTo>
                    <a:pt x="292507" y="400050"/>
                    <a:pt x="223144" y="402796"/>
                    <a:pt x="190536" y="419100"/>
                  </a:cubicBezTo>
                  <a:cubicBezTo>
                    <a:pt x="128210" y="450263"/>
                    <a:pt x="196583" y="424594"/>
                    <a:pt x="133386" y="466725"/>
                  </a:cubicBezTo>
                  <a:cubicBezTo>
                    <a:pt x="125032" y="472294"/>
                    <a:pt x="114336" y="473075"/>
                    <a:pt x="104811" y="476250"/>
                  </a:cubicBezTo>
                  <a:cubicBezTo>
                    <a:pt x="95286" y="485775"/>
                    <a:pt x="85002" y="494598"/>
                    <a:pt x="76236" y="504825"/>
                  </a:cubicBezTo>
                  <a:cubicBezTo>
                    <a:pt x="65905" y="516878"/>
                    <a:pt x="58886" y="531700"/>
                    <a:pt x="47661" y="542925"/>
                  </a:cubicBezTo>
                  <a:cubicBezTo>
                    <a:pt x="39566" y="551020"/>
                    <a:pt x="28611" y="555625"/>
                    <a:pt x="19086" y="561975"/>
                  </a:cubicBezTo>
                  <a:cubicBezTo>
                    <a:pt x="-1725" y="593192"/>
                    <a:pt x="36" y="579102"/>
                    <a:pt x="36" y="600075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17" name="淘宝网chenying0907出品 16"/>
            <p:cNvSpPr/>
            <p:nvPr/>
          </p:nvSpPr>
          <p:spPr>
            <a:xfrm>
              <a:off x="4750187" y="3917962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 rot="2031836">
            <a:off x="6896232" y="3437047"/>
            <a:ext cx="1623291" cy="370114"/>
            <a:chOff x="7752521" y="4572000"/>
            <a:chExt cx="1623291" cy="370114"/>
          </a:xfrm>
        </p:grpSpPr>
        <p:sp>
          <p:nvSpPr>
            <p:cNvPr id="20" name="淘宝网chenying0907出品 19"/>
            <p:cNvSpPr/>
            <p:nvPr/>
          </p:nvSpPr>
          <p:spPr>
            <a:xfrm>
              <a:off x="7752521" y="4572000"/>
              <a:ext cx="1458192" cy="370114"/>
            </a:xfrm>
            <a:custGeom>
              <a:avLst/>
              <a:gdLst>
                <a:gd name="connsiteX0" fmla="*/ 0 w 2126343"/>
                <a:gd name="connsiteY0" fmla="*/ 0 h 370114"/>
                <a:gd name="connsiteX1" fmla="*/ 87086 w 2126343"/>
                <a:gd name="connsiteY1" fmla="*/ 14514 h 370114"/>
                <a:gd name="connsiteX2" fmla="*/ 123372 w 2126343"/>
                <a:gd name="connsiteY2" fmla="*/ 36286 h 370114"/>
                <a:gd name="connsiteX3" fmla="*/ 210457 w 2126343"/>
                <a:gd name="connsiteY3" fmla="*/ 79829 h 370114"/>
                <a:gd name="connsiteX4" fmla="*/ 254000 w 2126343"/>
                <a:gd name="connsiteY4" fmla="*/ 101600 h 370114"/>
                <a:gd name="connsiteX5" fmla="*/ 297543 w 2126343"/>
                <a:gd name="connsiteY5" fmla="*/ 130629 h 370114"/>
                <a:gd name="connsiteX6" fmla="*/ 333829 w 2126343"/>
                <a:gd name="connsiteY6" fmla="*/ 152400 h 370114"/>
                <a:gd name="connsiteX7" fmla="*/ 370115 w 2126343"/>
                <a:gd name="connsiteY7" fmla="*/ 181429 h 370114"/>
                <a:gd name="connsiteX8" fmla="*/ 420915 w 2126343"/>
                <a:gd name="connsiteY8" fmla="*/ 203200 h 370114"/>
                <a:gd name="connsiteX9" fmla="*/ 464457 w 2126343"/>
                <a:gd name="connsiteY9" fmla="*/ 224971 h 370114"/>
                <a:gd name="connsiteX10" fmla="*/ 573315 w 2126343"/>
                <a:gd name="connsiteY10" fmla="*/ 261257 h 370114"/>
                <a:gd name="connsiteX11" fmla="*/ 660400 w 2126343"/>
                <a:gd name="connsiteY11" fmla="*/ 290286 h 370114"/>
                <a:gd name="connsiteX12" fmla="*/ 696686 w 2126343"/>
                <a:gd name="connsiteY12" fmla="*/ 304800 h 370114"/>
                <a:gd name="connsiteX13" fmla="*/ 798286 w 2126343"/>
                <a:gd name="connsiteY13" fmla="*/ 326571 h 370114"/>
                <a:gd name="connsiteX14" fmla="*/ 914400 w 2126343"/>
                <a:gd name="connsiteY14" fmla="*/ 355600 h 370114"/>
                <a:gd name="connsiteX15" fmla="*/ 1052286 w 2126343"/>
                <a:gd name="connsiteY15" fmla="*/ 370114 h 370114"/>
                <a:gd name="connsiteX16" fmla="*/ 1299029 w 2126343"/>
                <a:gd name="connsiteY16" fmla="*/ 362857 h 370114"/>
                <a:gd name="connsiteX17" fmla="*/ 1320800 w 2126343"/>
                <a:gd name="connsiteY17" fmla="*/ 355600 h 370114"/>
                <a:gd name="connsiteX18" fmla="*/ 1444172 w 2126343"/>
                <a:gd name="connsiteY18" fmla="*/ 333829 h 370114"/>
                <a:gd name="connsiteX19" fmla="*/ 1524000 w 2126343"/>
                <a:gd name="connsiteY19" fmla="*/ 319314 h 370114"/>
                <a:gd name="connsiteX20" fmla="*/ 1632857 w 2126343"/>
                <a:gd name="connsiteY20" fmla="*/ 297543 h 370114"/>
                <a:gd name="connsiteX21" fmla="*/ 1654629 w 2126343"/>
                <a:gd name="connsiteY21" fmla="*/ 283029 h 370114"/>
                <a:gd name="connsiteX22" fmla="*/ 1690915 w 2126343"/>
                <a:gd name="connsiteY22" fmla="*/ 275771 h 370114"/>
                <a:gd name="connsiteX23" fmla="*/ 1719943 w 2126343"/>
                <a:gd name="connsiteY23" fmla="*/ 268514 h 370114"/>
                <a:gd name="connsiteX24" fmla="*/ 1741715 w 2126343"/>
                <a:gd name="connsiteY24" fmla="*/ 261257 h 370114"/>
                <a:gd name="connsiteX25" fmla="*/ 1807029 w 2126343"/>
                <a:gd name="connsiteY25" fmla="*/ 246743 h 370114"/>
                <a:gd name="connsiteX26" fmla="*/ 1843315 w 2126343"/>
                <a:gd name="connsiteY26" fmla="*/ 232229 h 370114"/>
                <a:gd name="connsiteX27" fmla="*/ 1872343 w 2126343"/>
                <a:gd name="connsiteY27" fmla="*/ 224971 h 370114"/>
                <a:gd name="connsiteX28" fmla="*/ 1915886 w 2126343"/>
                <a:gd name="connsiteY28" fmla="*/ 210457 h 370114"/>
                <a:gd name="connsiteX29" fmla="*/ 1937657 w 2126343"/>
                <a:gd name="connsiteY29" fmla="*/ 203200 h 370114"/>
                <a:gd name="connsiteX30" fmla="*/ 1959429 w 2126343"/>
                <a:gd name="connsiteY30" fmla="*/ 195943 h 370114"/>
                <a:gd name="connsiteX31" fmla="*/ 2010229 w 2126343"/>
                <a:gd name="connsiteY31" fmla="*/ 166914 h 370114"/>
                <a:gd name="connsiteX32" fmla="*/ 2053772 w 2126343"/>
                <a:gd name="connsiteY32" fmla="*/ 145143 h 370114"/>
                <a:gd name="connsiteX33" fmla="*/ 2075543 w 2126343"/>
                <a:gd name="connsiteY33" fmla="*/ 130629 h 370114"/>
                <a:gd name="connsiteX34" fmla="*/ 2090057 w 2126343"/>
                <a:gd name="connsiteY34" fmla="*/ 116114 h 370114"/>
                <a:gd name="connsiteX35" fmla="*/ 2126343 w 2126343"/>
                <a:gd name="connsiteY35" fmla="*/ 94343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26343" h="370114">
                  <a:moveTo>
                    <a:pt x="0" y="0"/>
                  </a:moveTo>
                  <a:cubicBezTo>
                    <a:pt x="10881" y="1360"/>
                    <a:pt x="68324" y="6175"/>
                    <a:pt x="87086" y="14514"/>
                  </a:cubicBezTo>
                  <a:cubicBezTo>
                    <a:pt x="99976" y="20243"/>
                    <a:pt x="110906" y="29686"/>
                    <a:pt x="123372" y="36286"/>
                  </a:cubicBezTo>
                  <a:cubicBezTo>
                    <a:pt x="152055" y="51471"/>
                    <a:pt x="181429" y="65315"/>
                    <a:pt x="210457" y="79829"/>
                  </a:cubicBezTo>
                  <a:cubicBezTo>
                    <a:pt x="224971" y="87086"/>
                    <a:pt x="240498" y="92599"/>
                    <a:pt x="254000" y="101600"/>
                  </a:cubicBezTo>
                  <a:cubicBezTo>
                    <a:pt x="268514" y="111276"/>
                    <a:pt x="282826" y="121264"/>
                    <a:pt x="297543" y="130629"/>
                  </a:cubicBezTo>
                  <a:cubicBezTo>
                    <a:pt x="309443" y="138202"/>
                    <a:pt x="322273" y="144311"/>
                    <a:pt x="333829" y="152400"/>
                  </a:cubicBezTo>
                  <a:cubicBezTo>
                    <a:pt x="346519" y="161283"/>
                    <a:pt x="357227" y="172837"/>
                    <a:pt x="370115" y="181429"/>
                  </a:cubicBezTo>
                  <a:cubicBezTo>
                    <a:pt x="388051" y="193386"/>
                    <a:pt x="401562" y="196749"/>
                    <a:pt x="420915" y="203200"/>
                  </a:cubicBezTo>
                  <a:cubicBezTo>
                    <a:pt x="455280" y="226110"/>
                    <a:pt x="428949" y="211314"/>
                    <a:pt x="464457" y="224971"/>
                  </a:cubicBezTo>
                  <a:cubicBezTo>
                    <a:pt x="555484" y="259981"/>
                    <a:pt x="508166" y="248228"/>
                    <a:pt x="573315" y="261257"/>
                  </a:cubicBezTo>
                  <a:cubicBezTo>
                    <a:pt x="660660" y="304931"/>
                    <a:pt x="573065" y="266468"/>
                    <a:pt x="660400" y="290286"/>
                  </a:cubicBezTo>
                  <a:cubicBezTo>
                    <a:pt x="672968" y="293714"/>
                    <a:pt x="684235" y="300969"/>
                    <a:pt x="696686" y="304800"/>
                  </a:cubicBezTo>
                  <a:cubicBezTo>
                    <a:pt x="781726" y="330966"/>
                    <a:pt x="725693" y="310072"/>
                    <a:pt x="798286" y="326571"/>
                  </a:cubicBezTo>
                  <a:cubicBezTo>
                    <a:pt x="837190" y="335413"/>
                    <a:pt x="874905" y="349958"/>
                    <a:pt x="914400" y="355600"/>
                  </a:cubicBezTo>
                  <a:cubicBezTo>
                    <a:pt x="994037" y="366976"/>
                    <a:pt x="948154" y="361437"/>
                    <a:pt x="1052286" y="370114"/>
                  </a:cubicBezTo>
                  <a:cubicBezTo>
                    <a:pt x="1134534" y="367695"/>
                    <a:pt x="1216866" y="367298"/>
                    <a:pt x="1299029" y="362857"/>
                  </a:cubicBezTo>
                  <a:cubicBezTo>
                    <a:pt x="1306667" y="362444"/>
                    <a:pt x="1313299" y="357100"/>
                    <a:pt x="1320800" y="355600"/>
                  </a:cubicBezTo>
                  <a:cubicBezTo>
                    <a:pt x="1361748" y="347410"/>
                    <a:pt x="1403063" y="341170"/>
                    <a:pt x="1444172" y="333829"/>
                  </a:cubicBezTo>
                  <a:cubicBezTo>
                    <a:pt x="1470796" y="329075"/>
                    <a:pt x="1497598" y="325181"/>
                    <a:pt x="1524000" y="319314"/>
                  </a:cubicBezTo>
                  <a:cubicBezTo>
                    <a:pt x="1603679" y="301608"/>
                    <a:pt x="1567316" y="308467"/>
                    <a:pt x="1632857" y="297543"/>
                  </a:cubicBezTo>
                  <a:cubicBezTo>
                    <a:pt x="1640114" y="292705"/>
                    <a:pt x="1646462" y="286092"/>
                    <a:pt x="1654629" y="283029"/>
                  </a:cubicBezTo>
                  <a:cubicBezTo>
                    <a:pt x="1666179" y="278698"/>
                    <a:pt x="1678874" y="278447"/>
                    <a:pt x="1690915" y="275771"/>
                  </a:cubicBezTo>
                  <a:cubicBezTo>
                    <a:pt x="1700651" y="273607"/>
                    <a:pt x="1710353" y="271254"/>
                    <a:pt x="1719943" y="268514"/>
                  </a:cubicBezTo>
                  <a:cubicBezTo>
                    <a:pt x="1727299" y="266412"/>
                    <a:pt x="1734294" y="263112"/>
                    <a:pt x="1741715" y="261257"/>
                  </a:cubicBezTo>
                  <a:cubicBezTo>
                    <a:pt x="1764720" y="255506"/>
                    <a:pt x="1784681" y="254192"/>
                    <a:pt x="1807029" y="246743"/>
                  </a:cubicBezTo>
                  <a:cubicBezTo>
                    <a:pt x="1819388" y="242624"/>
                    <a:pt x="1830957" y="236349"/>
                    <a:pt x="1843315" y="232229"/>
                  </a:cubicBezTo>
                  <a:cubicBezTo>
                    <a:pt x="1852777" y="229075"/>
                    <a:pt x="1862790" y="227837"/>
                    <a:pt x="1872343" y="224971"/>
                  </a:cubicBezTo>
                  <a:cubicBezTo>
                    <a:pt x="1886997" y="220575"/>
                    <a:pt x="1901372" y="215295"/>
                    <a:pt x="1915886" y="210457"/>
                  </a:cubicBezTo>
                  <a:lnTo>
                    <a:pt x="1937657" y="203200"/>
                  </a:lnTo>
                  <a:lnTo>
                    <a:pt x="1959429" y="195943"/>
                  </a:lnTo>
                  <a:cubicBezTo>
                    <a:pt x="2012470" y="160582"/>
                    <a:pt x="1945777" y="203744"/>
                    <a:pt x="2010229" y="166914"/>
                  </a:cubicBezTo>
                  <a:cubicBezTo>
                    <a:pt x="2049617" y="144406"/>
                    <a:pt x="2013856" y="158448"/>
                    <a:pt x="2053772" y="145143"/>
                  </a:cubicBezTo>
                  <a:cubicBezTo>
                    <a:pt x="2061029" y="140305"/>
                    <a:pt x="2068732" y="136078"/>
                    <a:pt x="2075543" y="130629"/>
                  </a:cubicBezTo>
                  <a:cubicBezTo>
                    <a:pt x="2080886" y="126355"/>
                    <a:pt x="2084190" y="119634"/>
                    <a:pt x="2090057" y="116114"/>
                  </a:cubicBezTo>
                  <a:cubicBezTo>
                    <a:pt x="2137164" y="87849"/>
                    <a:pt x="2089566" y="131120"/>
                    <a:pt x="2126343" y="94343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21" name="淘宝网chenying0907出品 20"/>
            <p:cNvSpPr/>
            <p:nvPr/>
          </p:nvSpPr>
          <p:spPr>
            <a:xfrm>
              <a:off x="9210712" y="4587234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037" y="8812"/>
            <a:ext cx="2645855" cy="6014720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11615350" y="6345724"/>
            <a:ext cx="399473" cy="43151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3" name="淘宝网chenying0907出品 2"/>
          <p:cNvSpPr/>
          <p:nvPr/>
        </p:nvSpPr>
        <p:spPr>
          <a:xfrm>
            <a:off x="4077975" y="5174593"/>
            <a:ext cx="4699210" cy="1589658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94A7C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2: TÌNH CẢM, CẢM XÚC CỦA NHÂN VẬT “TÔI”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4541" y="805002"/>
            <a:ext cx="3525030" cy="163121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1</a:t>
            </a:r>
          </a:p>
          <a:p>
            <a:pPr lvl="0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ngổn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ngang”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“tôi” khi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53617" y="989864"/>
            <a:ext cx="3559602" cy="132343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2</a:t>
            </a:r>
          </a:p>
          <a:p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“tôi” luôn mong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03667" y="3439323"/>
            <a:ext cx="3209551" cy="132343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nhận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em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về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tình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xúc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tác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giả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hiện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văn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bản</a:t>
            </a:r>
            <a:r>
              <a:rPr kumimoji="0" lang="en-US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206" y="2744736"/>
            <a:ext cx="3492225" cy="317009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3</a:t>
            </a:r>
          </a:p>
          <a:p>
            <a:pPr algn="ctr"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đi xa,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siêu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câu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tôi?”, em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3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9634" y="326571"/>
            <a:ext cx="5394960" cy="63485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57257" y="326571"/>
            <a:ext cx="5394960" cy="634854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136" y="326571"/>
            <a:ext cx="5185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chướng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xấp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xãi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húm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cồn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Oval 6"/>
          <p:cNvSpPr/>
          <p:nvPr/>
        </p:nvSpPr>
        <p:spPr>
          <a:xfrm>
            <a:off x="444136" y="3500845"/>
            <a:ext cx="1375955" cy="1188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314300" y="3500845"/>
            <a:ext cx="1375955" cy="1188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54136" y="3438874"/>
            <a:ext cx="1375955" cy="1188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136" y="4816851"/>
            <a:ext cx="5079274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lnSpc>
                <a:spcPct val="127000"/>
              </a:lnSpc>
              <a:spcAft>
                <a:spcPts val="0"/>
              </a:spcAft>
              <a:tabLst>
                <a:tab pos="43942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chướng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ngóng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chờ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chướng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" descr="Tổng hợp Tay Cầm Bút Vẽ giá rẻ, bán chạy tháng 8/2022 - Bee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" y="4816851"/>
            <a:ext cx="548752" cy="5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89912" y="326571"/>
            <a:ext cx="5458099" cy="6559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54000" algn="just">
              <a:lnSpc>
                <a:spcPct val="127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pPr marL="342900" indent="-342900" algn="just">
              <a:lnSpc>
                <a:spcPct val="127000"/>
              </a:lnSpc>
              <a:spcAft>
                <a:spcPts val="0"/>
              </a:spcAft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54000" algn="just">
              <a:lnSpc>
                <a:spcPct val="127000"/>
              </a:lnSpc>
              <a:spcAft>
                <a:spcPts val="0"/>
              </a:spcAft>
              <a:tabLst>
                <a:tab pos="43942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khàng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82789" y="182880"/>
            <a:ext cx="39188" cy="62898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2" descr="Tổng hợp Tay Cầm Bút Vẽ giá rẻ, bán chạy tháng 8/2022 - BeeCo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99" y="4033234"/>
            <a:ext cx="548752" cy="5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1265646" y="863358"/>
          <a:ext cx="9890034" cy="513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81006" y="339635"/>
            <a:ext cx="370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>
            <a:extLst>
              <a:ext uri="{FF2B5EF4-FFF2-40B4-BE49-F238E27FC236}">
                <a16:creationId xmlns:a16="http://schemas.microsoft.com/office/drawing/2014/main" id="{847391FC-F7F6-684D-AE65-E78E3BAF0908}"/>
              </a:ext>
            </a:extLst>
          </p:cNvPr>
          <p:cNvSpPr/>
          <p:nvPr/>
        </p:nvSpPr>
        <p:spPr>
          <a:xfrm rot="21343768" flipH="1">
            <a:off x="1510374" y="615762"/>
            <a:ext cx="6390607" cy="3425536"/>
          </a:xfrm>
          <a:prstGeom prst="cloudCallout">
            <a:avLst>
              <a:gd name="adj1" fmla="val -50076"/>
              <a:gd name="adj2" fmla="val 59839"/>
            </a:avLst>
          </a:prstGeom>
          <a:ln>
            <a:solidFill>
              <a:srgbClr val="FF9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văn bản trên em thể hiện tình yêu của mình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 quê hương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22858PICdbgea5Gz679dY_PIC2018.png">
            <a:extLst>
              <a:ext uri="{FF2B5EF4-FFF2-40B4-BE49-F238E27FC236}">
                <a16:creationId xmlns:a16="http://schemas.microsoft.com/office/drawing/2014/main" id="{7BB2446C-3353-8947-B540-E627A1F59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6174" y="2604508"/>
            <a:ext cx="4253492" cy="4253492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4A6E9DD5-23FE-ED49-977D-66A5D74712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4"/>
          <a:stretch/>
        </p:blipFill>
        <p:spPr>
          <a:xfrm>
            <a:off x="1391703" y="4848447"/>
            <a:ext cx="3724125" cy="20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4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67" y="-1972339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0" y="1665555"/>
            <a:ext cx="4793499" cy="38554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19752" y="2516064"/>
            <a:ext cx="4963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BÀI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KHÚC NHẠC TÂM HỒN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0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淘宝网chenying0907出品 26"/>
          <p:cNvSpPr/>
          <p:nvPr/>
        </p:nvSpPr>
        <p:spPr>
          <a:xfrm>
            <a:off x="12904" y="2386032"/>
            <a:ext cx="12191999" cy="4497211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5" name="图片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3787" y="4161186"/>
            <a:ext cx="2420234" cy="256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3557" y="884760"/>
            <a:ext cx="380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HỎI ĐIỀN KHUYẾT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733" y="1506932"/>
            <a:ext cx="10631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731" y="2994966"/>
            <a:ext cx="99649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……….. 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(………..)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(…………),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( …………….),….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82725" y="1862812"/>
            <a:ext cx="1215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7046" y="2284929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0744" y="3379687"/>
            <a:ext cx="146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62393" y="3386013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liền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5203" y="3807531"/>
            <a:ext cx="1447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cách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3190" y="4235425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hỗn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6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54767B-66C2-4BD5-9A17-FA6C68861D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淘宝网chenying0907出品 26"/>
          <p:cNvSpPr/>
          <p:nvPr/>
        </p:nvSpPr>
        <p:spPr>
          <a:xfrm>
            <a:off x="12906" y="2352843"/>
            <a:ext cx="12191999" cy="4497211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5" name="图片 2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3787" y="4161186"/>
            <a:ext cx="2420234" cy="2560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9669" y="1319349"/>
            <a:ext cx="380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 HỎI ĐIỀN KHUYẾT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1733" y="2386032"/>
            <a:ext cx="99649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…….;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………….,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………………………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gũi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………………….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……………………...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42640" y="2352843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2/2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1731" y="2747945"/>
            <a:ext cx="195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2/3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3/2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39330" y="2774071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hoạt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7568" y="3186282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4538" y="3976178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4921" y="4454526"/>
            <a:ext cx="2517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gũi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0" y="2362122"/>
            <a:ext cx="7830820" cy="236250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79" y="1942316"/>
            <a:ext cx="8595995" cy="31183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7534" y="1195498"/>
            <a:ext cx="4048125" cy="5320153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772409" y="2605049"/>
            <a:ext cx="8084185" cy="18766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tránh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từ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dùng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………………………….,…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đối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tượng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hoặc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tránh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…………………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muốn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nói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khỏi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gây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………………………….. hay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………………....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6087" y="2978288"/>
            <a:ext cx="41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tính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6066" y="3407934"/>
            <a:ext cx="284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trình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trực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tiếp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6123" y="3855574"/>
            <a:ext cx="4087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đau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buồn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ghê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2312" y="3855574"/>
            <a:ext cx="2494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phép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lịch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6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4526" y="0"/>
            <a:ext cx="279327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xưa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thích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cứ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gợi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mãi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trong con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hương thơm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chín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nức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bé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tròn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tròn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Khi cây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trước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ngõ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lấp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ló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trái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hoe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đủ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nhắc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cho con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nhớ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mùa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hạ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gần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về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Cầm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cầm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mùa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trên tay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cắn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miếng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ngọt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lịm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vị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đầu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lưỡi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thơm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hoài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ô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tình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hay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hữu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mang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tim?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Riêng con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thì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con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nghĩ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đấy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–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lòng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ngọt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mềm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Tóc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rồi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tóc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búi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một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đời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chắt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chiu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non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rồi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chín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lủng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lẳng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cành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treo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7800" y="-39189"/>
            <a:ext cx="284770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Nghe hương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bay theo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từng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bước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chân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thơm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lựng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vào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lời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kể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những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câu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chuyện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đời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xưa.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Ngỡ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hạt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mưa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đầu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mùa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là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hột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trong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suốt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nhìn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vỏ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gọt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con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gọi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cánh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hoàng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lan...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Ngỡ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như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mùa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nằm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trong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tay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Trọn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một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đời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thơ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bé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ướp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lẫn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với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hương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Nhưng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rồi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có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một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ngày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trái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già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rụng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cuống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...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Tháng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hạ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không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đến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sớm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cho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tháng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hạ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không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đến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muộn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đủ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nhắc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con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mùa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sang.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Ngào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ngạt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khắp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không gian 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hương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xưa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thích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526" y="986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tập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2: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Đọc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thực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cầu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VỀ MÙA XOÀI MẸ THÍCH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t>                                                                                    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Thanh</a:t>
            </a: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Nguyên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26" y="1533465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18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7465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565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7465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000" b="0" i="0" u="none" strike="noStrike" kern="1200" cap="none" spc="-2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0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-2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cuống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37465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kumimoji="0" lang="vi-V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e)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– 8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xoài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87291" y="98699"/>
            <a:ext cx="52252" cy="6615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5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320" y="4742"/>
            <a:ext cx="46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692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95426" y="424542"/>
            <a:ext cx="5001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3319" y="886207"/>
            <a:ext cx="6721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18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28529" y="1306007"/>
            <a:ext cx="102891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chân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(con –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 ý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,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–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sang).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5913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3/2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hoặc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2/3.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438" y="2441968"/>
            <a:ext cx="12090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7465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9565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400" b="0" i="0" u="none" strike="noStrike" kern="1200" cap="none" spc="-2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" y="3642297"/>
            <a:ext cx="120815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8500" algn="l"/>
                <a:tab pos="37249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nhìn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1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con: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8500" algn="l"/>
                <a:tab pos="372491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hương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ngọt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lịm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suốt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mưa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mùa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vỏ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–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cánh</a:t>
            </a:r>
            <a:r>
              <a:rPr kumimoji="0" lang="en-US" sz="24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ngọt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8500" algn="l"/>
                <a:tab pos="372491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8500" algn="l"/>
                <a:tab pos="372491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Tất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ấy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qua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hoài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niệm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ngọt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ngào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-2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con.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ngọt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hơn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đứa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8500" algn="l"/>
                <a:tab pos="372491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06" y="46511"/>
            <a:ext cx="963603" cy="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2" y="-2050716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pic>
        <p:nvPicPr>
          <p:cNvPr id="1026" name="Picture 2" descr="ĐUỔI HÌNH BẮT CHỮ ( MỚI ) PHẦN 1 - Dạ Thủɥ Trầɳ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44" l="1304" r="99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92" y="1690348"/>
            <a:ext cx="6188147" cy="34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25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8381" y="359790"/>
            <a:ext cx="10524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37465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400" b="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-2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cuống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xoài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muộn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0" marR="374650" lvl="6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735" algn="l"/>
              </a:tabLst>
              <a:defRPr/>
            </a:pP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vi-V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kumimoji="0" lang="vi-VN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sang.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9714" y="3544614"/>
            <a:ext cx="990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trái</a:t>
            </a:r>
            <a:r>
              <a:rPr kumimoji="0" lang="en-US" sz="2400" b="0" i="1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0" i="1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già</a:t>
            </a:r>
            <a:r>
              <a:rPr kumimoji="0" lang="en-US" sz="2400" b="0" i="1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rụng</a:t>
            </a:r>
            <a:r>
              <a:rPr kumimoji="0" lang="en-US" sz="2400" b="0" i="1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ẩn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gợi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liên</a:t>
            </a:r>
            <a:r>
              <a:rPr kumimoji="0" lang="en-US" sz="2400" b="0" i="0" u="none" strike="noStrike" kern="1200" cap="none" spc="-4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tưởng</a:t>
            </a:r>
            <a:r>
              <a:rPr kumimoji="0" lang="en-US" sz="2400" b="0" i="0" u="none" strike="noStrike" kern="1200" cap="none" spc="-5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trái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xoài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ấy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gắn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liền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-3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ức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ngọt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ngào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-2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2400" b="0" i="0" u="none" strike="noStrike" kern="1200" cap="none" spc="-29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rõ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hụt</a:t>
            </a:r>
            <a:r>
              <a:rPr kumimoji="0" lang="en-US" sz="2400" b="0" i="0" u="none" strike="noStrike" kern="1200" cap="none" spc="-285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0202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690" y="189858"/>
            <a:ext cx="963603" cy="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47" y="475289"/>
            <a:ext cx="10968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e)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 –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703" y="1306286"/>
            <a:ext cx="105025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dung: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dịu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lam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chiu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mang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tim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Đấy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lòng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ngọt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”</a:t>
            </a: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Nghe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hương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xoài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bay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theo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Từng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bước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chân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mẹ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lựng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kể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365760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chuyện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xưa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156754"/>
            <a:ext cx="963603" cy="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371" y="652862"/>
            <a:ext cx="62788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Suốt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dãi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nắng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hoe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tóc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bồng</a:t>
            </a:r>
            <a:r>
              <a:rPr kumimoji="0" lang="vi-VN" sz="1800" b="0" i="1" u="none" strike="noStrike" kern="1200" cap="none" spc="0" normalizeH="0" baseline="3000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Đêm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lửa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hồng</a:t>
            </a:r>
            <a:r>
              <a:rPr kumimoji="0" lang="vi-VN" sz="1800" b="0" i="1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Áp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lưng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nghe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gió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thổi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Thia</a:t>
            </a:r>
            <a:r>
              <a:rPr kumimoji="0" lang="vi-VN" sz="1800" b="0" i="1" u="none" strike="noStrike" kern="1200" cap="none" spc="4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lia</a:t>
            </a:r>
            <a:r>
              <a:rPr kumimoji="0" lang="vi-VN" sz="1800" b="0" i="1" u="none" strike="noStrike" kern="1200" cap="none" spc="0" normalizeH="0" baseline="3000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vi-VN" sz="1800" b="0" i="1" u="none" strike="noStrike" kern="1200" cap="none" spc="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vi-VN" sz="1800" b="0" i="1" u="none" strike="noStrike" kern="1200" cap="none" spc="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xa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Nằm</a:t>
            </a:r>
            <a:r>
              <a:rPr kumimoji="0" lang="vi-VN" sz="1800" b="0" i="1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ngâm</a:t>
            </a:r>
            <a:r>
              <a:rPr kumimoji="0" lang="vi-VN" sz="1800" b="0" i="1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chân</a:t>
            </a:r>
            <a:r>
              <a:rPr kumimoji="0" lang="vi-VN" sz="1800" b="0" i="1" u="none" strike="noStrike" kern="1200" cap="none" spc="-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mỏi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vi-VN" sz="1800" b="0" i="1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sông</a:t>
            </a:r>
            <a:r>
              <a:rPr kumimoji="0" lang="vi-VN" sz="1800" b="0" i="1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Ngân</a:t>
            </a:r>
            <a:r>
              <a:rPr kumimoji="0" lang="vi-VN" sz="1800" b="0" i="1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hạt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bắp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nướng</a:t>
            </a:r>
            <a:r>
              <a:rPr kumimoji="0" lang="vi-VN" sz="1800" b="0" i="1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căng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giọt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sương</a:t>
            </a:r>
            <a:r>
              <a:rPr kumimoji="0" lang="vi-VN" sz="1800" b="0" i="1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vi-VN" sz="1800" b="0" i="1" u="none" strike="noStrike" kern="1200" cap="none" spc="3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hòn</a:t>
            </a:r>
            <a:r>
              <a:rPr kumimoji="0" lang="vi-VN" sz="1800" b="0" i="1" u="none" strike="noStrike" kern="1200" cap="none" spc="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than</a:t>
            </a:r>
            <a:r>
              <a:rPr kumimoji="0" lang="vi-VN" sz="1800" b="0" i="1" u="none" strike="noStrike" kern="1200" cap="none" spc="3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nổ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Bung</a:t>
            </a:r>
            <a:r>
              <a:rPr kumimoji="0" lang="vi-VN" sz="1800" b="0" i="1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vì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sao</a:t>
            </a:r>
            <a:r>
              <a:rPr kumimoji="0" lang="vi-VN" sz="1800" b="0" i="1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băng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Ai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vùi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khoai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</a:t>
            </a:r>
            <a:r>
              <a:rPr kumimoji="0" lang="vi-VN" sz="1800" b="0" i="1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Thơm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tàn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canh</a:t>
            </a:r>
            <a:r>
              <a:rPr kumimoji="0" lang="vi-VN" sz="1800" b="0" i="1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Tù</a:t>
            </a:r>
            <a:r>
              <a:rPr kumimoji="0" lang="vi-VN" sz="1800" b="0" i="1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vi-VN" sz="1800" b="0" i="1" u="none" strike="noStrike" kern="1200" cap="none" spc="0" normalizeH="0" baseline="3000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vi-VN" sz="1800" b="0" i="1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vi-VN" sz="1800" b="0" i="1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bình</a:t>
            </a: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minh</a:t>
            </a:r>
            <a:r>
              <a:rPr kumimoji="0" lang="vi-VN" sz="1800" b="0" i="1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72707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Dê…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112966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1189990" marR="112966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4988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bứt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cọng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nắng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Kéo</a:t>
            </a: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mặt</a:t>
            </a: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(In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Thiếu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niên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tiền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số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168/ 2015)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65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tập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3: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Đọc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bài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thơ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sau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và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thực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hiện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yêu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18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cầu</a:t>
            </a: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        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Mục</a:t>
            </a:r>
            <a:r>
              <a:rPr kumimoji="0" lang="vi-VN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vi-VN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ngủ</a:t>
            </a:r>
            <a:r>
              <a:rPr kumimoji="0" lang="vi-VN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vi-VN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cát</a:t>
            </a:r>
            <a:r>
              <a:rPr kumimoji="0" lang="vi-VN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trắng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44044" y="98699"/>
            <a:ext cx="52252" cy="6615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57107" y="174850"/>
            <a:ext cx="60437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890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-28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Dựa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89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0391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1800" b="0" i="0" u="none" strike="noStrike" kern="1200" cap="none" spc="-1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1800" b="0" i="0" u="none" strike="noStrike" kern="1200" cap="none" spc="-29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họ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89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9629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gieo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89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d)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Xác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định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pháp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từ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sử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những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dòng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thơ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dưới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đây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phân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dụng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chúng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2527300" marR="90170" lvl="0" indent="-161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hạt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bắp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nướng</a:t>
            </a:r>
            <a:r>
              <a:rPr kumimoji="0" lang="en-US" sz="1800" b="0" i="1" u="none" strike="noStrike" kern="1200" cap="none" spc="-28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527300" marR="90170" lvl="0" indent="-161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căng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giọt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sương</a:t>
            </a:r>
            <a:r>
              <a:rPr kumimoji="0" lang="en-US" sz="1800" b="0" i="1" u="none" strike="noStrike" kern="1200" cap="none" spc="-28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527300" marR="90170" lvl="0" indent="-161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1800" b="0" i="1" u="none" strike="noStrike" kern="1200" cap="none" spc="3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hòn</a:t>
            </a:r>
            <a:r>
              <a:rPr kumimoji="0" lang="en-US" sz="1800" b="0" i="1" u="none" strike="noStrike" kern="1200" cap="none" spc="3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</a:t>
            </a:r>
            <a:r>
              <a:rPr kumimoji="0" lang="en-US" sz="1800" b="0" i="1" u="none" strike="noStrike" kern="1200" cap="none" spc="3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nổ</a:t>
            </a:r>
            <a:r>
              <a:rPr kumimoji="0" lang="en-US" sz="1800" b="0" i="1" u="none" strike="noStrike" kern="1200" cap="none" spc="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527300" marR="90170" lvl="0" indent="-161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Bung</a:t>
            </a: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1800" b="0" i="1" u="none" strike="noStrike" kern="1200" cap="none" spc="-5" normalizeH="0" baseline="0" noProof="0" dirty="0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C20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băng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890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9629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e) Qua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muốn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gửi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điệp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  <a:p>
            <a:pPr marL="0" marR="8890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9629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khoảng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6-8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862"/>
            <a:ext cx="963603" cy="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51" y="839791"/>
            <a:ext cx="10197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890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-2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Dựa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9" y="0"/>
            <a:ext cx="963603" cy="8397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051" y="1791623"/>
            <a:ext cx="11834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minh.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lửa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,...;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minh: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tù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thức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bình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minh,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kéo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mặt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051" y="3199701"/>
            <a:ext cx="111252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89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0391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400" b="0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-29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65" y="4238448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hoe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tóc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đêm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lửa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nằm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gió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thổi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,...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niềm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,...),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3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40284"/>
            <a:ext cx="11652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ngủ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2/2.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Riêng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0" marR="89535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Dê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…/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0" marR="89535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Cừu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…/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0" marR="89535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bứt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cọng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0" marR="89535" lvl="8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Kéo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/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ông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mặt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trời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1" y="37895"/>
            <a:ext cx="6581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8890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962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Xác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nhịp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171" y="4919008"/>
            <a:ext cx="11826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so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bắp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nướng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căng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giọt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nổ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bung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xoè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sáng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khoáng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giữa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14312"/>
            <a:ext cx="118436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890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d)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Xác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biện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pháp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sử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đây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  <a:p>
            <a:pPr marL="5270500" marR="90170" lvl="6" indent="-161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hạt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bắp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nướng</a:t>
            </a:r>
            <a:r>
              <a:rPr kumimoji="0" lang="en-US" sz="2400" b="0" i="1" u="none" strike="noStrike" kern="1200" cap="none" spc="-2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5270500" marR="90170" lvl="6" indent="-161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Chín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căng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giọt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sương</a:t>
            </a:r>
            <a:r>
              <a:rPr kumimoji="0" lang="en-US" sz="2400" b="0" i="1" u="none" strike="noStrike" kern="1200" cap="none" spc="-2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5270500" marR="90170" lvl="6" indent="-161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1" u="none" strike="noStrike" kern="120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hòn</a:t>
            </a:r>
            <a:r>
              <a:rPr kumimoji="0" lang="en-US" sz="2400" b="0" i="1" u="none" strike="noStrike" kern="120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than</a:t>
            </a:r>
            <a:r>
              <a:rPr kumimoji="0" lang="en-US" sz="2400" b="0" i="1" u="none" strike="noStrike" kern="1200" cap="none" spc="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nổ</a:t>
            </a:r>
            <a:r>
              <a:rPr kumimoji="0" lang="en-US" sz="2400" b="0" i="1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5270500" marR="90170" lvl="6" indent="-161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35430" algn="l"/>
              </a:tabLst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Bung</a:t>
            </a:r>
            <a:r>
              <a:rPr kumimoji="0" lang="en-US" sz="24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vì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sao</a:t>
            </a:r>
            <a:r>
              <a:rPr kumimoji="0" lang="en-US" sz="24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băng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0" y="1603906"/>
            <a:ext cx="953589" cy="8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5866" y="200690"/>
            <a:ext cx="7933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8890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962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e) Qua</a:t>
            </a:r>
            <a:r>
              <a:rPr kumimoji="0" lang="en-US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gửi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60" y="662355"/>
            <a:ext cx="11556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89535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3951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f)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khoảng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6-8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60" y="2047349"/>
            <a:ext cx="11977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dung: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quý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mục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,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: “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Suốt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ngày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nắng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/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Vàng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hoe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tóc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336" cy="7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0CDE10C-51A8-024D-B2EB-2663EFCF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010" y="509954"/>
            <a:ext cx="7089979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" y="-102140"/>
            <a:ext cx="1285591" cy="113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2" y="-2050716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pic>
        <p:nvPicPr>
          <p:cNvPr id="5" name="Picture 4" descr="Chợ nổi Cái Răng - từ tên gọi độc đáo đến nét văn hóa đặc trưng miề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11" y="1457189"/>
            <a:ext cx="5180376" cy="33630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8641" y="1457189"/>
            <a:ext cx="4415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569" y="2566205"/>
            <a:ext cx="3515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Răng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892" y="-2050716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635" y="1457189"/>
            <a:ext cx="46242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569" y="2566205"/>
            <a:ext cx="3754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CM - Phú Quốc - Grandworld - Sunset Sanato 3N3Đ Xe Ôtô + Tàu cao tốc,  Resort 3*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50" y="1457189"/>
            <a:ext cx="5064987" cy="337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4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67" y="-1972339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224" y="3429000"/>
            <a:ext cx="4793499" cy="38554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256" y="209801"/>
            <a:ext cx="49632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VB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010" y="3136612"/>
            <a:ext cx="2848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Minh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Rừng U Minh là một khu rừng được xếp vào loại quý hiếm trên thế giớ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73" y="1548629"/>
            <a:ext cx="5136970" cy="3336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9FBA008A-2791-3446-9E6A-1EA8A34A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867" y="-1972339"/>
            <a:ext cx="9614582" cy="9614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F2F82-5A91-3341-A7C5-347970BCE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161" y="3568147"/>
            <a:ext cx="4793499" cy="38554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4135" y="1755945"/>
            <a:ext cx="4963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707" y="2846712"/>
            <a:ext cx="347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ình ảnh mã số 2242 - Đuổi hình bắt chữ | Lazi.vn - Cộng đồng Tri thức &amp;  Giáo dục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31" y="1548629"/>
            <a:ext cx="5034423" cy="3310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3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DAB8FFE5-1DC4-D84C-8574-249BF8AF45E4}"/>
              </a:ext>
            </a:extLst>
          </p:cNvPr>
          <p:cNvSpPr txBox="1"/>
          <p:nvPr/>
        </p:nvSpPr>
        <p:spPr>
          <a:xfrm>
            <a:off x="1377558" y="703824"/>
            <a:ext cx="9499703" cy="769441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01600">
                    <a:srgbClr val="13CF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BẢN 3: “TRỞ GIÓ”</a:t>
            </a:r>
            <a:endParaRPr kumimoji="0" lang="zh-CN" altLang="en-US" sz="4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101600">
                  <a:srgbClr val="13CFE3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2415F5FD-782F-624F-8D99-04950CFCCD57}"/>
              </a:ext>
            </a:extLst>
          </p:cNvPr>
          <p:cNvSpPr txBox="1"/>
          <p:nvPr/>
        </p:nvSpPr>
        <p:spPr>
          <a:xfrm>
            <a:off x="6181606" y="1818769"/>
            <a:ext cx="4025395" cy="523220"/>
          </a:xfrm>
          <a:prstGeom prst="rect">
            <a:avLst/>
          </a:prstGeom>
          <a:noFill/>
        </p:spPr>
        <p:txBody>
          <a:bodyPr wrap="none" lIns="91439" tIns="45720" rIns="91439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NGUYỄN NGỌC TƯ -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050" name="Picture 2" descr="Trở Gió - Nguyễn Ngọc Tư #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74" y="2184468"/>
            <a:ext cx="3057886" cy="45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ông tin du lịch các tỉnh miền Tây Nam Bộ - Vntri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06" y="2687493"/>
            <a:ext cx="4695655" cy="29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hà văn Nguyễn Ngọc Tư: 'Tôi không sợ bóng mình' - Tác gi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  <p:pic>
        <p:nvPicPr>
          <p:cNvPr id="9" name="Picture 2" descr="Nhà văn Nguyễn Ngọc Tư: Giải thưởng là thứ nhà văn nên quên đ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864" y="175949"/>
            <a:ext cx="3669252" cy="29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375" y="48020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bản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thích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75" y="2296084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Mau</a:t>
            </a:r>
          </a:p>
        </p:txBody>
      </p:sp>
      <p:pic>
        <p:nvPicPr>
          <p:cNvPr id="8" name="Picture 10" descr="Nhà văn Nguyễn Ngọc Tư: 'Tôi không sợ bóng mình' - Tác gi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96" y="3388589"/>
            <a:ext cx="5091204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375" y="2843684"/>
            <a:ext cx="2084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4.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27074"/>
              </p:ext>
            </p:extLst>
          </p:nvPr>
        </p:nvGraphicFramePr>
        <p:xfrm>
          <a:off x="173264" y="3388589"/>
          <a:ext cx="6383111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294">
                  <a:extLst>
                    <a:ext uri="{9D8B030D-6E8A-4147-A177-3AD203B41FA5}">
                      <a16:colId xmlns:a16="http://schemas.microsoft.com/office/drawing/2014/main" val="678459061"/>
                    </a:ext>
                  </a:extLst>
                </a:gridCol>
                <a:gridCol w="4741817">
                  <a:extLst>
                    <a:ext uri="{9D8B030D-6E8A-4147-A177-3AD203B41FA5}">
                      <a16:colId xmlns:a16="http://schemas.microsoft.com/office/drawing/2014/main" val="785896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290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8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5949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17134" y="3388589"/>
            <a:ext cx="2027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17134" y="3766911"/>
            <a:ext cx="2027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7134" y="4314511"/>
            <a:ext cx="33057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Tự sự</a:t>
            </a: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+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miêu tả</a:t>
            </a:r>
            <a:r>
              <a:rPr kumimoji="0" lang="nl-NL" sz="2200" b="0" i="0" u="none" strike="noStrike" kern="1200" cap="none" spc="0" normalizeH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+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biểu cảm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42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120716">
            <a:off x="485874" y="696997"/>
            <a:ext cx="2817592" cy="5122536"/>
          </a:xfrm>
          <a:prstGeom prst="rect">
            <a:avLst/>
          </a:prstGeom>
        </p:spPr>
      </p:pic>
      <p:sp>
        <p:nvSpPr>
          <p:cNvPr id="3" name="淘宝网chenying0907出品 2"/>
          <p:cNvSpPr/>
          <p:nvPr/>
        </p:nvSpPr>
        <p:spPr>
          <a:xfrm>
            <a:off x="137253" y="1996570"/>
            <a:ext cx="9486902" cy="29555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4" name="淘宝网chenying0907出品 3"/>
          <p:cNvSpPr/>
          <p:nvPr/>
        </p:nvSpPr>
        <p:spPr>
          <a:xfrm>
            <a:off x="2677886" y="1816385"/>
            <a:ext cx="8761603" cy="197319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grpSp>
        <p:nvGrpSpPr>
          <p:cNvPr id="6" name="淘宝网chenying0907出品 5"/>
          <p:cNvGrpSpPr/>
          <p:nvPr/>
        </p:nvGrpSpPr>
        <p:grpSpPr>
          <a:xfrm>
            <a:off x="2849817" y="1861779"/>
            <a:ext cx="8492437" cy="1872231"/>
            <a:chOff x="1661281" y="1201858"/>
            <a:chExt cx="8492437" cy="1872231"/>
          </a:xfrm>
        </p:grpSpPr>
        <p:sp>
          <p:nvSpPr>
            <p:cNvPr id="10" name="淘宝网chenying0907出品 9"/>
            <p:cNvSpPr/>
            <p:nvPr/>
          </p:nvSpPr>
          <p:spPr>
            <a:xfrm>
              <a:off x="1661281" y="1201858"/>
              <a:ext cx="1277546" cy="201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8" name="淘宝网chenying0907出品 7"/>
            <p:cNvSpPr txBox="1"/>
            <p:nvPr/>
          </p:nvSpPr>
          <p:spPr>
            <a:xfrm>
              <a:off x="1661281" y="1504429"/>
              <a:ext cx="84924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kumimoji="0" lang="en-US" altLang="zh-CN" sz="2400" u="none" strike="noStrike" kern="120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清刻本悦宋简体" panose="02000000000000000000" pitchFamily="2" charset="-122"/>
                  <a:cs typeface="Times New Roman" panose="02020603050405020304" pitchFamily="18" charset="0"/>
                </a:rPr>
                <a:t>Câu</a:t>
              </a:r>
              <a:r>
                <a:rPr kumimoji="0" lang="en-US" altLang="zh-CN" sz="2400" u="none" strike="noStrike" kern="1200" cap="none" spc="0" normalizeH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清刻本悦宋简体" panose="02000000000000000000" pitchFamily="2" charset="-122"/>
                  <a:cs typeface="Times New Roman" panose="02020603050405020304" pitchFamily="18" charset="0"/>
                </a:rPr>
                <a:t> 2: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ụng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nổi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tầm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trạng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“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chướng</a:t>
              </a:r>
              <a:r>
                <a:rPr lang="vi-VN" sz="2400" dirty="0">
                  <a:solidFill>
                    <a:schemeClr val="accent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2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清刻本悦宋简体" panose="02000000000000000000" pitchFamily="2" charset="-122"/>
                  <a:cs typeface="Times New Roman" panose="02020603050405020304" pitchFamily="18" charset="0"/>
                </a:rPr>
                <a:t>………………………………………………………………..........................................................................................................................</a:t>
              </a:r>
              <a:endParaRPr kumimoji="0" lang="zh-CN" altLang="en-US" sz="240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 Diagonal Corner Rectangle 13"/>
          <p:cNvSpPr/>
          <p:nvPr/>
        </p:nvSpPr>
        <p:spPr>
          <a:xfrm>
            <a:off x="3046580" y="618056"/>
            <a:ext cx="8577336" cy="1088139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kumimoji="0" lang="en-US" sz="25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thanh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chướng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miêu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  <a:r>
              <a:rPr lang="vi-VN" sz="24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343462" y="3853645"/>
            <a:ext cx="8407315" cy="1634411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3: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sử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dụng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biện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pháp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nghệ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thuật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miêu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chướng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BPNT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>
                <a:solidFill>
                  <a:prstClr val="black"/>
                </a:solidFill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……………………………………………………………………</a:t>
            </a:r>
          </a:p>
          <a:p>
            <a:pPr algn="just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7458" y="103822"/>
            <a:ext cx="81225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94A7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PHIẾU</a:t>
            </a:r>
            <a:r>
              <a:rPr kumimoji="0" lang="en-US" sz="2500" b="1" i="0" u="none" strike="noStrike" kern="1200" cap="none" spc="0" normalizeH="0" noProof="0" dirty="0">
                <a:ln>
                  <a:noFill/>
                </a:ln>
                <a:solidFill>
                  <a:srgbClr val="94A7CF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 Light"/>
                <a:cs typeface="Times New Roman" panose="02020603050405020304" pitchFamily="18" charset="0"/>
              </a:rPr>
              <a:t> HỌC TẬP SỐ 1: HÌNH ẢNH GIÓ CHƯỚNG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94A7CF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 Light"/>
              <a:cs typeface="Times New Roman" panose="02020603050405020304" pitchFamily="18" charset="0"/>
            </a:endParaRPr>
          </a:p>
        </p:txBody>
      </p:sp>
      <p:sp>
        <p:nvSpPr>
          <p:cNvPr id="17" name="淘宝网chenying0907出品 3"/>
          <p:cNvSpPr/>
          <p:nvPr/>
        </p:nvSpPr>
        <p:spPr>
          <a:xfrm>
            <a:off x="1646170" y="5572716"/>
            <a:ext cx="9823019" cy="122463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18" name="淘宝网chenying0907出品 7"/>
          <p:cNvSpPr txBox="1"/>
          <p:nvPr/>
        </p:nvSpPr>
        <p:spPr>
          <a:xfrm>
            <a:off x="1894670" y="5572716"/>
            <a:ext cx="97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altLang="zh-CN" sz="240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4: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Vì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khẳng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gió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chướng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cũng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thu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u="none" strike="noStrike" kern="1200" cap="none" spc="0" normalizeH="0" noProof="0" dirty="0" err="1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hoạch</a:t>
            </a:r>
            <a:r>
              <a:rPr kumimoji="0" lang="en-US" altLang="zh-CN" sz="240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”?</a:t>
            </a:r>
          </a:p>
          <a:p>
            <a:pPr algn="just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  <a:p>
            <a:pPr lvl="0" algn="just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92103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4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7.xml><?xml version="1.0" encoding="utf-8"?>
<a:theme xmlns:a="http://schemas.openxmlformats.org/drawingml/2006/main" name="4_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3004</Words>
  <Application>Microsoft Office PowerPoint</Application>
  <PresentationFormat>Widescreen</PresentationFormat>
  <Paragraphs>267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微软雅黑</vt:lpstr>
      <vt:lpstr>SimSun</vt:lpstr>
      <vt:lpstr>微软雅黑 Light</vt:lpstr>
      <vt:lpstr>Arial</vt:lpstr>
      <vt:lpstr>Calibri</vt:lpstr>
      <vt:lpstr>Montserrat</vt:lpstr>
      <vt:lpstr>Montserrat Light</vt:lpstr>
      <vt:lpstr>Times New Roman</vt:lpstr>
      <vt:lpstr>Wingdings</vt:lpstr>
      <vt:lpstr>张海山锐谐体</vt:lpstr>
      <vt:lpstr>方正清刻本悦宋简体</vt:lpstr>
      <vt:lpstr>4_https://www.freeppt7.com</vt:lpstr>
      <vt:lpstr>Office 主题</vt:lpstr>
      <vt:lpstr>1_Office 主题</vt:lpstr>
      <vt:lpstr>2_Office 主题</vt:lpstr>
      <vt:lpstr>3_Office 主题</vt:lpstr>
      <vt:lpstr>https://www.freeppt7.com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Thị Dung</dc:creator>
  <cp:lastModifiedBy>Administrator</cp:lastModifiedBy>
  <cp:revision>30</cp:revision>
  <dcterms:created xsi:type="dcterms:W3CDTF">2022-07-06T03:09:58Z</dcterms:created>
  <dcterms:modified xsi:type="dcterms:W3CDTF">2024-04-23T02:56:29Z</dcterms:modified>
</cp:coreProperties>
</file>