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308" r:id="rId2"/>
    <p:sldId id="307" r:id="rId3"/>
    <p:sldId id="309" r:id="rId4"/>
    <p:sldId id="310" r:id="rId5"/>
    <p:sldId id="311" r:id="rId6"/>
    <p:sldId id="256" r:id="rId7"/>
    <p:sldId id="289" r:id="rId8"/>
    <p:sldId id="259" r:id="rId9"/>
    <p:sldId id="272" r:id="rId10"/>
    <p:sldId id="312" r:id="rId11"/>
    <p:sldId id="271" r:id="rId12"/>
    <p:sldId id="278" r:id="rId13"/>
    <p:sldId id="296" r:id="rId14"/>
    <p:sldId id="313" r:id="rId15"/>
    <p:sldId id="290" r:id="rId16"/>
    <p:sldId id="314" r:id="rId17"/>
    <p:sldId id="302" r:id="rId18"/>
    <p:sldId id="304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  <p:bold r:id="rId22"/>
    </p:embeddedFont>
    <p:embeddedFont>
      <p:font typeface="等线 Light" panose="02010600030101010101" pitchFamily="2" charset="-122"/>
      <p:regular r:id="rId23"/>
    </p:embeddedFont>
    <p:embeddedFont>
      <p:font typeface="微软雅黑" panose="020B0503020204020204" pitchFamily="34" charset="-122"/>
      <p:regular r:id="rId24"/>
      <p:bold r:id="rId25"/>
    </p:embeddedFont>
    <p:embeddedFont>
      <p:font typeface="华文细黑" panose="02010600040101010101" pitchFamily="2" charset="-122"/>
      <p:regular r:id="rId26"/>
    </p:embeddedFont>
    <p:embeddedFont>
      <p:font typeface="仓耳羽辰体-谷力 W05" panose="020B0604020202020204" charset="-122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微软雅黑 Light" panose="020B0502040204020203" pitchFamily="34" charset="-122"/>
      <p:regular r:id="rId36"/>
    </p:embeddedFont>
  </p:embeddedFontLst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74A"/>
    <a:srgbClr val="FFC38B"/>
    <a:srgbClr val="FFCE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88" autoAdjust="0"/>
    <p:restoredTop sz="94660"/>
  </p:normalViewPr>
  <p:slideViewPr>
    <p:cSldViewPr snapToGrid="0">
      <p:cViewPr varScale="1">
        <p:scale>
          <a:sx n="63" d="100"/>
          <a:sy n="63" d="100"/>
        </p:scale>
        <p:origin x="5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A14181-9786-470E-ABF7-F2E4446A2803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B7DE55-BD7B-401C-AA40-53BBCE2CBC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2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90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284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3311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889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7DE55-BD7B-401C-AA40-53BBCE2CBCE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2516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092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907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198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855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879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927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127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41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8213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07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0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66" r:id="rId3"/>
    <p:sldLayoutId id="2147483667" r:id="rId4"/>
    <p:sldLayoutId id="2147483665" r:id="rId5"/>
    <p:sldLayoutId id="2147483664" r:id="rId6"/>
    <p:sldLayoutId id="214748366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10" Type="http://schemas.openxmlformats.org/officeDocument/2006/relationships/image" Target="../media/image8.gif"/><Relationship Id="rId4" Type="http://schemas.openxmlformats.org/officeDocument/2006/relationships/audio" Target="../media/audio1.wav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10" Type="http://schemas.openxmlformats.org/officeDocument/2006/relationships/image" Target="../media/image8.gif"/><Relationship Id="rId4" Type="http://schemas.openxmlformats.org/officeDocument/2006/relationships/audio" Target="../media/audio1.wav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10" Type="http://schemas.openxmlformats.org/officeDocument/2006/relationships/image" Target="../media/image8.gif"/><Relationship Id="rId4" Type="http://schemas.openxmlformats.org/officeDocument/2006/relationships/audio" Target="../media/audio1.wav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10" Type="http://schemas.openxmlformats.org/officeDocument/2006/relationships/image" Target="../media/image8.gif"/><Relationship Id="rId4" Type="http://schemas.openxmlformats.org/officeDocument/2006/relationships/audio" Target="../media/audio1.wav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12388"/>
          <a:stretch/>
        </p:blipFill>
        <p:spPr>
          <a:xfrm>
            <a:off x="300168" y="0"/>
            <a:ext cx="11372548" cy="5215379"/>
          </a:xfrm>
          <a:prstGeom prst="rect">
            <a:avLst/>
          </a:prstGeom>
        </p:spPr>
      </p:pic>
      <p:sp>
        <p:nvSpPr>
          <p:cNvPr id="3" name="Horizontal Scroll 2"/>
          <p:cNvSpPr/>
          <p:nvPr/>
        </p:nvSpPr>
        <p:spPr>
          <a:xfrm>
            <a:off x="1328738" y="5029200"/>
            <a:ext cx="9629775" cy="1828800"/>
          </a:xfrm>
          <a:prstGeom prst="horizontalScroll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tx1"/>
                </a:solidFill>
                <a:latin typeface="+mj-lt"/>
              </a:rPr>
              <a:t>Em hãy dựa vào  các dữ liệu và đoán tên các nhân vật đã được học trong chương trình Ngữ văn 7 từ đầu năm học đến giờ.</a:t>
            </a:r>
            <a:endParaRPr lang="en-US" sz="320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Nguoi Ay La Ai Live_ - Shin Hong Vinh_ 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4853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74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9C6F33F6-E6C7-403D-8E20-F16F602A6DCE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732CDAB1-623A-49CC-9AA7-47BD8A0AC3E7}"/>
              </a:ext>
            </a:extLst>
          </p:cNvPr>
          <p:cNvSpPr txBox="1"/>
          <p:nvPr/>
        </p:nvSpPr>
        <p:spPr>
          <a:xfrm>
            <a:off x="842961" y="295573"/>
            <a:ext cx="9353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altLang="zh-CN" sz="4000" b="0" i="0" u="sng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1. </a:t>
            </a:r>
            <a:r>
              <a:rPr kumimoji="0" lang="en-US" altLang="zh-CN" sz="4000" b="0" i="0" u="sng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Phân</a:t>
            </a:r>
            <a:r>
              <a:rPr kumimoji="0" lang="en-US" altLang="zh-CN" sz="4000" b="0" i="0" u="sng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4000" b="0" i="0" u="sng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tích</a:t>
            </a:r>
            <a:r>
              <a:rPr kumimoji="0" lang="en-US" altLang="zh-CN" sz="4000" b="0" i="0" u="sng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4000" b="0" i="0" u="sng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bài</a:t>
            </a:r>
            <a:r>
              <a:rPr kumimoji="0" lang="en-US" altLang="zh-CN" sz="4000" b="0" i="0" u="sng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4000" b="0" i="0" u="sng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viết</a:t>
            </a:r>
            <a:r>
              <a:rPr kumimoji="0" lang="en-US" altLang="zh-CN" sz="4000" b="0" i="0" u="sng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4000" b="0" i="0" u="sng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tham</a:t>
            </a:r>
            <a:r>
              <a:rPr kumimoji="0" lang="en-US" altLang="zh-CN" sz="4000" b="0" i="0" u="sng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4000" b="0" i="0" u="sng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khảo</a:t>
            </a:r>
            <a:endParaRPr kumimoji="0" lang="zh-CN" altLang="en-US" sz="4000" b="0" i="0" u="sng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</a:endParaRPr>
          </a:p>
        </p:txBody>
      </p:sp>
      <p:grpSp>
        <p:nvGrpSpPr>
          <p:cNvPr id="51" name="组合 3">
            <a:extLst>
              <a:ext uri="{FF2B5EF4-FFF2-40B4-BE49-F238E27FC236}">
                <a16:creationId xmlns:a16="http://schemas.microsoft.com/office/drawing/2014/main" id="{ED62EA01-3402-4626-BA52-736FD4CC56E8}"/>
              </a:ext>
            </a:extLst>
          </p:cNvPr>
          <p:cNvGrpSpPr/>
          <p:nvPr/>
        </p:nvGrpSpPr>
        <p:grpSpPr>
          <a:xfrm>
            <a:off x="466795" y="4538922"/>
            <a:ext cx="4023822" cy="1487159"/>
            <a:chOff x="609124" y="3305099"/>
            <a:chExt cx="5312706" cy="1487498"/>
          </a:xfrm>
          <a:solidFill>
            <a:srgbClr val="277555"/>
          </a:solidFill>
        </p:grpSpPr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F240A992-6CB3-4C3E-8841-FBD7ED3C7CDD}"/>
                </a:ext>
              </a:extLst>
            </p:cNvPr>
            <p:cNvSpPr/>
            <p:nvPr/>
          </p:nvSpPr>
          <p:spPr>
            <a:xfrm>
              <a:off x="609124" y="3352597"/>
              <a:ext cx="5312706" cy="1440000"/>
            </a:xfrm>
            <a:prstGeom prst="rect">
              <a:avLst/>
            </a:prstGeom>
            <a:solidFill>
              <a:srgbClr val="FFA74A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</a:endParaRPr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33E7277C-4D11-4CD6-96E6-A8C0BA61944F}"/>
                </a:ext>
              </a:extLst>
            </p:cNvPr>
            <p:cNvSpPr/>
            <p:nvPr/>
          </p:nvSpPr>
          <p:spPr>
            <a:xfrm>
              <a:off x="924208" y="3305099"/>
              <a:ext cx="4595878" cy="1402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仓耳羽辰体-谷力 W05" panose="02020400000000000000" pitchFamily="18" charset="-122"/>
                  <a:ea typeface="仓耳羽辰体-谷力 W05" panose="02020400000000000000" pitchFamily="18" charset="-122"/>
                </a:rPr>
                <a:t>Con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仓耳羽辰体-谷力 W05" panose="02020400000000000000" pitchFamily="18" charset="-122"/>
                  <a:ea typeface="仓耳羽辰体-谷力 W05" panose="02020400000000000000" pitchFamily="18" charset="-122"/>
                </a:rPr>
                <a:t>mèo</a:t>
              </a:r>
              <a:r>
                <a:rPr kumimoji="0" lang="en-US" altLang="zh-CN" sz="3200" b="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仓耳羽辰体-谷力 W05" panose="02020400000000000000" pitchFamily="18" charset="-122"/>
                  <a:ea typeface="仓耳羽辰体-谷力 W05" panose="02020400000000000000" pitchFamily="18" charset="-122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仓耳羽辰体-谷力 W05" panose="02020400000000000000" pitchFamily="18" charset="-122"/>
                  <a:ea typeface="仓耳羽辰体-谷力 W05" panose="02020400000000000000" pitchFamily="18" charset="-122"/>
                </a:rPr>
                <a:t>tuyệt</a:t>
              </a:r>
              <a:r>
                <a:rPr kumimoji="0" lang="en-US" altLang="zh-CN" sz="3200" b="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仓耳羽辰体-谷力 W05" panose="02020400000000000000" pitchFamily="18" charset="-122"/>
                  <a:ea typeface="仓耳羽辰体-谷力 W05" panose="02020400000000000000" pitchFamily="18" charset="-122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仓耳羽辰体-谷力 W05" panose="02020400000000000000" pitchFamily="18" charset="-122"/>
                  <a:ea typeface="仓耳羽辰体-谷力 W05" panose="02020400000000000000" pitchFamily="18" charset="-122"/>
                </a:rPr>
                <a:t>vời</a:t>
              </a:r>
              <a:r>
                <a:rPr kumimoji="0" lang="en-US" altLang="zh-CN" sz="3200" b="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仓耳羽辰体-谷力 W05" panose="02020400000000000000" pitchFamily="18" charset="-122"/>
                  <a:ea typeface="仓耳羽辰体-谷力 W05" panose="02020400000000000000" pitchFamily="18" charset="-122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仓耳羽辰体-谷力 W05" panose="02020400000000000000" pitchFamily="18" charset="-122"/>
                  <a:ea typeface="仓耳羽辰体-谷力 W05" panose="02020400000000000000" pitchFamily="18" charset="-122"/>
                </a:rPr>
                <a:t>nhất</a:t>
              </a:r>
              <a:r>
                <a:rPr kumimoji="0" lang="en-US" altLang="zh-CN" sz="3200" b="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仓耳羽辰体-谷力 W05" panose="02020400000000000000" pitchFamily="18" charset="-122"/>
                  <a:ea typeface="仓耳羽辰体-谷力 W05" panose="02020400000000000000" pitchFamily="18" charset="-122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仓耳羽辰体-谷力 W05" panose="02020400000000000000" pitchFamily="18" charset="-122"/>
                  <a:ea typeface="仓耳羽辰体-谷力 W05" panose="02020400000000000000" pitchFamily="18" charset="-122"/>
                </a:rPr>
                <a:t>thế</a:t>
              </a:r>
              <a:r>
                <a:rPr kumimoji="0" lang="en-US" altLang="zh-CN" sz="3200" b="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仓耳羽辰体-谷力 W05" panose="02020400000000000000" pitchFamily="18" charset="-122"/>
                  <a:ea typeface="仓耳羽辰体-谷力 W05" panose="02020400000000000000" pitchFamily="18" charset="-122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仓耳羽辰体-谷力 W05" panose="02020400000000000000" pitchFamily="18" charset="-122"/>
                  <a:ea typeface="仓耳羽辰体-谷力 W05" panose="02020400000000000000" pitchFamily="18" charset="-122"/>
                </a:rPr>
                <a:t>giới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781" y="1272465"/>
            <a:ext cx="3996602" cy="299745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Cloud Callout 2"/>
          <p:cNvSpPr/>
          <p:nvPr/>
        </p:nvSpPr>
        <p:spPr>
          <a:xfrm>
            <a:off x="4323688" y="357072"/>
            <a:ext cx="7521744" cy="3118920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GB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GB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GB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GB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GB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GB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GB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GB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GB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GB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GB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GB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GB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GB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GB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GB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GB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GB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GB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4670256" y="995166"/>
            <a:ext cx="7521743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>
              <a:spcAft>
                <a:spcPts val="1200"/>
              </a:spcAft>
            </a:pP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khiến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Gioc-ba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664257" y="2146471"/>
            <a:ext cx="722227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cục</a:t>
            </a:r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GB" sz="24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GB" sz="24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GB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GB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GB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GB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GB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GB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GB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GB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”: </a:t>
            </a:r>
            <a:r>
              <a:rPr lang="en-GB" sz="2400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GB" sz="24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GB" sz="24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GB" sz="24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GB" sz="24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GB" sz="24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GB" sz="24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GB" sz="24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GB" sz="24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…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GB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vắt</a:t>
            </a:r>
            <a:r>
              <a:rPr lang="en-GB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ngang</a:t>
            </a:r>
            <a:r>
              <a:rPr lang="en-GB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lưng</a:t>
            </a:r>
            <a:r>
              <a:rPr lang="en-GB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GB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mèo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”:</a:t>
            </a:r>
          </a:p>
          <a:p>
            <a:pPr algn="just"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GB" sz="24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GB" sz="24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GB" sz="24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GB" sz="24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GB" sz="24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GB" sz="24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GB" sz="24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just"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Ngoại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GB" sz="24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GB" sz="24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GB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tuyệt</a:t>
            </a:r>
            <a:r>
              <a:rPr lang="en-GB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vời</a:t>
            </a:r>
            <a:r>
              <a:rPr lang="en-GB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GB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GB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”: </a:t>
            </a:r>
          </a:p>
          <a:p>
            <a:pPr algn="just">
              <a:spcAft>
                <a:spcPts val="0"/>
              </a:spcAft>
            </a:pPr>
            <a:r>
              <a:rPr lang="en-GB" sz="2400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GB" sz="24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GB" sz="24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GB" sz="24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GB" sz="24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GB" sz="24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GB" sz="24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GB" sz="24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GB" sz="24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GB" sz="24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859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35FFDD1C-78E6-4FEA-8805-E326FEA06517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0FEA8A4-D1E1-49AF-B382-1F63A37A75F7}"/>
              </a:ext>
            </a:extLst>
          </p:cNvPr>
          <p:cNvSpPr txBox="1"/>
          <p:nvPr/>
        </p:nvSpPr>
        <p:spPr>
          <a:xfrm>
            <a:off x="842960" y="295573"/>
            <a:ext cx="5255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u="sng" dirty="0">
                <a:solidFill>
                  <a:schemeClr val="accent1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2. </a:t>
            </a:r>
            <a:r>
              <a:rPr lang="en-US" altLang="zh-CN" sz="4800" u="sng" dirty="0" err="1">
                <a:solidFill>
                  <a:schemeClr val="accent1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Yêu</a:t>
            </a:r>
            <a:r>
              <a:rPr lang="en-US" altLang="zh-CN" sz="4800" u="sng" dirty="0">
                <a:solidFill>
                  <a:schemeClr val="accent1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 </a:t>
            </a:r>
            <a:r>
              <a:rPr lang="en-US" altLang="zh-CN" sz="4800" u="sng" dirty="0" err="1">
                <a:solidFill>
                  <a:schemeClr val="accent1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cầu</a:t>
            </a:r>
            <a:endParaRPr kumimoji="0" lang="zh-CN" altLang="en-US" sz="4800" b="0" i="0" u="sng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8731A4D-525B-4758-8DDA-FEC54050BB3C}"/>
              </a:ext>
            </a:extLst>
          </p:cNvPr>
          <p:cNvSpPr txBox="1"/>
          <p:nvPr/>
        </p:nvSpPr>
        <p:spPr>
          <a:xfrm>
            <a:off x="8791574" y="540069"/>
            <a:ext cx="1624965" cy="830997"/>
          </a:xfrm>
          <a:prstGeom prst="rect">
            <a:avLst/>
          </a:prstGeom>
          <a:noFill/>
          <a:ln w="9525">
            <a:noFill/>
            <a:miter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sym typeface="Arial" panose="020B0604020202020204" pitchFamily="34" charset="0"/>
              </a:rPr>
              <a:t>STEP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sym typeface="Arial" panose="020B0604020202020204" pitchFamily="34" charset="0"/>
              </a:rPr>
              <a:t>02</a:t>
            </a:r>
          </a:p>
        </p:txBody>
      </p: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324AB876-910E-4678-903E-16B9469A3047}"/>
              </a:ext>
            </a:extLst>
          </p:cNvPr>
          <p:cNvGrpSpPr/>
          <p:nvPr/>
        </p:nvGrpSpPr>
        <p:grpSpPr>
          <a:xfrm>
            <a:off x="4900758" y="1220673"/>
            <a:ext cx="5281384" cy="1009892"/>
            <a:chOff x="4939657" y="1931584"/>
            <a:chExt cx="4880928" cy="933320"/>
          </a:xfrm>
        </p:grpSpPr>
        <p:grpSp>
          <p:nvGrpSpPr>
            <p:cNvPr id="66" name="组合 10">
              <a:extLst>
                <a:ext uri="{FF2B5EF4-FFF2-40B4-BE49-F238E27FC236}">
                  <a16:creationId xmlns:a16="http://schemas.microsoft.com/office/drawing/2014/main" id="{33DF05C9-E48A-41BC-9CFA-A3FE23F8AD90}"/>
                </a:ext>
              </a:extLst>
            </p:cNvPr>
            <p:cNvGrpSpPr/>
            <p:nvPr/>
          </p:nvGrpSpPr>
          <p:grpSpPr bwMode="auto">
            <a:xfrm>
              <a:off x="4939657" y="1947190"/>
              <a:ext cx="4880928" cy="901702"/>
              <a:chOff x="3477295" y="3554567"/>
              <a:chExt cx="4881094" cy="901523"/>
            </a:xfrm>
          </p:grpSpPr>
          <p:sp>
            <p:nvSpPr>
              <p:cNvPr id="69" name="圆角矩形 128">
                <a:extLst>
                  <a:ext uri="{FF2B5EF4-FFF2-40B4-BE49-F238E27FC236}">
                    <a16:creationId xmlns:a16="http://schemas.microsoft.com/office/drawing/2014/main" id="{C7EB71D5-FAFB-4F27-9867-F552F4C24904}"/>
                  </a:ext>
                </a:extLst>
              </p:cNvPr>
              <p:cNvSpPr/>
              <p:nvPr/>
            </p:nvSpPr>
            <p:spPr>
              <a:xfrm>
                <a:off x="3477295" y="3554569"/>
                <a:ext cx="4881094" cy="901521"/>
              </a:xfrm>
              <a:prstGeom prst="roundRect">
                <a:avLst>
                  <a:gd name="adj" fmla="val 50000"/>
                </a:avLst>
              </a:prstGeom>
              <a:noFill/>
              <a:ln w="50800" cap="flat" cmpd="sng" algn="ctr">
                <a:solidFill>
                  <a:srgbClr val="FFA74A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sz="995" kern="0">
                  <a:solidFill>
                    <a:sysClr val="window" lastClr="FFFFFF"/>
                  </a:solidFill>
                  <a:latin typeface="仓耳羽辰体-谷力 W05" panose="02020400000000000000" pitchFamily="18" charset="-122"/>
                  <a:ea typeface="仓耳羽辰体-谷力 W05" panose="02020400000000000000" pitchFamily="18" charset="-122"/>
                  <a:cs typeface="+mn-ea"/>
                  <a:sym typeface="+mn-lt"/>
                </a:endParaRPr>
              </a:p>
            </p:txBody>
          </p:sp>
          <p:sp>
            <p:nvSpPr>
              <p:cNvPr id="70" name="任意多边形 129">
                <a:extLst>
                  <a:ext uri="{FF2B5EF4-FFF2-40B4-BE49-F238E27FC236}">
                    <a16:creationId xmlns:a16="http://schemas.microsoft.com/office/drawing/2014/main" id="{2671190A-890D-404C-B536-4DABD441B82F}"/>
                  </a:ext>
                </a:extLst>
              </p:cNvPr>
              <p:cNvSpPr/>
              <p:nvPr/>
            </p:nvSpPr>
            <p:spPr>
              <a:xfrm>
                <a:off x="3477295" y="3554567"/>
                <a:ext cx="944472" cy="901521"/>
              </a:xfrm>
              <a:custGeom>
                <a:avLst/>
                <a:gdLst>
                  <a:gd name="connsiteX0" fmla="*/ 0 w 824612"/>
                  <a:gd name="connsiteY0" fmla="*/ 450760 h 901521"/>
                  <a:gd name="connsiteX1" fmla="*/ 0 w 824612"/>
                  <a:gd name="connsiteY1" fmla="*/ 450761 h 901521"/>
                  <a:gd name="connsiteX2" fmla="*/ 0 w 824612"/>
                  <a:gd name="connsiteY2" fmla="*/ 450761 h 901521"/>
                  <a:gd name="connsiteX3" fmla="*/ 450761 w 824612"/>
                  <a:gd name="connsiteY3" fmla="*/ 0 h 901521"/>
                  <a:gd name="connsiteX4" fmla="*/ 824612 w 824612"/>
                  <a:gd name="connsiteY4" fmla="*/ 0 h 901521"/>
                  <a:gd name="connsiteX5" fmla="*/ 813351 w 824612"/>
                  <a:gd name="connsiteY5" fmla="*/ 55775 h 901521"/>
                  <a:gd name="connsiteX6" fmla="*/ 813351 w 824612"/>
                  <a:gd name="connsiteY6" fmla="*/ 845745 h 901521"/>
                  <a:gd name="connsiteX7" fmla="*/ 824612 w 824612"/>
                  <a:gd name="connsiteY7" fmla="*/ 901521 h 901521"/>
                  <a:gd name="connsiteX8" fmla="*/ 450761 w 824612"/>
                  <a:gd name="connsiteY8" fmla="*/ 901521 h 901521"/>
                  <a:gd name="connsiteX9" fmla="*/ 9158 w 824612"/>
                  <a:gd name="connsiteY9" fmla="*/ 541604 h 901521"/>
                  <a:gd name="connsiteX10" fmla="*/ 0 w 824612"/>
                  <a:gd name="connsiteY10" fmla="*/ 450761 h 901521"/>
                  <a:gd name="connsiteX11" fmla="*/ 9158 w 824612"/>
                  <a:gd name="connsiteY11" fmla="*/ 359917 h 901521"/>
                  <a:gd name="connsiteX12" fmla="*/ 450761 w 824612"/>
                  <a:gd name="connsiteY12" fmla="*/ 0 h 901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24612" h="901521">
                    <a:moveTo>
                      <a:pt x="0" y="450760"/>
                    </a:moveTo>
                    <a:lnTo>
                      <a:pt x="0" y="450761"/>
                    </a:lnTo>
                    <a:lnTo>
                      <a:pt x="0" y="450761"/>
                    </a:lnTo>
                    <a:close/>
                    <a:moveTo>
                      <a:pt x="450761" y="0"/>
                    </a:moveTo>
                    <a:lnTo>
                      <a:pt x="824612" y="0"/>
                    </a:lnTo>
                    <a:lnTo>
                      <a:pt x="813351" y="55775"/>
                    </a:lnTo>
                    <a:lnTo>
                      <a:pt x="813351" y="845745"/>
                    </a:lnTo>
                    <a:lnTo>
                      <a:pt x="824612" y="901521"/>
                    </a:lnTo>
                    <a:lnTo>
                      <a:pt x="450761" y="901521"/>
                    </a:lnTo>
                    <a:cubicBezTo>
                      <a:pt x="232932" y="901521"/>
                      <a:pt x="51190" y="747008"/>
                      <a:pt x="9158" y="541604"/>
                    </a:cubicBezTo>
                    <a:lnTo>
                      <a:pt x="0" y="450761"/>
                    </a:lnTo>
                    <a:lnTo>
                      <a:pt x="9158" y="359917"/>
                    </a:lnTo>
                    <a:cubicBezTo>
                      <a:pt x="51190" y="154513"/>
                      <a:pt x="232932" y="0"/>
                      <a:pt x="450761" y="0"/>
                    </a:cubicBezTo>
                    <a:close/>
                  </a:path>
                </a:pathLst>
              </a:custGeom>
              <a:solidFill>
                <a:srgbClr val="FFA74A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altLang="zh-CN" sz="995" kern="0" dirty="0">
                    <a:solidFill>
                      <a:sysClr val="window" lastClr="FFFFFF"/>
                    </a:solidFill>
                    <a:latin typeface="仓耳羽辰体-谷力 W05" panose="02020400000000000000" pitchFamily="18" charset="-122"/>
                    <a:ea typeface="仓耳羽辰体-谷力 W05" panose="02020400000000000000" pitchFamily="18" charset="-122"/>
                    <a:cs typeface="+mn-ea"/>
                    <a:sym typeface="+mn-lt"/>
                  </a:rPr>
                  <a:t> </a:t>
                </a:r>
                <a:endParaRPr lang="zh-CN" altLang="en-US" sz="2700" kern="0" dirty="0">
                  <a:solidFill>
                    <a:sysClr val="window" lastClr="FFFFFF"/>
                  </a:solidFill>
                  <a:latin typeface="仓耳羽辰体-谷力 W05" panose="02020400000000000000" pitchFamily="18" charset="-122"/>
                  <a:ea typeface="仓耳羽辰体-谷力 W05" panose="02020400000000000000" pitchFamily="18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67" name="文本框 22">
              <a:extLst>
                <a:ext uri="{FF2B5EF4-FFF2-40B4-BE49-F238E27FC236}">
                  <a16:creationId xmlns:a16="http://schemas.microsoft.com/office/drawing/2014/main" id="{9F5C356A-E423-43FC-B6CA-8964CBA2AB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66640" y="2121817"/>
              <a:ext cx="563491" cy="71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r>
                <a:rPr lang="en-US" altLang="zh-CN" sz="4400" kern="0" dirty="0">
                  <a:solidFill>
                    <a:sysClr val="window" lastClr="FFFFFF"/>
                  </a:solidFill>
                  <a:latin typeface="仓耳羽辰体-谷力 W05" panose="02020400000000000000" pitchFamily="18" charset="-122"/>
                  <a:ea typeface="仓耳羽辰体-谷力 W05" panose="02020400000000000000" pitchFamily="18" charset="-122"/>
                  <a:cs typeface="+mn-ea"/>
                  <a:sym typeface="+mn-lt"/>
                </a:rPr>
                <a:t>1</a:t>
              </a:r>
              <a:endParaRPr lang="zh-CN" altLang="en-US" sz="4400" kern="0" dirty="0">
                <a:solidFill>
                  <a:sysClr val="window" lastClr="FFFFFF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68" name="TextBox 10">
              <a:extLst>
                <a:ext uri="{FF2B5EF4-FFF2-40B4-BE49-F238E27FC236}">
                  <a16:creationId xmlns:a16="http://schemas.microsoft.com/office/drawing/2014/main" id="{09C37F0B-5FB4-40D3-B921-D36E96AC21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77325" y="1931584"/>
              <a:ext cx="3606331" cy="933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200" kern="3000" spc="31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defRPr>
              </a:lvl1pPr>
              <a:lvl2pPr marL="742950" indent="-285750"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r>
                <a:rPr lang="en-GB" sz="2400" dirty="0" err="1">
                  <a:solidFill>
                    <a:schemeClr val="tx1"/>
                  </a:solidFill>
                </a:rPr>
                <a:t>Giới</a:t>
              </a:r>
              <a:r>
                <a:rPr lang="en-GB" sz="2400" dirty="0">
                  <a:solidFill>
                    <a:schemeClr val="tx1"/>
                  </a:solidFill>
                </a:rPr>
                <a:t> </a:t>
              </a:r>
              <a:r>
                <a:rPr lang="en-GB" sz="2400" dirty="0" err="1">
                  <a:solidFill>
                    <a:schemeClr val="tx1"/>
                  </a:solidFill>
                </a:rPr>
                <a:t>thiệu</a:t>
              </a:r>
              <a:r>
                <a:rPr lang="en-GB" sz="2400" dirty="0">
                  <a:solidFill>
                    <a:schemeClr val="tx1"/>
                  </a:solidFill>
                </a:rPr>
                <a:t> </a:t>
              </a:r>
              <a:r>
                <a:rPr lang="en-GB" sz="2400" dirty="0" err="1">
                  <a:solidFill>
                    <a:schemeClr val="tx1"/>
                  </a:solidFill>
                </a:rPr>
                <a:t>được</a:t>
              </a:r>
              <a:r>
                <a:rPr lang="en-GB" sz="2400" dirty="0">
                  <a:solidFill>
                    <a:schemeClr val="tx1"/>
                  </a:solidFill>
                </a:rPr>
                <a:t> </a:t>
              </a:r>
              <a:r>
                <a:rPr lang="en-GB" sz="2400" dirty="0" err="1">
                  <a:solidFill>
                    <a:schemeClr val="tx1"/>
                  </a:solidFill>
                </a:rPr>
                <a:t>nhân</a:t>
              </a:r>
              <a:r>
                <a:rPr lang="en-GB" sz="2400" dirty="0">
                  <a:solidFill>
                    <a:schemeClr val="tx1"/>
                  </a:solidFill>
                </a:rPr>
                <a:t> </a:t>
              </a:r>
              <a:r>
                <a:rPr lang="en-GB" sz="2400" dirty="0" err="1">
                  <a:solidFill>
                    <a:schemeClr val="tx1"/>
                  </a:solidFill>
                </a:rPr>
                <a:t>vật</a:t>
              </a:r>
              <a:r>
                <a:rPr lang="en-GB" sz="2400" dirty="0">
                  <a:solidFill>
                    <a:schemeClr val="tx1"/>
                  </a:solidFill>
                </a:rPr>
                <a:t> </a:t>
              </a:r>
              <a:r>
                <a:rPr lang="en-GB" sz="2400" dirty="0" err="1">
                  <a:solidFill>
                    <a:schemeClr val="tx1"/>
                  </a:solidFill>
                </a:rPr>
                <a:t>trong</a:t>
              </a:r>
              <a:r>
                <a:rPr lang="en-GB" sz="2400" dirty="0">
                  <a:solidFill>
                    <a:schemeClr val="tx1"/>
                  </a:solidFill>
                </a:rPr>
                <a:t> </a:t>
              </a:r>
              <a:r>
                <a:rPr lang="en-GB" sz="2400" dirty="0" err="1">
                  <a:solidFill>
                    <a:schemeClr val="tx1"/>
                  </a:solidFill>
                </a:rPr>
                <a:t>tác</a:t>
              </a:r>
              <a:r>
                <a:rPr lang="en-GB" sz="2400" dirty="0">
                  <a:solidFill>
                    <a:schemeClr val="tx1"/>
                  </a:solidFill>
                </a:rPr>
                <a:t> </a:t>
              </a:r>
              <a:r>
                <a:rPr lang="en-GB" sz="2400" dirty="0" err="1">
                  <a:solidFill>
                    <a:schemeClr val="tx1"/>
                  </a:solidFill>
                </a:rPr>
                <a:t>phẩm</a:t>
              </a:r>
              <a:r>
                <a:rPr lang="en-GB" sz="2400" dirty="0">
                  <a:solidFill>
                    <a:schemeClr val="tx1"/>
                  </a:solidFill>
                </a:rPr>
                <a:t> </a:t>
              </a:r>
              <a:r>
                <a:rPr lang="en-GB" sz="2400" dirty="0" err="1">
                  <a:solidFill>
                    <a:schemeClr val="tx1"/>
                  </a:solidFill>
                </a:rPr>
                <a:t>văn</a:t>
              </a:r>
              <a:r>
                <a:rPr lang="en-GB" sz="2400" dirty="0">
                  <a:solidFill>
                    <a:schemeClr val="tx1"/>
                  </a:solidFill>
                </a:rPr>
                <a:t> </a:t>
              </a:r>
              <a:r>
                <a:rPr lang="en-GB" sz="2400" dirty="0" err="1">
                  <a:solidFill>
                    <a:schemeClr val="tx1"/>
                  </a:solidFill>
                </a:rPr>
                <a:t>học</a:t>
              </a:r>
              <a:r>
                <a:rPr lang="en-GB" sz="2400" dirty="0">
                  <a:solidFill>
                    <a:schemeClr val="tx1"/>
                  </a:solidFill>
                </a:rPr>
                <a:t>.</a:t>
              </a:r>
              <a:endParaRPr lang="en-US" altLang="zh-CN" sz="2800" dirty="0">
                <a:solidFill>
                  <a:schemeClr val="tx1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B58E8078-1123-43DD-8650-E193B12D2868}"/>
              </a:ext>
            </a:extLst>
          </p:cNvPr>
          <p:cNvGrpSpPr/>
          <p:nvPr/>
        </p:nvGrpSpPr>
        <p:grpSpPr>
          <a:xfrm>
            <a:off x="5079677" y="3595098"/>
            <a:ext cx="6142504" cy="1532727"/>
            <a:chOff x="4939657" y="4003146"/>
            <a:chExt cx="4880928" cy="1416509"/>
          </a:xfrm>
        </p:grpSpPr>
        <p:grpSp>
          <p:nvGrpSpPr>
            <p:cNvPr id="72" name="组合 19">
              <a:extLst>
                <a:ext uri="{FF2B5EF4-FFF2-40B4-BE49-F238E27FC236}">
                  <a16:creationId xmlns:a16="http://schemas.microsoft.com/office/drawing/2014/main" id="{D3FEE33B-FFF9-4C4D-BAB0-3D0948CEEECE}"/>
                </a:ext>
              </a:extLst>
            </p:cNvPr>
            <p:cNvGrpSpPr/>
            <p:nvPr/>
          </p:nvGrpSpPr>
          <p:grpSpPr bwMode="auto">
            <a:xfrm>
              <a:off x="4939657" y="4025229"/>
              <a:ext cx="4880928" cy="901701"/>
              <a:chOff x="3477295" y="3554569"/>
              <a:chExt cx="4881094" cy="901522"/>
            </a:xfrm>
          </p:grpSpPr>
          <p:sp>
            <p:nvSpPr>
              <p:cNvPr id="75" name="圆角矩形 135">
                <a:extLst>
                  <a:ext uri="{FF2B5EF4-FFF2-40B4-BE49-F238E27FC236}">
                    <a16:creationId xmlns:a16="http://schemas.microsoft.com/office/drawing/2014/main" id="{D99D7A23-28F5-48BE-B4F3-D301DC66AC9A}"/>
                  </a:ext>
                </a:extLst>
              </p:cNvPr>
              <p:cNvSpPr/>
              <p:nvPr/>
            </p:nvSpPr>
            <p:spPr>
              <a:xfrm>
                <a:off x="3477295" y="3554569"/>
                <a:ext cx="4881094" cy="901521"/>
              </a:xfrm>
              <a:prstGeom prst="roundRect">
                <a:avLst>
                  <a:gd name="adj" fmla="val 50000"/>
                </a:avLst>
              </a:prstGeom>
              <a:noFill/>
              <a:ln w="50800" cap="flat" cmpd="sng" algn="ctr">
                <a:solidFill>
                  <a:srgbClr val="FFA74A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sz="995" kern="0">
                  <a:solidFill>
                    <a:sysClr val="window" lastClr="FFFFFF"/>
                  </a:solidFill>
                  <a:latin typeface="仓耳羽辰体-谷力 W05" panose="02020400000000000000" pitchFamily="18" charset="-122"/>
                  <a:ea typeface="仓耳羽辰体-谷力 W05" panose="02020400000000000000" pitchFamily="18" charset="-122"/>
                  <a:cs typeface="+mn-ea"/>
                  <a:sym typeface="+mn-lt"/>
                </a:endParaRPr>
              </a:p>
            </p:txBody>
          </p:sp>
          <p:sp>
            <p:nvSpPr>
              <p:cNvPr id="76" name="任意多边形 136">
                <a:extLst>
                  <a:ext uri="{FF2B5EF4-FFF2-40B4-BE49-F238E27FC236}">
                    <a16:creationId xmlns:a16="http://schemas.microsoft.com/office/drawing/2014/main" id="{C3552D51-D9F6-49A5-B205-D15781D7D2B5}"/>
                  </a:ext>
                </a:extLst>
              </p:cNvPr>
              <p:cNvSpPr/>
              <p:nvPr/>
            </p:nvSpPr>
            <p:spPr>
              <a:xfrm>
                <a:off x="3477295" y="3554570"/>
                <a:ext cx="944472" cy="901521"/>
              </a:xfrm>
              <a:custGeom>
                <a:avLst/>
                <a:gdLst>
                  <a:gd name="connsiteX0" fmla="*/ 0 w 824612"/>
                  <a:gd name="connsiteY0" fmla="*/ 450760 h 901521"/>
                  <a:gd name="connsiteX1" fmla="*/ 0 w 824612"/>
                  <a:gd name="connsiteY1" fmla="*/ 450761 h 901521"/>
                  <a:gd name="connsiteX2" fmla="*/ 0 w 824612"/>
                  <a:gd name="connsiteY2" fmla="*/ 450761 h 901521"/>
                  <a:gd name="connsiteX3" fmla="*/ 450761 w 824612"/>
                  <a:gd name="connsiteY3" fmla="*/ 0 h 901521"/>
                  <a:gd name="connsiteX4" fmla="*/ 824612 w 824612"/>
                  <a:gd name="connsiteY4" fmla="*/ 0 h 901521"/>
                  <a:gd name="connsiteX5" fmla="*/ 813351 w 824612"/>
                  <a:gd name="connsiteY5" fmla="*/ 55775 h 901521"/>
                  <a:gd name="connsiteX6" fmla="*/ 813351 w 824612"/>
                  <a:gd name="connsiteY6" fmla="*/ 845745 h 901521"/>
                  <a:gd name="connsiteX7" fmla="*/ 824612 w 824612"/>
                  <a:gd name="connsiteY7" fmla="*/ 901521 h 901521"/>
                  <a:gd name="connsiteX8" fmla="*/ 450761 w 824612"/>
                  <a:gd name="connsiteY8" fmla="*/ 901521 h 901521"/>
                  <a:gd name="connsiteX9" fmla="*/ 9158 w 824612"/>
                  <a:gd name="connsiteY9" fmla="*/ 541604 h 901521"/>
                  <a:gd name="connsiteX10" fmla="*/ 0 w 824612"/>
                  <a:gd name="connsiteY10" fmla="*/ 450761 h 901521"/>
                  <a:gd name="connsiteX11" fmla="*/ 9158 w 824612"/>
                  <a:gd name="connsiteY11" fmla="*/ 359917 h 901521"/>
                  <a:gd name="connsiteX12" fmla="*/ 450761 w 824612"/>
                  <a:gd name="connsiteY12" fmla="*/ 0 h 901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24612" h="901521">
                    <a:moveTo>
                      <a:pt x="0" y="450760"/>
                    </a:moveTo>
                    <a:lnTo>
                      <a:pt x="0" y="450761"/>
                    </a:lnTo>
                    <a:lnTo>
                      <a:pt x="0" y="450761"/>
                    </a:lnTo>
                    <a:close/>
                    <a:moveTo>
                      <a:pt x="450761" y="0"/>
                    </a:moveTo>
                    <a:lnTo>
                      <a:pt x="824612" y="0"/>
                    </a:lnTo>
                    <a:lnTo>
                      <a:pt x="813351" y="55775"/>
                    </a:lnTo>
                    <a:lnTo>
                      <a:pt x="813351" y="845745"/>
                    </a:lnTo>
                    <a:lnTo>
                      <a:pt x="824612" y="901521"/>
                    </a:lnTo>
                    <a:lnTo>
                      <a:pt x="450761" y="901521"/>
                    </a:lnTo>
                    <a:cubicBezTo>
                      <a:pt x="232932" y="901521"/>
                      <a:pt x="51190" y="747008"/>
                      <a:pt x="9158" y="541604"/>
                    </a:cubicBezTo>
                    <a:lnTo>
                      <a:pt x="0" y="450761"/>
                    </a:lnTo>
                    <a:lnTo>
                      <a:pt x="9158" y="359917"/>
                    </a:lnTo>
                    <a:cubicBezTo>
                      <a:pt x="51190" y="154513"/>
                      <a:pt x="232932" y="0"/>
                      <a:pt x="450761" y="0"/>
                    </a:cubicBezTo>
                    <a:close/>
                  </a:path>
                </a:pathLst>
              </a:custGeom>
              <a:solidFill>
                <a:srgbClr val="FFA74A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sz="995" kern="0" dirty="0">
                  <a:solidFill>
                    <a:sysClr val="window" lastClr="FFFFFF"/>
                  </a:solidFill>
                  <a:latin typeface="仓耳羽辰体-谷力 W05" panose="02020400000000000000" pitchFamily="18" charset="-122"/>
                  <a:ea typeface="仓耳羽辰体-谷力 W05" panose="02020400000000000000" pitchFamily="18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73" name="文本框 24">
              <a:extLst>
                <a:ext uri="{FF2B5EF4-FFF2-40B4-BE49-F238E27FC236}">
                  <a16:creationId xmlns:a16="http://schemas.microsoft.com/office/drawing/2014/main" id="{9CD40868-391C-4F6F-B39F-7DA2C9C1E5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66640" y="4183980"/>
              <a:ext cx="563491" cy="654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r>
                <a:rPr lang="en-US" altLang="zh-CN" sz="4000" kern="0" dirty="0">
                  <a:solidFill>
                    <a:sysClr val="window" lastClr="FFFFFF"/>
                  </a:solidFill>
                  <a:latin typeface="仓耳羽辰体-谷力 W05" panose="02020400000000000000" pitchFamily="18" charset="-122"/>
                  <a:ea typeface="仓耳羽辰体-谷力 W05" panose="02020400000000000000" pitchFamily="18" charset="-122"/>
                  <a:cs typeface="+mn-ea"/>
                  <a:sym typeface="+mn-lt"/>
                </a:rPr>
                <a:t>3</a:t>
              </a:r>
              <a:endParaRPr lang="zh-CN" altLang="en-US" sz="4000" kern="0" dirty="0">
                <a:solidFill>
                  <a:sysClr val="window" lastClr="FFFFFF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74" name="TextBox 10">
              <a:extLst>
                <a:ext uri="{FF2B5EF4-FFF2-40B4-BE49-F238E27FC236}">
                  <a16:creationId xmlns:a16="http://schemas.microsoft.com/office/drawing/2014/main" id="{B153B3B7-AB16-4384-AD06-12C682644B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86072" y="4003146"/>
              <a:ext cx="3606331" cy="1416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200" kern="3000" spc="31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defRPr>
              </a:lvl1pPr>
              <a:lvl2pPr marL="742950" indent="-285750"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GB" sz="2400" dirty="0" err="1">
                  <a:solidFill>
                    <a:schemeClr val="tx1"/>
                  </a:solidFill>
                </a:rPr>
                <a:t>Nhận</a:t>
              </a:r>
              <a:r>
                <a:rPr lang="en-GB" sz="2400" dirty="0">
                  <a:solidFill>
                    <a:schemeClr val="tx1"/>
                  </a:solidFill>
                </a:rPr>
                <a:t> </a:t>
              </a:r>
              <a:r>
                <a:rPr lang="en-GB" sz="2400" dirty="0" err="1">
                  <a:solidFill>
                    <a:schemeClr val="tx1"/>
                  </a:solidFill>
                </a:rPr>
                <a:t>xét</a:t>
              </a:r>
              <a:r>
                <a:rPr lang="en-GB" sz="2400" dirty="0">
                  <a:solidFill>
                    <a:schemeClr val="tx1"/>
                  </a:solidFill>
                </a:rPr>
                <a:t> </a:t>
              </a:r>
              <a:r>
                <a:rPr lang="en-GB" sz="2400" dirty="0" err="1">
                  <a:solidFill>
                    <a:schemeClr val="tx1"/>
                  </a:solidFill>
                </a:rPr>
                <a:t>được</a:t>
              </a:r>
              <a:r>
                <a:rPr lang="en-GB" sz="2400" dirty="0">
                  <a:solidFill>
                    <a:schemeClr val="tx1"/>
                  </a:solidFill>
                </a:rPr>
                <a:t> </a:t>
              </a:r>
              <a:r>
                <a:rPr lang="en-GB" sz="2400" dirty="0" err="1">
                  <a:solidFill>
                    <a:schemeClr val="tx1"/>
                  </a:solidFill>
                </a:rPr>
                <a:t>nghệ</a:t>
              </a:r>
              <a:r>
                <a:rPr lang="en-GB" sz="2400" dirty="0">
                  <a:solidFill>
                    <a:schemeClr val="tx1"/>
                  </a:solidFill>
                </a:rPr>
                <a:t> </a:t>
              </a:r>
              <a:r>
                <a:rPr lang="en-GB" sz="2400" dirty="0" err="1">
                  <a:solidFill>
                    <a:schemeClr val="tx1"/>
                  </a:solidFill>
                </a:rPr>
                <a:t>thuật</a:t>
              </a:r>
              <a:r>
                <a:rPr lang="en-GB" sz="2400" dirty="0">
                  <a:solidFill>
                    <a:schemeClr val="tx1"/>
                  </a:solidFill>
                </a:rPr>
                <a:t> </a:t>
              </a:r>
              <a:r>
                <a:rPr lang="en-GB" sz="2400" dirty="0" err="1">
                  <a:solidFill>
                    <a:schemeClr val="tx1"/>
                  </a:solidFill>
                </a:rPr>
                <a:t>xây</a:t>
              </a:r>
              <a:r>
                <a:rPr lang="en-GB" sz="2400" dirty="0">
                  <a:solidFill>
                    <a:schemeClr val="tx1"/>
                  </a:solidFill>
                </a:rPr>
                <a:t> </a:t>
              </a:r>
              <a:r>
                <a:rPr lang="en-GB" sz="2400" dirty="0" err="1">
                  <a:solidFill>
                    <a:schemeClr val="tx1"/>
                  </a:solidFill>
                </a:rPr>
                <a:t>dựng</a:t>
              </a:r>
              <a:r>
                <a:rPr lang="en-GB" sz="2400" dirty="0">
                  <a:solidFill>
                    <a:schemeClr val="tx1"/>
                  </a:solidFill>
                </a:rPr>
                <a:t> </a:t>
              </a:r>
              <a:r>
                <a:rPr lang="en-GB" sz="2400" dirty="0" err="1">
                  <a:solidFill>
                    <a:schemeClr val="tx1"/>
                  </a:solidFill>
                </a:rPr>
                <a:t>nhân</a:t>
              </a:r>
              <a:r>
                <a:rPr lang="en-GB" sz="2400" dirty="0">
                  <a:solidFill>
                    <a:schemeClr val="tx1"/>
                  </a:solidFill>
                </a:rPr>
                <a:t> </a:t>
              </a:r>
              <a:r>
                <a:rPr lang="en-GB" sz="2400" dirty="0" err="1">
                  <a:solidFill>
                    <a:schemeClr val="tx1"/>
                  </a:solidFill>
                </a:rPr>
                <a:t>vật</a:t>
              </a:r>
              <a:r>
                <a:rPr lang="en-GB" sz="2400" dirty="0">
                  <a:solidFill>
                    <a:schemeClr val="tx1"/>
                  </a:solidFill>
                </a:rPr>
                <a:t> </a:t>
              </a:r>
              <a:r>
                <a:rPr lang="en-GB" sz="2400" dirty="0" err="1">
                  <a:solidFill>
                    <a:schemeClr val="tx1"/>
                  </a:solidFill>
                </a:rPr>
                <a:t>của</a:t>
              </a:r>
              <a:r>
                <a:rPr lang="en-GB" sz="2400" dirty="0">
                  <a:solidFill>
                    <a:schemeClr val="tx1"/>
                  </a:solidFill>
                </a:rPr>
                <a:t> </a:t>
              </a:r>
              <a:r>
                <a:rPr lang="en-GB" sz="2400" dirty="0" err="1">
                  <a:solidFill>
                    <a:schemeClr val="tx1"/>
                  </a:solidFill>
                </a:rPr>
                <a:t>nhà</a:t>
              </a:r>
              <a:r>
                <a:rPr lang="en-GB" sz="2400" dirty="0">
                  <a:solidFill>
                    <a:schemeClr val="tx1"/>
                  </a:solidFill>
                </a:rPr>
                <a:t> </a:t>
              </a:r>
              <a:r>
                <a:rPr lang="en-GB" sz="2400" dirty="0" err="1">
                  <a:solidFill>
                    <a:schemeClr val="tx1"/>
                  </a:solidFill>
                </a:rPr>
                <a:t>văn</a:t>
              </a:r>
              <a:r>
                <a:rPr lang="en-GB" sz="2400" dirty="0">
                  <a:solidFill>
                    <a:schemeClr val="tx1"/>
                  </a:solidFill>
                </a:rPr>
                <a:t>.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81738B19-58F2-4FA7-BD0D-4D99CFF684BC}"/>
              </a:ext>
            </a:extLst>
          </p:cNvPr>
          <p:cNvGrpSpPr/>
          <p:nvPr/>
        </p:nvGrpSpPr>
        <p:grpSpPr>
          <a:xfrm>
            <a:off x="34787" y="2419514"/>
            <a:ext cx="11317003" cy="1100823"/>
            <a:chOff x="1934911" y="3017162"/>
            <a:chExt cx="5067549" cy="1017356"/>
          </a:xfrm>
        </p:grpSpPr>
        <p:grpSp>
          <p:nvGrpSpPr>
            <p:cNvPr id="78" name="组合 13">
              <a:extLst>
                <a:ext uri="{FF2B5EF4-FFF2-40B4-BE49-F238E27FC236}">
                  <a16:creationId xmlns:a16="http://schemas.microsoft.com/office/drawing/2014/main" id="{93DAA42B-A4DC-44B7-8FC8-717C59DDB14C}"/>
                </a:ext>
              </a:extLst>
            </p:cNvPr>
            <p:cNvGrpSpPr/>
            <p:nvPr/>
          </p:nvGrpSpPr>
          <p:grpSpPr bwMode="auto">
            <a:xfrm rot="10800000">
              <a:off x="1934911" y="3017162"/>
              <a:ext cx="4880927" cy="901705"/>
              <a:chOff x="3477295" y="3554569"/>
              <a:chExt cx="4881094" cy="901526"/>
            </a:xfrm>
          </p:grpSpPr>
          <p:sp>
            <p:nvSpPr>
              <p:cNvPr id="81" name="圆角矩形 152">
                <a:extLst>
                  <a:ext uri="{FF2B5EF4-FFF2-40B4-BE49-F238E27FC236}">
                    <a16:creationId xmlns:a16="http://schemas.microsoft.com/office/drawing/2014/main" id="{17740CA8-0398-4FC7-8B31-D59628A3FA3B}"/>
                  </a:ext>
                </a:extLst>
              </p:cNvPr>
              <p:cNvSpPr/>
              <p:nvPr/>
            </p:nvSpPr>
            <p:spPr>
              <a:xfrm>
                <a:off x="3477295" y="3554569"/>
                <a:ext cx="4881094" cy="901521"/>
              </a:xfrm>
              <a:prstGeom prst="roundRect">
                <a:avLst>
                  <a:gd name="adj" fmla="val 50000"/>
                </a:avLst>
              </a:prstGeom>
              <a:noFill/>
              <a:ln w="50800" cap="flat" cmpd="sng" algn="ctr">
                <a:solidFill>
                  <a:srgbClr val="FFA74A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sz="1000" kern="0">
                  <a:solidFill>
                    <a:sysClr val="window" lastClr="FFFFFF"/>
                  </a:solidFill>
                  <a:latin typeface="仓耳羽辰体-谷力 W05" panose="02020400000000000000" pitchFamily="18" charset="-122"/>
                  <a:ea typeface="仓耳羽辰体-谷力 W05" panose="02020400000000000000" pitchFamily="18" charset="-122"/>
                  <a:cs typeface="+mn-ea"/>
                  <a:sym typeface="+mn-lt"/>
                </a:endParaRPr>
              </a:p>
            </p:txBody>
          </p:sp>
          <p:sp>
            <p:nvSpPr>
              <p:cNvPr id="82" name="任意多边形 154">
                <a:extLst>
                  <a:ext uri="{FF2B5EF4-FFF2-40B4-BE49-F238E27FC236}">
                    <a16:creationId xmlns:a16="http://schemas.microsoft.com/office/drawing/2014/main" id="{FA30CC51-B324-4893-9A52-F3A43E8C345B}"/>
                  </a:ext>
                </a:extLst>
              </p:cNvPr>
              <p:cNvSpPr/>
              <p:nvPr/>
            </p:nvSpPr>
            <p:spPr>
              <a:xfrm>
                <a:off x="3478882" y="3554574"/>
                <a:ext cx="502634" cy="901521"/>
              </a:xfrm>
              <a:custGeom>
                <a:avLst/>
                <a:gdLst>
                  <a:gd name="connsiteX0" fmla="*/ 0 w 824612"/>
                  <a:gd name="connsiteY0" fmla="*/ 450760 h 901521"/>
                  <a:gd name="connsiteX1" fmla="*/ 0 w 824612"/>
                  <a:gd name="connsiteY1" fmla="*/ 450761 h 901521"/>
                  <a:gd name="connsiteX2" fmla="*/ 0 w 824612"/>
                  <a:gd name="connsiteY2" fmla="*/ 450761 h 901521"/>
                  <a:gd name="connsiteX3" fmla="*/ 450761 w 824612"/>
                  <a:gd name="connsiteY3" fmla="*/ 0 h 901521"/>
                  <a:gd name="connsiteX4" fmla="*/ 824612 w 824612"/>
                  <a:gd name="connsiteY4" fmla="*/ 0 h 901521"/>
                  <a:gd name="connsiteX5" fmla="*/ 813351 w 824612"/>
                  <a:gd name="connsiteY5" fmla="*/ 55775 h 901521"/>
                  <a:gd name="connsiteX6" fmla="*/ 813351 w 824612"/>
                  <a:gd name="connsiteY6" fmla="*/ 845745 h 901521"/>
                  <a:gd name="connsiteX7" fmla="*/ 824612 w 824612"/>
                  <a:gd name="connsiteY7" fmla="*/ 901521 h 901521"/>
                  <a:gd name="connsiteX8" fmla="*/ 450761 w 824612"/>
                  <a:gd name="connsiteY8" fmla="*/ 901521 h 901521"/>
                  <a:gd name="connsiteX9" fmla="*/ 9158 w 824612"/>
                  <a:gd name="connsiteY9" fmla="*/ 541604 h 901521"/>
                  <a:gd name="connsiteX10" fmla="*/ 0 w 824612"/>
                  <a:gd name="connsiteY10" fmla="*/ 450761 h 901521"/>
                  <a:gd name="connsiteX11" fmla="*/ 9158 w 824612"/>
                  <a:gd name="connsiteY11" fmla="*/ 359917 h 901521"/>
                  <a:gd name="connsiteX12" fmla="*/ 450761 w 824612"/>
                  <a:gd name="connsiteY12" fmla="*/ 0 h 901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24612" h="901521">
                    <a:moveTo>
                      <a:pt x="0" y="450760"/>
                    </a:moveTo>
                    <a:lnTo>
                      <a:pt x="0" y="450761"/>
                    </a:lnTo>
                    <a:lnTo>
                      <a:pt x="0" y="450761"/>
                    </a:lnTo>
                    <a:close/>
                    <a:moveTo>
                      <a:pt x="450761" y="0"/>
                    </a:moveTo>
                    <a:lnTo>
                      <a:pt x="824612" y="0"/>
                    </a:lnTo>
                    <a:lnTo>
                      <a:pt x="813351" y="55775"/>
                    </a:lnTo>
                    <a:lnTo>
                      <a:pt x="813351" y="845745"/>
                    </a:lnTo>
                    <a:lnTo>
                      <a:pt x="824612" y="901521"/>
                    </a:lnTo>
                    <a:lnTo>
                      <a:pt x="450761" y="901521"/>
                    </a:lnTo>
                    <a:cubicBezTo>
                      <a:pt x="232932" y="901521"/>
                      <a:pt x="51190" y="747008"/>
                      <a:pt x="9158" y="541604"/>
                    </a:cubicBezTo>
                    <a:lnTo>
                      <a:pt x="0" y="450761"/>
                    </a:lnTo>
                    <a:lnTo>
                      <a:pt x="9158" y="359917"/>
                    </a:lnTo>
                    <a:cubicBezTo>
                      <a:pt x="51190" y="154513"/>
                      <a:pt x="232932" y="0"/>
                      <a:pt x="450761" y="0"/>
                    </a:cubicBezTo>
                    <a:close/>
                  </a:path>
                </a:pathLst>
              </a:custGeom>
              <a:solidFill>
                <a:srgbClr val="FFA74A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sz="1000" kern="0" dirty="0">
                  <a:solidFill>
                    <a:sysClr val="window" lastClr="FFFFFF"/>
                  </a:solidFill>
                  <a:latin typeface="仓耳羽辰体-谷力 W05" panose="02020400000000000000" pitchFamily="18" charset="-122"/>
                  <a:ea typeface="仓耳羽辰体-谷力 W05" panose="02020400000000000000" pitchFamily="18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79" name="文本框 23">
              <a:extLst>
                <a:ext uri="{FF2B5EF4-FFF2-40B4-BE49-F238E27FC236}">
                  <a16:creationId xmlns:a16="http://schemas.microsoft.com/office/drawing/2014/main" id="{A29AD581-3A57-44C2-A659-880BE8D62F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40559" y="3139460"/>
              <a:ext cx="561901" cy="71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r>
                <a:rPr lang="en-US" altLang="zh-CN" sz="4400" kern="0" dirty="0">
                  <a:solidFill>
                    <a:sysClr val="window" lastClr="FFFFFF"/>
                  </a:solidFill>
                  <a:latin typeface="仓耳羽辰体-谷力 W05" panose="02020400000000000000" pitchFamily="18" charset="-122"/>
                  <a:ea typeface="仓耳羽辰体-谷力 W05" panose="02020400000000000000" pitchFamily="18" charset="-122"/>
                  <a:cs typeface="+mn-ea"/>
                  <a:sym typeface="+mn-lt"/>
                </a:rPr>
                <a:t>2</a:t>
              </a:r>
              <a:endParaRPr lang="zh-CN" altLang="en-US" sz="4400" kern="0" dirty="0">
                <a:solidFill>
                  <a:sysClr val="window" lastClr="FFFFFF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80" name="TextBox 10">
              <a:extLst>
                <a:ext uri="{FF2B5EF4-FFF2-40B4-BE49-F238E27FC236}">
                  <a16:creationId xmlns:a16="http://schemas.microsoft.com/office/drawing/2014/main" id="{9861462C-9D9D-4ABB-9738-2CB5ADA64D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3266" y="3061733"/>
              <a:ext cx="4385706" cy="972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200" kern="3000" spc="31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defRPr>
              </a:lvl1pPr>
              <a:lvl2pPr marL="742950" indent="-285750"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GB" sz="2400" dirty="0" err="1">
                  <a:solidFill>
                    <a:schemeClr val="tx1"/>
                  </a:solidFill>
                </a:rPr>
                <a:t>Chỉ</a:t>
              </a:r>
              <a:r>
                <a:rPr lang="en-GB" sz="2400" dirty="0">
                  <a:solidFill>
                    <a:schemeClr val="tx1"/>
                  </a:solidFill>
                </a:rPr>
                <a:t> </a:t>
              </a:r>
              <a:r>
                <a:rPr lang="en-GB" sz="2400" dirty="0" err="1">
                  <a:solidFill>
                    <a:schemeClr val="tx1"/>
                  </a:solidFill>
                </a:rPr>
                <a:t>ra</a:t>
              </a:r>
              <a:r>
                <a:rPr lang="en-GB" sz="2400" dirty="0">
                  <a:solidFill>
                    <a:schemeClr val="tx1"/>
                  </a:solidFill>
                </a:rPr>
                <a:t> </a:t>
              </a:r>
              <a:r>
                <a:rPr lang="en-GB" sz="2400" dirty="0" err="1">
                  <a:solidFill>
                    <a:schemeClr val="tx1"/>
                  </a:solidFill>
                </a:rPr>
                <a:t>được</a:t>
              </a:r>
              <a:r>
                <a:rPr lang="en-GB" sz="2400" dirty="0">
                  <a:solidFill>
                    <a:schemeClr val="tx1"/>
                  </a:solidFill>
                </a:rPr>
                <a:t> </a:t>
              </a:r>
              <a:r>
                <a:rPr lang="en-GB" sz="2400" dirty="0" err="1">
                  <a:solidFill>
                    <a:schemeClr val="tx1"/>
                  </a:solidFill>
                </a:rPr>
                <a:t>đặc</a:t>
              </a:r>
              <a:r>
                <a:rPr lang="en-GB" sz="2400" dirty="0">
                  <a:solidFill>
                    <a:schemeClr val="tx1"/>
                  </a:solidFill>
                </a:rPr>
                <a:t> </a:t>
              </a:r>
              <a:r>
                <a:rPr lang="en-GB" sz="2400" dirty="0" err="1">
                  <a:solidFill>
                    <a:schemeClr val="tx1"/>
                  </a:solidFill>
                </a:rPr>
                <a:t>điểm</a:t>
              </a:r>
              <a:r>
                <a:rPr lang="en-GB" sz="2400" dirty="0">
                  <a:solidFill>
                    <a:schemeClr val="tx1"/>
                  </a:solidFill>
                </a:rPr>
                <a:t> </a:t>
              </a:r>
              <a:r>
                <a:rPr lang="en-GB" sz="2400" dirty="0" err="1">
                  <a:solidFill>
                    <a:schemeClr val="tx1"/>
                  </a:solidFill>
                </a:rPr>
                <a:t>của</a:t>
              </a:r>
              <a:r>
                <a:rPr lang="en-GB" sz="2400" dirty="0">
                  <a:solidFill>
                    <a:schemeClr val="tx1"/>
                  </a:solidFill>
                </a:rPr>
                <a:t> </a:t>
              </a:r>
              <a:r>
                <a:rPr lang="en-GB" sz="2400" dirty="0" err="1">
                  <a:solidFill>
                    <a:schemeClr val="tx1"/>
                  </a:solidFill>
                </a:rPr>
                <a:t>nhân</a:t>
              </a:r>
              <a:r>
                <a:rPr lang="en-GB" sz="2400" dirty="0">
                  <a:solidFill>
                    <a:schemeClr val="tx1"/>
                  </a:solidFill>
                </a:rPr>
                <a:t> </a:t>
              </a:r>
              <a:r>
                <a:rPr lang="en-GB" sz="2400" dirty="0" err="1">
                  <a:solidFill>
                    <a:schemeClr val="tx1"/>
                  </a:solidFill>
                </a:rPr>
                <a:t>vật</a:t>
              </a:r>
              <a:r>
                <a:rPr lang="en-GB" sz="2400" dirty="0">
                  <a:solidFill>
                    <a:schemeClr val="tx1"/>
                  </a:solidFill>
                </a:rPr>
                <a:t> (</a:t>
              </a:r>
              <a:r>
                <a:rPr lang="en-GB" sz="2400" dirty="0" err="1">
                  <a:solidFill>
                    <a:schemeClr val="tx1"/>
                  </a:solidFill>
                </a:rPr>
                <a:t>ngoại</a:t>
              </a:r>
              <a:r>
                <a:rPr lang="en-GB" sz="2400" dirty="0">
                  <a:solidFill>
                    <a:schemeClr val="tx1"/>
                  </a:solidFill>
                </a:rPr>
                <a:t> </a:t>
              </a:r>
              <a:r>
                <a:rPr lang="en-GB" sz="2400" dirty="0" err="1">
                  <a:solidFill>
                    <a:schemeClr val="tx1"/>
                  </a:solidFill>
                </a:rPr>
                <a:t>hình</a:t>
              </a:r>
              <a:r>
                <a:rPr lang="en-GB" sz="2400" dirty="0">
                  <a:solidFill>
                    <a:schemeClr val="tx1"/>
                  </a:solidFill>
                </a:rPr>
                <a:t>, </a:t>
              </a:r>
              <a:r>
                <a:rPr lang="en-GB" sz="2400" dirty="0" err="1">
                  <a:solidFill>
                    <a:schemeClr val="tx1"/>
                  </a:solidFill>
                </a:rPr>
                <a:t>tính</a:t>
              </a:r>
              <a:r>
                <a:rPr lang="en-GB" sz="2400" dirty="0">
                  <a:solidFill>
                    <a:schemeClr val="tx1"/>
                  </a:solidFill>
                </a:rPr>
                <a:t> </a:t>
              </a:r>
              <a:r>
                <a:rPr lang="en-GB" sz="2400" dirty="0" err="1">
                  <a:solidFill>
                    <a:schemeClr val="tx1"/>
                  </a:solidFill>
                </a:rPr>
                <a:t>cách</a:t>
              </a:r>
              <a:r>
                <a:rPr lang="en-GB" sz="2400" dirty="0">
                  <a:solidFill>
                    <a:schemeClr val="tx1"/>
                  </a:solidFill>
                </a:rPr>
                <a:t>, </a:t>
              </a:r>
              <a:r>
                <a:rPr lang="en-GB" sz="2400" dirty="0" err="1">
                  <a:solidFill>
                    <a:schemeClr val="tx1"/>
                  </a:solidFill>
                </a:rPr>
                <a:t>hành</a:t>
              </a:r>
              <a:r>
                <a:rPr lang="en-GB" sz="2400" dirty="0">
                  <a:solidFill>
                    <a:schemeClr val="tx1"/>
                  </a:solidFill>
                </a:rPr>
                <a:t> </a:t>
              </a:r>
              <a:r>
                <a:rPr lang="en-GB" sz="2400" dirty="0" err="1">
                  <a:solidFill>
                    <a:schemeClr val="tx1"/>
                  </a:solidFill>
                </a:rPr>
                <a:t>động</a:t>
              </a:r>
              <a:r>
                <a:rPr lang="en-GB" sz="2400" dirty="0">
                  <a:solidFill>
                    <a:schemeClr val="tx1"/>
                  </a:solidFill>
                </a:rPr>
                <a:t>, </a:t>
              </a:r>
              <a:r>
                <a:rPr lang="en-GB" sz="2400" dirty="0" err="1">
                  <a:solidFill>
                    <a:schemeClr val="tx1"/>
                  </a:solidFill>
                </a:rPr>
                <a:t>lời</a:t>
              </a:r>
              <a:r>
                <a:rPr lang="en-GB" sz="2400" dirty="0">
                  <a:solidFill>
                    <a:schemeClr val="tx1"/>
                  </a:solidFill>
                </a:rPr>
                <a:t> </a:t>
              </a:r>
              <a:r>
                <a:rPr lang="en-GB" sz="2400" dirty="0" err="1">
                  <a:solidFill>
                    <a:schemeClr val="tx1"/>
                  </a:solidFill>
                </a:rPr>
                <a:t>nói</a:t>
              </a:r>
              <a:r>
                <a:rPr lang="en-GB" sz="2400" dirty="0">
                  <a:solidFill>
                    <a:schemeClr val="tx1"/>
                  </a:solidFill>
                </a:rPr>
                <a:t>, </a:t>
              </a:r>
              <a:r>
                <a:rPr lang="en-GB" sz="2400" dirty="0" err="1">
                  <a:solidFill>
                    <a:schemeClr val="tx1"/>
                  </a:solidFill>
                </a:rPr>
                <a:t>suy</a:t>
              </a:r>
              <a:r>
                <a:rPr lang="en-GB" sz="2400" dirty="0">
                  <a:solidFill>
                    <a:schemeClr val="tx1"/>
                  </a:solidFill>
                </a:rPr>
                <a:t> </a:t>
              </a:r>
              <a:r>
                <a:rPr lang="en-GB" sz="2400" dirty="0" err="1">
                  <a:solidFill>
                    <a:schemeClr val="tx1"/>
                  </a:solidFill>
                </a:rPr>
                <a:t>nghĩ</a:t>
              </a:r>
              <a:r>
                <a:rPr lang="en-GB" sz="2400" dirty="0">
                  <a:solidFill>
                    <a:schemeClr val="tx1"/>
                  </a:solidFill>
                </a:rPr>
                <a:t>,..) </a:t>
              </a:r>
              <a:r>
                <a:rPr lang="en-GB" sz="2400" dirty="0" err="1">
                  <a:solidFill>
                    <a:schemeClr val="tx1"/>
                  </a:solidFill>
                </a:rPr>
                <a:t>dựa</a:t>
              </a:r>
              <a:r>
                <a:rPr lang="en-GB" sz="2400" dirty="0">
                  <a:solidFill>
                    <a:schemeClr val="tx1"/>
                  </a:solidFill>
                </a:rPr>
                <a:t> </a:t>
              </a:r>
              <a:r>
                <a:rPr lang="en-GB" sz="2400" dirty="0" err="1">
                  <a:solidFill>
                    <a:schemeClr val="tx1"/>
                  </a:solidFill>
                </a:rPr>
                <a:t>trên</a:t>
              </a:r>
              <a:r>
                <a:rPr lang="en-GB" sz="2400" dirty="0">
                  <a:solidFill>
                    <a:schemeClr val="tx1"/>
                  </a:solidFill>
                </a:rPr>
                <a:t> </a:t>
              </a:r>
              <a:r>
                <a:rPr lang="en-GB" sz="2400" dirty="0" err="1">
                  <a:solidFill>
                    <a:schemeClr val="tx1"/>
                  </a:solidFill>
                </a:rPr>
                <a:t>các</a:t>
              </a:r>
              <a:r>
                <a:rPr lang="en-GB" sz="2400" dirty="0">
                  <a:solidFill>
                    <a:schemeClr val="tx1"/>
                  </a:solidFill>
                </a:rPr>
                <a:t> </a:t>
              </a:r>
              <a:r>
                <a:rPr lang="en-GB" sz="2400" dirty="0" err="1">
                  <a:solidFill>
                    <a:schemeClr val="tx1"/>
                  </a:solidFill>
                </a:rPr>
                <a:t>bằng</a:t>
              </a:r>
              <a:r>
                <a:rPr lang="en-GB" sz="2400" dirty="0">
                  <a:solidFill>
                    <a:schemeClr val="tx1"/>
                  </a:solidFill>
                </a:rPr>
                <a:t> </a:t>
              </a:r>
              <a:r>
                <a:rPr lang="en-GB" sz="2400" dirty="0" err="1">
                  <a:solidFill>
                    <a:schemeClr val="tx1"/>
                  </a:solidFill>
                </a:rPr>
                <a:t>chứng</a:t>
              </a:r>
              <a:r>
                <a:rPr lang="en-GB" sz="2400" dirty="0">
                  <a:solidFill>
                    <a:schemeClr val="tx1"/>
                  </a:solidFill>
                </a:rPr>
                <a:t> </a:t>
              </a:r>
              <a:r>
                <a:rPr lang="en-GB" sz="2400" dirty="0" err="1">
                  <a:solidFill>
                    <a:schemeClr val="tx1"/>
                  </a:solidFill>
                </a:rPr>
                <a:t>trong</a:t>
              </a:r>
              <a:r>
                <a:rPr lang="en-GB" sz="2400" dirty="0">
                  <a:solidFill>
                    <a:schemeClr val="tx1"/>
                  </a:solidFill>
                </a:rPr>
                <a:t> </a:t>
              </a:r>
              <a:r>
                <a:rPr lang="en-GB" sz="2400" dirty="0" err="1">
                  <a:solidFill>
                    <a:schemeClr val="tx1"/>
                  </a:solidFill>
                </a:rPr>
                <a:t>tác</a:t>
              </a:r>
              <a:r>
                <a:rPr lang="en-GB" sz="2400" dirty="0">
                  <a:solidFill>
                    <a:schemeClr val="tx1"/>
                  </a:solidFill>
                </a:rPr>
                <a:t> </a:t>
              </a:r>
              <a:r>
                <a:rPr lang="en-GB" sz="2400" dirty="0" err="1">
                  <a:solidFill>
                    <a:schemeClr val="tx1"/>
                  </a:solidFill>
                </a:rPr>
                <a:t>phẩm</a:t>
              </a:r>
              <a:r>
                <a:rPr lang="en-GB" sz="2400" dirty="0">
                  <a:solidFill>
                    <a:schemeClr val="tx1"/>
                  </a:solidFill>
                </a:rPr>
                <a:t>.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A54B90A6-3D1D-4179-AB03-46F5770AF2AD}"/>
              </a:ext>
            </a:extLst>
          </p:cNvPr>
          <p:cNvGrpSpPr/>
          <p:nvPr/>
        </p:nvGrpSpPr>
        <p:grpSpPr>
          <a:xfrm>
            <a:off x="1741937" y="4729516"/>
            <a:ext cx="5281383" cy="1019935"/>
            <a:chOff x="1934911" y="5006679"/>
            <a:chExt cx="4880927" cy="942600"/>
          </a:xfrm>
        </p:grpSpPr>
        <p:grpSp>
          <p:nvGrpSpPr>
            <p:cNvPr id="84" name="组合 16">
              <a:extLst>
                <a:ext uri="{FF2B5EF4-FFF2-40B4-BE49-F238E27FC236}">
                  <a16:creationId xmlns:a16="http://schemas.microsoft.com/office/drawing/2014/main" id="{E901336E-F6CB-4330-83A5-AA99E9A08736}"/>
                </a:ext>
              </a:extLst>
            </p:cNvPr>
            <p:cNvGrpSpPr/>
            <p:nvPr/>
          </p:nvGrpSpPr>
          <p:grpSpPr bwMode="auto">
            <a:xfrm rot="10800000">
              <a:off x="1934911" y="5047578"/>
              <a:ext cx="4880927" cy="901701"/>
              <a:chOff x="3477295" y="3554569"/>
              <a:chExt cx="4881094" cy="901522"/>
            </a:xfrm>
          </p:grpSpPr>
          <p:sp>
            <p:nvSpPr>
              <p:cNvPr id="87" name="圆角矩形 159">
                <a:extLst>
                  <a:ext uri="{FF2B5EF4-FFF2-40B4-BE49-F238E27FC236}">
                    <a16:creationId xmlns:a16="http://schemas.microsoft.com/office/drawing/2014/main" id="{316D984E-5824-4E50-B1AA-A0DCD7880C86}"/>
                  </a:ext>
                </a:extLst>
              </p:cNvPr>
              <p:cNvSpPr/>
              <p:nvPr/>
            </p:nvSpPr>
            <p:spPr>
              <a:xfrm>
                <a:off x="3477295" y="3554569"/>
                <a:ext cx="4881094" cy="901521"/>
              </a:xfrm>
              <a:prstGeom prst="roundRect">
                <a:avLst>
                  <a:gd name="adj" fmla="val 50000"/>
                </a:avLst>
              </a:prstGeom>
              <a:noFill/>
              <a:ln w="50800" cap="flat" cmpd="sng" algn="ctr">
                <a:solidFill>
                  <a:srgbClr val="FFA74A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sz="995" kern="0">
                  <a:solidFill>
                    <a:sysClr val="window" lastClr="FFFFFF"/>
                  </a:solidFill>
                  <a:latin typeface="仓耳羽辰体-谷力 W05" panose="02020400000000000000" pitchFamily="18" charset="-122"/>
                  <a:ea typeface="仓耳羽辰体-谷力 W05" panose="02020400000000000000" pitchFamily="18" charset="-122"/>
                  <a:cs typeface="+mn-ea"/>
                  <a:sym typeface="+mn-lt"/>
                </a:endParaRPr>
              </a:p>
            </p:txBody>
          </p:sp>
          <p:sp>
            <p:nvSpPr>
              <p:cNvPr id="88" name="任意多边形 160">
                <a:extLst>
                  <a:ext uri="{FF2B5EF4-FFF2-40B4-BE49-F238E27FC236}">
                    <a16:creationId xmlns:a16="http://schemas.microsoft.com/office/drawing/2014/main" id="{79CB2194-C3E0-40D5-86FE-A7D13653617E}"/>
                  </a:ext>
                </a:extLst>
              </p:cNvPr>
              <p:cNvSpPr/>
              <p:nvPr/>
            </p:nvSpPr>
            <p:spPr>
              <a:xfrm>
                <a:off x="3478882" y="3554570"/>
                <a:ext cx="944472" cy="901521"/>
              </a:xfrm>
              <a:custGeom>
                <a:avLst/>
                <a:gdLst>
                  <a:gd name="connsiteX0" fmla="*/ 0 w 824612"/>
                  <a:gd name="connsiteY0" fmla="*/ 450760 h 901521"/>
                  <a:gd name="connsiteX1" fmla="*/ 0 w 824612"/>
                  <a:gd name="connsiteY1" fmla="*/ 450761 h 901521"/>
                  <a:gd name="connsiteX2" fmla="*/ 0 w 824612"/>
                  <a:gd name="connsiteY2" fmla="*/ 450761 h 901521"/>
                  <a:gd name="connsiteX3" fmla="*/ 450761 w 824612"/>
                  <a:gd name="connsiteY3" fmla="*/ 0 h 901521"/>
                  <a:gd name="connsiteX4" fmla="*/ 824612 w 824612"/>
                  <a:gd name="connsiteY4" fmla="*/ 0 h 901521"/>
                  <a:gd name="connsiteX5" fmla="*/ 813351 w 824612"/>
                  <a:gd name="connsiteY5" fmla="*/ 55775 h 901521"/>
                  <a:gd name="connsiteX6" fmla="*/ 813351 w 824612"/>
                  <a:gd name="connsiteY6" fmla="*/ 845745 h 901521"/>
                  <a:gd name="connsiteX7" fmla="*/ 824612 w 824612"/>
                  <a:gd name="connsiteY7" fmla="*/ 901521 h 901521"/>
                  <a:gd name="connsiteX8" fmla="*/ 450761 w 824612"/>
                  <a:gd name="connsiteY8" fmla="*/ 901521 h 901521"/>
                  <a:gd name="connsiteX9" fmla="*/ 9158 w 824612"/>
                  <a:gd name="connsiteY9" fmla="*/ 541604 h 901521"/>
                  <a:gd name="connsiteX10" fmla="*/ 0 w 824612"/>
                  <a:gd name="connsiteY10" fmla="*/ 450761 h 901521"/>
                  <a:gd name="connsiteX11" fmla="*/ 9158 w 824612"/>
                  <a:gd name="connsiteY11" fmla="*/ 359917 h 901521"/>
                  <a:gd name="connsiteX12" fmla="*/ 450761 w 824612"/>
                  <a:gd name="connsiteY12" fmla="*/ 0 h 901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24612" h="901521">
                    <a:moveTo>
                      <a:pt x="0" y="450760"/>
                    </a:moveTo>
                    <a:lnTo>
                      <a:pt x="0" y="450761"/>
                    </a:lnTo>
                    <a:lnTo>
                      <a:pt x="0" y="450761"/>
                    </a:lnTo>
                    <a:close/>
                    <a:moveTo>
                      <a:pt x="450761" y="0"/>
                    </a:moveTo>
                    <a:lnTo>
                      <a:pt x="824612" y="0"/>
                    </a:lnTo>
                    <a:lnTo>
                      <a:pt x="813351" y="55775"/>
                    </a:lnTo>
                    <a:lnTo>
                      <a:pt x="813351" y="845745"/>
                    </a:lnTo>
                    <a:lnTo>
                      <a:pt x="824612" y="901521"/>
                    </a:lnTo>
                    <a:lnTo>
                      <a:pt x="450761" y="901521"/>
                    </a:lnTo>
                    <a:cubicBezTo>
                      <a:pt x="232932" y="901521"/>
                      <a:pt x="51190" y="747008"/>
                      <a:pt x="9158" y="541604"/>
                    </a:cubicBezTo>
                    <a:lnTo>
                      <a:pt x="0" y="450761"/>
                    </a:lnTo>
                    <a:lnTo>
                      <a:pt x="9158" y="359917"/>
                    </a:lnTo>
                    <a:cubicBezTo>
                      <a:pt x="51190" y="154513"/>
                      <a:pt x="232932" y="0"/>
                      <a:pt x="450761" y="0"/>
                    </a:cubicBezTo>
                    <a:close/>
                  </a:path>
                </a:pathLst>
              </a:custGeom>
              <a:solidFill>
                <a:srgbClr val="FFA74A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sz="995" kern="0" dirty="0">
                  <a:solidFill>
                    <a:sysClr val="window" lastClr="FFFFFF"/>
                  </a:solidFill>
                  <a:latin typeface="仓耳羽辰体-谷力 W05" panose="02020400000000000000" pitchFamily="18" charset="-122"/>
                  <a:ea typeface="仓耳羽辰体-谷力 W05" panose="02020400000000000000" pitchFamily="18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85" name="文本框 25">
              <a:extLst>
                <a:ext uri="{FF2B5EF4-FFF2-40B4-BE49-F238E27FC236}">
                  <a16:creationId xmlns:a16="http://schemas.microsoft.com/office/drawing/2014/main" id="{24DDF572-EC27-4241-93AE-D197D8D600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33302" y="5206330"/>
              <a:ext cx="561901" cy="65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r>
                <a:rPr lang="en-US" altLang="zh-CN" sz="4000" kern="0" dirty="0">
                  <a:solidFill>
                    <a:sysClr val="window" lastClr="FFFFFF"/>
                  </a:solidFill>
                  <a:latin typeface="仓耳羽辰体-谷力 W05" panose="02020400000000000000" pitchFamily="18" charset="-122"/>
                  <a:ea typeface="仓耳羽辰体-谷力 W05" panose="02020400000000000000" pitchFamily="18" charset="-122"/>
                  <a:cs typeface="+mn-ea"/>
                  <a:sym typeface="+mn-lt"/>
                </a:rPr>
                <a:t>4</a:t>
              </a:r>
              <a:endParaRPr lang="zh-CN" altLang="en-US" sz="4000" kern="0" dirty="0">
                <a:solidFill>
                  <a:sysClr val="window" lastClr="FFFFFF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86" name="TextBox 10">
              <a:extLst>
                <a:ext uri="{FF2B5EF4-FFF2-40B4-BE49-F238E27FC236}">
                  <a16:creationId xmlns:a16="http://schemas.microsoft.com/office/drawing/2014/main" id="{C61112F2-B5B5-4162-9FDC-8496E96F6D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0463" y="5006679"/>
              <a:ext cx="3604744" cy="933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200" kern="3000" spc="31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defRPr>
              </a:lvl1pPr>
              <a:lvl2pPr marL="742950" indent="-285750"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r>
                <a:rPr lang="en-GB" sz="2400" dirty="0" err="1">
                  <a:solidFill>
                    <a:schemeClr val="tx1"/>
                  </a:solidFill>
                </a:rPr>
                <a:t>Nêu</a:t>
              </a:r>
              <a:r>
                <a:rPr lang="en-GB" sz="2400" dirty="0">
                  <a:solidFill>
                    <a:schemeClr val="tx1"/>
                  </a:solidFill>
                </a:rPr>
                <a:t> </a:t>
              </a:r>
              <a:r>
                <a:rPr lang="en-GB" sz="2400" dirty="0" err="1">
                  <a:solidFill>
                    <a:schemeClr val="tx1"/>
                  </a:solidFill>
                </a:rPr>
                <a:t>được</a:t>
              </a:r>
              <a:r>
                <a:rPr lang="en-GB" sz="2400" dirty="0">
                  <a:solidFill>
                    <a:schemeClr val="tx1"/>
                  </a:solidFill>
                </a:rPr>
                <a:t> ý </a:t>
              </a:r>
              <a:r>
                <a:rPr lang="en-GB" sz="2400" dirty="0" err="1">
                  <a:solidFill>
                    <a:schemeClr val="tx1"/>
                  </a:solidFill>
                </a:rPr>
                <a:t>nghĩa</a:t>
              </a:r>
              <a:r>
                <a:rPr lang="en-GB" sz="2400" dirty="0">
                  <a:solidFill>
                    <a:schemeClr val="tx1"/>
                  </a:solidFill>
                </a:rPr>
                <a:t> </a:t>
              </a:r>
              <a:r>
                <a:rPr lang="en-GB" sz="2400" dirty="0" err="1">
                  <a:solidFill>
                    <a:schemeClr val="tx1"/>
                  </a:solidFill>
                </a:rPr>
                <a:t>của</a:t>
              </a:r>
              <a:r>
                <a:rPr lang="en-GB" sz="2400" dirty="0">
                  <a:solidFill>
                    <a:schemeClr val="tx1"/>
                  </a:solidFill>
                </a:rPr>
                <a:t> </a:t>
              </a:r>
              <a:r>
                <a:rPr lang="en-GB" sz="2400" dirty="0" err="1">
                  <a:solidFill>
                    <a:schemeClr val="tx1"/>
                  </a:solidFill>
                </a:rPr>
                <a:t>hình</a:t>
              </a:r>
              <a:r>
                <a:rPr lang="en-GB" sz="2400" dirty="0">
                  <a:solidFill>
                    <a:schemeClr val="tx1"/>
                  </a:solidFill>
                </a:rPr>
                <a:t> </a:t>
              </a:r>
              <a:r>
                <a:rPr lang="en-GB" sz="2400" dirty="0" err="1">
                  <a:solidFill>
                    <a:schemeClr val="tx1"/>
                  </a:solidFill>
                </a:rPr>
                <a:t>tượng</a:t>
              </a:r>
              <a:r>
                <a:rPr lang="en-GB" sz="2400" dirty="0">
                  <a:solidFill>
                    <a:schemeClr val="tx1"/>
                  </a:solidFill>
                </a:rPr>
                <a:t> </a:t>
              </a:r>
              <a:r>
                <a:rPr lang="en-GB" sz="2400" dirty="0" err="1">
                  <a:solidFill>
                    <a:schemeClr val="tx1"/>
                  </a:solidFill>
                </a:rPr>
                <a:t>nhân</a:t>
              </a:r>
              <a:r>
                <a:rPr lang="en-GB" sz="2400" dirty="0">
                  <a:solidFill>
                    <a:schemeClr val="tx1"/>
                  </a:solidFill>
                </a:rPr>
                <a:t> </a:t>
              </a:r>
              <a:r>
                <a:rPr lang="en-GB" sz="2400" dirty="0" err="1">
                  <a:solidFill>
                    <a:schemeClr val="tx1"/>
                  </a:solidFill>
                </a:rPr>
                <a:t>vật</a:t>
              </a:r>
              <a:r>
                <a:rPr lang="en-GB" sz="2400" dirty="0">
                  <a:solidFill>
                    <a:schemeClr val="tx1"/>
                  </a:solidFill>
                </a:rPr>
                <a:t>.</a:t>
              </a:r>
              <a:endParaRPr lang="en-US" altLang="zh-CN" sz="2800" dirty="0">
                <a:solidFill>
                  <a:schemeClr val="tx1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" name="Cloud Callout 2"/>
          <p:cNvSpPr/>
          <p:nvPr/>
        </p:nvSpPr>
        <p:spPr>
          <a:xfrm>
            <a:off x="3910893" y="651579"/>
            <a:ext cx="8188036" cy="3495764"/>
          </a:xfrm>
          <a:prstGeom prst="cloud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4993FB0-1350-45CF-A3FB-B18A37700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5297" y="208902"/>
            <a:ext cx="968257" cy="9682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4993FB0-1350-45CF-A3FB-B18A37700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1505" y="1165226"/>
            <a:ext cx="728350" cy="7283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4993FB0-1350-45CF-A3FB-B18A37700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1156" y="2319009"/>
            <a:ext cx="728350" cy="7283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4993FB0-1350-45CF-A3FB-B18A37700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1386" y="3706142"/>
            <a:ext cx="728350" cy="7283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4993FB0-1350-45CF-A3FB-B18A37700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198" y="5021101"/>
            <a:ext cx="728350" cy="7283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3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tile tx="-381000" ty="552450" sx="100000" sy="100000" flip="none" algn="b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3">
            <a:extLst>
              <a:ext uri="{FF2B5EF4-FFF2-40B4-BE49-F238E27FC236}">
                <a16:creationId xmlns:a16="http://schemas.microsoft.com/office/drawing/2014/main" id="{BC8F4CCA-9B46-4C12-93A4-D7C5EC806EDB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8FD4B917-EF71-409D-86B4-10D13B09BBA0}"/>
              </a:ext>
            </a:extLst>
          </p:cNvPr>
          <p:cNvSpPr txBox="1"/>
          <p:nvPr/>
        </p:nvSpPr>
        <p:spPr>
          <a:xfrm>
            <a:off x="842960" y="295573"/>
            <a:ext cx="7746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4000" u="sng" dirty="0">
                <a:solidFill>
                  <a:schemeClr val="accent1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3. </a:t>
            </a:r>
            <a:r>
              <a:rPr lang="en-US" altLang="zh-CN" sz="4000" u="sng" dirty="0" err="1">
                <a:solidFill>
                  <a:schemeClr val="accent1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Thực</a:t>
            </a:r>
            <a:r>
              <a:rPr lang="en-US" altLang="zh-CN" sz="4000" u="sng" dirty="0">
                <a:solidFill>
                  <a:schemeClr val="accent1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 </a:t>
            </a:r>
            <a:r>
              <a:rPr lang="en-US" altLang="zh-CN" sz="4000" u="sng" dirty="0" err="1">
                <a:solidFill>
                  <a:schemeClr val="accent1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hành</a:t>
            </a:r>
            <a:r>
              <a:rPr lang="en-US" altLang="zh-CN" sz="4000" u="sng" dirty="0">
                <a:solidFill>
                  <a:schemeClr val="accent1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 </a:t>
            </a:r>
            <a:r>
              <a:rPr lang="en-US" altLang="zh-CN" sz="4000" u="sng" dirty="0" err="1">
                <a:solidFill>
                  <a:schemeClr val="accent1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viết</a:t>
            </a:r>
            <a:r>
              <a:rPr lang="en-US" altLang="zh-CN" sz="4000" u="sng" dirty="0">
                <a:solidFill>
                  <a:schemeClr val="accent1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 </a:t>
            </a:r>
            <a:r>
              <a:rPr lang="en-US" altLang="zh-CN" sz="4000" u="sng" dirty="0" err="1">
                <a:solidFill>
                  <a:schemeClr val="accent1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theo</a:t>
            </a:r>
            <a:r>
              <a:rPr lang="en-US" altLang="zh-CN" sz="4000" u="sng" dirty="0">
                <a:solidFill>
                  <a:schemeClr val="accent1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 </a:t>
            </a:r>
            <a:r>
              <a:rPr lang="en-US" altLang="zh-CN" sz="4000" u="sng" dirty="0" err="1">
                <a:solidFill>
                  <a:schemeClr val="accent1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các</a:t>
            </a:r>
            <a:r>
              <a:rPr lang="en-US" altLang="zh-CN" sz="4000" u="sng" dirty="0">
                <a:solidFill>
                  <a:schemeClr val="accent1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 </a:t>
            </a:r>
            <a:r>
              <a:rPr lang="en-US" altLang="zh-CN" sz="4000" u="sng" dirty="0" err="1">
                <a:solidFill>
                  <a:schemeClr val="accent1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bước</a:t>
            </a:r>
            <a:endParaRPr lang="zh-CN" altLang="en-US" sz="4000" u="sng" dirty="0">
              <a:solidFill>
                <a:schemeClr val="accent1"/>
              </a:solidFill>
              <a:latin typeface="仓耳羽辰体-谷力 W05" panose="02020400000000000000" pitchFamily="18" charset="-122"/>
              <a:ea typeface="仓耳羽辰体-谷力 W05" panose="02020400000000000000" pitchFamily="18" charset="-122"/>
            </a:endParaRPr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0E15D6C5-57C3-49B6-95A6-B87BDCDF32E6}"/>
              </a:ext>
            </a:extLst>
          </p:cNvPr>
          <p:cNvCxnSpPr/>
          <p:nvPr/>
        </p:nvCxnSpPr>
        <p:spPr>
          <a:xfrm>
            <a:off x="6156670" y="5168363"/>
            <a:ext cx="4211925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FB8E5934-2199-4A41-ACB7-01992E0D4976}"/>
              </a:ext>
            </a:extLst>
          </p:cNvPr>
          <p:cNvCxnSpPr/>
          <p:nvPr/>
        </p:nvCxnSpPr>
        <p:spPr>
          <a:xfrm>
            <a:off x="6729581" y="3857493"/>
            <a:ext cx="3639014" cy="0"/>
          </a:xfrm>
          <a:prstGeom prst="line">
            <a:avLst/>
          </a:prstGeom>
          <a:ln w="28575">
            <a:solidFill>
              <a:srgbClr val="FFC3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C1EC2C59-F080-4AC0-A326-F239136C2608}"/>
              </a:ext>
            </a:extLst>
          </p:cNvPr>
          <p:cNvCxnSpPr/>
          <p:nvPr/>
        </p:nvCxnSpPr>
        <p:spPr>
          <a:xfrm>
            <a:off x="6156670" y="2457750"/>
            <a:ext cx="4996239" cy="1375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B98D2068-A385-4DEF-BFEE-E887C607EB19}"/>
              </a:ext>
            </a:extLst>
          </p:cNvPr>
          <p:cNvSpPr txBox="1"/>
          <p:nvPr/>
        </p:nvSpPr>
        <p:spPr>
          <a:xfrm>
            <a:off x="2377915" y="3512281"/>
            <a:ext cx="172354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012">
              <a:defRPr/>
            </a:pPr>
            <a:r>
              <a:rPr lang="zh-CN" altLang="en-US" sz="2400" dirty="0">
                <a:solidFill>
                  <a:prstClr val="white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教法与手段</a:t>
            </a:r>
            <a:endParaRPr lang="en-US" altLang="zh-CN" sz="2400" dirty="0">
              <a:solidFill>
                <a:prstClr val="white"/>
              </a:solidFill>
              <a:latin typeface="仓耳羽辰体-谷力 W05" panose="02020400000000000000" pitchFamily="18" charset="-122"/>
              <a:ea typeface="仓耳羽辰体-谷力 W05" panose="02020400000000000000" pitchFamily="18" charset="-122"/>
            </a:endParaRPr>
          </a:p>
        </p:txBody>
      </p:sp>
      <p:sp>
        <p:nvSpPr>
          <p:cNvPr id="30" name="Freeform 7">
            <a:extLst>
              <a:ext uri="{FF2B5EF4-FFF2-40B4-BE49-F238E27FC236}">
                <a16:creationId xmlns:a16="http://schemas.microsoft.com/office/drawing/2014/main" id="{95C3F010-5F4C-4024-B837-1A6326476370}"/>
              </a:ext>
            </a:extLst>
          </p:cNvPr>
          <p:cNvSpPr/>
          <p:nvPr/>
        </p:nvSpPr>
        <p:spPr bwMode="auto">
          <a:xfrm flipH="1">
            <a:off x="4618888" y="1655489"/>
            <a:ext cx="1583836" cy="4232556"/>
          </a:xfrm>
          <a:custGeom>
            <a:avLst/>
            <a:gdLst>
              <a:gd name="T0" fmla="*/ 1750 w 1750"/>
              <a:gd name="T1" fmla="*/ 272 h 5527"/>
              <a:gd name="T2" fmla="*/ 314 w 1750"/>
              <a:gd name="T3" fmla="*/ 2778 h 5527"/>
              <a:gd name="T4" fmla="*/ 1699 w 1750"/>
              <a:gd name="T5" fmla="*/ 5254 h 5527"/>
              <a:gd name="T6" fmla="*/ 1542 w 1750"/>
              <a:gd name="T7" fmla="*/ 5527 h 5527"/>
              <a:gd name="T8" fmla="*/ 0 w 1750"/>
              <a:gd name="T9" fmla="*/ 2778 h 5527"/>
              <a:gd name="T10" fmla="*/ 1593 w 1750"/>
              <a:gd name="T11" fmla="*/ 0 h 5527"/>
              <a:gd name="T12" fmla="*/ 1750 w 1750"/>
              <a:gd name="T13" fmla="*/ 272 h 55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50" h="5527">
                <a:moveTo>
                  <a:pt x="1750" y="272"/>
                </a:moveTo>
                <a:cubicBezTo>
                  <a:pt x="891" y="777"/>
                  <a:pt x="314" y="1710"/>
                  <a:pt x="314" y="2778"/>
                </a:cubicBezTo>
                <a:cubicBezTo>
                  <a:pt x="314" y="3825"/>
                  <a:pt x="868" y="4743"/>
                  <a:pt x="1699" y="5254"/>
                </a:cubicBezTo>
                <a:lnTo>
                  <a:pt x="1542" y="5527"/>
                </a:lnTo>
                <a:cubicBezTo>
                  <a:pt x="617" y="4961"/>
                  <a:pt x="0" y="3942"/>
                  <a:pt x="0" y="2778"/>
                </a:cubicBezTo>
                <a:cubicBezTo>
                  <a:pt x="0" y="1594"/>
                  <a:pt x="640" y="559"/>
                  <a:pt x="1593" y="0"/>
                </a:cubicBezTo>
                <a:lnTo>
                  <a:pt x="1750" y="272"/>
                </a:lnTo>
                <a:close/>
              </a:path>
            </a:pathLst>
          </a:custGeom>
          <a:solidFill>
            <a:srgbClr val="FFC38B"/>
          </a:solidFill>
          <a:ln>
            <a:noFill/>
          </a:ln>
        </p:spPr>
        <p:txBody>
          <a:bodyPr lIns="121882" tIns="60941" rIns="121882" bIns="60941"/>
          <a:lstStyle/>
          <a:p>
            <a:pPr defTabSz="914012">
              <a:defRPr/>
            </a:pPr>
            <a:endParaRPr lang="zh-CN" altLang="en-US" sz="1799">
              <a:solidFill>
                <a:srgbClr val="000000"/>
              </a:solidFill>
              <a:latin typeface="仓耳羽辰体-谷力 W05" panose="02020400000000000000" pitchFamily="18" charset="-122"/>
              <a:ea typeface="仓耳羽辰体-谷力 W05" panose="02020400000000000000" pitchFamily="18" charset="-122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6E55D875-EC54-4DF7-8068-58608A23E381}"/>
              </a:ext>
            </a:extLst>
          </p:cNvPr>
          <p:cNvGrpSpPr/>
          <p:nvPr/>
        </p:nvGrpSpPr>
        <p:grpSpPr>
          <a:xfrm>
            <a:off x="6202174" y="1590911"/>
            <a:ext cx="976530" cy="735653"/>
            <a:chOff x="5867317" y="1889686"/>
            <a:chExt cx="647003" cy="557761"/>
          </a:xfrm>
          <a:solidFill>
            <a:srgbClr val="ED7D31"/>
          </a:solidFill>
        </p:grpSpPr>
        <p:sp>
          <p:nvSpPr>
            <p:cNvPr id="32" name="六边形 31">
              <a:extLst>
                <a:ext uri="{FF2B5EF4-FFF2-40B4-BE49-F238E27FC236}">
                  <a16:creationId xmlns:a16="http://schemas.microsoft.com/office/drawing/2014/main" id="{C59A67FC-6C5F-4197-A011-F23938D6EE91}"/>
                </a:ext>
              </a:extLst>
            </p:cNvPr>
            <p:cNvSpPr/>
            <p:nvPr/>
          </p:nvSpPr>
          <p:spPr>
            <a:xfrm>
              <a:off x="5867317" y="1889686"/>
              <a:ext cx="647003" cy="557761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012">
                <a:defRPr/>
              </a:pPr>
              <a:endParaRPr lang="zh-CN" altLang="en-US" sz="2400">
                <a:solidFill>
                  <a:prstClr val="white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C7D2EB83-BE5B-4D1C-A2E4-0366754C4E99}"/>
                </a:ext>
              </a:extLst>
            </p:cNvPr>
            <p:cNvSpPr txBox="1"/>
            <p:nvPr/>
          </p:nvSpPr>
          <p:spPr>
            <a:xfrm>
              <a:off x="5943841" y="1930648"/>
              <a:ext cx="502250" cy="4900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012">
                <a:defRPr/>
              </a:pPr>
              <a:r>
                <a:rPr lang="en-US" altLang="zh-CN" sz="3600" dirty="0">
                  <a:solidFill>
                    <a:prstClr val="white"/>
                  </a:solidFill>
                  <a:latin typeface="仓耳羽辰体-谷力 W05" panose="02020400000000000000" pitchFamily="18" charset="-122"/>
                  <a:ea typeface="仓耳羽辰体-谷力 W05" panose="02020400000000000000" pitchFamily="18" charset="-122"/>
                </a:rPr>
                <a:t>01</a:t>
              </a:r>
              <a:endParaRPr lang="zh-CN" altLang="en-US" sz="3600" dirty="0">
                <a:solidFill>
                  <a:prstClr val="white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FF83046B-DAC2-461A-93DF-6E809DEAD105}"/>
              </a:ext>
            </a:extLst>
          </p:cNvPr>
          <p:cNvGrpSpPr/>
          <p:nvPr/>
        </p:nvGrpSpPr>
        <p:grpSpPr>
          <a:xfrm>
            <a:off x="6795394" y="2955806"/>
            <a:ext cx="921588" cy="769632"/>
            <a:chOff x="5867317" y="1889686"/>
            <a:chExt cx="647003" cy="557761"/>
          </a:xfrm>
          <a:solidFill>
            <a:srgbClr val="FFC38B"/>
          </a:solidFill>
        </p:grpSpPr>
        <p:sp>
          <p:nvSpPr>
            <p:cNvPr id="35" name="六边形 34">
              <a:extLst>
                <a:ext uri="{FF2B5EF4-FFF2-40B4-BE49-F238E27FC236}">
                  <a16:creationId xmlns:a16="http://schemas.microsoft.com/office/drawing/2014/main" id="{F2414902-0B4F-4D73-ADFD-794CAEF2D368}"/>
                </a:ext>
              </a:extLst>
            </p:cNvPr>
            <p:cNvSpPr/>
            <p:nvPr/>
          </p:nvSpPr>
          <p:spPr>
            <a:xfrm>
              <a:off x="5867317" y="1889686"/>
              <a:ext cx="647003" cy="557761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012">
                <a:defRPr/>
              </a:pPr>
              <a:endParaRPr lang="zh-CN" altLang="en-US" sz="2400">
                <a:solidFill>
                  <a:prstClr val="white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016D9632-73F6-4B05-B503-0F1E7431D6F6}"/>
                </a:ext>
              </a:extLst>
            </p:cNvPr>
            <p:cNvSpPr txBox="1"/>
            <p:nvPr/>
          </p:nvSpPr>
          <p:spPr>
            <a:xfrm>
              <a:off x="5953496" y="1966641"/>
              <a:ext cx="453758" cy="46840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012">
                <a:defRPr/>
              </a:pPr>
              <a:r>
                <a:rPr lang="en-US" altLang="zh-CN" sz="3600" dirty="0">
                  <a:solidFill>
                    <a:prstClr val="white"/>
                  </a:solidFill>
                  <a:latin typeface="仓耳羽辰体-谷力 W05" panose="02020400000000000000" pitchFamily="18" charset="-122"/>
                  <a:ea typeface="仓耳羽辰体-谷力 W05" panose="02020400000000000000" pitchFamily="18" charset="-122"/>
                </a:rPr>
                <a:t>02</a:t>
              </a:r>
              <a:endParaRPr lang="zh-CN" altLang="en-US" sz="3600" dirty="0">
                <a:solidFill>
                  <a:prstClr val="white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endParaRP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3CB66D63-5741-45AE-B0FD-C61BE832015A}"/>
              </a:ext>
            </a:extLst>
          </p:cNvPr>
          <p:cNvGrpSpPr/>
          <p:nvPr/>
        </p:nvGrpSpPr>
        <p:grpSpPr>
          <a:xfrm>
            <a:off x="6529231" y="4329882"/>
            <a:ext cx="912966" cy="749607"/>
            <a:chOff x="5867317" y="1889686"/>
            <a:chExt cx="647003" cy="558561"/>
          </a:xfrm>
          <a:solidFill>
            <a:srgbClr val="ED7D31"/>
          </a:solidFill>
        </p:grpSpPr>
        <p:sp>
          <p:nvSpPr>
            <p:cNvPr id="38" name="六边形 37">
              <a:extLst>
                <a:ext uri="{FF2B5EF4-FFF2-40B4-BE49-F238E27FC236}">
                  <a16:creationId xmlns:a16="http://schemas.microsoft.com/office/drawing/2014/main" id="{D0389E33-1229-4892-9D23-C048C4F343DD}"/>
                </a:ext>
              </a:extLst>
            </p:cNvPr>
            <p:cNvSpPr/>
            <p:nvPr/>
          </p:nvSpPr>
          <p:spPr>
            <a:xfrm>
              <a:off x="5867317" y="1889686"/>
              <a:ext cx="647003" cy="557761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012">
                <a:defRPr/>
              </a:pPr>
              <a:endParaRPr lang="zh-CN" altLang="en-US" sz="2400">
                <a:solidFill>
                  <a:prstClr val="white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endParaRP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D3752F01-0EA1-45D8-BCBB-63644A49467A}"/>
                </a:ext>
              </a:extLst>
            </p:cNvPr>
            <p:cNvSpPr txBox="1"/>
            <p:nvPr/>
          </p:nvSpPr>
          <p:spPr>
            <a:xfrm>
              <a:off x="5953496" y="1966641"/>
              <a:ext cx="458043" cy="48160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012">
                <a:defRPr/>
              </a:pPr>
              <a:r>
                <a:rPr lang="en-US" altLang="zh-CN" sz="3600" dirty="0">
                  <a:solidFill>
                    <a:prstClr val="white"/>
                  </a:solidFill>
                  <a:latin typeface="仓耳羽辰体-谷力 W05" panose="02020400000000000000" pitchFamily="18" charset="-122"/>
                  <a:ea typeface="仓耳羽辰体-谷力 W05" panose="02020400000000000000" pitchFamily="18" charset="-122"/>
                </a:rPr>
                <a:t>03</a:t>
              </a:r>
              <a:endParaRPr lang="zh-CN" altLang="en-US" sz="3600" dirty="0">
                <a:solidFill>
                  <a:prstClr val="white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endParaRPr>
            </a:p>
          </p:txBody>
        </p:sp>
      </p:grpSp>
      <p:sp>
        <p:nvSpPr>
          <p:cNvPr id="40" name="TextBox 27">
            <a:extLst>
              <a:ext uri="{FF2B5EF4-FFF2-40B4-BE49-F238E27FC236}">
                <a16:creationId xmlns:a16="http://schemas.microsoft.com/office/drawing/2014/main" id="{F58F61EF-F66A-478B-BACD-12F3ED668623}"/>
              </a:ext>
            </a:extLst>
          </p:cNvPr>
          <p:cNvSpPr txBox="1"/>
          <p:nvPr/>
        </p:nvSpPr>
        <p:spPr>
          <a:xfrm>
            <a:off x="7256188" y="1680512"/>
            <a:ext cx="4270976" cy="748534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defTabSz="1218774">
              <a:lnSpc>
                <a:spcPct val="130000"/>
              </a:lnSpc>
              <a:defRPr/>
            </a:pPr>
            <a:r>
              <a:rPr lang="en-US" altLang="zh-CN" sz="36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Lựa</a:t>
            </a:r>
            <a:r>
              <a:rPr lang="en-US" altLang="zh-CN" sz="3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 </a:t>
            </a:r>
            <a:r>
              <a:rPr lang="en-US" altLang="zh-CN" sz="36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chọn</a:t>
            </a:r>
            <a:r>
              <a:rPr lang="en-US" altLang="zh-CN" sz="3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 </a:t>
            </a:r>
            <a:r>
              <a:rPr lang="en-US" altLang="zh-CN" sz="36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nhân</a:t>
            </a:r>
            <a:r>
              <a:rPr lang="en-US" altLang="zh-CN" sz="3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 </a:t>
            </a:r>
            <a:r>
              <a:rPr lang="en-US" altLang="zh-CN" sz="36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vật</a:t>
            </a:r>
            <a:endParaRPr lang="zh-CN" altLang="en-US" sz="3600" kern="0" dirty="0">
              <a:solidFill>
                <a:srgbClr val="000000">
                  <a:lumMod val="85000"/>
                  <a:lumOff val="15000"/>
                </a:srgbClr>
              </a:solidFill>
              <a:latin typeface="仓耳羽辰体-谷力 W05" panose="02020400000000000000" pitchFamily="18" charset="-122"/>
              <a:ea typeface="仓耳羽辰体-谷力 W05" panose="02020400000000000000" pitchFamily="18" charset="-122"/>
            </a:endParaRPr>
          </a:p>
        </p:txBody>
      </p:sp>
      <p:sp>
        <p:nvSpPr>
          <p:cNvPr id="41" name="TextBox 27">
            <a:extLst>
              <a:ext uri="{FF2B5EF4-FFF2-40B4-BE49-F238E27FC236}">
                <a16:creationId xmlns:a16="http://schemas.microsoft.com/office/drawing/2014/main" id="{F04CB47C-16C1-4C62-98FA-3FCAC7C91845}"/>
              </a:ext>
            </a:extLst>
          </p:cNvPr>
          <p:cNvSpPr txBox="1"/>
          <p:nvPr/>
        </p:nvSpPr>
        <p:spPr>
          <a:xfrm>
            <a:off x="7839735" y="2969799"/>
            <a:ext cx="2929621" cy="821375"/>
          </a:xfrm>
          <a:prstGeom prst="rect">
            <a:avLst/>
          </a:prstGeom>
          <a:noFill/>
        </p:spPr>
        <p:txBody>
          <a:bodyPr lIns="91436" tIns="45718" rIns="91436" bIns="45718">
            <a:spAutoFit/>
          </a:bodyPr>
          <a:lstStyle/>
          <a:p>
            <a:pPr defTabSz="1218774">
              <a:lnSpc>
                <a:spcPct val="130000"/>
              </a:lnSpc>
              <a:defRPr/>
            </a:pPr>
            <a:r>
              <a:rPr lang="en-US" altLang="zh-CN" sz="40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Tìm</a:t>
            </a:r>
            <a:r>
              <a:rPr lang="en-US" altLang="zh-CN" sz="40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 ý</a:t>
            </a:r>
            <a:endParaRPr lang="zh-CN" altLang="en-US" sz="4000" kern="0" dirty="0">
              <a:solidFill>
                <a:srgbClr val="000000">
                  <a:lumMod val="85000"/>
                  <a:lumOff val="15000"/>
                </a:srgbClr>
              </a:solidFill>
              <a:latin typeface="仓耳羽辰体-谷力 W05" panose="02020400000000000000" pitchFamily="18" charset="-122"/>
              <a:ea typeface="仓耳羽辰体-谷力 W05" panose="02020400000000000000" pitchFamily="18" charset="-122"/>
            </a:endParaRPr>
          </a:p>
        </p:txBody>
      </p:sp>
      <p:sp>
        <p:nvSpPr>
          <p:cNvPr id="42" name="TextBox 27">
            <a:extLst>
              <a:ext uri="{FF2B5EF4-FFF2-40B4-BE49-F238E27FC236}">
                <a16:creationId xmlns:a16="http://schemas.microsoft.com/office/drawing/2014/main" id="{903ED0DE-2AA1-433A-8ADF-CB77988BED4E}"/>
              </a:ext>
            </a:extLst>
          </p:cNvPr>
          <p:cNvSpPr txBox="1"/>
          <p:nvPr/>
        </p:nvSpPr>
        <p:spPr>
          <a:xfrm>
            <a:off x="7573477" y="4374855"/>
            <a:ext cx="2929621" cy="748534"/>
          </a:xfrm>
          <a:prstGeom prst="rect">
            <a:avLst/>
          </a:prstGeom>
          <a:noFill/>
        </p:spPr>
        <p:txBody>
          <a:bodyPr lIns="91436" tIns="45718" rIns="91436" bIns="45718">
            <a:spAutoFit/>
          </a:bodyPr>
          <a:lstStyle/>
          <a:p>
            <a:pPr defTabSz="1218774">
              <a:lnSpc>
                <a:spcPct val="130000"/>
              </a:lnSpc>
              <a:defRPr/>
            </a:pPr>
            <a:r>
              <a:rPr lang="en-US" altLang="zh-CN" sz="36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Lập</a:t>
            </a:r>
            <a:r>
              <a:rPr lang="en-US" altLang="zh-CN" sz="3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 </a:t>
            </a:r>
            <a:r>
              <a:rPr lang="en-US" altLang="zh-CN" sz="36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dàn</a:t>
            </a:r>
            <a:r>
              <a:rPr lang="en-US" altLang="zh-CN" sz="3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 ý</a:t>
            </a:r>
            <a:endParaRPr lang="zh-CN" altLang="en-US" sz="3600" kern="0" dirty="0">
              <a:solidFill>
                <a:srgbClr val="000000">
                  <a:lumMod val="85000"/>
                  <a:lumOff val="15000"/>
                </a:srgbClr>
              </a:solidFill>
              <a:latin typeface="仓耳羽辰体-谷力 W05" panose="02020400000000000000" pitchFamily="18" charset="-122"/>
              <a:ea typeface="仓耳羽辰体-谷力 W05" panose="02020400000000000000" pitchFamily="18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848" y="2018045"/>
            <a:ext cx="3380556" cy="338055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4993FB0-1350-45CF-A3FB-B18A377004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610" y="349649"/>
            <a:ext cx="728350" cy="72835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4993FB0-1350-45CF-A3FB-B18A377004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1273" y="1637457"/>
            <a:ext cx="728350" cy="72835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4993FB0-1350-45CF-A3FB-B18A377004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9750" y="3047994"/>
            <a:ext cx="728350" cy="72835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4993FB0-1350-45CF-A3FB-B18A377004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7999" y="4363408"/>
            <a:ext cx="728350" cy="7283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0" grpId="0"/>
      <p:bldP spid="41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C52F4AEB-8C10-4B66-A43C-0FD5435722B9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B05A3842-346A-4AB1-9C94-FA7A4765678A}"/>
              </a:ext>
            </a:extLst>
          </p:cNvPr>
          <p:cNvSpPr/>
          <p:nvPr/>
        </p:nvSpPr>
        <p:spPr>
          <a:xfrm>
            <a:off x="2396836" y="1419106"/>
            <a:ext cx="6968837" cy="43200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635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02797247-7979-4202-870F-FE29A77358E6}"/>
              </a:ext>
            </a:extLst>
          </p:cNvPr>
          <p:cNvSpPr/>
          <p:nvPr/>
        </p:nvSpPr>
        <p:spPr>
          <a:xfrm>
            <a:off x="3699164" y="1419107"/>
            <a:ext cx="4489141" cy="1227112"/>
          </a:xfrm>
          <a:prstGeom prst="rect">
            <a:avLst/>
          </a:prstGeom>
          <a:solidFill>
            <a:srgbClr val="FFA74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01</a:t>
            </a: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D5DD6FCE-2C00-44F6-A46C-8CD33DCE07D8}"/>
              </a:ext>
            </a:extLst>
          </p:cNvPr>
          <p:cNvSpPr/>
          <p:nvPr/>
        </p:nvSpPr>
        <p:spPr>
          <a:xfrm>
            <a:off x="4087629" y="2004088"/>
            <a:ext cx="32968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800" b="1" dirty="0" err="1">
                <a:solidFill>
                  <a:prstClr val="white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Lựa</a:t>
            </a:r>
            <a:r>
              <a:rPr lang="en-US" altLang="zh-CN" sz="2800" b="1" dirty="0">
                <a:solidFill>
                  <a:prstClr val="white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 </a:t>
            </a:r>
            <a:r>
              <a:rPr lang="en-US" altLang="zh-CN" sz="2800" b="1" dirty="0" err="1">
                <a:solidFill>
                  <a:prstClr val="white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chọn</a:t>
            </a:r>
            <a:r>
              <a:rPr lang="en-US" altLang="zh-CN" sz="2800" b="1" dirty="0">
                <a:solidFill>
                  <a:prstClr val="white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 </a:t>
            </a:r>
            <a:r>
              <a:rPr lang="en-US" altLang="zh-CN" sz="2800" b="1" dirty="0" err="1">
                <a:solidFill>
                  <a:prstClr val="white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nhân</a:t>
            </a:r>
            <a:r>
              <a:rPr lang="en-US" altLang="zh-CN" sz="2800" b="1" dirty="0">
                <a:solidFill>
                  <a:prstClr val="white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 </a:t>
            </a:r>
            <a:r>
              <a:rPr lang="en-US" altLang="zh-CN" sz="2800" b="1" dirty="0" err="1">
                <a:solidFill>
                  <a:prstClr val="white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vật</a:t>
            </a:r>
            <a:endParaRPr lang="zh-CN" altLang="en-US" sz="2800" b="1" dirty="0">
              <a:solidFill>
                <a:prstClr val="white"/>
              </a:solidFill>
              <a:latin typeface="仓耳羽辰体-谷力 W05" panose="02020400000000000000" pitchFamily="18" charset="-122"/>
              <a:ea typeface="仓耳羽辰体-谷力 W05" panose="02020400000000000000" pitchFamily="18" charset="-122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2CE5186E-1136-4C62-8FA6-124946EDB946}"/>
              </a:ext>
            </a:extLst>
          </p:cNvPr>
          <p:cNvSpPr/>
          <p:nvPr/>
        </p:nvSpPr>
        <p:spPr>
          <a:xfrm>
            <a:off x="2826328" y="2846006"/>
            <a:ext cx="6206836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zh-CN" sz="3600" dirty="0">
                <a:solidFill>
                  <a:srgbClr val="262626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Chon </a:t>
            </a:r>
            <a:r>
              <a:rPr lang="en-US" altLang="zh-CN" sz="3600" dirty="0" err="1">
                <a:solidFill>
                  <a:srgbClr val="262626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một</a:t>
            </a:r>
            <a:r>
              <a:rPr lang="en-US" altLang="zh-CN" sz="3600" dirty="0">
                <a:solidFill>
                  <a:srgbClr val="262626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262626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nhân</a:t>
            </a:r>
            <a:r>
              <a:rPr lang="en-US" altLang="zh-CN" sz="3600" dirty="0">
                <a:solidFill>
                  <a:srgbClr val="262626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262626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vật</a:t>
            </a:r>
            <a:r>
              <a:rPr lang="en-US" altLang="zh-CN" sz="3600" dirty="0">
                <a:solidFill>
                  <a:srgbClr val="262626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262626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trong</a:t>
            </a:r>
            <a:r>
              <a:rPr lang="en-US" altLang="zh-CN" sz="3600" dirty="0">
                <a:solidFill>
                  <a:srgbClr val="262626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262626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tác</a:t>
            </a:r>
            <a:r>
              <a:rPr lang="en-US" altLang="zh-CN" sz="3600" dirty="0">
                <a:solidFill>
                  <a:srgbClr val="262626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262626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phẩm</a:t>
            </a:r>
            <a:r>
              <a:rPr lang="en-US" altLang="zh-CN" sz="3600" dirty="0">
                <a:solidFill>
                  <a:srgbClr val="262626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262626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văn</a:t>
            </a:r>
            <a:r>
              <a:rPr lang="en-US" altLang="zh-CN" sz="3600" dirty="0">
                <a:solidFill>
                  <a:srgbClr val="262626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262626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3600" dirty="0">
                <a:solidFill>
                  <a:srgbClr val="262626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262626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mà</a:t>
            </a:r>
            <a:r>
              <a:rPr lang="en-US" altLang="zh-CN" sz="3600" dirty="0">
                <a:solidFill>
                  <a:srgbClr val="262626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262626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em</a:t>
            </a:r>
            <a:r>
              <a:rPr lang="en-US" altLang="zh-CN" sz="3600" dirty="0">
                <a:solidFill>
                  <a:srgbClr val="262626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262626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yêu</a:t>
            </a:r>
            <a:r>
              <a:rPr lang="en-US" altLang="zh-CN" sz="3600" dirty="0">
                <a:solidFill>
                  <a:srgbClr val="262626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262626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thích</a:t>
            </a:r>
            <a:r>
              <a:rPr lang="en-US" altLang="zh-CN" sz="3600" dirty="0">
                <a:solidFill>
                  <a:srgbClr val="262626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262626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và</a:t>
            </a:r>
            <a:r>
              <a:rPr lang="en-US" altLang="zh-CN" sz="3600" dirty="0">
                <a:solidFill>
                  <a:srgbClr val="262626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262626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đã</a:t>
            </a:r>
            <a:r>
              <a:rPr lang="en-US" altLang="zh-CN" sz="3600" dirty="0">
                <a:solidFill>
                  <a:srgbClr val="262626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262626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3600" dirty="0">
                <a:solidFill>
                  <a:srgbClr val="262626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262626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trong</a:t>
            </a:r>
            <a:r>
              <a:rPr lang="en-US" altLang="zh-CN" sz="3600" dirty="0">
                <a:solidFill>
                  <a:srgbClr val="262626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262626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chương</a:t>
            </a:r>
            <a:r>
              <a:rPr lang="en-US" altLang="zh-CN" sz="3600" dirty="0">
                <a:solidFill>
                  <a:srgbClr val="262626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262626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trình</a:t>
            </a:r>
            <a:r>
              <a:rPr lang="en-US" altLang="zh-CN" sz="3600" dirty="0">
                <a:solidFill>
                  <a:srgbClr val="262626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262626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Ngữ</a:t>
            </a:r>
            <a:r>
              <a:rPr lang="en-US" altLang="zh-CN" sz="3600" dirty="0">
                <a:solidFill>
                  <a:srgbClr val="262626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262626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văn</a:t>
            </a:r>
            <a:r>
              <a:rPr lang="en-US" altLang="zh-CN" sz="3600" dirty="0">
                <a:solidFill>
                  <a:srgbClr val="262626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7</a:t>
            </a:r>
            <a:endParaRPr kumimoji="1" lang="zh-CN" altLang="en-US" sz="3600" dirty="0">
              <a:solidFill>
                <a:srgbClr val="262626"/>
              </a:solidFill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046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9" grpId="0"/>
      <p:bldP spid="6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C52F4AEB-8C10-4B66-A43C-0FD5435722B9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B05A3842-346A-4AB1-9C94-FA7A4765678A}"/>
              </a:ext>
            </a:extLst>
          </p:cNvPr>
          <p:cNvSpPr/>
          <p:nvPr/>
        </p:nvSpPr>
        <p:spPr>
          <a:xfrm>
            <a:off x="401780" y="279690"/>
            <a:ext cx="11499273" cy="657831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635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spcAft>
                <a:spcPts val="800"/>
              </a:spcAft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02797247-7979-4202-870F-FE29A77358E6}"/>
              </a:ext>
            </a:extLst>
          </p:cNvPr>
          <p:cNvSpPr/>
          <p:nvPr/>
        </p:nvSpPr>
        <p:spPr>
          <a:xfrm>
            <a:off x="4267199" y="-6363"/>
            <a:ext cx="3768437" cy="592930"/>
          </a:xfrm>
          <a:prstGeom prst="rect">
            <a:avLst/>
          </a:prstGeom>
          <a:solidFill>
            <a:srgbClr val="FFA74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02</a:t>
            </a: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D5DD6FCE-2C00-44F6-A46C-8CD33DCE07D8}"/>
              </a:ext>
            </a:extLst>
          </p:cNvPr>
          <p:cNvSpPr/>
          <p:nvPr/>
        </p:nvSpPr>
        <p:spPr>
          <a:xfrm>
            <a:off x="4793672" y="63347"/>
            <a:ext cx="32419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800" b="1" dirty="0" err="1">
                <a:solidFill>
                  <a:prstClr val="white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Tìm</a:t>
            </a:r>
            <a:r>
              <a:rPr lang="en-US" altLang="zh-CN" sz="2800" b="1" dirty="0">
                <a:solidFill>
                  <a:prstClr val="white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 ý + </a:t>
            </a:r>
            <a:r>
              <a:rPr lang="en-US" altLang="zh-CN" sz="2800" b="1" dirty="0" err="1">
                <a:solidFill>
                  <a:prstClr val="white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Lập</a:t>
            </a:r>
            <a:r>
              <a:rPr lang="en-US" altLang="zh-CN" sz="2800" b="1" dirty="0">
                <a:solidFill>
                  <a:prstClr val="white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 </a:t>
            </a:r>
            <a:r>
              <a:rPr lang="en-US" altLang="zh-CN" sz="2800" b="1" dirty="0" err="1">
                <a:solidFill>
                  <a:prstClr val="white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dàn</a:t>
            </a:r>
            <a:r>
              <a:rPr lang="en-US" altLang="zh-CN" sz="2800" b="1" dirty="0">
                <a:solidFill>
                  <a:prstClr val="white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 ý</a:t>
            </a:r>
            <a:endParaRPr lang="zh-CN" altLang="en-US" sz="2800" b="1" dirty="0">
              <a:solidFill>
                <a:prstClr val="white"/>
              </a:solidFill>
              <a:latin typeface="仓耳羽辰体-谷力 W05" panose="02020400000000000000" pitchFamily="18" charset="-122"/>
              <a:ea typeface="仓耳羽辰体-谷力 W05" panose="02020400000000000000" pitchFamily="18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0088" y="586567"/>
            <a:ext cx="11062420" cy="6966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GB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Ngoại</a:t>
            </a:r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gương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da,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tóc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,...)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800"/>
              </a:spcAft>
            </a:pP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GB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cử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xử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800"/>
              </a:spcAft>
            </a:pP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GB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800"/>
              </a:spcAft>
            </a:pP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GB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800"/>
              </a:spcAft>
            </a:pP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GB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</a:p>
          <a:p>
            <a:pPr algn="just">
              <a:spcAft>
                <a:spcPts val="800"/>
              </a:spcAft>
            </a:pP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GB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endParaRPr lang="en-GB" sz="24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993FB0-1350-45CF-A3FB-B18A37700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257" y="-39218"/>
            <a:ext cx="728350" cy="728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993FB0-1350-45CF-A3FB-B18A37700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3964" y="4489994"/>
            <a:ext cx="2258292" cy="23680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551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1491" y="-1316182"/>
            <a:ext cx="13577455" cy="8049491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478356" y="834468"/>
            <a:ext cx="55476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altLang="zh-CN" sz="6000" b="1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Kiểm</a:t>
            </a:r>
            <a:r>
              <a:rPr lang="en-US" altLang="zh-CN" sz="6000" b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 </a:t>
            </a:r>
            <a:r>
              <a:rPr lang="en-US" altLang="zh-CN" sz="6000" b="1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tra</a:t>
            </a:r>
            <a:r>
              <a:rPr lang="en-US" altLang="zh-CN" sz="6000" b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 </a:t>
            </a:r>
            <a:r>
              <a:rPr lang="en-US" altLang="zh-CN" sz="6000" b="1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viết</a:t>
            </a:r>
            <a:endParaRPr lang="en-US" altLang="zh-CN" sz="6000" b="1" dirty="0">
              <a:ln>
                <a:solidFill>
                  <a:prstClr val="white"/>
                </a:solidFill>
              </a:ln>
              <a:solidFill>
                <a:srgbClr val="FF0000"/>
              </a:solidFill>
              <a:latin typeface="仓耳羽辰体-谷力 W05" panose="02020400000000000000" pitchFamily="18" charset="-122"/>
              <a:ea typeface="仓耳羽辰体-谷力 W05" panose="02020400000000000000" pitchFamily="18" charset="-122"/>
              <a:cs typeface="站酷庆科黄油体" panose="02000803000000020004" charset="-122"/>
              <a:sym typeface="微软雅黑 Light" panose="020B0502040204020203" pitchFamily="34" charset="-122"/>
            </a:endParaRPr>
          </a:p>
          <a:p>
            <a:pPr lvl="0" algn="ctr">
              <a:defRPr/>
            </a:pPr>
            <a:r>
              <a:rPr lang="en-US" altLang="zh-CN" sz="6000" b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( 2 </a:t>
            </a:r>
            <a:r>
              <a:rPr lang="en-US" altLang="zh-CN" sz="6000" b="1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tiết</a:t>
            </a:r>
            <a:r>
              <a:rPr lang="en-US" altLang="zh-CN" sz="6000" b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)</a:t>
            </a:r>
            <a:endParaRPr lang="zh-CN" altLang="en-US" sz="6000" b="1" dirty="0">
              <a:ln>
                <a:solidFill>
                  <a:prstClr val="white"/>
                </a:solidFill>
              </a:ln>
              <a:solidFill>
                <a:srgbClr val="FF0000"/>
              </a:solidFill>
              <a:latin typeface="仓耳羽辰体-谷力 W05" panose="02020400000000000000" pitchFamily="18" charset="-122"/>
              <a:ea typeface="仓耳羽辰体-谷力 W05" panose="02020400000000000000" pitchFamily="18" charset="-122"/>
              <a:cs typeface="站酷庆科黄油体" panose="02000803000000020004" charset="-122"/>
              <a:sym typeface="微软雅黑 Light" panose="020B0502040204020203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43321" y="220167"/>
            <a:ext cx="1105355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064" y="2923309"/>
            <a:ext cx="3197432" cy="46397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2890" y="2923309"/>
            <a:ext cx="9268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GB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GB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GB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GB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GB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GB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GB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GB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GB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GB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GB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GB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GB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GB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GB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GB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GB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GB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I.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879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A41BE88E-DABC-4CB0-8F9A-265149A420B2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38F0649-36B6-48C0-B7C7-DC76263E4835}"/>
              </a:ext>
            </a:extLst>
          </p:cNvPr>
          <p:cNvSpPr txBox="1"/>
          <p:nvPr/>
        </p:nvSpPr>
        <p:spPr>
          <a:xfrm>
            <a:off x="1372902" y="147325"/>
            <a:ext cx="9215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4400" b="1" dirty="0" err="1">
                <a:solidFill>
                  <a:schemeClr val="accent1"/>
                </a:solidFill>
              </a:rPr>
              <a:t>Lưu</a:t>
            </a:r>
            <a:r>
              <a:rPr lang="en-GB" sz="4400" b="1" dirty="0">
                <a:solidFill>
                  <a:schemeClr val="accent1"/>
                </a:solidFill>
              </a:rPr>
              <a:t> ý </a:t>
            </a:r>
            <a:r>
              <a:rPr lang="en-GB" sz="4400" b="1" dirty="0" err="1">
                <a:solidFill>
                  <a:schemeClr val="accent1"/>
                </a:solidFill>
              </a:rPr>
              <a:t>khi</a:t>
            </a:r>
            <a:r>
              <a:rPr lang="en-GB" sz="4400" b="1" dirty="0">
                <a:solidFill>
                  <a:schemeClr val="accent1"/>
                </a:solidFill>
              </a:rPr>
              <a:t> </a:t>
            </a:r>
            <a:r>
              <a:rPr lang="en-GB" sz="4400" b="1" dirty="0" err="1">
                <a:solidFill>
                  <a:schemeClr val="accent1"/>
                </a:solidFill>
              </a:rPr>
              <a:t>viết</a:t>
            </a:r>
            <a:endParaRPr kumimoji="0" lang="zh-CN" altLang="en-US" sz="6600" b="0" i="0" u="sng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700086" y="1005039"/>
          <a:ext cx="11117840" cy="5486400"/>
        </p:xfrm>
        <a:graphic>
          <a:graphicData uri="http://schemas.openxmlformats.org/drawingml/2006/table">
            <a:tbl>
              <a:tblPr firstRow="1" firstCol="1" bandRow="1"/>
              <a:tblGrid>
                <a:gridCol w="3913478">
                  <a:extLst>
                    <a:ext uri="{9D8B030D-6E8A-4147-A177-3AD203B41FA5}">
                      <a16:colId xmlns:a16="http://schemas.microsoft.com/office/drawing/2014/main" val="1699864605"/>
                    </a:ext>
                  </a:extLst>
                </a:gridCol>
                <a:gridCol w="7204362">
                  <a:extLst>
                    <a:ext uri="{9D8B030D-6E8A-4147-A177-3AD203B41FA5}">
                      <a16:colId xmlns:a16="http://schemas.microsoft.com/office/drawing/2014/main" val="844490828"/>
                    </a:ext>
                  </a:extLst>
                </a:gridCol>
              </a:tblGrid>
              <a:tr h="1611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Yêu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cầu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5786" marR="55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Gợi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ý </a:t>
                      </a:r>
                      <a:r>
                        <a:rPr lang="en-GB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chỉnh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sửa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5786" marR="55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9025615"/>
                  </a:ext>
                </a:extLst>
              </a:tr>
              <a:tr h="6446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Giới thiệu được nhân vật trong tác phẩm văn học.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5786" marR="55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Nếu chưa giới thiệu được nhân vật, hãy viết một vài câu giới thiệu nhân vật em sẽ phân tích.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5786" marR="55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2138846"/>
                  </a:ext>
                </a:extLst>
              </a:tr>
              <a:tr h="128928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Chỉ ra được đặc điểm của nhân vật dựa trên các bằng chứng trong tác phẩm.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5786" marR="55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Gạch dưới những nhận xét, đánh giá của em về nhân vật. Nếu chưa đầy đủ, cần bổ sung.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Chú thích các bằng chứng được trích dẫn từ tác phẩm. Nếu chưa có hoặc chưa thuyết phục cần bổ sung.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5786" marR="55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5941840"/>
                  </a:ext>
                </a:extLst>
              </a:tr>
              <a:tr h="80580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Nhận xét, đánh giá được nghệ thuật xây dựng nhân vật của nhà văn.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5786" marR="55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Đánh dấu những câu văn nhận xét, đánh giá về nghệ thuật xây dựng nhân vật. Nếu chưa có hoặc chưa đủ thì cần viết thêm.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5786" marR="55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2250154"/>
                  </a:ext>
                </a:extLst>
              </a:tr>
              <a:tr h="80580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Nêu được ý nghĩa của hình tượng nhân vật.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5786" marR="55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Đánh dấu câu văn nêu ý nghĩa của hình tượng nhân vật. Nếu chưa có, hãy viết một vài câu nêu ý nghĩa của hình tượng nhân vật.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5786" marR="55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6875950"/>
                  </a:ext>
                </a:extLst>
              </a:tr>
              <a:tr h="6446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Đảm bảo được yêu cầu về chính tả và diễn đạt.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5786" marR="55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Rà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soát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lỗi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chính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tả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diễn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đạt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(dung </a:t>
                      </a:r>
                      <a:r>
                        <a:rPr lang="en-GB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GB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đặt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câu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GB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liên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kết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câu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GB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liên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kết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đoạn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,…). </a:t>
                      </a:r>
                      <a:r>
                        <a:rPr lang="en-GB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Chỉnh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sửa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nếu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phát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hiện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lỗi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5786" marR="55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471904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23619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718" y="-663482"/>
            <a:ext cx="11929973" cy="616185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288473" y="1831995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altLang="zh-CN" sz="7200" b="1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Trả</a:t>
            </a:r>
            <a:r>
              <a:rPr lang="en-US" altLang="zh-CN" sz="7200" b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 </a:t>
            </a:r>
            <a:r>
              <a:rPr lang="en-US" altLang="zh-CN" sz="7200" b="1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bài</a:t>
            </a:r>
            <a:r>
              <a:rPr lang="en-US" altLang="zh-CN" sz="7200" b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 </a:t>
            </a:r>
            <a:r>
              <a:rPr lang="en-US" altLang="zh-CN" sz="7200" b="1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kiểm</a:t>
            </a:r>
            <a:r>
              <a:rPr lang="en-US" altLang="zh-CN" sz="7200" b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 </a:t>
            </a:r>
            <a:r>
              <a:rPr lang="en-US" altLang="zh-CN" sz="7200" b="1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tra</a:t>
            </a:r>
            <a:r>
              <a:rPr lang="en-US" altLang="zh-CN" sz="7200" b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 </a:t>
            </a:r>
            <a:r>
              <a:rPr lang="en-US" altLang="zh-CN" sz="7200" b="1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viết</a:t>
            </a:r>
            <a:endParaRPr lang="zh-CN" altLang="en-US" sz="7200" b="1" dirty="0">
              <a:ln>
                <a:solidFill>
                  <a:prstClr val="white"/>
                </a:solidFill>
              </a:ln>
              <a:solidFill>
                <a:srgbClr val="FF0000"/>
              </a:solidFill>
              <a:latin typeface="仓耳羽辰体-谷力 W05" panose="02020400000000000000" pitchFamily="18" charset="-122"/>
              <a:ea typeface="仓耳羽辰体-谷力 W05" panose="02020400000000000000" pitchFamily="18" charset="-122"/>
              <a:cs typeface="站酷庆科黄油体" panose="02000803000000020004" charset="-122"/>
              <a:sym typeface="微软雅黑 Light" panose="020B0502040204020203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250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60" y="-185711"/>
            <a:ext cx="9218154" cy="564397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80840" y="2160090"/>
            <a:ext cx="61174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Thank you!</a:t>
            </a:r>
            <a:endParaRPr kumimoji="0" lang="zh-CN" altLang="en-US" sz="96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0000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81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ama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371" y="1517595"/>
            <a:ext cx="1925259" cy="1517695"/>
          </a:xfrm>
          <a:prstGeom prst="rect">
            <a:avLst/>
          </a:prstGeom>
        </p:spPr>
      </p:pic>
      <p:sp>
        <p:nvSpPr>
          <p:cNvPr id="38" name="bang 4"/>
          <p:cNvSpPr/>
          <p:nvPr/>
        </p:nvSpPr>
        <p:spPr>
          <a:xfrm>
            <a:off x="5956737" y="4901317"/>
            <a:ext cx="3072208" cy="2516811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6600" b="1">
                <a:solidFill>
                  <a:srgbClr val="5B9BD5">
                    <a:lumMod val="40000"/>
                    <a:lumOff val="60000"/>
                  </a:srgbClr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37" name="bang 2"/>
          <p:cNvSpPr/>
          <p:nvPr/>
        </p:nvSpPr>
        <p:spPr>
          <a:xfrm>
            <a:off x="-5259" y="5000068"/>
            <a:ext cx="1795649" cy="1920747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bang 3"/>
          <p:cNvSpPr/>
          <p:nvPr/>
        </p:nvSpPr>
        <p:spPr>
          <a:xfrm rot="1066537">
            <a:off x="-15386" y="-577701"/>
            <a:ext cx="2338127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6600" b="1">
                <a:solidFill>
                  <a:srgbClr val="5B9BD5">
                    <a:lumMod val="40000"/>
                    <a:lumOff val="60000"/>
                  </a:srgbClr>
                </a:solidFill>
                <a:latin typeface="Calibri" panose="020F0502020204030204"/>
              </a:rPr>
              <a:t>1</a:t>
            </a:r>
          </a:p>
        </p:txBody>
      </p:sp>
      <p:pic>
        <p:nvPicPr>
          <p:cNvPr id="12" name="chimcanhcut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21" y="3088716"/>
            <a:ext cx="914400" cy="914400"/>
          </a:xfrm>
          <a:prstGeom prst="rect">
            <a:avLst/>
          </a:prstGeom>
        </p:spPr>
      </p:pic>
      <p:pic>
        <p:nvPicPr>
          <p:cNvPr id="14" name="chim canhcut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3599344"/>
            <a:ext cx="914400" cy="914400"/>
          </a:xfrm>
          <a:prstGeom prst="rect">
            <a:avLst/>
          </a:prstGeom>
        </p:spPr>
      </p:pic>
      <p:sp>
        <p:nvSpPr>
          <p:cNvPr id="11" name="bang 2"/>
          <p:cNvSpPr/>
          <p:nvPr/>
        </p:nvSpPr>
        <p:spPr>
          <a:xfrm>
            <a:off x="1" y="4942264"/>
            <a:ext cx="1795649" cy="1920747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bang 3"/>
          <p:cNvSpPr/>
          <p:nvPr/>
        </p:nvSpPr>
        <p:spPr>
          <a:xfrm rot="1066537">
            <a:off x="-10126" y="-635505"/>
            <a:ext cx="2338127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6600" b="1">
              <a:solidFill>
                <a:srgbClr val="5B9BD5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sp>
        <p:nvSpPr>
          <p:cNvPr id="23" name="bang 4"/>
          <p:cNvSpPr/>
          <p:nvPr/>
        </p:nvSpPr>
        <p:spPr>
          <a:xfrm>
            <a:off x="5951477" y="4909733"/>
            <a:ext cx="3072208" cy="2516811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6600" b="1">
              <a:solidFill>
                <a:srgbClr val="5B9BD5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sp>
        <p:nvSpPr>
          <p:cNvPr id="2" name="Snip Diagonal Corner Rectangle 1"/>
          <p:cNvSpPr/>
          <p:nvPr/>
        </p:nvSpPr>
        <p:spPr>
          <a:xfrm>
            <a:off x="802567" y="604359"/>
            <a:ext cx="10093967" cy="2498171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lnSpc>
                <a:spcPct val="150000"/>
              </a:lnSpc>
            </a:pP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Hai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Bầy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chìa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vôi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Thiều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Snip Diagonal Corner Rectangle 24"/>
          <p:cNvSpPr/>
          <p:nvPr/>
        </p:nvSpPr>
        <p:spPr>
          <a:xfrm>
            <a:off x="1694390" y="4575340"/>
            <a:ext cx="8158089" cy="1094323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Mên</a:t>
            </a:r>
            <a:r>
              <a:rPr 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Mon</a:t>
            </a:r>
          </a:p>
        </p:txBody>
      </p:sp>
      <p:pic>
        <p:nvPicPr>
          <p:cNvPr id="19" name="chimcanhcut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67" y="4949887"/>
            <a:ext cx="914400" cy="914400"/>
          </a:xfrm>
          <a:prstGeom prst="rect">
            <a:avLst/>
          </a:prstGeom>
        </p:spPr>
      </p:pic>
      <p:pic>
        <p:nvPicPr>
          <p:cNvPr id="3" name="yea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6" end="166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96651" y="-1028416"/>
            <a:ext cx="609600" cy="6096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006" y="3035290"/>
            <a:ext cx="1731300" cy="173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11354 -0.0041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7" y="-208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05977 0.50672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532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0.05977 0.50671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0.08789 -0.2206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8" y="-1104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471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8" grpId="0" animBg="1"/>
      <p:bldP spid="36" grpId="0" animBg="1"/>
      <p:bldP spid="36" grpId="1" animBg="1"/>
      <p:bldP spid="22" grpId="0" animBg="1"/>
      <p:bldP spid="22" grpId="1" animBg="1"/>
      <p:bldP spid="23" grpId="0" animBg="1"/>
      <p:bldP spid="25" grpId="0" animBg="1"/>
      <p:bldP spid="2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ama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371" y="1517595"/>
            <a:ext cx="1925259" cy="1517695"/>
          </a:xfrm>
          <a:prstGeom prst="rect">
            <a:avLst/>
          </a:prstGeom>
        </p:spPr>
      </p:pic>
      <p:sp>
        <p:nvSpPr>
          <p:cNvPr id="38" name="bang 4"/>
          <p:cNvSpPr/>
          <p:nvPr/>
        </p:nvSpPr>
        <p:spPr>
          <a:xfrm>
            <a:off x="5956737" y="4901317"/>
            <a:ext cx="3072208" cy="2516811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6600" b="1">
                <a:solidFill>
                  <a:srgbClr val="5B9BD5">
                    <a:lumMod val="40000"/>
                    <a:lumOff val="60000"/>
                  </a:srgbClr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37" name="bang 2"/>
          <p:cNvSpPr/>
          <p:nvPr/>
        </p:nvSpPr>
        <p:spPr>
          <a:xfrm>
            <a:off x="-5259" y="5000068"/>
            <a:ext cx="1795649" cy="1920747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bang 3"/>
          <p:cNvSpPr/>
          <p:nvPr/>
        </p:nvSpPr>
        <p:spPr>
          <a:xfrm rot="1066537">
            <a:off x="-15386" y="-577701"/>
            <a:ext cx="2338127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6600" b="1">
                <a:solidFill>
                  <a:srgbClr val="5B9BD5">
                    <a:lumMod val="40000"/>
                    <a:lumOff val="60000"/>
                  </a:srgbClr>
                </a:solidFill>
                <a:latin typeface="Calibri" panose="020F0502020204030204"/>
              </a:rPr>
              <a:t>1</a:t>
            </a:r>
          </a:p>
        </p:txBody>
      </p:sp>
      <p:pic>
        <p:nvPicPr>
          <p:cNvPr id="12" name="chimcanhcut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21" y="3088716"/>
            <a:ext cx="914400" cy="914400"/>
          </a:xfrm>
          <a:prstGeom prst="rect">
            <a:avLst/>
          </a:prstGeom>
        </p:spPr>
      </p:pic>
      <p:pic>
        <p:nvPicPr>
          <p:cNvPr id="14" name="chim canhcut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3599344"/>
            <a:ext cx="914400" cy="914400"/>
          </a:xfrm>
          <a:prstGeom prst="rect">
            <a:avLst/>
          </a:prstGeom>
        </p:spPr>
      </p:pic>
      <p:sp>
        <p:nvSpPr>
          <p:cNvPr id="11" name="bang 2"/>
          <p:cNvSpPr/>
          <p:nvPr/>
        </p:nvSpPr>
        <p:spPr>
          <a:xfrm>
            <a:off x="1" y="4942264"/>
            <a:ext cx="1795649" cy="1920747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bang 3"/>
          <p:cNvSpPr/>
          <p:nvPr/>
        </p:nvSpPr>
        <p:spPr>
          <a:xfrm rot="1066537">
            <a:off x="-10126" y="-635505"/>
            <a:ext cx="2338127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6600" b="1">
              <a:solidFill>
                <a:srgbClr val="5B9BD5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sp>
        <p:nvSpPr>
          <p:cNvPr id="23" name="bang 4"/>
          <p:cNvSpPr/>
          <p:nvPr/>
        </p:nvSpPr>
        <p:spPr>
          <a:xfrm>
            <a:off x="5951477" y="4909733"/>
            <a:ext cx="3072208" cy="2516811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6600" b="1">
              <a:solidFill>
                <a:srgbClr val="5B9BD5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sp>
        <p:nvSpPr>
          <p:cNvPr id="2" name="Snip Diagonal Corner Rectangle 1"/>
          <p:cNvSpPr/>
          <p:nvPr/>
        </p:nvSpPr>
        <p:spPr>
          <a:xfrm>
            <a:off x="802567" y="604359"/>
            <a:ext cx="10093967" cy="2498171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lnSpc>
                <a:spcPct val="150000"/>
              </a:lnSpc>
            </a:pP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2.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bạn thân thiết của nhân vật An trong văn bản “Đi lấy mật” là ai? 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Snip Diagonal Corner Rectangle 24"/>
          <p:cNvSpPr/>
          <p:nvPr/>
        </p:nvSpPr>
        <p:spPr>
          <a:xfrm>
            <a:off x="3058282" y="4402725"/>
            <a:ext cx="4310661" cy="1094323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0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</a:t>
            </a:r>
            <a:endParaRPr lang="en-US" sz="40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chimcanhcut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67" y="4949887"/>
            <a:ext cx="914400" cy="914400"/>
          </a:xfrm>
          <a:prstGeom prst="rect">
            <a:avLst/>
          </a:prstGeom>
        </p:spPr>
      </p:pic>
      <p:pic>
        <p:nvPicPr>
          <p:cNvPr id="3" name="yea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6" end="166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96651" y="-1028416"/>
            <a:ext cx="609600" cy="6096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006" y="3035290"/>
            <a:ext cx="1731300" cy="173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11354 -0.0041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7" y="-208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05977 0.50672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532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0.05977 0.50671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0.08789 -0.2206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8" y="-1104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471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8" grpId="0" animBg="1"/>
      <p:bldP spid="36" grpId="0" animBg="1"/>
      <p:bldP spid="36" grpId="1" animBg="1"/>
      <p:bldP spid="22" grpId="0" animBg="1"/>
      <p:bldP spid="22" grpId="1" animBg="1"/>
      <p:bldP spid="23" grpId="0" animBg="1"/>
      <p:bldP spid="25" grpId="0" animBg="1"/>
      <p:bldP spid="2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ama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371" y="1517595"/>
            <a:ext cx="1925259" cy="1517695"/>
          </a:xfrm>
          <a:prstGeom prst="rect">
            <a:avLst/>
          </a:prstGeom>
        </p:spPr>
      </p:pic>
      <p:sp>
        <p:nvSpPr>
          <p:cNvPr id="38" name="bang 4"/>
          <p:cNvSpPr/>
          <p:nvPr/>
        </p:nvSpPr>
        <p:spPr>
          <a:xfrm>
            <a:off x="5956737" y="4901317"/>
            <a:ext cx="3072208" cy="2516811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6600" b="1">
                <a:solidFill>
                  <a:srgbClr val="5B9BD5">
                    <a:lumMod val="40000"/>
                    <a:lumOff val="60000"/>
                  </a:srgbClr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37" name="bang 2"/>
          <p:cNvSpPr/>
          <p:nvPr/>
        </p:nvSpPr>
        <p:spPr>
          <a:xfrm>
            <a:off x="-5259" y="5000068"/>
            <a:ext cx="1795649" cy="1920747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bang 3"/>
          <p:cNvSpPr/>
          <p:nvPr/>
        </p:nvSpPr>
        <p:spPr>
          <a:xfrm rot="1066537">
            <a:off x="-15386" y="-577701"/>
            <a:ext cx="2338127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6600" b="1">
                <a:solidFill>
                  <a:srgbClr val="5B9BD5">
                    <a:lumMod val="40000"/>
                    <a:lumOff val="60000"/>
                  </a:srgbClr>
                </a:solidFill>
                <a:latin typeface="Calibri" panose="020F0502020204030204"/>
              </a:rPr>
              <a:t>1</a:t>
            </a:r>
          </a:p>
        </p:txBody>
      </p:sp>
      <p:pic>
        <p:nvPicPr>
          <p:cNvPr id="12" name="chimcanhcut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21" y="3088716"/>
            <a:ext cx="914400" cy="914400"/>
          </a:xfrm>
          <a:prstGeom prst="rect">
            <a:avLst/>
          </a:prstGeom>
        </p:spPr>
      </p:pic>
      <p:pic>
        <p:nvPicPr>
          <p:cNvPr id="14" name="chim canhcut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3599344"/>
            <a:ext cx="914400" cy="914400"/>
          </a:xfrm>
          <a:prstGeom prst="rect">
            <a:avLst/>
          </a:prstGeom>
        </p:spPr>
      </p:pic>
      <p:sp>
        <p:nvSpPr>
          <p:cNvPr id="11" name="bang 2"/>
          <p:cNvSpPr/>
          <p:nvPr/>
        </p:nvSpPr>
        <p:spPr>
          <a:xfrm>
            <a:off x="1" y="4942264"/>
            <a:ext cx="1795649" cy="1920747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bang 3"/>
          <p:cNvSpPr/>
          <p:nvPr/>
        </p:nvSpPr>
        <p:spPr>
          <a:xfrm rot="1066537">
            <a:off x="-10126" y="-635505"/>
            <a:ext cx="2338127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6600" b="1">
              <a:solidFill>
                <a:srgbClr val="5B9BD5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sp>
        <p:nvSpPr>
          <p:cNvPr id="23" name="bang 4"/>
          <p:cNvSpPr/>
          <p:nvPr/>
        </p:nvSpPr>
        <p:spPr>
          <a:xfrm>
            <a:off x="5951477" y="4909733"/>
            <a:ext cx="3072208" cy="2516811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6600" b="1">
              <a:solidFill>
                <a:srgbClr val="5B9BD5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sp>
        <p:nvSpPr>
          <p:cNvPr id="2" name="Snip Diagonal Corner Rectangle 1"/>
          <p:cNvSpPr/>
          <p:nvPr/>
        </p:nvSpPr>
        <p:spPr>
          <a:xfrm>
            <a:off x="802567" y="604359"/>
            <a:ext cx="10093967" cy="2498171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lnSpc>
                <a:spcPct val="150000"/>
              </a:lnSpc>
            </a:pP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3.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 vật người bố trong câu chuyện “Vừa nhắm mắt vừa mở cửa sổ” đã cứu sống ai? 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Snip Diagonal Corner Rectangle 24"/>
          <p:cNvSpPr/>
          <p:nvPr/>
        </p:nvSpPr>
        <p:spPr>
          <a:xfrm>
            <a:off x="3979630" y="4326053"/>
            <a:ext cx="4199824" cy="1094323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</a:t>
            </a:r>
            <a:endParaRPr lang="en-US" sz="32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chimcanhcut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67" y="4949887"/>
            <a:ext cx="914400" cy="914400"/>
          </a:xfrm>
          <a:prstGeom prst="rect">
            <a:avLst/>
          </a:prstGeom>
        </p:spPr>
      </p:pic>
      <p:pic>
        <p:nvPicPr>
          <p:cNvPr id="3" name="yea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6" end="166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96651" y="-1028416"/>
            <a:ext cx="609600" cy="6096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006" y="3035290"/>
            <a:ext cx="1731300" cy="173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7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11354 -0.0041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7" y="-208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05977 0.50672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532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0.05977 0.50671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0.08789 -0.2206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8" y="-1104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471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8" grpId="0" animBg="1"/>
      <p:bldP spid="36" grpId="0" animBg="1"/>
      <p:bldP spid="36" grpId="1" animBg="1"/>
      <p:bldP spid="22" grpId="0" animBg="1"/>
      <p:bldP spid="22" grpId="1" animBg="1"/>
      <p:bldP spid="23" grpId="0" animBg="1"/>
      <p:bldP spid="25" grpId="0" animBg="1"/>
      <p:bldP spid="2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ama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371" y="1517595"/>
            <a:ext cx="1925259" cy="1517695"/>
          </a:xfrm>
          <a:prstGeom prst="rect">
            <a:avLst/>
          </a:prstGeom>
        </p:spPr>
      </p:pic>
      <p:sp>
        <p:nvSpPr>
          <p:cNvPr id="38" name="bang 4"/>
          <p:cNvSpPr/>
          <p:nvPr/>
        </p:nvSpPr>
        <p:spPr>
          <a:xfrm>
            <a:off x="5956737" y="4901317"/>
            <a:ext cx="3072208" cy="2516811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6600" b="1">
                <a:solidFill>
                  <a:srgbClr val="5B9BD5">
                    <a:lumMod val="40000"/>
                    <a:lumOff val="60000"/>
                  </a:srgbClr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37" name="bang 2"/>
          <p:cNvSpPr/>
          <p:nvPr/>
        </p:nvSpPr>
        <p:spPr>
          <a:xfrm>
            <a:off x="-5259" y="5000068"/>
            <a:ext cx="1795649" cy="1920747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bang 3"/>
          <p:cNvSpPr/>
          <p:nvPr/>
        </p:nvSpPr>
        <p:spPr>
          <a:xfrm rot="1066537">
            <a:off x="-15386" y="-577701"/>
            <a:ext cx="2338127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6600" b="1">
                <a:solidFill>
                  <a:srgbClr val="5B9BD5">
                    <a:lumMod val="40000"/>
                    <a:lumOff val="60000"/>
                  </a:srgbClr>
                </a:solidFill>
                <a:latin typeface="Calibri" panose="020F0502020204030204"/>
              </a:rPr>
              <a:t>1</a:t>
            </a:r>
          </a:p>
        </p:txBody>
      </p:sp>
      <p:pic>
        <p:nvPicPr>
          <p:cNvPr id="12" name="chimcanhcut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21" y="3088716"/>
            <a:ext cx="914400" cy="914400"/>
          </a:xfrm>
          <a:prstGeom prst="rect">
            <a:avLst/>
          </a:prstGeom>
        </p:spPr>
      </p:pic>
      <p:pic>
        <p:nvPicPr>
          <p:cNvPr id="14" name="chim canhcut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3599344"/>
            <a:ext cx="914400" cy="914400"/>
          </a:xfrm>
          <a:prstGeom prst="rect">
            <a:avLst/>
          </a:prstGeom>
        </p:spPr>
      </p:pic>
      <p:sp>
        <p:nvSpPr>
          <p:cNvPr id="11" name="bang 2"/>
          <p:cNvSpPr/>
          <p:nvPr/>
        </p:nvSpPr>
        <p:spPr>
          <a:xfrm>
            <a:off x="1" y="4942264"/>
            <a:ext cx="1795649" cy="1920747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bang 3"/>
          <p:cNvSpPr/>
          <p:nvPr/>
        </p:nvSpPr>
        <p:spPr>
          <a:xfrm rot="1066537">
            <a:off x="-10126" y="-635505"/>
            <a:ext cx="2338127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6600" b="1">
              <a:solidFill>
                <a:srgbClr val="5B9BD5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sp>
        <p:nvSpPr>
          <p:cNvPr id="23" name="bang 4"/>
          <p:cNvSpPr/>
          <p:nvPr/>
        </p:nvSpPr>
        <p:spPr>
          <a:xfrm>
            <a:off x="5951477" y="4909733"/>
            <a:ext cx="3072208" cy="2516811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6600" b="1">
              <a:solidFill>
                <a:srgbClr val="5B9BD5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sp>
        <p:nvSpPr>
          <p:cNvPr id="2" name="Snip Diagonal Corner Rectangle 1"/>
          <p:cNvSpPr/>
          <p:nvPr/>
        </p:nvSpPr>
        <p:spPr>
          <a:xfrm>
            <a:off x="802567" y="604359"/>
            <a:ext cx="10093967" cy="2498171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lnSpc>
                <a:spcPct val="150000"/>
              </a:lnSpc>
            </a:pP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4.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đã giúp cô bé An-tư-nai được đến trường và được yêu thương trong văn bản “Người thầy đầu tiên” là? 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Snip Diagonal Corner Rectangle 24"/>
          <p:cNvSpPr/>
          <p:nvPr/>
        </p:nvSpPr>
        <p:spPr>
          <a:xfrm>
            <a:off x="3979630" y="4326053"/>
            <a:ext cx="4199824" cy="1094323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Đuy-sen</a:t>
            </a:r>
            <a:endParaRPr lang="en-US" sz="32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chimcanhcut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67" y="4949887"/>
            <a:ext cx="914400" cy="914400"/>
          </a:xfrm>
          <a:prstGeom prst="rect">
            <a:avLst/>
          </a:prstGeom>
        </p:spPr>
      </p:pic>
      <p:pic>
        <p:nvPicPr>
          <p:cNvPr id="3" name="yea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6" end="166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96651" y="-1028416"/>
            <a:ext cx="609600" cy="6096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006" y="3035290"/>
            <a:ext cx="1731300" cy="173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30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11354 -0.0041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7" y="-208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05977 0.50672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532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0.05977 0.50671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0.08789 -0.2206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8" y="-1104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471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8" grpId="0" animBg="1"/>
      <p:bldP spid="36" grpId="0" animBg="1"/>
      <p:bldP spid="36" grpId="1" animBg="1"/>
      <p:bldP spid="22" grpId="0" animBg="1"/>
      <p:bldP spid="22" grpId="1" animBg="1"/>
      <p:bldP spid="23" grpId="0" animBg="1"/>
      <p:bldP spid="25" grpId="0" animBg="1"/>
      <p:bldP spid="2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2385" y="-1149995"/>
            <a:ext cx="12672034" cy="775867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08364" y="1518190"/>
            <a:ext cx="926869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rgbClr val="FF0000"/>
                </a:solidFill>
              </a:rPr>
              <a:t>TIẾT 40, 41, 42, 43:</a:t>
            </a:r>
          </a:p>
          <a:p>
            <a:pPr algn="ctr"/>
            <a:r>
              <a:rPr lang="en-GB" sz="4400" b="1" dirty="0">
                <a:solidFill>
                  <a:srgbClr val="FF0000"/>
                </a:solidFill>
              </a:rPr>
              <a:t>VIẾT BÀI VĂN PHÂN TÍCH </a:t>
            </a:r>
          </a:p>
          <a:p>
            <a:pPr algn="ctr"/>
            <a:r>
              <a:rPr lang="en-GB" sz="4400" b="1" dirty="0">
                <a:solidFill>
                  <a:srgbClr val="FF0000"/>
                </a:solidFill>
              </a:rPr>
              <a:t>ĐẶC ĐIỂM NHÂN VẬT TRONG </a:t>
            </a:r>
          </a:p>
          <a:p>
            <a:pPr algn="ctr"/>
            <a:r>
              <a:rPr lang="en-GB" sz="4400" b="1" dirty="0">
                <a:solidFill>
                  <a:srgbClr val="FF0000"/>
                </a:solidFill>
              </a:rPr>
              <a:t>MỘT TÁC PHẨM VĂN HỌC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39412" y="116258"/>
            <a:ext cx="1313173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268" y="2493818"/>
            <a:ext cx="3298114" cy="47858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993FB0-1350-45CF-A3FB-B18A377004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6012" y="824342"/>
            <a:ext cx="1905000" cy="1905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97AD6415-0D34-4BF4-8129-4A51D0B6B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CB0F79B-1EC2-478A-9461-E54493A30A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5345" y="-1607127"/>
            <a:ext cx="14782800" cy="8811491"/>
          </a:xfrm>
          <a:prstGeom prst="rect">
            <a:avLst/>
          </a:prstGeom>
        </p:spPr>
      </p:pic>
      <p:sp>
        <p:nvSpPr>
          <p:cNvPr id="71" name="文本框 48">
            <a:extLst>
              <a:ext uri="{FF2B5EF4-FFF2-40B4-BE49-F238E27FC236}">
                <a16:creationId xmlns:a16="http://schemas.microsoft.com/office/drawing/2014/main" id="{EF8686D2-9397-40D5-8291-89FC993C2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908" y="3644313"/>
            <a:ext cx="83421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lvl="0" defTabSz="685800">
              <a:defRPr/>
            </a:pP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72" name="文本框 48">
            <a:extLst>
              <a:ext uri="{FF2B5EF4-FFF2-40B4-BE49-F238E27FC236}">
                <a16:creationId xmlns:a16="http://schemas.microsoft.com/office/drawing/2014/main" id="{7DE5AAD4-A1CB-4A2C-BC76-7E2F17B15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208" y="1358694"/>
            <a:ext cx="941379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algn="just"/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文本框 11">
            <a:extLst>
              <a:ext uri="{FF2B5EF4-FFF2-40B4-BE49-F238E27FC236}">
                <a16:creationId xmlns:a16="http://schemas.microsoft.com/office/drawing/2014/main" id="{32D5894E-C1A1-402C-B2BE-BC04A3138FFE}"/>
              </a:ext>
            </a:extLst>
          </p:cNvPr>
          <p:cNvSpPr txBox="1"/>
          <p:nvPr/>
        </p:nvSpPr>
        <p:spPr bwMode="auto">
          <a:xfrm>
            <a:off x="4412171" y="694692"/>
            <a:ext cx="3547767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600" normalizeH="0" baseline="0" noProof="0" dirty="0">
                <a:ln>
                  <a:noFill/>
                </a:ln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MỤC</a:t>
            </a:r>
            <a:r>
              <a:rPr kumimoji="0" lang="en-US" altLang="zh-CN" sz="4800" b="1" i="0" u="none" strike="noStrike" kern="1200" cap="none" spc="600" normalizeH="0" noProof="0" dirty="0">
                <a:ln>
                  <a:noFill/>
                </a:ln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 TIÊU</a:t>
            </a:r>
            <a:endParaRPr kumimoji="0" lang="zh-CN" altLang="en-US" sz="4800" b="1" i="0" u="none" strike="noStrike" kern="1200" cap="none" spc="600" normalizeH="0" baseline="0" noProof="0" dirty="0">
              <a:ln>
                <a:noFill/>
              </a:ln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ADA5548B-B884-46E1-813A-9DC0FFE5CE4E}"/>
              </a:ext>
            </a:extLst>
          </p:cNvPr>
          <p:cNvSpPr/>
          <p:nvPr/>
        </p:nvSpPr>
        <p:spPr>
          <a:xfrm>
            <a:off x="1412828" y="1493571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F390EFA1-3D0A-4C48-8A91-495039687E5F}"/>
              </a:ext>
            </a:extLst>
          </p:cNvPr>
          <p:cNvSpPr txBox="1"/>
          <p:nvPr/>
        </p:nvSpPr>
        <p:spPr>
          <a:xfrm>
            <a:off x="1379928" y="1485754"/>
            <a:ext cx="660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01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0F6D8453-2CCA-4B8F-BA89-D0CD939CC633}"/>
              </a:ext>
            </a:extLst>
          </p:cNvPr>
          <p:cNvSpPr/>
          <p:nvPr/>
        </p:nvSpPr>
        <p:spPr>
          <a:xfrm>
            <a:off x="1412828" y="3610687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52FCA020-6A30-4DE0-BB68-77D76FD3B1A0}"/>
              </a:ext>
            </a:extLst>
          </p:cNvPr>
          <p:cNvSpPr txBox="1"/>
          <p:nvPr/>
        </p:nvSpPr>
        <p:spPr>
          <a:xfrm>
            <a:off x="1347003" y="3644313"/>
            <a:ext cx="660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03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</a:endParaRPr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5D385B6F-57D2-4CCB-89F8-7E4D3B7BDE0F}"/>
              </a:ext>
            </a:extLst>
          </p:cNvPr>
          <p:cNvSpPr/>
          <p:nvPr/>
        </p:nvSpPr>
        <p:spPr>
          <a:xfrm>
            <a:off x="1412828" y="2604190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</a:endParaRP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32D57D8E-CE99-4731-8E2C-162531E6F413}"/>
              </a:ext>
            </a:extLst>
          </p:cNvPr>
          <p:cNvSpPr txBox="1"/>
          <p:nvPr/>
        </p:nvSpPr>
        <p:spPr>
          <a:xfrm>
            <a:off x="1351554" y="2604190"/>
            <a:ext cx="660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02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</a:endParaRPr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91344748-CC1A-4198-85CB-20508B857495}"/>
              </a:ext>
            </a:extLst>
          </p:cNvPr>
          <p:cNvSpPr/>
          <p:nvPr/>
        </p:nvSpPr>
        <p:spPr>
          <a:xfrm>
            <a:off x="1401421" y="4584124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</a:endParaRP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5E3E107D-4BFE-4AB1-85E9-E08795C04493}"/>
              </a:ext>
            </a:extLst>
          </p:cNvPr>
          <p:cNvSpPr txBox="1"/>
          <p:nvPr/>
        </p:nvSpPr>
        <p:spPr>
          <a:xfrm>
            <a:off x="1335596" y="4666830"/>
            <a:ext cx="660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04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</a:endParaRPr>
          </a:p>
        </p:txBody>
      </p:sp>
      <p:sp>
        <p:nvSpPr>
          <p:cNvPr id="84" name="文本框 48">
            <a:extLst>
              <a:ext uri="{FF2B5EF4-FFF2-40B4-BE49-F238E27FC236}">
                <a16:creationId xmlns:a16="http://schemas.microsoft.com/office/drawing/2014/main" id="{5379E349-A50E-427D-835C-E30AB72F8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0415" y="4475544"/>
            <a:ext cx="62407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lvl="0" defTabSz="685800">
              <a:defRPr/>
            </a:pP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5" name="文本框 48">
            <a:extLst>
              <a:ext uri="{FF2B5EF4-FFF2-40B4-BE49-F238E27FC236}">
                <a16:creationId xmlns:a16="http://schemas.microsoft.com/office/drawing/2014/main" id="{6A6203E5-5C60-4CD1-A745-BBA1DDBF3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0673" y="2603019"/>
            <a:ext cx="92277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02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6" grpId="0" animBg="1"/>
      <p:bldP spid="77" grpId="0"/>
      <p:bldP spid="78" grpId="0" animBg="1"/>
      <p:bldP spid="79" grpId="0"/>
      <p:bldP spid="80" grpId="0" animBg="1"/>
      <p:bldP spid="81" grpId="0"/>
      <p:bldP spid="82" grpId="0" animBg="1"/>
      <p:bldP spid="83" grpId="0"/>
      <p:bldP spid="84" grpId="0"/>
      <p:bldP spid="8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37" y="-663482"/>
            <a:ext cx="8127679" cy="616185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183275" y="1900781"/>
            <a:ext cx="55556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3600" b="1" dirty="0" err="1">
                <a:solidFill>
                  <a:srgbClr val="FF0000"/>
                </a:solidFill>
              </a:rPr>
              <a:t>Yêu</a:t>
            </a:r>
            <a:r>
              <a:rPr lang="en-GB" sz="3600" b="1" dirty="0">
                <a:solidFill>
                  <a:srgbClr val="FF0000"/>
                </a:solidFill>
              </a:rPr>
              <a:t> </a:t>
            </a:r>
            <a:r>
              <a:rPr lang="en-GB" sz="3600" b="1" dirty="0" err="1">
                <a:solidFill>
                  <a:srgbClr val="FF0000"/>
                </a:solidFill>
              </a:rPr>
              <a:t>cầu</a:t>
            </a:r>
            <a:r>
              <a:rPr lang="en-GB" sz="3600" b="1" dirty="0">
                <a:solidFill>
                  <a:srgbClr val="FF0000"/>
                </a:solidFill>
              </a:rPr>
              <a:t> </a:t>
            </a:r>
            <a:r>
              <a:rPr lang="en-GB" sz="3600" b="1" dirty="0" err="1">
                <a:solidFill>
                  <a:srgbClr val="FF0000"/>
                </a:solidFill>
              </a:rPr>
              <a:t>đối</a:t>
            </a:r>
            <a:r>
              <a:rPr lang="en-GB" sz="3600" b="1" dirty="0">
                <a:solidFill>
                  <a:srgbClr val="FF0000"/>
                </a:solidFill>
              </a:rPr>
              <a:t> </a:t>
            </a:r>
            <a:r>
              <a:rPr lang="en-GB" sz="3600" b="1" dirty="0" err="1">
                <a:solidFill>
                  <a:srgbClr val="FF0000"/>
                </a:solidFill>
              </a:rPr>
              <a:t>với</a:t>
            </a:r>
            <a:r>
              <a:rPr lang="en-GB" sz="3600" b="1" dirty="0">
                <a:solidFill>
                  <a:srgbClr val="FF0000"/>
                </a:solidFill>
              </a:rPr>
              <a:t> </a:t>
            </a:r>
            <a:r>
              <a:rPr lang="en-GB" sz="3600" b="1" dirty="0" err="1">
                <a:solidFill>
                  <a:srgbClr val="FF0000"/>
                </a:solidFill>
              </a:rPr>
              <a:t>bài</a:t>
            </a:r>
            <a:r>
              <a:rPr lang="en-GB" sz="3600" b="1" dirty="0">
                <a:solidFill>
                  <a:srgbClr val="FF0000"/>
                </a:solidFill>
              </a:rPr>
              <a:t> </a:t>
            </a:r>
            <a:r>
              <a:rPr lang="en-GB" sz="3600" b="1" dirty="0" err="1">
                <a:solidFill>
                  <a:srgbClr val="FF0000"/>
                </a:solidFill>
              </a:rPr>
              <a:t>văn</a:t>
            </a:r>
            <a:r>
              <a:rPr lang="en-GB" sz="3600" b="1" dirty="0">
                <a:solidFill>
                  <a:srgbClr val="FF0000"/>
                </a:solidFill>
              </a:rPr>
              <a:t> </a:t>
            </a:r>
            <a:r>
              <a:rPr lang="en-GB" sz="3600" b="1" dirty="0" err="1">
                <a:solidFill>
                  <a:srgbClr val="FF0000"/>
                </a:solidFill>
              </a:rPr>
              <a:t>phân</a:t>
            </a:r>
            <a:r>
              <a:rPr lang="en-GB" sz="3600" b="1" dirty="0">
                <a:solidFill>
                  <a:srgbClr val="FF0000"/>
                </a:solidFill>
              </a:rPr>
              <a:t> </a:t>
            </a:r>
            <a:r>
              <a:rPr lang="en-GB" sz="3600" b="1" dirty="0" err="1">
                <a:solidFill>
                  <a:srgbClr val="FF0000"/>
                </a:solidFill>
              </a:rPr>
              <a:t>tích</a:t>
            </a:r>
            <a:r>
              <a:rPr lang="en-GB" sz="3600" b="1" dirty="0">
                <a:solidFill>
                  <a:srgbClr val="FF0000"/>
                </a:solidFill>
              </a:rPr>
              <a:t> </a:t>
            </a:r>
            <a:r>
              <a:rPr lang="en-GB" sz="3600" b="1" dirty="0" err="1">
                <a:solidFill>
                  <a:srgbClr val="FF0000"/>
                </a:solidFill>
              </a:rPr>
              <a:t>đặc</a:t>
            </a:r>
            <a:r>
              <a:rPr lang="en-GB" sz="3600" b="1" dirty="0">
                <a:solidFill>
                  <a:srgbClr val="FF0000"/>
                </a:solidFill>
              </a:rPr>
              <a:t> </a:t>
            </a:r>
            <a:r>
              <a:rPr lang="en-GB" sz="3600" b="1" dirty="0" err="1">
                <a:solidFill>
                  <a:srgbClr val="FF0000"/>
                </a:solidFill>
              </a:rPr>
              <a:t>điểm</a:t>
            </a:r>
            <a:r>
              <a:rPr lang="en-GB" sz="3600" b="1" dirty="0">
                <a:solidFill>
                  <a:srgbClr val="FF0000"/>
                </a:solidFill>
              </a:rPr>
              <a:t> </a:t>
            </a:r>
            <a:r>
              <a:rPr lang="en-GB" sz="3600" b="1" dirty="0" err="1">
                <a:solidFill>
                  <a:srgbClr val="FF0000"/>
                </a:solidFill>
              </a:rPr>
              <a:t>nhân</a:t>
            </a:r>
            <a:r>
              <a:rPr lang="en-GB" sz="3600" b="1" dirty="0">
                <a:solidFill>
                  <a:srgbClr val="FF0000"/>
                </a:solidFill>
              </a:rPr>
              <a:t> </a:t>
            </a:r>
            <a:r>
              <a:rPr lang="en-GB" sz="3600" b="1" dirty="0" err="1">
                <a:solidFill>
                  <a:srgbClr val="FF0000"/>
                </a:solidFill>
              </a:rPr>
              <a:t>vật</a:t>
            </a:r>
            <a:r>
              <a:rPr lang="en-GB" sz="3600" b="1" dirty="0">
                <a:solidFill>
                  <a:srgbClr val="FF0000"/>
                </a:solidFill>
              </a:rPr>
              <a:t> </a:t>
            </a:r>
            <a:r>
              <a:rPr lang="en-GB" sz="3600" b="1" dirty="0" err="1">
                <a:solidFill>
                  <a:srgbClr val="FF0000"/>
                </a:solidFill>
              </a:rPr>
              <a:t>trong</a:t>
            </a:r>
            <a:r>
              <a:rPr lang="en-GB" sz="3600" b="1" dirty="0">
                <a:solidFill>
                  <a:srgbClr val="FF0000"/>
                </a:solidFill>
              </a:rPr>
              <a:t> </a:t>
            </a:r>
            <a:r>
              <a:rPr lang="en-GB" sz="3600" b="1" dirty="0" err="1">
                <a:solidFill>
                  <a:srgbClr val="FF0000"/>
                </a:solidFill>
              </a:rPr>
              <a:t>một</a:t>
            </a:r>
            <a:r>
              <a:rPr lang="en-GB" sz="3600" b="1" dirty="0">
                <a:solidFill>
                  <a:srgbClr val="FF0000"/>
                </a:solidFill>
              </a:rPr>
              <a:t> </a:t>
            </a:r>
            <a:r>
              <a:rPr lang="en-GB" sz="3600" b="1" dirty="0" err="1">
                <a:solidFill>
                  <a:srgbClr val="FF0000"/>
                </a:solidFill>
              </a:rPr>
              <a:t>tác</a:t>
            </a:r>
            <a:r>
              <a:rPr lang="en-GB" sz="3600" b="1" dirty="0">
                <a:solidFill>
                  <a:srgbClr val="FF0000"/>
                </a:solidFill>
              </a:rPr>
              <a:t> </a:t>
            </a:r>
            <a:r>
              <a:rPr lang="en-GB" sz="3600" b="1" dirty="0" err="1">
                <a:solidFill>
                  <a:srgbClr val="FF0000"/>
                </a:solidFill>
              </a:rPr>
              <a:t>phẩm</a:t>
            </a:r>
            <a:r>
              <a:rPr lang="en-GB" sz="3600" b="1" dirty="0">
                <a:solidFill>
                  <a:srgbClr val="FF0000"/>
                </a:solidFill>
              </a:rPr>
              <a:t> </a:t>
            </a:r>
            <a:r>
              <a:rPr lang="en-GB" sz="3600" b="1" dirty="0" err="1">
                <a:solidFill>
                  <a:srgbClr val="FF0000"/>
                </a:solidFill>
              </a:rPr>
              <a:t>văn</a:t>
            </a:r>
            <a:r>
              <a:rPr lang="en-GB" sz="3600" b="1" dirty="0">
                <a:solidFill>
                  <a:srgbClr val="FF0000"/>
                </a:solidFill>
              </a:rPr>
              <a:t> </a:t>
            </a:r>
            <a:r>
              <a:rPr lang="en-GB" sz="3600" b="1" dirty="0" err="1">
                <a:solidFill>
                  <a:srgbClr val="FF0000"/>
                </a:solidFill>
              </a:rPr>
              <a:t>học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115093" y="1006691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noProof="0" dirty="0">
                <a:solidFill>
                  <a:srgbClr val="FF0000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I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站酷庆科黄油体" panose="02000803000000020004" charset="-122"/>
              <a:sym typeface="微软雅黑 Light" panose="020B0502040204020203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668289" y="1776836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25" y="841441"/>
            <a:ext cx="4603490" cy="66800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993FB0-1350-45CF-A3FB-B18A377004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472" y="295649"/>
            <a:ext cx="1905000" cy="1905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9C6F33F6-E6C7-403D-8E20-F16F602A6DCE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732CDAB1-623A-49CC-9AA7-47BD8A0AC3E7}"/>
              </a:ext>
            </a:extLst>
          </p:cNvPr>
          <p:cNvSpPr txBox="1"/>
          <p:nvPr/>
        </p:nvSpPr>
        <p:spPr>
          <a:xfrm>
            <a:off x="842961" y="295573"/>
            <a:ext cx="9353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altLang="zh-CN" sz="4000" b="0" i="0" u="sng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1. </a:t>
            </a:r>
            <a:r>
              <a:rPr kumimoji="0" lang="en-US" altLang="zh-CN" sz="4000" b="0" i="0" u="sng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Phân</a:t>
            </a:r>
            <a:r>
              <a:rPr kumimoji="0" lang="en-US" altLang="zh-CN" sz="4000" b="0" i="0" u="sng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4000" b="0" i="0" u="sng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tích</a:t>
            </a:r>
            <a:r>
              <a:rPr kumimoji="0" lang="en-US" altLang="zh-CN" sz="4000" b="0" i="0" u="sng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4000" b="0" i="0" u="sng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bài</a:t>
            </a:r>
            <a:r>
              <a:rPr kumimoji="0" lang="en-US" altLang="zh-CN" sz="4000" b="0" i="0" u="sng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4000" b="0" i="0" u="sng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viết</a:t>
            </a:r>
            <a:r>
              <a:rPr kumimoji="0" lang="en-US" altLang="zh-CN" sz="4000" b="0" i="0" u="sng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4000" b="0" i="0" u="sng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tham</a:t>
            </a:r>
            <a:r>
              <a:rPr kumimoji="0" lang="en-US" altLang="zh-CN" sz="4000" b="0" i="0" u="sng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4000" b="0" i="0" u="sng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khảo</a:t>
            </a:r>
            <a:endParaRPr kumimoji="0" lang="zh-CN" altLang="en-US" sz="4000" b="0" i="0" u="sng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</a:endParaRPr>
          </a:p>
        </p:txBody>
      </p:sp>
      <p:grpSp>
        <p:nvGrpSpPr>
          <p:cNvPr id="51" name="组合 3">
            <a:extLst>
              <a:ext uri="{FF2B5EF4-FFF2-40B4-BE49-F238E27FC236}">
                <a16:creationId xmlns:a16="http://schemas.microsoft.com/office/drawing/2014/main" id="{ED62EA01-3402-4626-BA52-736FD4CC56E8}"/>
              </a:ext>
            </a:extLst>
          </p:cNvPr>
          <p:cNvGrpSpPr/>
          <p:nvPr/>
        </p:nvGrpSpPr>
        <p:grpSpPr>
          <a:xfrm>
            <a:off x="466795" y="4538922"/>
            <a:ext cx="4023822" cy="1487159"/>
            <a:chOff x="609124" y="3305099"/>
            <a:chExt cx="5312706" cy="1487498"/>
          </a:xfrm>
          <a:solidFill>
            <a:srgbClr val="277555"/>
          </a:solidFill>
        </p:grpSpPr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F240A992-6CB3-4C3E-8841-FBD7ED3C7CDD}"/>
                </a:ext>
              </a:extLst>
            </p:cNvPr>
            <p:cNvSpPr/>
            <p:nvPr/>
          </p:nvSpPr>
          <p:spPr>
            <a:xfrm>
              <a:off x="609124" y="3352597"/>
              <a:ext cx="5312706" cy="1440000"/>
            </a:xfrm>
            <a:prstGeom prst="rect">
              <a:avLst/>
            </a:prstGeom>
            <a:solidFill>
              <a:srgbClr val="FFA74A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</a:endParaRPr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33E7277C-4D11-4CD6-96E6-A8C0BA61944F}"/>
                </a:ext>
              </a:extLst>
            </p:cNvPr>
            <p:cNvSpPr/>
            <p:nvPr/>
          </p:nvSpPr>
          <p:spPr>
            <a:xfrm>
              <a:off x="924208" y="3305099"/>
              <a:ext cx="4595878" cy="1402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仓耳羽辰体-谷力 W05" panose="02020400000000000000" pitchFamily="18" charset="-122"/>
                  <a:ea typeface="仓耳羽辰体-谷力 W05" panose="02020400000000000000" pitchFamily="18" charset="-122"/>
                </a:rPr>
                <a:t>Con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仓耳羽辰体-谷力 W05" panose="02020400000000000000" pitchFamily="18" charset="-122"/>
                  <a:ea typeface="仓耳羽辰体-谷力 W05" panose="02020400000000000000" pitchFamily="18" charset="-122"/>
                </a:rPr>
                <a:t>mèo</a:t>
              </a:r>
              <a:r>
                <a:rPr kumimoji="0" lang="en-US" altLang="zh-CN" sz="3200" b="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仓耳羽辰体-谷力 W05" panose="02020400000000000000" pitchFamily="18" charset="-122"/>
                  <a:ea typeface="仓耳羽辰体-谷力 W05" panose="02020400000000000000" pitchFamily="18" charset="-122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仓耳羽辰体-谷力 W05" panose="02020400000000000000" pitchFamily="18" charset="-122"/>
                  <a:ea typeface="仓耳羽辰体-谷力 W05" panose="02020400000000000000" pitchFamily="18" charset="-122"/>
                </a:rPr>
                <a:t>tuyệt</a:t>
              </a:r>
              <a:r>
                <a:rPr kumimoji="0" lang="en-US" altLang="zh-CN" sz="3200" b="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仓耳羽辰体-谷力 W05" panose="02020400000000000000" pitchFamily="18" charset="-122"/>
                  <a:ea typeface="仓耳羽辰体-谷力 W05" panose="02020400000000000000" pitchFamily="18" charset="-122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仓耳羽辰体-谷力 W05" panose="02020400000000000000" pitchFamily="18" charset="-122"/>
                  <a:ea typeface="仓耳羽辰体-谷力 W05" panose="02020400000000000000" pitchFamily="18" charset="-122"/>
                </a:rPr>
                <a:t>vời</a:t>
              </a:r>
              <a:r>
                <a:rPr kumimoji="0" lang="en-US" altLang="zh-CN" sz="3200" b="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仓耳羽辰体-谷力 W05" panose="02020400000000000000" pitchFamily="18" charset="-122"/>
                  <a:ea typeface="仓耳羽辰体-谷力 W05" panose="02020400000000000000" pitchFamily="18" charset="-122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仓耳羽辰体-谷力 W05" panose="02020400000000000000" pitchFamily="18" charset="-122"/>
                  <a:ea typeface="仓耳羽辰体-谷力 W05" panose="02020400000000000000" pitchFamily="18" charset="-122"/>
                </a:rPr>
                <a:t>nhất</a:t>
              </a:r>
              <a:r>
                <a:rPr kumimoji="0" lang="en-US" altLang="zh-CN" sz="3200" b="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仓耳羽辰体-谷力 W05" panose="02020400000000000000" pitchFamily="18" charset="-122"/>
                  <a:ea typeface="仓耳羽辰体-谷力 W05" panose="02020400000000000000" pitchFamily="18" charset="-122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仓耳羽辰体-谷力 W05" panose="02020400000000000000" pitchFamily="18" charset="-122"/>
                  <a:ea typeface="仓耳羽辰体-谷力 W05" panose="02020400000000000000" pitchFamily="18" charset="-122"/>
                </a:rPr>
                <a:t>thế</a:t>
              </a:r>
              <a:r>
                <a:rPr kumimoji="0" lang="en-US" altLang="zh-CN" sz="3200" b="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仓耳羽辰体-谷力 W05" panose="02020400000000000000" pitchFamily="18" charset="-122"/>
                  <a:ea typeface="仓耳羽辰体-谷力 W05" panose="02020400000000000000" pitchFamily="18" charset="-122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仓耳羽辰体-谷力 W05" panose="02020400000000000000" pitchFamily="18" charset="-122"/>
                  <a:ea typeface="仓耳羽辰体-谷力 W05" panose="02020400000000000000" pitchFamily="18" charset="-122"/>
                </a:rPr>
                <a:t>giới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781" y="1272465"/>
            <a:ext cx="3996602" cy="299745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Cloud Callout 2"/>
          <p:cNvSpPr/>
          <p:nvPr/>
        </p:nvSpPr>
        <p:spPr>
          <a:xfrm>
            <a:off x="4420874" y="619116"/>
            <a:ext cx="7521744" cy="3118920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i="1" dirty="0" err="1">
                <a:solidFill>
                  <a:schemeClr val="tx1"/>
                </a:solidFill>
              </a:rPr>
              <a:t>Câu</a:t>
            </a:r>
            <a:r>
              <a:rPr lang="en-GB" sz="3200" i="1" dirty="0">
                <a:solidFill>
                  <a:schemeClr val="tx1"/>
                </a:solidFill>
              </a:rPr>
              <a:t> </a:t>
            </a:r>
            <a:r>
              <a:rPr lang="en-GB" sz="3200" i="1" dirty="0" err="1">
                <a:solidFill>
                  <a:schemeClr val="tx1"/>
                </a:solidFill>
              </a:rPr>
              <a:t>chuyện</a:t>
            </a:r>
            <a:r>
              <a:rPr lang="en-GB" sz="3200" i="1" dirty="0">
                <a:solidFill>
                  <a:schemeClr val="tx1"/>
                </a:solidFill>
              </a:rPr>
              <a:t> </a:t>
            </a:r>
            <a:r>
              <a:rPr lang="en-GB" sz="3200" i="1" dirty="0" err="1">
                <a:solidFill>
                  <a:schemeClr val="tx1"/>
                </a:solidFill>
              </a:rPr>
              <a:t>kể</a:t>
            </a:r>
            <a:r>
              <a:rPr lang="en-GB" sz="3200" i="1" dirty="0">
                <a:solidFill>
                  <a:schemeClr val="tx1"/>
                </a:solidFill>
              </a:rPr>
              <a:t> </a:t>
            </a:r>
            <a:r>
              <a:rPr lang="en-GB" sz="3200" i="1" dirty="0" err="1">
                <a:solidFill>
                  <a:schemeClr val="tx1"/>
                </a:solidFill>
              </a:rPr>
              <a:t>về</a:t>
            </a:r>
            <a:r>
              <a:rPr lang="en-GB" sz="3200" i="1" dirty="0">
                <a:solidFill>
                  <a:schemeClr val="tx1"/>
                </a:solidFill>
              </a:rPr>
              <a:t> </a:t>
            </a:r>
            <a:r>
              <a:rPr lang="en-GB" sz="3200" i="1" dirty="0" err="1">
                <a:solidFill>
                  <a:schemeClr val="tx1"/>
                </a:solidFill>
              </a:rPr>
              <a:t>nhân</a:t>
            </a:r>
            <a:r>
              <a:rPr lang="en-GB" sz="3200" i="1" dirty="0">
                <a:solidFill>
                  <a:schemeClr val="tx1"/>
                </a:solidFill>
              </a:rPr>
              <a:t> </a:t>
            </a:r>
            <a:r>
              <a:rPr lang="en-GB" sz="3200" i="1" dirty="0" err="1">
                <a:solidFill>
                  <a:schemeClr val="tx1"/>
                </a:solidFill>
              </a:rPr>
              <a:t>vật</a:t>
            </a:r>
            <a:r>
              <a:rPr lang="en-GB" sz="3200" i="1" dirty="0">
                <a:solidFill>
                  <a:schemeClr val="tx1"/>
                </a:solidFill>
              </a:rPr>
              <a:t> </a:t>
            </a:r>
            <a:r>
              <a:rPr lang="en-GB" sz="3200" i="1" dirty="0" err="1">
                <a:solidFill>
                  <a:schemeClr val="tx1"/>
                </a:solidFill>
              </a:rPr>
              <a:t>nào</a:t>
            </a:r>
            <a:r>
              <a:rPr lang="en-GB" sz="3200" i="1" dirty="0">
                <a:solidFill>
                  <a:schemeClr val="tx1"/>
                </a:solidFill>
              </a:rPr>
              <a:t>? Theo </a:t>
            </a:r>
            <a:r>
              <a:rPr lang="en-GB" sz="3200" i="1" dirty="0" err="1">
                <a:solidFill>
                  <a:schemeClr val="tx1"/>
                </a:solidFill>
              </a:rPr>
              <a:t>ngôi</a:t>
            </a:r>
            <a:r>
              <a:rPr lang="en-GB" sz="3200" i="1" dirty="0">
                <a:solidFill>
                  <a:schemeClr val="tx1"/>
                </a:solidFill>
              </a:rPr>
              <a:t> </a:t>
            </a:r>
            <a:r>
              <a:rPr lang="en-GB" sz="3200" i="1" dirty="0" err="1">
                <a:solidFill>
                  <a:schemeClr val="tx1"/>
                </a:solidFill>
              </a:rPr>
              <a:t>thứ</a:t>
            </a:r>
            <a:r>
              <a:rPr lang="en-GB" sz="3200" i="1" dirty="0">
                <a:solidFill>
                  <a:schemeClr val="tx1"/>
                </a:solidFill>
              </a:rPr>
              <a:t> </a:t>
            </a:r>
            <a:r>
              <a:rPr lang="en-GB" sz="3200" i="1" dirty="0" err="1">
                <a:solidFill>
                  <a:schemeClr val="tx1"/>
                </a:solidFill>
              </a:rPr>
              <a:t>mấy</a:t>
            </a:r>
            <a:r>
              <a:rPr lang="en-GB" sz="3200" i="1" dirty="0">
                <a:solidFill>
                  <a:schemeClr val="tx1"/>
                </a:solidFill>
              </a:rPr>
              <a:t>? 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90654" y="1795837"/>
            <a:ext cx="705196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GB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GB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GB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  </a:t>
            </a:r>
            <a:r>
              <a:rPr lang="en-GB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GB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GB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xưng</a:t>
            </a:r>
            <a:r>
              <a:rPr lang="en-GB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GB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GB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GB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GB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GB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GB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GB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 Con </a:t>
            </a:r>
            <a:r>
              <a:rPr lang="en-GB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mèo</a:t>
            </a:r>
            <a:r>
              <a:rPr lang="en-GB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Gióc-ba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5" name="Cloud Callout 14"/>
          <p:cNvSpPr/>
          <p:nvPr/>
        </p:nvSpPr>
        <p:spPr>
          <a:xfrm>
            <a:off x="4729260" y="2473524"/>
            <a:ext cx="7521744" cy="3118920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i="1" dirty="0" err="1">
                <a:solidFill>
                  <a:schemeClr val="tx1"/>
                </a:solidFill>
              </a:rPr>
              <a:t>Chỉ</a:t>
            </a:r>
            <a:r>
              <a:rPr lang="en-GB" sz="3200" i="1" dirty="0">
                <a:solidFill>
                  <a:schemeClr val="tx1"/>
                </a:solidFill>
              </a:rPr>
              <a:t> </a:t>
            </a:r>
            <a:r>
              <a:rPr lang="en-GB" sz="3200" i="1" dirty="0" err="1">
                <a:solidFill>
                  <a:schemeClr val="tx1"/>
                </a:solidFill>
              </a:rPr>
              <a:t>ra</a:t>
            </a:r>
            <a:r>
              <a:rPr lang="en-GB" sz="3200" i="1" dirty="0">
                <a:solidFill>
                  <a:schemeClr val="tx1"/>
                </a:solidFill>
              </a:rPr>
              <a:t> </a:t>
            </a:r>
            <a:r>
              <a:rPr lang="en-GB" sz="3200" i="1" dirty="0" err="1">
                <a:solidFill>
                  <a:schemeClr val="tx1"/>
                </a:solidFill>
              </a:rPr>
              <a:t>đặc</a:t>
            </a:r>
            <a:r>
              <a:rPr lang="en-GB" sz="3200" i="1" dirty="0">
                <a:solidFill>
                  <a:schemeClr val="tx1"/>
                </a:solidFill>
              </a:rPr>
              <a:t> </a:t>
            </a:r>
            <a:r>
              <a:rPr lang="en-GB" sz="3200" i="1" dirty="0" err="1">
                <a:solidFill>
                  <a:schemeClr val="tx1"/>
                </a:solidFill>
              </a:rPr>
              <a:t>điểm</a:t>
            </a:r>
            <a:r>
              <a:rPr lang="en-GB" sz="3200" i="1" dirty="0">
                <a:solidFill>
                  <a:schemeClr val="tx1"/>
                </a:solidFill>
              </a:rPr>
              <a:t> </a:t>
            </a:r>
            <a:r>
              <a:rPr lang="en-GB" sz="3200" i="1" dirty="0" err="1">
                <a:solidFill>
                  <a:schemeClr val="tx1"/>
                </a:solidFill>
              </a:rPr>
              <a:t>của</a:t>
            </a:r>
            <a:r>
              <a:rPr lang="en-GB" sz="3200" i="1" dirty="0">
                <a:solidFill>
                  <a:schemeClr val="tx1"/>
                </a:solidFill>
              </a:rPr>
              <a:t> </a:t>
            </a:r>
            <a:r>
              <a:rPr lang="en-GB" sz="3200" i="1" dirty="0" err="1">
                <a:solidFill>
                  <a:schemeClr val="tx1"/>
                </a:solidFill>
              </a:rPr>
              <a:t>nhân</a:t>
            </a:r>
            <a:r>
              <a:rPr lang="en-GB" sz="3200" i="1" dirty="0">
                <a:solidFill>
                  <a:schemeClr val="tx1"/>
                </a:solidFill>
              </a:rPr>
              <a:t> </a:t>
            </a:r>
            <a:r>
              <a:rPr lang="en-GB" sz="3200" i="1" dirty="0" err="1">
                <a:solidFill>
                  <a:schemeClr val="tx1"/>
                </a:solidFill>
              </a:rPr>
              <a:t>vật</a:t>
            </a:r>
            <a:r>
              <a:rPr lang="en-GB" sz="3200" i="1" dirty="0">
                <a:solidFill>
                  <a:schemeClr val="tx1"/>
                </a:solidFill>
              </a:rPr>
              <a:t>?( </a:t>
            </a:r>
            <a:r>
              <a:rPr lang="en-GB" sz="3200" i="1" dirty="0" err="1">
                <a:solidFill>
                  <a:schemeClr val="tx1"/>
                </a:solidFill>
              </a:rPr>
              <a:t>ngoại</a:t>
            </a:r>
            <a:r>
              <a:rPr lang="en-GB" sz="3200" i="1" dirty="0">
                <a:solidFill>
                  <a:schemeClr val="tx1"/>
                </a:solidFill>
              </a:rPr>
              <a:t> </a:t>
            </a:r>
            <a:r>
              <a:rPr lang="en-GB" sz="3200" i="1" dirty="0" err="1">
                <a:solidFill>
                  <a:schemeClr val="tx1"/>
                </a:solidFill>
              </a:rPr>
              <a:t>hình</a:t>
            </a:r>
            <a:r>
              <a:rPr lang="en-GB" sz="3200" i="1" dirty="0">
                <a:solidFill>
                  <a:schemeClr val="tx1"/>
                </a:solidFill>
              </a:rPr>
              <a:t>, </a:t>
            </a:r>
            <a:r>
              <a:rPr lang="en-GB" sz="3200" i="1" dirty="0" err="1">
                <a:solidFill>
                  <a:schemeClr val="tx1"/>
                </a:solidFill>
              </a:rPr>
              <a:t>hành</a:t>
            </a:r>
            <a:r>
              <a:rPr lang="en-GB" sz="3200" i="1" dirty="0">
                <a:solidFill>
                  <a:schemeClr val="tx1"/>
                </a:solidFill>
              </a:rPr>
              <a:t> </a:t>
            </a:r>
            <a:r>
              <a:rPr lang="en-GB" sz="3200" i="1" dirty="0" err="1">
                <a:solidFill>
                  <a:schemeClr val="tx1"/>
                </a:solidFill>
              </a:rPr>
              <a:t>động</a:t>
            </a:r>
            <a:r>
              <a:rPr lang="en-GB" sz="3200" i="1" dirty="0">
                <a:solidFill>
                  <a:schemeClr val="tx1"/>
                </a:solidFill>
              </a:rPr>
              <a:t>, </a:t>
            </a:r>
            <a:r>
              <a:rPr lang="en-GB" sz="3200" i="1" dirty="0" err="1">
                <a:solidFill>
                  <a:schemeClr val="tx1"/>
                </a:solidFill>
              </a:rPr>
              <a:t>tính</a:t>
            </a:r>
            <a:r>
              <a:rPr lang="en-GB" sz="3200" i="1" dirty="0">
                <a:solidFill>
                  <a:schemeClr val="tx1"/>
                </a:solidFill>
              </a:rPr>
              <a:t> </a:t>
            </a:r>
            <a:r>
              <a:rPr lang="en-GB" sz="3200" i="1" dirty="0" err="1">
                <a:solidFill>
                  <a:schemeClr val="tx1"/>
                </a:solidFill>
              </a:rPr>
              <a:t>cách</a:t>
            </a:r>
            <a:r>
              <a:rPr lang="en-GB" sz="3200" i="1" dirty="0">
                <a:solidFill>
                  <a:schemeClr val="tx1"/>
                </a:solidFill>
              </a:rPr>
              <a:t>)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90654" y="3150054"/>
            <a:ext cx="70519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GB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GB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bề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to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đùng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mập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ú,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lông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đen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óng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dũng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mãnh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sẵn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sàng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tấn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đười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ươi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Gióc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tim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Ken-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ga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kiên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nhẫn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ấp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trứng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xót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hải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hạnh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hải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đáo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GB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4993FB0-1350-45CF-A3FB-B18A377004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9779" y="139693"/>
            <a:ext cx="1019646" cy="101964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4993FB0-1350-45CF-A3FB-B18A377004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425" y="5076059"/>
            <a:ext cx="1133856" cy="11338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4993FB0-1350-45CF-A3FB-B18A377004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4147" y="1814401"/>
            <a:ext cx="728350" cy="7283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993FB0-1350-45CF-A3FB-B18A377004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9935" y="2508699"/>
            <a:ext cx="728350" cy="7283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5" grpId="0" animBg="1"/>
      <p:bldP spid="15" grpId="1" animBg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32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789</TotalTime>
  <Words>1245</Words>
  <Application>Microsoft Office PowerPoint</Application>
  <PresentationFormat>Widescreen</PresentationFormat>
  <Paragraphs>128</Paragraphs>
  <Slides>18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Cambria</vt:lpstr>
      <vt:lpstr>Times New Roman</vt:lpstr>
      <vt:lpstr>Arial</vt:lpstr>
      <vt:lpstr>站酷庆科黄油体</vt:lpstr>
      <vt:lpstr>仓耳羽辰体-谷力 W05</vt:lpstr>
      <vt:lpstr>微软雅黑</vt:lpstr>
      <vt:lpstr>华文细黑</vt:lpstr>
      <vt:lpstr>Calibri</vt:lpstr>
      <vt:lpstr>微软雅黑 Light</vt:lpstr>
      <vt:lpstr>等线</vt:lpstr>
      <vt:lpstr>等线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32</dc:title>
  <dc:creator>七 七</dc:creator>
  <cp:lastModifiedBy>Administrator</cp:lastModifiedBy>
  <cp:revision>168</cp:revision>
  <dcterms:created xsi:type="dcterms:W3CDTF">2019-05-18T10:06:56Z</dcterms:created>
  <dcterms:modified xsi:type="dcterms:W3CDTF">2024-04-23T03:09:34Z</dcterms:modified>
</cp:coreProperties>
</file>