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9" r:id="rId2"/>
    <p:sldId id="307" r:id="rId3"/>
    <p:sldId id="308" r:id="rId4"/>
    <p:sldId id="262" r:id="rId5"/>
    <p:sldId id="266" r:id="rId6"/>
    <p:sldId id="309" r:id="rId7"/>
    <p:sldId id="260" r:id="rId8"/>
    <p:sldId id="310" r:id="rId9"/>
    <p:sldId id="264" r:id="rId10"/>
    <p:sldId id="311" r:id="rId11"/>
    <p:sldId id="312" r:id="rId12"/>
    <p:sldId id="265" r:id="rId13"/>
    <p:sldId id="314" r:id="rId14"/>
    <p:sldId id="275" r:id="rId15"/>
    <p:sldId id="313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BA9D"/>
    <a:srgbClr val="857D72"/>
    <a:srgbClr val="E06A28"/>
    <a:srgbClr val="3A3003"/>
    <a:srgbClr val="8D3E3F"/>
    <a:srgbClr val="952C53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1103" autoAdjust="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2D755-1F2B-45BA-9B5F-459E28636945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072AD-0445-448F-92C2-02F2DEDACE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7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722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830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072AD-0445-448F-92C2-02F2DEDACE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7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121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707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7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95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352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072AD-0445-448F-92C2-02F2DEDACE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776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585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603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38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218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072AD-0445-448F-92C2-02F2DEDACE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053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799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862816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1072154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353955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80516217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19415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12782115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3894484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6A33623-67DC-4C4C-8992-44E81253F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001B71-C80C-496C-9849-006A29C2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7396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F693CA-B846-45FE-80E5-127C72CC1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0" y="2118350"/>
            <a:ext cx="12192000" cy="473964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9F6043E-054B-4D42-97D3-3BD1A76CB540}"/>
              </a:ext>
            </a:extLst>
          </p:cNvPr>
          <p:cNvSpPr/>
          <p:nvPr/>
        </p:nvSpPr>
        <p:spPr>
          <a:xfrm>
            <a:off x="995795" y="2240329"/>
            <a:ext cx="10309514" cy="2796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2">
                <a:lumMod val="1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0A822A-D0F4-4093-8C63-471E63177747}"/>
              </a:ext>
            </a:extLst>
          </p:cNvPr>
          <p:cNvSpPr txBox="1"/>
          <p:nvPr/>
        </p:nvSpPr>
        <p:spPr>
          <a:xfrm>
            <a:off x="1176340" y="3290273"/>
            <a:ext cx="9383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TÓM TẮT VĂN BẢN THEO NHỮNG YÊU CẦU KHÁC NHAU VỀ ĐỘ DÀI</a:t>
            </a:r>
            <a:endParaRPr lang="zh-CN" altLang="en-US" sz="4000" b="1" spc="300" dirty="0">
              <a:solidFill>
                <a:sysClr val="windowText" lastClr="000000"/>
              </a:solidFill>
              <a:latin typeface="Cambria" panose="02040503050406030204" pitchFamily="18" charset="0"/>
              <a:ea typeface="华文琥珀" panose="02010800040101010101" pitchFamily="2" charset="-122"/>
              <a:sym typeface="印品黑体" panose="00000500000000000000" pitchFamily="2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21B7B01-2100-4B56-983C-1280582DC796}"/>
              </a:ext>
            </a:extLst>
          </p:cNvPr>
          <p:cNvCxnSpPr/>
          <p:nvPr/>
        </p:nvCxnSpPr>
        <p:spPr>
          <a:xfrm>
            <a:off x="1454539" y="3187120"/>
            <a:ext cx="8596952" cy="0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4755448-0171-4FFA-9C07-239A14E73CB8}"/>
              </a:ext>
            </a:extLst>
          </p:cNvPr>
          <p:cNvCxnSpPr/>
          <p:nvPr/>
        </p:nvCxnSpPr>
        <p:spPr>
          <a:xfrm flipV="1">
            <a:off x="1387557" y="4670886"/>
            <a:ext cx="8730917" cy="11580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B7253739-DE0B-4AAD-A589-F23B637BFD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304" y="1836425"/>
            <a:ext cx="1867143" cy="1935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4539" y="2442952"/>
            <a:ext cx="28817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500" b="1" dirty="0">
                <a:latin typeface="Cambria" panose="02040503050406030204" pitchFamily="18" charset="0"/>
                <a:ea typeface="Cambria" panose="02040503050406030204" pitchFamily="18" charset="0"/>
              </a:rPr>
              <a:t> 10 + 11 + 12: </a:t>
            </a:r>
          </a:p>
        </p:txBody>
      </p:sp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284891" y="195569"/>
            <a:ext cx="11735377" cy="6502978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327587" cy="13761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1368573" y="278697"/>
            <a:ext cx="573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Lưu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ý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tóm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tắt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bản</a:t>
            </a:r>
            <a:endParaRPr lang="zh-CN" altLang="en-US" sz="2800" b="1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03" y="1857460"/>
            <a:ext cx="2154524" cy="1320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284891" y="1273964"/>
            <a:ext cx="306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* </a:t>
            </a:r>
            <a:r>
              <a:rPr lang="en-US" altLang="zh-CN" sz="2800" b="1" dirty="0" err="1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bản</a:t>
            </a:r>
            <a:r>
              <a:rPr lang="en-US" altLang="zh-CN" sz="2800" b="1" dirty="0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truyện</a:t>
            </a:r>
            <a:r>
              <a:rPr lang="en-US" altLang="zh-CN" sz="2800" b="1" dirty="0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endParaRPr lang="zh-CN" altLang="en-US" sz="2800" b="1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58596" y="1858411"/>
            <a:ext cx="2154524" cy="1320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46989" y="1857460"/>
            <a:ext cx="2154524" cy="1320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618939" y="1862789"/>
            <a:ext cx="2154524" cy="1320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734303" y="2416282"/>
            <a:ext cx="833869" cy="20320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713120" y="2416282"/>
            <a:ext cx="833869" cy="20320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8694873" y="2416282"/>
            <a:ext cx="924066" cy="20879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284891" y="3411549"/>
            <a:ext cx="3594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* </a:t>
            </a:r>
            <a:r>
              <a:rPr lang="en-US" altLang="zh-CN" sz="2800" b="1" dirty="0" err="1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bản</a:t>
            </a:r>
            <a:r>
              <a:rPr lang="en-US" altLang="zh-CN" sz="2800" b="1" dirty="0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thông</a:t>
            </a:r>
            <a:r>
              <a:rPr lang="en-US" altLang="zh-CN" sz="2800" b="1" dirty="0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 tin</a:t>
            </a:r>
            <a:endParaRPr lang="zh-CN" altLang="en-US" sz="2800" b="1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32057" y="4178822"/>
            <a:ext cx="2154524" cy="1320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20450" y="4179773"/>
            <a:ext cx="2154524" cy="1320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5796157" y="4737644"/>
            <a:ext cx="833869" cy="20320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5837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63D969-BB23-4EB4-A1B4-C38D858BE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691" y="31381"/>
            <a:ext cx="6826623" cy="6826623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DC059C35-4F60-48BF-8709-C482005F7CA5}"/>
              </a:ext>
            </a:extLst>
          </p:cNvPr>
          <p:cNvSpPr/>
          <p:nvPr/>
        </p:nvSpPr>
        <p:spPr>
          <a:xfrm>
            <a:off x="4101856" y="1322295"/>
            <a:ext cx="3988291" cy="39780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4408530" y="1918082"/>
            <a:ext cx="3374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印品黑体" panose="00000500000000000000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III.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Luyện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tập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tóm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tắt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văn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bản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43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225713" y="193963"/>
            <a:ext cx="11735377" cy="6502978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327587" cy="13761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1728791" y="275690"/>
            <a:ext cx="9114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GB" sz="25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GB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GB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GB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GB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2500" b="1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32" name="Picture 31" descr="C:\Users\DELL\Downloads\Tóm tắt Bầy chim chìa vôi (2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33" y="1376177"/>
            <a:ext cx="4768215" cy="494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54775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225713" y="193963"/>
            <a:ext cx="11735377" cy="6502978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327587" cy="13761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1701081" y="955549"/>
            <a:ext cx="9114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 err="1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Phiếu</a:t>
            </a:r>
            <a:r>
              <a:rPr lang="en-US" altLang="zh-CN" sz="2500" b="1" dirty="0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đánh</a:t>
            </a:r>
            <a:r>
              <a:rPr lang="en-US" altLang="zh-CN" sz="2500" b="1" dirty="0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giá</a:t>
            </a:r>
            <a:r>
              <a:rPr lang="en-US" altLang="zh-CN" sz="2500" b="1" dirty="0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bài</a:t>
            </a:r>
            <a:r>
              <a:rPr lang="en-US" altLang="zh-CN" sz="2500" b="1" dirty="0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en-US" altLang="zh-CN" sz="2500" b="1" dirty="0" err="1">
                <a:latin typeface="Cambria" panose="02040503050406030204" pitchFamily="18" charset="0"/>
                <a:ea typeface="印品黑体" panose="00000500000000000000" pitchFamily="2" charset="-122"/>
                <a:sym typeface="印品黑体" panose="00000500000000000000" pitchFamily="2" charset="-122"/>
              </a:rPr>
              <a:t>viết</a:t>
            </a:r>
            <a:endParaRPr lang="zh-CN" altLang="en-US" sz="2500" b="1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703118"/>
              </p:ext>
            </p:extLst>
          </p:nvPr>
        </p:nvGraphicFramePr>
        <p:xfrm>
          <a:off x="1523537" y="1906005"/>
          <a:ext cx="9726353" cy="3489590"/>
        </p:xfrm>
        <a:graphic>
          <a:graphicData uri="http://schemas.openxmlformats.org/drawingml/2006/table">
            <a:tbl>
              <a:tblPr firstRow="1" firstCol="1" bandRow="1"/>
              <a:tblGrid>
                <a:gridCol w="704404">
                  <a:extLst>
                    <a:ext uri="{9D8B030D-6E8A-4147-A177-3AD203B41FA5}">
                      <a16:colId xmlns:a16="http://schemas.microsoft.com/office/drawing/2014/main" val="468918903"/>
                    </a:ext>
                  </a:extLst>
                </a:gridCol>
                <a:gridCol w="6697812">
                  <a:extLst>
                    <a:ext uri="{9D8B030D-6E8A-4147-A177-3AD203B41FA5}">
                      <a16:colId xmlns:a16="http://schemas.microsoft.com/office/drawing/2014/main" val="1383474648"/>
                    </a:ext>
                  </a:extLst>
                </a:gridCol>
                <a:gridCol w="1031047">
                  <a:extLst>
                    <a:ext uri="{9D8B030D-6E8A-4147-A177-3AD203B41FA5}">
                      <a16:colId xmlns:a16="http://schemas.microsoft.com/office/drawing/2014/main" val="1783685374"/>
                    </a:ext>
                  </a:extLst>
                </a:gridCol>
                <a:gridCol w="1293090">
                  <a:extLst>
                    <a:ext uri="{9D8B030D-6E8A-4147-A177-3AD203B41FA5}">
                      <a16:colId xmlns:a16="http://schemas.microsoft.com/office/drawing/2014/main" val="246342093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13209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tóm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tắt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629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đầy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đủ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kiện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87007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Sắp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xếp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645980"/>
                  </a:ext>
                </a:extLst>
              </a:tr>
              <a:tr h="623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Đảm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bảo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VB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tóm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tắt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2264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Đảm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bảo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thức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</a:t>
                      </a:r>
                      <a:r>
                        <a:rPr lang="en-US" sz="20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104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5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410442" y="516426"/>
            <a:ext cx="11239500" cy="5981700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327587" cy="13761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1327587" y="553428"/>
            <a:ext cx="3873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DẶN DÒ</a:t>
            </a:r>
            <a:endParaRPr lang="zh-CN" altLang="en-US" sz="2800" b="1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5CB3F20-AE51-49B7-B397-4457F8EBA595}"/>
              </a:ext>
            </a:extLst>
          </p:cNvPr>
          <p:cNvSpPr txBox="1"/>
          <p:nvPr/>
        </p:nvSpPr>
        <p:spPr>
          <a:xfrm>
            <a:off x="3282044" y="2623071"/>
            <a:ext cx="554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96%</a:t>
            </a:r>
            <a:endParaRPr lang="zh-CN" altLang="en-US" sz="16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EAC9CCF-A399-4AFB-9E4C-D26445B4250B}"/>
              </a:ext>
            </a:extLst>
          </p:cNvPr>
          <p:cNvSpPr txBox="1"/>
          <p:nvPr/>
        </p:nvSpPr>
        <p:spPr>
          <a:xfrm>
            <a:off x="6348144" y="2623071"/>
            <a:ext cx="554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76%</a:t>
            </a:r>
            <a:endParaRPr lang="zh-CN" altLang="en-US" sz="16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D6C2FAF1-9731-4893-A5FC-68452FD1C9C6}"/>
              </a:ext>
            </a:extLst>
          </p:cNvPr>
          <p:cNvSpPr/>
          <p:nvPr/>
        </p:nvSpPr>
        <p:spPr>
          <a:xfrm>
            <a:off x="1447795" y="2119987"/>
            <a:ext cx="1219200" cy="447089"/>
          </a:xfrm>
          <a:prstGeom prst="roundRect">
            <a:avLst>
              <a:gd name="adj" fmla="val 50000"/>
            </a:avLst>
          </a:prstGeom>
          <a:solidFill>
            <a:srgbClr val="E06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6470A68-C29A-4743-8615-C0F6FE888354}"/>
              </a:ext>
            </a:extLst>
          </p:cNvPr>
          <p:cNvSpPr txBox="1"/>
          <p:nvPr/>
        </p:nvSpPr>
        <p:spPr>
          <a:xfrm>
            <a:off x="1447795" y="2105333"/>
            <a:ext cx="279355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Add a title</a:t>
            </a:r>
            <a:endParaRPr lang="en-US" altLang="zh-CN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Click here to add text Click to add text Click here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C60F5D82-3077-4C72-BE94-A34714F4BDAD}"/>
              </a:ext>
            </a:extLst>
          </p:cNvPr>
          <p:cNvSpPr/>
          <p:nvPr/>
        </p:nvSpPr>
        <p:spPr>
          <a:xfrm>
            <a:off x="4991222" y="2399526"/>
            <a:ext cx="1219200" cy="447089"/>
          </a:xfrm>
          <a:prstGeom prst="roundRect">
            <a:avLst>
              <a:gd name="adj" fmla="val 50000"/>
            </a:avLst>
          </a:prstGeom>
          <a:solidFill>
            <a:srgbClr val="E06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D4C2168-9C43-4E69-A6C2-B11D246AF253}"/>
              </a:ext>
            </a:extLst>
          </p:cNvPr>
          <p:cNvSpPr txBox="1"/>
          <p:nvPr/>
        </p:nvSpPr>
        <p:spPr>
          <a:xfrm>
            <a:off x="4935929" y="2343531"/>
            <a:ext cx="279355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Add a title</a:t>
            </a:r>
            <a:endParaRPr lang="en-US" altLang="zh-CN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Click here to add text Click to add text Click here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728E239-B88A-4262-BA6C-3C874064066D}"/>
              </a:ext>
            </a:extLst>
          </p:cNvPr>
          <p:cNvSpPr/>
          <p:nvPr/>
        </p:nvSpPr>
        <p:spPr>
          <a:xfrm>
            <a:off x="8424063" y="2688300"/>
            <a:ext cx="1219200" cy="447089"/>
          </a:xfrm>
          <a:prstGeom prst="roundRect">
            <a:avLst>
              <a:gd name="adj" fmla="val 50000"/>
            </a:avLst>
          </a:prstGeom>
          <a:solidFill>
            <a:srgbClr val="E06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ED05840-BB87-4E8B-993D-F3F167EE6318}"/>
              </a:ext>
            </a:extLst>
          </p:cNvPr>
          <p:cNvSpPr txBox="1"/>
          <p:nvPr/>
        </p:nvSpPr>
        <p:spPr>
          <a:xfrm>
            <a:off x="8433799" y="2567076"/>
            <a:ext cx="279355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Add a title</a:t>
            </a:r>
            <a:endParaRPr lang="en-US" altLang="zh-CN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Click here to add text Click to add text Click here</a:t>
            </a:r>
          </a:p>
        </p:txBody>
      </p:sp>
    </p:spTree>
    <p:extLst>
      <p:ext uri="{BB962C8B-B14F-4D97-AF65-F5344CB8AC3E}">
        <p14:creationId xmlns:p14="http://schemas.microsoft.com/office/powerpoint/2010/main" val="36677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 animBg="1"/>
      <p:bldP spid="26" grpId="0"/>
      <p:bldP spid="27" grpId="0" animBg="1"/>
      <p:bldP spid="28" grpId="0"/>
      <p:bldP spid="29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6A33623-67DC-4C4C-8992-44E81253F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001B71-C80C-496C-9849-006A29C2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7396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F693CA-B846-45FE-80E5-127C72CC1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0" y="2118350"/>
            <a:ext cx="12192000" cy="473964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9F6043E-054B-4D42-97D3-3BD1A76CB540}"/>
              </a:ext>
            </a:extLst>
          </p:cNvPr>
          <p:cNvSpPr/>
          <p:nvPr/>
        </p:nvSpPr>
        <p:spPr>
          <a:xfrm>
            <a:off x="1061152" y="2125891"/>
            <a:ext cx="10309514" cy="27965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2">
                <a:lumMod val="1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0A822A-D0F4-4093-8C63-471E63177747}"/>
              </a:ext>
            </a:extLst>
          </p:cNvPr>
          <p:cNvSpPr txBox="1"/>
          <p:nvPr/>
        </p:nvSpPr>
        <p:spPr>
          <a:xfrm>
            <a:off x="1372160" y="3340791"/>
            <a:ext cx="9383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ysClr val="windowText" lastClr="000000"/>
                </a:solidFill>
                <a:latin typeface="Cambria" panose="02040503050406030204" pitchFamily="18" charset="0"/>
                <a:ea typeface="华文琥珀" panose="02010800040101010101" pitchFamily="2" charset="-122"/>
                <a:sym typeface="印品黑体" panose="00000500000000000000" pitchFamily="2" charset="-122"/>
              </a:rPr>
              <a:t>HẸN GẶP LẠI CÁC CON!</a:t>
            </a:r>
            <a:endParaRPr lang="zh-CN" altLang="en-US" sz="4000" b="1" spc="300" dirty="0">
              <a:solidFill>
                <a:sysClr val="windowText" lastClr="000000"/>
              </a:solidFill>
              <a:latin typeface="Cambria" panose="02040503050406030204" pitchFamily="18" charset="0"/>
              <a:ea typeface="华文琥珀" panose="02010800040101010101" pitchFamily="2" charset="-122"/>
              <a:sym typeface="印品黑体" panose="00000500000000000000" pitchFamily="2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21B7B01-2100-4B56-983C-1280582DC796}"/>
              </a:ext>
            </a:extLst>
          </p:cNvPr>
          <p:cNvCxnSpPr/>
          <p:nvPr/>
        </p:nvCxnSpPr>
        <p:spPr>
          <a:xfrm>
            <a:off x="2386717" y="3163457"/>
            <a:ext cx="7116806" cy="36371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4755448-0171-4FFA-9C07-239A14E73CB8}"/>
              </a:ext>
            </a:extLst>
          </p:cNvPr>
          <p:cNvCxnSpPr/>
          <p:nvPr/>
        </p:nvCxnSpPr>
        <p:spPr>
          <a:xfrm flipV="1">
            <a:off x="1454539" y="4225485"/>
            <a:ext cx="8730917" cy="11580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B7253739-DE0B-4AAD-A589-F23B637BFD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304" y="1836425"/>
            <a:ext cx="1867143" cy="19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49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63D969-BB23-4EB4-A1B4-C38D858BE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5" y="-127535"/>
            <a:ext cx="6826623" cy="6826623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DC059C35-4F60-48BF-8709-C482005F7CA5}"/>
              </a:ext>
            </a:extLst>
          </p:cNvPr>
          <p:cNvSpPr/>
          <p:nvPr/>
        </p:nvSpPr>
        <p:spPr>
          <a:xfrm>
            <a:off x="1431440" y="1296763"/>
            <a:ext cx="3988291" cy="39780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1992748" y="2828115"/>
            <a:ext cx="32733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KHỞI ĐỘNG</a:t>
            </a:r>
            <a:endParaRPr lang="zh-CN" altLang="en-US" sz="4500" dirty="0">
              <a:solidFill>
                <a:sysClr val="windowText" lastClr="000000"/>
              </a:solidFill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A02224-5A57-4B3D-B74C-8C7A486ABAC6}"/>
              </a:ext>
            </a:extLst>
          </p:cNvPr>
          <p:cNvSpPr/>
          <p:nvPr/>
        </p:nvSpPr>
        <p:spPr>
          <a:xfrm>
            <a:off x="2147181" y="2600572"/>
            <a:ext cx="2654756" cy="68631"/>
          </a:xfrm>
          <a:prstGeom prst="rect">
            <a:avLst/>
          </a:prstGeom>
          <a:solidFill>
            <a:srgbClr val="CBB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rgbClr val="CBBA9D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1756161-7A4B-4B27-8E82-35A74BEE7E0E}"/>
              </a:ext>
            </a:extLst>
          </p:cNvPr>
          <p:cNvSpPr/>
          <p:nvPr/>
        </p:nvSpPr>
        <p:spPr>
          <a:xfrm>
            <a:off x="2147181" y="3737541"/>
            <a:ext cx="2654756" cy="68631"/>
          </a:xfrm>
          <a:prstGeom prst="rect">
            <a:avLst/>
          </a:prstGeom>
          <a:solidFill>
            <a:srgbClr val="CBB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rgbClr val="CBBA9D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38898" y="2206404"/>
            <a:ext cx="5137649" cy="33362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5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US" sz="25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US" sz="25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5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5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86389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110836" y="110837"/>
            <a:ext cx="11831782" cy="6613236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597" y="-153894"/>
            <a:ext cx="950384" cy="985167"/>
          </a:xfrm>
          <a:prstGeom prst="rect">
            <a:avLst/>
          </a:prstGeom>
        </p:spPr>
      </p:pic>
      <p:sp>
        <p:nvSpPr>
          <p:cNvPr id="28" name="Freeform 37">
            <a:extLst>
              <a:ext uri="{FF2B5EF4-FFF2-40B4-BE49-F238E27FC236}">
                <a16:creationId xmlns:a16="http://schemas.microsoft.com/office/drawing/2014/main" id="{4694560B-8842-49D5-9CAD-9F023D67BFBE}"/>
              </a:ext>
            </a:extLst>
          </p:cNvPr>
          <p:cNvSpPr>
            <a:spLocks noEditPoints="1"/>
          </p:cNvSpPr>
          <p:nvPr/>
        </p:nvSpPr>
        <p:spPr bwMode="auto">
          <a:xfrm>
            <a:off x="3691374" y="2564792"/>
            <a:ext cx="344727" cy="275782"/>
          </a:xfrm>
          <a:custGeom>
            <a:avLst/>
            <a:gdLst>
              <a:gd name="T0" fmla="*/ 253 w 281"/>
              <a:gd name="T1" fmla="*/ 0 h 225"/>
              <a:gd name="T2" fmla="*/ 157 w 281"/>
              <a:gd name="T3" fmla="*/ 0 h 225"/>
              <a:gd name="T4" fmla="*/ 156 w 281"/>
              <a:gd name="T5" fmla="*/ 0 h 225"/>
              <a:gd name="T6" fmla="*/ 117 w 281"/>
              <a:gd name="T7" fmla="*/ 0 h 225"/>
              <a:gd name="T8" fmla="*/ 117 w 281"/>
              <a:gd name="T9" fmla="*/ 0 h 225"/>
              <a:gd name="T10" fmla="*/ 28 w 281"/>
              <a:gd name="T11" fmla="*/ 0 h 225"/>
              <a:gd name="T12" fmla="*/ 0 w 281"/>
              <a:gd name="T13" fmla="*/ 28 h 225"/>
              <a:gd name="T14" fmla="*/ 0 w 281"/>
              <a:gd name="T15" fmla="*/ 162 h 225"/>
              <a:gd name="T16" fmla="*/ 28 w 281"/>
              <a:gd name="T17" fmla="*/ 190 h 225"/>
              <a:gd name="T18" fmla="*/ 119 w 281"/>
              <a:gd name="T19" fmla="*/ 190 h 225"/>
              <a:gd name="T20" fmla="*/ 126 w 281"/>
              <a:gd name="T21" fmla="*/ 199 h 225"/>
              <a:gd name="T22" fmla="*/ 119 w 281"/>
              <a:gd name="T23" fmla="*/ 207 h 225"/>
              <a:gd name="T24" fmla="*/ 73 w 281"/>
              <a:gd name="T25" fmla="*/ 216 h 225"/>
              <a:gd name="T26" fmla="*/ 141 w 281"/>
              <a:gd name="T27" fmla="*/ 225 h 225"/>
              <a:gd name="T28" fmla="*/ 210 w 281"/>
              <a:gd name="T29" fmla="*/ 216 h 225"/>
              <a:gd name="T30" fmla="*/ 165 w 281"/>
              <a:gd name="T31" fmla="*/ 208 h 225"/>
              <a:gd name="T32" fmla="*/ 158 w 281"/>
              <a:gd name="T33" fmla="*/ 198 h 225"/>
              <a:gd name="T34" fmla="*/ 164 w 281"/>
              <a:gd name="T35" fmla="*/ 190 h 225"/>
              <a:gd name="T36" fmla="*/ 253 w 281"/>
              <a:gd name="T37" fmla="*/ 190 h 225"/>
              <a:gd name="T38" fmla="*/ 281 w 281"/>
              <a:gd name="T39" fmla="*/ 162 h 225"/>
              <a:gd name="T40" fmla="*/ 281 w 281"/>
              <a:gd name="T41" fmla="*/ 28 h 225"/>
              <a:gd name="T42" fmla="*/ 253 w 281"/>
              <a:gd name="T43" fmla="*/ 0 h 225"/>
              <a:gd name="T44" fmla="*/ 247 w 281"/>
              <a:gd name="T45" fmla="*/ 182 h 225"/>
              <a:gd name="T46" fmla="*/ 241 w 281"/>
              <a:gd name="T47" fmla="*/ 177 h 225"/>
              <a:gd name="T48" fmla="*/ 247 w 281"/>
              <a:gd name="T49" fmla="*/ 171 h 225"/>
              <a:gd name="T50" fmla="*/ 252 w 281"/>
              <a:gd name="T51" fmla="*/ 177 h 225"/>
              <a:gd name="T52" fmla="*/ 247 w 281"/>
              <a:gd name="T53" fmla="*/ 182 h 225"/>
              <a:gd name="T54" fmla="*/ 265 w 281"/>
              <a:gd name="T55" fmla="*/ 164 h 225"/>
              <a:gd name="T56" fmla="*/ 17 w 281"/>
              <a:gd name="T57" fmla="*/ 164 h 225"/>
              <a:gd name="T58" fmla="*/ 17 w 281"/>
              <a:gd name="T59" fmla="*/ 17 h 225"/>
              <a:gd name="T60" fmla="*/ 265 w 281"/>
              <a:gd name="T61" fmla="*/ 17 h 225"/>
              <a:gd name="T62" fmla="*/ 265 w 281"/>
              <a:gd name="T63" fmla="*/ 164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1" h="225">
                <a:moveTo>
                  <a:pt x="253" y="0"/>
                </a:moveTo>
                <a:cubicBezTo>
                  <a:pt x="157" y="0"/>
                  <a:pt x="157" y="0"/>
                  <a:pt x="157" y="0"/>
                </a:cubicBezTo>
                <a:cubicBezTo>
                  <a:pt x="157" y="0"/>
                  <a:pt x="157" y="0"/>
                  <a:pt x="156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7"/>
                  <a:pt x="13" y="190"/>
                  <a:pt x="28" y="190"/>
                </a:cubicBezTo>
                <a:cubicBezTo>
                  <a:pt x="119" y="190"/>
                  <a:pt x="119" y="190"/>
                  <a:pt x="119" y="190"/>
                </a:cubicBezTo>
                <a:cubicBezTo>
                  <a:pt x="123" y="192"/>
                  <a:pt x="126" y="195"/>
                  <a:pt x="126" y="199"/>
                </a:cubicBezTo>
                <a:cubicBezTo>
                  <a:pt x="126" y="202"/>
                  <a:pt x="123" y="205"/>
                  <a:pt x="119" y="207"/>
                </a:cubicBezTo>
                <a:cubicBezTo>
                  <a:pt x="92" y="209"/>
                  <a:pt x="73" y="212"/>
                  <a:pt x="73" y="216"/>
                </a:cubicBezTo>
                <a:cubicBezTo>
                  <a:pt x="73" y="221"/>
                  <a:pt x="103" y="225"/>
                  <a:pt x="141" y="225"/>
                </a:cubicBezTo>
                <a:cubicBezTo>
                  <a:pt x="179" y="225"/>
                  <a:pt x="210" y="221"/>
                  <a:pt x="210" y="216"/>
                </a:cubicBezTo>
                <a:cubicBezTo>
                  <a:pt x="210" y="212"/>
                  <a:pt x="191" y="209"/>
                  <a:pt x="165" y="208"/>
                </a:cubicBezTo>
                <a:cubicBezTo>
                  <a:pt x="161" y="205"/>
                  <a:pt x="158" y="202"/>
                  <a:pt x="158" y="198"/>
                </a:cubicBezTo>
                <a:cubicBezTo>
                  <a:pt x="158" y="195"/>
                  <a:pt x="160" y="192"/>
                  <a:pt x="164" y="190"/>
                </a:cubicBezTo>
                <a:cubicBezTo>
                  <a:pt x="253" y="190"/>
                  <a:pt x="253" y="190"/>
                  <a:pt x="253" y="190"/>
                </a:cubicBezTo>
                <a:cubicBezTo>
                  <a:pt x="269" y="190"/>
                  <a:pt x="281" y="177"/>
                  <a:pt x="281" y="162"/>
                </a:cubicBezTo>
                <a:cubicBezTo>
                  <a:pt x="281" y="28"/>
                  <a:pt x="281" y="28"/>
                  <a:pt x="281" y="28"/>
                </a:cubicBezTo>
                <a:cubicBezTo>
                  <a:pt x="281" y="13"/>
                  <a:pt x="269" y="0"/>
                  <a:pt x="253" y="0"/>
                </a:cubicBezTo>
                <a:close/>
                <a:moveTo>
                  <a:pt x="247" y="182"/>
                </a:moveTo>
                <a:cubicBezTo>
                  <a:pt x="244" y="182"/>
                  <a:pt x="241" y="180"/>
                  <a:pt x="241" y="177"/>
                </a:cubicBezTo>
                <a:cubicBezTo>
                  <a:pt x="241" y="174"/>
                  <a:pt x="244" y="171"/>
                  <a:pt x="247" y="171"/>
                </a:cubicBezTo>
                <a:cubicBezTo>
                  <a:pt x="250" y="171"/>
                  <a:pt x="252" y="174"/>
                  <a:pt x="252" y="177"/>
                </a:cubicBezTo>
                <a:cubicBezTo>
                  <a:pt x="252" y="180"/>
                  <a:pt x="250" y="182"/>
                  <a:pt x="247" y="182"/>
                </a:cubicBezTo>
                <a:close/>
                <a:moveTo>
                  <a:pt x="265" y="164"/>
                </a:moveTo>
                <a:cubicBezTo>
                  <a:pt x="17" y="164"/>
                  <a:pt x="17" y="164"/>
                  <a:pt x="17" y="164"/>
                </a:cubicBezTo>
                <a:cubicBezTo>
                  <a:pt x="17" y="17"/>
                  <a:pt x="17" y="17"/>
                  <a:pt x="17" y="17"/>
                </a:cubicBezTo>
                <a:cubicBezTo>
                  <a:pt x="265" y="17"/>
                  <a:pt x="265" y="17"/>
                  <a:pt x="265" y="17"/>
                </a:cubicBezTo>
                <a:lnTo>
                  <a:pt x="265" y="16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33" name="Freeform 37">
            <a:extLst>
              <a:ext uri="{FF2B5EF4-FFF2-40B4-BE49-F238E27FC236}">
                <a16:creationId xmlns:a16="http://schemas.microsoft.com/office/drawing/2014/main" id="{4CF92F72-AA38-4B18-BD63-53CECBE1B54D}"/>
              </a:ext>
            </a:extLst>
          </p:cNvPr>
          <p:cNvSpPr>
            <a:spLocks noEditPoints="1"/>
          </p:cNvSpPr>
          <p:nvPr/>
        </p:nvSpPr>
        <p:spPr bwMode="auto">
          <a:xfrm>
            <a:off x="3755086" y="4130070"/>
            <a:ext cx="344727" cy="275782"/>
          </a:xfrm>
          <a:custGeom>
            <a:avLst/>
            <a:gdLst>
              <a:gd name="T0" fmla="*/ 253 w 281"/>
              <a:gd name="T1" fmla="*/ 0 h 225"/>
              <a:gd name="T2" fmla="*/ 157 w 281"/>
              <a:gd name="T3" fmla="*/ 0 h 225"/>
              <a:gd name="T4" fmla="*/ 156 w 281"/>
              <a:gd name="T5" fmla="*/ 0 h 225"/>
              <a:gd name="T6" fmla="*/ 117 w 281"/>
              <a:gd name="T7" fmla="*/ 0 h 225"/>
              <a:gd name="T8" fmla="*/ 117 w 281"/>
              <a:gd name="T9" fmla="*/ 0 h 225"/>
              <a:gd name="T10" fmla="*/ 28 w 281"/>
              <a:gd name="T11" fmla="*/ 0 h 225"/>
              <a:gd name="T12" fmla="*/ 0 w 281"/>
              <a:gd name="T13" fmla="*/ 28 h 225"/>
              <a:gd name="T14" fmla="*/ 0 w 281"/>
              <a:gd name="T15" fmla="*/ 162 h 225"/>
              <a:gd name="T16" fmla="*/ 28 w 281"/>
              <a:gd name="T17" fmla="*/ 190 h 225"/>
              <a:gd name="T18" fmla="*/ 119 w 281"/>
              <a:gd name="T19" fmla="*/ 190 h 225"/>
              <a:gd name="T20" fmla="*/ 126 w 281"/>
              <a:gd name="T21" fmla="*/ 199 h 225"/>
              <a:gd name="T22" fmla="*/ 119 w 281"/>
              <a:gd name="T23" fmla="*/ 207 h 225"/>
              <a:gd name="T24" fmla="*/ 73 w 281"/>
              <a:gd name="T25" fmla="*/ 216 h 225"/>
              <a:gd name="T26" fmla="*/ 141 w 281"/>
              <a:gd name="T27" fmla="*/ 225 h 225"/>
              <a:gd name="T28" fmla="*/ 210 w 281"/>
              <a:gd name="T29" fmla="*/ 216 h 225"/>
              <a:gd name="T30" fmla="*/ 165 w 281"/>
              <a:gd name="T31" fmla="*/ 208 h 225"/>
              <a:gd name="T32" fmla="*/ 158 w 281"/>
              <a:gd name="T33" fmla="*/ 198 h 225"/>
              <a:gd name="T34" fmla="*/ 164 w 281"/>
              <a:gd name="T35" fmla="*/ 190 h 225"/>
              <a:gd name="T36" fmla="*/ 253 w 281"/>
              <a:gd name="T37" fmla="*/ 190 h 225"/>
              <a:gd name="T38" fmla="*/ 281 w 281"/>
              <a:gd name="T39" fmla="*/ 162 h 225"/>
              <a:gd name="T40" fmla="*/ 281 w 281"/>
              <a:gd name="T41" fmla="*/ 28 h 225"/>
              <a:gd name="T42" fmla="*/ 253 w 281"/>
              <a:gd name="T43" fmla="*/ 0 h 225"/>
              <a:gd name="T44" fmla="*/ 247 w 281"/>
              <a:gd name="T45" fmla="*/ 182 h 225"/>
              <a:gd name="T46" fmla="*/ 241 w 281"/>
              <a:gd name="T47" fmla="*/ 177 h 225"/>
              <a:gd name="T48" fmla="*/ 247 w 281"/>
              <a:gd name="T49" fmla="*/ 171 h 225"/>
              <a:gd name="T50" fmla="*/ 252 w 281"/>
              <a:gd name="T51" fmla="*/ 177 h 225"/>
              <a:gd name="T52" fmla="*/ 247 w 281"/>
              <a:gd name="T53" fmla="*/ 182 h 225"/>
              <a:gd name="T54" fmla="*/ 265 w 281"/>
              <a:gd name="T55" fmla="*/ 164 h 225"/>
              <a:gd name="T56" fmla="*/ 17 w 281"/>
              <a:gd name="T57" fmla="*/ 164 h 225"/>
              <a:gd name="T58" fmla="*/ 17 w 281"/>
              <a:gd name="T59" fmla="*/ 17 h 225"/>
              <a:gd name="T60" fmla="*/ 265 w 281"/>
              <a:gd name="T61" fmla="*/ 17 h 225"/>
              <a:gd name="T62" fmla="*/ 265 w 281"/>
              <a:gd name="T63" fmla="*/ 164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1" h="225">
                <a:moveTo>
                  <a:pt x="253" y="0"/>
                </a:moveTo>
                <a:cubicBezTo>
                  <a:pt x="157" y="0"/>
                  <a:pt x="157" y="0"/>
                  <a:pt x="157" y="0"/>
                </a:cubicBezTo>
                <a:cubicBezTo>
                  <a:pt x="157" y="0"/>
                  <a:pt x="157" y="0"/>
                  <a:pt x="156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7"/>
                  <a:pt x="13" y="190"/>
                  <a:pt x="28" y="190"/>
                </a:cubicBezTo>
                <a:cubicBezTo>
                  <a:pt x="119" y="190"/>
                  <a:pt x="119" y="190"/>
                  <a:pt x="119" y="190"/>
                </a:cubicBezTo>
                <a:cubicBezTo>
                  <a:pt x="123" y="192"/>
                  <a:pt x="126" y="195"/>
                  <a:pt x="126" y="199"/>
                </a:cubicBezTo>
                <a:cubicBezTo>
                  <a:pt x="126" y="202"/>
                  <a:pt x="123" y="205"/>
                  <a:pt x="119" y="207"/>
                </a:cubicBezTo>
                <a:cubicBezTo>
                  <a:pt x="92" y="209"/>
                  <a:pt x="73" y="212"/>
                  <a:pt x="73" y="216"/>
                </a:cubicBezTo>
                <a:cubicBezTo>
                  <a:pt x="73" y="221"/>
                  <a:pt x="103" y="225"/>
                  <a:pt x="141" y="225"/>
                </a:cubicBezTo>
                <a:cubicBezTo>
                  <a:pt x="179" y="225"/>
                  <a:pt x="210" y="221"/>
                  <a:pt x="210" y="216"/>
                </a:cubicBezTo>
                <a:cubicBezTo>
                  <a:pt x="210" y="212"/>
                  <a:pt x="191" y="209"/>
                  <a:pt x="165" y="208"/>
                </a:cubicBezTo>
                <a:cubicBezTo>
                  <a:pt x="161" y="205"/>
                  <a:pt x="158" y="202"/>
                  <a:pt x="158" y="198"/>
                </a:cubicBezTo>
                <a:cubicBezTo>
                  <a:pt x="158" y="195"/>
                  <a:pt x="160" y="192"/>
                  <a:pt x="164" y="190"/>
                </a:cubicBezTo>
                <a:cubicBezTo>
                  <a:pt x="253" y="190"/>
                  <a:pt x="253" y="190"/>
                  <a:pt x="253" y="190"/>
                </a:cubicBezTo>
                <a:cubicBezTo>
                  <a:pt x="269" y="190"/>
                  <a:pt x="281" y="177"/>
                  <a:pt x="281" y="162"/>
                </a:cubicBezTo>
                <a:cubicBezTo>
                  <a:pt x="281" y="28"/>
                  <a:pt x="281" y="28"/>
                  <a:pt x="281" y="28"/>
                </a:cubicBezTo>
                <a:cubicBezTo>
                  <a:pt x="281" y="13"/>
                  <a:pt x="269" y="0"/>
                  <a:pt x="253" y="0"/>
                </a:cubicBezTo>
                <a:close/>
                <a:moveTo>
                  <a:pt x="247" y="182"/>
                </a:moveTo>
                <a:cubicBezTo>
                  <a:pt x="244" y="182"/>
                  <a:pt x="241" y="180"/>
                  <a:pt x="241" y="177"/>
                </a:cubicBezTo>
                <a:cubicBezTo>
                  <a:pt x="241" y="174"/>
                  <a:pt x="244" y="171"/>
                  <a:pt x="247" y="171"/>
                </a:cubicBezTo>
                <a:cubicBezTo>
                  <a:pt x="250" y="171"/>
                  <a:pt x="252" y="174"/>
                  <a:pt x="252" y="177"/>
                </a:cubicBezTo>
                <a:cubicBezTo>
                  <a:pt x="252" y="180"/>
                  <a:pt x="250" y="182"/>
                  <a:pt x="247" y="182"/>
                </a:cubicBezTo>
                <a:close/>
                <a:moveTo>
                  <a:pt x="265" y="164"/>
                </a:moveTo>
                <a:cubicBezTo>
                  <a:pt x="17" y="164"/>
                  <a:pt x="17" y="164"/>
                  <a:pt x="17" y="164"/>
                </a:cubicBezTo>
                <a:cubicBezTo>
                  <a:pt x="17" y="17"/>
                  <a:pt x="17" y="17"/>
                  <a:pt x="17" y="17"/>
                </a:cubicBezTo>
                <a:cubicBezTo>
                  <a:pt x="265" y="17"/>
                  <a:pt x="265" y="17"/>
                  <a:pt x="265" y="17"/>
                </a:cubicBezTo>
                <a:lnTo>
                  <a:pt x="265" y="16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D66934EB-06DF-442E-9432-ACDF0EFC91CA}"/>
              </a:ext>
            </a:extLst>
          </p:cNvPr>
          <p:cNvSpPr>
            <a:spLocks noEditPoints="1"/>
          </p:cNvSpPr>
          <p:nvPr/>
        </p:nvSpPr>
        <p:spPr bwMode="auto">
          <a:xfrm>
            <a:off x="8041795" y="2610718"/>
            <a:ext cx="344727" cy="275782"/>
          </a:xfrm>
          <a:custGeom>
            <a:avLst/>
            <a:gdLst>
              <a:gd name="T0" fmla="*/ 253 w 281"/>
              <a:gd name="T1" fmla="*/ 0 h 225"/>
              <a:gd name="T2" fmla="*/ 157 w 281"/>
              <a:gd name="T3" fmla="*/ 0 h 225"/>
              <a:gd name="T4" fmla="*/ 156 w 281"/>
              <a:gd name="T5" fmla="*/ 0 h 225"/>
              <a:gd name="T6" fmla="*/ 117 w 281"/>
              <a:gd name="T7" fmla="*/ 0 h 225"/>
              <a:gd name="T8" fmla="*/ 117 w 281"/>
              <a:gd name="T9" fmla="*/ 0 h 225"/>
              <a:gd name="T10" fmla="*/ 28 w 281"/>
              <a:gd name="T11" fmla="*/ 0 h 225"/>
              <a:gd name="T12" fmla="*/ 0 w 281"/>
              <a:gd name="T13" fmla="*/ 28 h 225"/>
              <a:gd name="T14" fmla="*/ 0 w 281"/>
              <a:gd name="T15" fmla="*/ 162 h 225"/>
              <a:gd name="T16" fmla="*/ 28 w 281"/>
              <a:gd name="T17" fmla="*/ 190 h 225"/>
              <a:gd name="T18" fmla="*/ 119 w 281"/>
              <a:gd name="T19" fmla="*/ 190 h 225"/>
              <a:gd name="T20" fmla="*/ 126 w 281"/>
              <a:gd name="T21" fmla="*/ 199 h 225"/>
              <a:gd name="T22" fmla="*/ 119 w 281"/>
              <a:gd name="T23" fmla="*/ 207 h 225"/>
              <a:gd name="T24" fmla="*/ 73 w 281"/>
              <a:gd name="T25" fmla="*/ 216 h 225"/>
              <a:gd name="T26" fmla="*/ 141 w 281"/>
              <a:gd name="T27" fmla="*/ 225 h 225"/>
              <a:gd name="T28" fmla="*/ 210 w 281"/>
              <a:gd name="T29" fmla="*/ 216 h 225"/>
              <a:gd name="T30" fmla="*/ 165 w 281"/>
              <a:gd name="T31" fmla="*/ 208 h 225"/>
              <a:gd name="T32" fmla="*/ 158 w 281"/>
              <a:gd name="T33" fmla="*/ 198 h 225"/>
              <a:gd name="T34" fmla="*/ 164 w 281"/>
              <a:gd name="T35" fmla="*/ 190 h 225"/>
              <a:gd name="T36" fmla="*/ 253 w 281"/>
              <a:gd name="T37" fmla="*/ 190 h 225"/>
              <a:gd name="T38" fmla="*/ 281 w 281"/>
              <a:gd name="T39" fmla="*/ 162 h 225"/>
              <a:gd name="T40" fmla="*/ 281 w 281"/>
              <a:gd name="T41" fmla="*/ 28 h 225"/>
              <a:gd name="T42" fmla="*/ 253 w 281"/>
              <a:gd name="T43" fmla="*/ 0 h 225"/>
              <a:gd name="T44" fmla="*/ 247 w 281"/>
              <a:gd name="T45" fmla="*/ 182 h 225"/>
              <a:gd name="T46" fmla="*/ 241 w 281"/>
              <a:gd name="T47" fmla="*/ 177 h 225"/>
              <a:gd name="T48" fmla="*/ 247 w 281"/>
              <a:gd name="T49" fmla="*/ 171 h 225"/>
              <a:gd name="T50" fmla="*/ 252 w 281"/>
              <a:gd name="T51" fmla="*/ 177 h 225"/>
              <a:gd name="T52" fmla="*/ 247 w 281"/>
              <a:gd name="T53" fmla="*/ 182 h 225"/>
              <a:gd name="T54" fmla="*/ 265 w 281"/>
              <a:gd name="T55" fmla="*/ 164 h 225"/>
              <a:gd name="T56" fmla="*/ 17 w 281"/>
              <a:gd name="T57" fmla="*/ 164 h 225"/>
              <a:gd name="T58" fmla="*/ 17 w 281"/>
              <a:gd name="T59" fmla="*/ 17 h 225"/>
              <a:gd name="T60" fmla="*/ 265 w 281"/>
              <a:gd name="T61" fmla="*/ 17 h 225"/>
              <a:gd name="T62" fmla="*/ 265 w 281"/>
              <a:gd name="T63" fmla="*/ 164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1" h="225">
                <a:moveTo>
                  <a:pt x="253" y="0"/>
                </a:moveTo>
                <a:cubicBezTo>
                  <a:pt x="157" y="0"/>
                  <a:pt x="157" y="0"/>
                  <a:pt x="157" y="0"/>
                </a:cubicBezTo>
                <a:cubicBezTo>
                  <a:pt x="157" y="0"/>
                  <a:pt x="157" y="0"/>
                  <a:pt x="156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7"/>
                  <a:pt x="13" y="190"/>
                  <a:pt x="28" y="190"/>
                </a:cubicBezTo>
                <a:cubicBezTo>
                  <a:pt x="119" y="190"/>
                  <a:pt x="119" y="190"/>
                  <a:pt x="119" y="190"/>
                </a:cubicBezTo>
                <a:cubicBezTo>
                  <a:pt x="123" y="192"/>
                  <a:pt x="126" y="195"/>
                  <a:pt x="126" y="199"/>
                </a:cubicBezTo>
                <a:cubicBezTo>
                  <a:pt x="126" y="202"/>
                  <a:pt x="123" y="205"/>
                  <a:pt x="119" y="207"/>
                </a:cubicBezTo>
                <a:cubicBezTo>
                  <a:pt x="92" y="209"/>
                  <a:pt x="73" y="212"/>
                  <a:pt x="73" y="216"/>
                </a:cubicBezTo>
                <a:cubicBezTo>
                  <a:pt x="73" y="221"/>
                  <a:pt x="103" y="225"/>
                  <a:pt x="141" y="225"/>
                </a:cubicBezTo>
                <a:cubicBezTo>
                  <a:pt x="179" y="225"/>
                  <a:pt x="210" y="221"/>
                  <a:pt x="210" y="216"/>
                </a:cubicBezTo>
                <a:cubicBezTo>
                  <a:pt x="210" y="212"/>
                  <a:pt x="191" y="209"/>
                  <a:pt x="165" y="208"/>
                </a:cubicBezTo>
                <a:cubicBezTo>
                  <a:pt x="161" y="205"/>
                  <a:pt x="158" y="202"/>
                  <a:pt x="158" y="198"/>
                </a:cubicBezTo>
                <a:cubicBezTo>
                  <a:pt x="158" y="195"/>
                  <a:pt x="160" y="192"/>
                  <a:pt x="164" y="190"/>
                </a:cubicBezTo>
                <a:cubicBezTo>
                  <a:pt x="253" y="190"/>
                  <a:pt x="253" y="190"/>
                  <a:pt x="253" y="190"/>
                </a:cubicBezTo>
                <a:cubicBezTo>
                  <a:pt x="269" y="190"/>
                  <a:pt x="281" y="177"/>
                  <a:pt x="281" y="162"/>
                </a:cubicBezTo>
                <a:cubicBezTo>
                  <a:pt x="281" y="28"/>
                  <a:pt x="281" y="28"/>
                  <a:pt x="281" y="28"/>
                </a:cubicBezTo>
                <a:cubicBezTo>
                  <a:pt x="281" y="13"/>
                  <a:pt x="269" y="0"/>
                  <a:pt x="253" y="0"/>
                </a:cubicBezTo>
                <a:close/>
                <a:moveTo>
                  <a:pt x="247" y="182"/>
                </a:moveTo>
                <a:cubicBezTo>
                  <a:pt x="244" y="182"/>
                  <a:pt x="241" y="180"/>
                  <a:pt x="241" y="177"/>
                </a:cubicBezTo>
                <a:cubicBezTo>
                  <a:pt x="241" y="174"/>
                  <a:pt x="244" y="171"/>
                  <a:pt x="247" y="171"/>
                </a:cubicBezTo>
                <a:cubicBezTo>
                  <a:pt x="250" y="171"/>
                  <a:pt x="252" y="174"/>
                  <a:pt x="252" y="177"/>
                </a:cubicBezTo>
                <a:cubicBezTo>
                  <a:pt x="252" y="180"/>
                  <a:pt x="250" y="182"/>
                  <a:pt x="247" y="182"/>
                </a:cubicBezTo>
                <a:close/>
                <a:moveTo>
                  <a:pt x="265" y="164"/>
                </a:moveTo>
                <a:cubicBezTo>
                  <a:pt x="17" y="164"/>
                  <a:pt x="17" y="164"/>
                  <a:pt x="17" y="164"/>
                </a:cubicBezTo>
                <a:cubicBezTo>
                  <a:pt x="17" y="17"/>
                  <a:pt x="17" y="17"/>
                  <a:pt x="17" y="17"/>
                </a:cubicBezTo>
                <a:cubicBezTo>
                  <a:pt x="265" y="17"/>
                  <a:pt x="265" y="17"/>
                  <a:pt x="265" y="17"/>
                </a:cubicBezTo>
                <a:lnTo>
                  <a:pt x="265" y="16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43" name="Freeform 37">
            <a:extLst>
              <a:ext uri="{FF2B5EF4-FFF2-40B4-BE49-F238E27FC236}">
                <a16:creationId xmlns:a16="http://schemas.microsoft.com/office/drawing/2014/main" id="{EA183526-F4BB-4245-A573-23865666B7CB}"/>
              </a:ext>
            </a:extLst>
          </p:cNvPr>
          <p:cNvSpPr>
            <a:spLocks noEditPoints="1"/>
          </p:cNvSpPr>
          <p:nvPr/>
        </p:nvSpPr>
        <p:spPr bwMode="auto">
          <a:xfrm>
            <a:off x="8064535" y="4085620"/>
            <a:ext cx="344727" cy="275782"/>
          </a:xfrm>
          <a:custGeom>
            <a:avLst/>
            <a:gdLst>
              <a:gd name="T0" fmla="*/ 253 w 281"/>
              <a:gd name="T1" fmla="*/ 0 h 225"/>
              <a:gd name="T2" fmla="*/ 157 w 281"/>
              <a:gd name="T3" fmla="*/ 0 h 225"/>
              <a:gd name="T4" fmla="*/ 156 w 281"/>
              <a:gd name="T5" fmla="*/ 0 h 225"/>
              <a:gd name="T6" fmla="*/ 117 w 281"/>
              <a:gd name="T7" fmla="*/ 0 h 225"/>
              <a:gd name="T8" fmla="*/ 117 w 281"/>
              <a:gd name="T9" fmla="*/ 0 h 225"/>
              <a:gd name="T10" fmla="*/ 28 w 281"/>
              <a:gd name="T11" fmla="*/ 0 h 225"/>
              <a:gd name="T12" fmla="*/ 0 w 281"/>
              <a:gd name="T13" fmla="*/ 28 h 225"/>
              <a:gd name="T14" fmla="*/ 0 w 281"/>
              <a:gd name="T15" fmla="*/ 162 h 225"/>
              <a:gd name="T16" fmla="*/ 28 w 281"/>
              <a:gd name="T17" fmla="*/ 190 h 225"/>
              <a:gd name="T18" fmla="*/ 119 w 281"/>
              <a:gd name="T19" fmla="*/ 190 h 225"/>
              <a:gd name="T20" fmla="*/ 126 w 281"/>
              <a:gd name="T21" fmla="*/ 199 h 225"/>
              <a:gd name="T22" fmla="*/ 119 w 281"/>
              <a:gd name="T23" fmla="*/ 207 h 225"/>
              <a:gd name="T24" fmla="*/ 73 w 281"/>
              <a:gd name="T25" fmla="*/ 216 h 225"/>
              <a:gd name="T26" fmla="*/ 141 w 281"/>
              <a:gd name="T27" fmla="*/ 225 h 225"/>
              <a:gd name="T28" fmla="*/ 210 w 281"/>
              <a:gd name="T29" fmla="*/ 216 h 225"/>
              <a:gd name="T30" fmla="*/ 165 w 281"/>
              <a:gd name="T31" fmla="*/ 208 h 225"/>
              <a:gd name="T32" fmla="*/ 158 w 281"/>
              <a:gd name="T33" fmla="*/ 198 h 225"/>
              <a:gd name="T34" fmla="*/ 164 w 281"/>
              <a:gd name="T35" fmla="*/ 190 h 225"/>
              <a:gd name="T36" fmla="*/ 253 w 281"/>
              <a:gd name="T37" fmla="*/ 190 h 225"/>
              <a:gd name="T38" fmla="*/ 281 w 281"/>
              <a:gd name="T39" fmla="*/ 162 h 225"/>
              <a:gd name="T40" fmla="*/ 281 w 281"/>
              <a:gd name="T41" fmla="*/ 28 h 225"/>
              <a:gd name="T42" fmla="*/ 253 w 281"/>
              <a:gd name="T43" fmla="*/ 0 h 225"/>
              <a:gd name="T44" fmla="*/ 247 w 281"/>
              <a:gd name="T45" fmla="*/ 182 h 225"/>
              <a:gd name="T46" fmla="*/ 241 w 281"/>
              <a:gd name="T47" fmla="*/ 177 h 225"/>
              <a:gd name="T48" fmla="*/ 247 w 281"/>
              <a:gd name="T49" fmla="*/ 171 h 225"/>
              <a:gd name="T50" fmla="*/ 252 w 281"/>
              <a:gd name="T51" fmla="*/ 177 h 225"/>
              <a:gd name="T52" fmla="*/ 247 w 281"/>
              <a:gd name="T53" fmla="*/ 182 h 225"/>
              <a:gd name="T54" fmla="*/ 265 w 281"/>
              <a:gd name="T55" fmla="*/ 164 h 225"/>
              <a:gd name="T56" fmla="*/ 17 w 281"/>
              <a:gd name="T57" fmla="*/ 164 h 225"/>
              <a:gd name="T58" fmla="*/ 17 w 281"/>
              <a:gd name="T59" fmla="*/ 17 h 225"/>
              <a:gd name="T60" fmla="*/ 265 w 281"/>
              <a:gd name="T61" fmla="*/ 17 h 225"/>
              <a:gd name="T62" fmla="*/ 265 w 281"/>
              <a:gd name="T63" fmla="*/ 164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1" h="225">
                <a:moveTo>
                  <a:pt x="253" y="0"/>
                </a:moveTo>
                <a:cubicBezTo>
                  <a:pt x="157" y="0"/>
                  <a:pt x="157" y="0"/>
                  <a:pt x="157" y="0"/>
                </a:cubicBezTo>
                <a:cubicBezTo>
                  <a:pt x="157" y="0"/>
                  <a:pt x="157" y="0"/>
                  <a:pt x="156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7"/>
                  <a:pt x="13" y="190"/>
                  <a:pt x="28" y="190"/>
                </a:cubicBezTo>
                <a:cubicBezTo>
                  <a:pt x="119" y="190"/>
                  <a:pt x="119" y="190"/>
                  <a:pt x="119" y="190"/>
                </a:cubicBezTo>
                <a:cubicBezTo>
                  <a:pt x="123" y="192"/>
                  <a:pt x="126" y="195"/>
                  <a:pt x="126" y="199"/>
                </a:cubicBezTo>
                <a:cubicBezTo>
                  <a:pt x="126" y="202"/>
                  <a:pt x="123" y="205"/>
                  <a:pt x="119" y="207"/>
                </a:cubicBezTo>
                <a:cubicBezTo>
                  <a:pt x="92" y="209"/>
                  <a:pt x="73" y="212"/>
                  <a:pt x="73" y="216"/>
                </a:cubicBezTo>
                <a:cubicBezTo>
                  <a:pt x="73" y="221"/>
                  <a:pt x="103" y="225"/>
                  <a:pt x="141" y="225"/>
                </a:cubicBezTo>
                <a:cubicBezTo>
                  <a:pt x="179" y="225"/>
                  <a:pt x="210" y="221"/>
                  <a:pt x="210" y="216"/>
                </a:cubicBezTo>
                <a:cubicBezTo>
                  <a:pt x="210" y="212"/>
                  <a:pt x="191" y="209"/>
                  <a:pt x="165" y="208"/>
                </a:cubicBezTo>
                <a:cubicBezTo>
                  <a:pt x="161" y="205"/>
                  <a:pt x="158" y="202"/>
                  <a:pt x="158" y="198"/>
                </a:cubicBezTo>
                <a:cubicBezTo>
                  <a:pt x="158" y="195"/>
                  <a:pt x="160" y="192"/>
                  <a:pt x="164" y="190"/>
                </a:cubicBezTo>
                <a:cubicBezTo>
                  <a:pt x="253" y="190"/>
                  <a:pt x="253" y="190"/>
                  <a:pt x="253" y="190"/>
                </a:cubicBezTo>
                <a:cubicBezTo>
                  <a:pt x="269" y="190"/>
                  <a:pt x="281" y="177"/>
                  <a:pt x="281" y="162"/>
                </a:cubicBezTo>
                <a:cubicBezTo>
                  <a:pt x="281" y="28"/>
                  <a:pt x="281" y="28"/>
                  <a:pt x="281" y="28"/>
                </a:cubicBezTo>
                <a:cubicBezTo>
                  <a:pt x="281" y="13"/>
                  <a:pt x="269" y="0"/>
                  <a:pt x="253" y="0"/>
                </a:cubicBezTo>
                <a:close/>
                <a:moveTo>
                  <a:pt x="247" y="182"/>
                </a:moveTo>
                <a:cubicBezTo>
                  <a:pt x="244" y="182"/>
                  <a:pt x="241" y="180"/>
                  <a:pt x="241" y="177"/>
                </a:cubicBezTo>
                <a:cubicBezTo>
                  <a:pt x="241" y="174"/>
                  <a:pt x="244" y="171"/>
                  <a:pt x="247" y="171"/>
                </a:cubicBezTo>
                <a:cubicBezTo>
                  <a:pt x="250" y="171"/>
                  <a:pt x="252" y="174"/>
                  <a:pt x="252" y="177"/>
                </a:cubicBezTo>
                <a:cubicBezTo>
                  <a:pt x="252" y="180"/>
                  <a:pt x="250" y="182"/>
                  <a:pt x="247" y="182"/>
                </a:cubicBezTo>
                <a:close/>
                <a:moveTo>
                  <a:pt x="265" y="164"/>
                </a:moveTo>
                <a:cubicBezTo>
                  <a:pt x="17" y="164"/>
                  <a:pt x="17" y="164"/>
                  <a:pt x="17" y="164"/>
                </a:cubicBezTo>
                <a:cubicBezTo>
                  <a:pt x="17" y="17"/>
                  <a:pt x="17" y="17"/>
                  <a:pt x="17" y="17"/>
                </a:cubicBezTo>
                <a:cubicBezTo>
                  <a:pt x="265" y="17"/>
                  <a:pt x="265" y="17"/>
                  <a:pt x="265" y="17"/>
                </a:cubicBezTo>
                <a:lnTo>
                  <a:pt x="265" y="16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9978" y="640964"/>
            <a:ext cx="113342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hang,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hang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lừa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vốn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mồ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côi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lủi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thủi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túp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lều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lưỡi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rìu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hang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Tề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e.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f.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giết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lừa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cướp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g.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nộp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h.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quắp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hang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vu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ngục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k.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ngục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gẩy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câm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l.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niêu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xíu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cưới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n.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hầu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Sanh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gẩy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50822" y="5649141"/>
            <a:ext cx="8158323" cy="7628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25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GB" sz="25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 – e – g – b – f – h – a – d – </a:t>
            </a:r>
            <a:r>
              <a:rPr lang="en-GB" sz="2500" b="1" i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GB" sz="2500" b="1" i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k – m – n - l</a:t>
            </a:r>
            <a:endParaRPr lang="en-US" sz="25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9convert.com - Đồng hồ đếm ngược 5 phút 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8507" y="5657722"/>
            <a:ext cx="1603458" cy="90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68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8" grpId="0" animBg="1"/>
      <p:bldP spid="33" grpId="0" animBg="1"/>
      <p:bldP spid="38" grpId="0" animBg="1"/>
      <p:bldP spid="43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63D969-BB23-4EB4-A1B4-C38D858BE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691" y="31381"/>
            <a:ext cx="6826623" cy="6826623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DC059C35-4F60-48BF-8709-C482005F7CA5}"/>
              </a:ext>
            </a:extLst>
          </p:cNvPr>
          <p:cNvSpPr/>
          <p:nvPr/>
        </p:nvSpPr>
        <p:spPr>
          <a:xfrm>
            <a:off x="4101856" y="1322295"/>
            <a:ext cx="3988291" cy="39780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4408530" y="1918082"/>
            <a:ext cx="3374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30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sym typeface="印品黑体" panose="00000500000000000000" pitchFamily="2" charset="-122"/>
            </a:endParaRPr>
          </a:p>
          <a:p>
            <a:pPr algn="ctr"/>
            <a:r>
              <a:rPr lang="en-US" altLang="zh-CN" sz="3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I.</a:t>
            </a:r>
          </a:p>
          <a:p>
            <a:pPr algn="ctr"/>
            <a:r>
              <a:rPr lang="en-US" altLang="zh-CN" sz="3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Yêu</a:t>
            </a:r>
            <a:r>
              <a:rPr lang="en-US" altLang="zh-CN" sz="3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cầu</a:t>
            </a:r>
            <a:r>
              <a:rPr lang="en-US" altLang="zh-CN" sz="3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với</a:t>
            </a:r>
            <a:r>
              <a:rPr lang="en-US" altLang="zh-CN" sz="3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</a:p>
          <a:p>
            <a:pPr algn="ctr"/>
            <a:r>
              <a:rPr lang="en-US" altLang="zh-CN" sz="3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3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bản</a:t>
            </a:r>
            <a:r>
              <a:rPr lang="en-US" altLang="zh-CN" sz="3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tóm</a:t>
            </a:r>
            <a:r>
              <a:rPr lang="en-US" altLang="zh-CN" sz="3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tắt</a:t>
            </a:r>
            <a:endParaRPr lang="zh-CN" altLang="en-US" sz="3000" b="1" dirty="0">
              <a:solidFill>
                <a:sysClr val="windowText" lastClr="000000"/>
              </a:solidFill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73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438151" y="438150"/>
            <a:ext cx="11239500" cy="5981700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327587" cy="13761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1327587" y="812420"/>
            <a:ext cx="7419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bản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mẫu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“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Sơn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Tinh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Thủy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Tinh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”</a:t>
            </a:r>
            <a:endParaRPr lang="zh-CN" altLang="en-US" sz="2800" b="1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0" name="圆角矩形 31">
            <a:extLst>
              <a:ext uri="{FF2B5EF4-FFF2-40B4-BE49-F238E27FC236}">
                <a16:creationId xmlns:a16="http://schemas.microsoft.com/office/drawing/2014/main" id="{ED78AC71-E832-4718-8924-CDC6EF13AB15}"/>
              </a:ext>
            </a:extLst>
          </p:cNvPr>
          <p:cNvSpPr/>
          <p:nvPr/>
        </p:nvSpPr>
        <p:spPr>
          <a:xfrm>
            <a:off x="1834278" y="4769415"/>
            <a:ext cx="6732748" cy="504056"/>
          </a:xfrm>
          <a:prstGeom prst="roundRect">
            <a:avLst>
              <a:gd name="adj" fmla="val 50000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F0B7E27-77AD-4B3C-A07B-FD5D1AF695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3195" y="765387"/>
            <a:ext cx="1330025" cy="137870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23021"/>
              </p:ext>
            </p:extLst>
          </p:nvPr>
        </p:nvGraphicFramePr>
        <p:xfrm>
          <a:off x="915901" y="1818323"/>
          <a:ext cx="9618980" cy="3375025"/>
        </p:xfrm>
        <a:graphic>
          <a:graphicData uri="http://schemas.openxmlformats.org/drawingml/2006/table">
            <a:tbl>
              <a:tblPr firstRow="1" firstCol="1" bandRow="1"/>
              <a:tblGrid>
                <a:gridCol w="6031109">
                  <a:extLst>
                    <a:ext uri="{9D8B030D-6E8A-4147-A177-3AD203B41FA5}">
                      <a16:colId xmlns:a16="http://schemas.microsoft.com/office/drawing/2014/main" val="1654421605"/>
                    </a:ext>
                  </a:extLst>
                </a:gridCol>
                <a:gridCol w="1865855">
                  <a:extLst>
                    <a:ext uri="{9D8B030D-6E8A-4147-A177-3AD203B41FA5}">
                      <a16:colId xmlns:a16="http://schemas.microsoft.com/office/drawing/2014/main" val="4066543082"/>
                    </a:ext>
                  </a:extLst>
                </a:gridCol>
                <a:gridCol w="1722016">
                  <a:extLst>
                    <a:ext uri="{9D8B030D-6E8A-4147-A177-3AD203B41FA5}">
                      <a16:colId xmlns:a16="http://schemas.microsoft.com/office/drawing/2014/main" val="2285455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Tiêu chí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Văn bản 1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Văn bản 2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271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Văn bản tóm tắt có trung thành với nội dung của văn bản gốc không?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683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Văn bản tóm tắt có trình bày được những ý chính, những điểm quan trọng của văn bản gốc không?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224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Liệt kê một số từ ngữ quan trọng của văn bản gốc được thể hiện trong văn bản tóm tắt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9526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Nhận xét về độ dài của VB tóm tắt 1 và 2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770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253424" y="350982"/>
            <a:ext cx="11532176" cy="6225886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327587" cy="13761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1327587" y="503777"/>
            <a:ext cx="7419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1.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Đọc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bản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mẫu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“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Sơn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Tinh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Thủy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Tinh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”</a:t>
            </a:r>
            <a:endParaRPr lang="zh-CN" altLang="en-US" sz="2800" b="1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0" name="圆角矩形 31">
            <a:extLst>
              <a:ext uri="{FF2B5EF4-FFF2-40B4-BE49-F238E27FC236}">
                <a16:creationId xmlns:a16="http://schemas.microsoft.com/office/drawing/2014/main" id="{ED78AC71-E832-4718-8924-CDC6EF13AB15}"/>
              </a:ext>
            </a:extLst>
          </p:cNvPr>
          <p:cNvSpPr/>
          <p:nvPr/>
        </p:nvSpPr>
        <p:spPr>
          <a:xfrm>
            <a:off x="1834278" y="4769415"/>
            <a:ext cx="6732748" cy="504056"/>
          </a:xfrm>
          <a:prstGeom prst="roundRect">
            <a:avLst>
              <a:gd name="adj" fmla="val 50000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804499"/>
              </p:ext>
            </p:extLst>
          </p:nvPr>
        </p:nvGraphicFramePr>
        <p:xfrm>
          <a:off x="857757" y="1370696"/>
          <a:ext cx="10484497" cy="4804586"/>
        </p:xfrm>
        <a:graphic>
          <a:graphicData uri="http://schemas.openxmlformats.org/drawingml/2006/table">
            <a:tbl>
              <a:tblPr firstRow="1" firstCol="1" bandRow="1"/>
              <a:tblGrid>
                <a:gridCol w="4238227">
                  <a:extLst>
                    <a:ext uri="{9D8B030D-6E8A-4147-A177-3AD203B41FA5}">
                      <a16:colId xmlns:a16="http://schemas.microsoft.com/office/drawing/2014/main" val="2267892323"/>
                    </a:ext>
                  </a:extLst>
                </a:gridCol>
                <a:gridCol w="3123135">
                  <a:extLst>
                    <a:ext uri="{9D8B030D-6E8A-4147-A177-3AD203B41FA5}">
                      <a16:colId xmlns:a16="http://schemas.microsoft.com/office/drawing/2014/main" val="4105946374"/>
                    </a:ext>
                  </a:extLst>
                </a:gridCol>
                <a:gridCol w="3123135">
                  <a:extLst>
                    <a:ext uri="{9D8B030D-6E8A-4147-A177-3AD203B41FA5}">
                      <a16:colId xmlns:a16="http://schemas.microsoft.com/office/drawing/2014/main" val="1166053079"/>
                    </a:ext>
                  </a:extLst>
                </a:gridCol>
              </a:tblGrid>
              <a:tr h="4055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Tiêu chí</a:t>
                      </a:r>
                      <a:endParaRPr lang="en-US" sz="1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Văn bản 1</a:t>
                      </a:r>
                      <a:endParaRPr lang="en-US" sz="1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Văn bản 2</a:t>
                      </a:r>
                      <a:endParaRPr lang="en-US" sz="1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890100"/>
                  </a:ext>
                </a:extLst>
              </a:tr>
              <a:tr h="8683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Văn bản tóm tắt có trung thành với nội dung của văn bản gốc không?</a:t>
                      </a:r>
                      <a:endParaRPr lang="en-US" sz="1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Trung thành với văn bản gốc</a:t>
                      </a:r>
                      <a:endParaRPr lang="en-US" sz="1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Trung thành với văn bản gốc</a:t>
                      </a:r>
                      <a:endParaRPr lang="en-US" sz="1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55380"/>
                  </a:ext>
                </a:extLst>
              </a:tr>
              <a:tr h="13311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Văn bản tóm tắt có trình bày được những ý chính, những điểm quan trọng của văn bản gốc không?</a:t>
                      </a:r>
                      <a:endParaRPr lang="en-US" sz="1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Trình bày được ý chính, điểm quan trọng</a:t>
                      </a:r>
                      <a:endParaRPr lang="en-US" sz="1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Trình bày được ý chính, điểm quan trọng</a:t>
                      </a:r>
                      <a:endParaRPr lang="en-US" sz="1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54170"/>
                  </a:ext>
                </a:extLst>
              </a:tr>
              <a:tr h="17939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Liệt kê một số từ ngữ quan trọng của văn bản gốc được thể hiện trong văn bản tóm tắt</a:t>
                      </a:r>
                      <a:endParaRPr lang="en-US" sz="1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Hùng Vương thứ mười tám, Mị Nương, Sơn Tinh, Thủy Tinh, cầu hôn, lễ vật, nổi giận...</a:t>
                      </a:r>
                      <a:endParaRPr lang="en-US" sz="1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Hùng Vương thứ mười tám, Mị Nương, Sơn Tinh, Thủy Tinh, cầu hôn, lễ vật, nổi giận...</a:t>
                      </a:r>
                      <a:endParaRPr lang="en-US" sz="1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016535"/>
                  </a:ext>
                </a:extLst>
              </a:tr>
              <a:tr h="4055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Nhận xét về độ dài của VB tóm tắt 1 và 2</a:t>
                      </a:r>
                      <a:endParaRPr lang="en-US" sz="1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Ngắn hơn, có 4 câu</a:t>
                      </a:r>
                      <a:endParaRPr lang="en-US" sz="1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9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Dài hơn, có 12 câu</a:t>
                      </a:r>
                      <a:endParaRPr lang="en-US" sz="1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0951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2068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74EF133-D51B-467E-A006-71789801CD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1588654"/>
            <a:ext cx="3254994" cy="52693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A46919-DCA7-4F97-B4EA-BADDA348B9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943335" y="0"/>
            <a:ext cx="3248665" cy="52590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088B56-E4F5-4A53-8480-39F7DF1409B0}"/>
              </a:ext>
            </a:extLst>
          </p:cNvPr>
          <p:cNvSpPr txBox="1"/>
          <p:nvPr/>
        </p:nvSpPr>
        <p:spPr>
          <a:xfrm>
            <a:off x="1987365" y="1935398"/>
            <a:ext cx="875907" cy="707886"/>
          </a:xfrm>
          <a:prstGeom prst="rect">
            <a:avLst/>
          </a:prstGeom>
          <a:solidFill>
            <a:srgbClr val="3A300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7200765-819E-429C-82FB-8F43F0C371D1}"/>
              </a:ext>
            </a:extLst>
          </p:cNvPr>
          <p:cNvSpPr txBox="1"/>
          <p:nvPr/>
        </p:nvSpPr>
        <p:spPr>
          <a:xfrm>
            <a:off x="2942968" y="1983987"/>
            <a:ext cx="6306049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A72EC6-AF32-4920-ABE6-489783394B8E}"/>
              </a:ext>
            </a:extLst>
          </p:cNvPr>
          <p:cNvSpPr txBox="1"/>
          <p:nvPr/>
        </p:nvSpPr>
        <p:spPr>
          <a:xfrm>
            <a:off x="2741482" y="2928976"/>
            <a:ext cx="809751" cy="707886"/>
          </a:xfrm>
          <a:prstGeom prst="rect">
            <a:avLst/>
          </a:prstGeom>
          <a:solidFill>
            <a:srgbClr val="3A300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FE9A384-C0B7-4D54-9232-172E178758EF}"/>
              </a:ext>
            </a:extLst>
          </p:cNvPr>
          <p:cNvSpPr txBox="1"/>
          <p:nvPr/>
        </p:nvSpPr>
        <p:spPr>
          <a:xfrm>
            <a:off x="3560470" y="2827500"/>
            <a:ext cx="6570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2500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0BD069D-32EB-48B8-A2A1-BC833A96D218}"/>
              </a:ext>
            </a:extLst>
          </p:cNvPr>
          <p:cNvSpPr txBox="1"/>
          <p:nvPr/>
        </p:nvSpPr>
        <p:spPr>
          <a:xfrm>
            <a:off x="3378576" y="3922554"/>
            <a:ext cx="811016" cy="707886"/>
          </a:xfrm>
          <a:prstGeom prst="rect">
            <a:avLst/>
          </a:prstGeom>
          <a:solidFill>
            <a:srgbClr val="3A300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03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DB303F-201B-4FC2-8ECB-6C84ED741D7E}"/>
              </a:ext>
            </a:extLst>
          </p:cNvPr>
          <p:cNvSpPr txBox="1"/>
          <p:nvPr/>
        </p:nvSpPr>
        <p:spPr>
          <a:xfrm>
            <a:off x="4218190" y="3922554"/>
            <a:ext cx="66999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2500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4585AB6-B4D7-4A0A-A516-981D7087B88C}"/>
              </a:ext>
            </a:extLst>
          </p:cNvPr>
          <p:cNvSpPr txBox="1"/>
          <p:nvPr/>
        </p:nvSpPr>
        <p:spPr>
          <a:xfrm>
            <a:off x="3861035" y="4863720"/>
            <a:ext cx="877220" cy="707886"/>
          </a:xfrm>
          <a:prstGeom prst="rect">
            <a:avLst/>
          </a:prstGeom>
          <a:solidFill>
            <a:srgbClr val="3A300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04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3C1292B-ED76-4701-A568-0CC21F4BC7CE}"/>
              </a:ext>
            </a:extLst>
          </p:cNvPr>
          <p:cNvSpPr txBox="1"/>
          <p:nvPr/>
        </p:nvSpPr>
        <p:spPr>
          <a:xfrm>
            <a:off x="4830914" y="4709832"/>
            <a:ext cx="61686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1522366" y="1119362"/>
            <a:ext cx="7419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2.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Yêu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cầu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đối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với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bản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tóm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tắt</a:t>
            </a:r>
            <a:endParaRPr lang="zh-CN" altLang="en-US" sz="2800" b="1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23985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/>
      <p:bldP spid="16" grpId="0" animBg="1"/>
      <p:bldP spid="17" grpId="0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63D969-BB23-4EB4-A1B4-C38D858BE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691" y="31381"/>
            <a:ext cx="6826623" cy="6826623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DC059C35-4F60-48BF-8709-C482005F7CA5}"/>
              </a:ext>
            </a:extLst>
          </p:cNvPr>
          <p:cNvSpPr/>
          <p:nvPr/>
        </p:nvSpPr>
        <p:spPr>
          <a:xfrm>
            <a:off x="4101856" y="1322295"/>
            <a:ext cx="3988291" cy="39780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4408530" y="1918082"/>
            <a:ext cx="3374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印品黑体" panose="00000500000000000000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印品黑体" panose="00000500000000000000" pitchFamily="2" charset="-122"/>
              </a:rPr>
              <a:t>II.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Thực</a:t>
            </a:r>
            <a:r>
              <a:rPr lang="en-US" altLang="zh-CN" sz="3000" b="1" noProof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000" b="1" noProof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hành</a:t>
            </a:r>
            <a:r>
              <a:rPr lang="en-US" altLang="zh-CN" sz="3000" b="1" noProof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000" b="1" noProof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tóm</a:t>
            </a:r>
            <a:r>
              <a:rPr lang="en-US" altLang="zh-CN" sz="3000" b="1" noProof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000" b="1" noProof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tắt</a:t>
            </a:r>
            <a:r>
              <a:rPr lang="en-US" altLang="zh-CN" sz="3000" b="1" noProof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000" b="1" noProof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văn</a:t>
            </a:r>
            <a:r>
              <a:rPr lang="en-US" altLang="zh-CN" sz="3000" b="1" noProof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000" b="1" noProof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bản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65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219638" y="342523"/>
            <a:ext cx="11603371" cy="6294983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327587" cy="13761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C28230-126F-447A-9D17-5F46B9895294}"/>
              </a:ext>
            </a:extLst>
          </p:cNvPr>
          <p:cNvSpPr txBox="1"/>
          <p:nvPr/>
        </p:nvSpPr>
        <p:spPr>
          <a:xfrm>
            <a:off x="1456751" y="418495"/>
            <a:ext cx="389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Hoạt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động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theo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nhóm</a:t>
            </a:r>
            <a:endParaRPr lang="zh-CN" altLang="en-US" sz="2800" b="1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grpSp>
        <p:nvGrpSpPr>
          <p:cNvPr id="43" name="组合 16390">
            <a:extLst>
              <a:ext uri="{FF2B5EF4-FFF2-40B4-BE49-F238E27FC236}">
                <a16:creationId xmlns:a16="http://schemas.microsoft.com/office/drawing/2014/main" id="{0F585BD6-D49A-44D0-A57D-7D691F9E9FCD}"/>
              </a:ext>
            </a:extLst>
          </p:cNvPr>
          <p:cNvGrpSpPr/>
          <p:nvPr/>
        </p:nvGrpSpPr>
        <p:grpSpPr bwMode="auto">
          <a:xfrm>
            <a:off x="1089019" y="1499109"/>
            <a:ext cx="3028951" cy="1747838"/>
            <a:chOff x="1017588" y="2381250"/>
            <a:chExt cx="3028950" cy="1747838"/>
          </a:xfrm>
          <a:solidFill>
            <a:srgbClr val="CBBA9D"/>
          </a:solidFill>
        </p:grpSpPr>
        <p:sp>
          <p:nvSpPr>
            <p:cNvPr id="44" name="任意多边形 39">
              <a:extLst>
                <a:ext uri="{FF2B5EF4-FFF2-40B4-BE49-F238E27FC236}">
                  <a16:creationId xmlns:a16="http://schemas.microsoft.com/office/drawing/2014/main" id="{D305ED35-8B7B-422D-A14B-884331C8503B}"/>
                </a:ext>
              </a:extLst>
            </p:cNvPr>
            <p:cNvSpPr/>
            <p:nvPr/>
          </p:nvSpPr>
          <p:spPr bwMode="auto">
            <a:xfrm>
              <a:off x="1017588" y="2381250"/>
              <a:ext cx="3028950" cy="1747838"/>
            </a:xfrm>
            <a:custGeom>
              <a:avLst/>
              <a:gdLst>
                <a:gd name="T0" fmla="*/ 0 w 3028950"/>
                <a:gd name="T1" fmla="*/ 0 h 1747838"/>
                <a:gd name="T2" fmla="*/ 2476500 w 3028950"/>
                <a:gd name="T3" fmla="*/ 0 h 1747838"/>
                <a:gd name="T4" fmla="*/ 3028950 w 3028950"/>
                <a:gd name="T5" fmla="*/ 557213 h 1747838"/>
                <a:gd name="T6" fmla="*/ 3028950 w 3028950"/>
                <a:gd name="T7" fmla="*/ 1098550 h 1747838"/>
                <a:gd name="T8" fmla="*/ 2817193 w 3028950"/>
                <a:gd name="T9" fmla="*/ 1098550 h 1747838"/>
                <a:gd name="T10" fmla="*/ 2772441 w 3028950"/>
                <a:gd name="T11" fmla="*/ 1104507 h 1747838"/>
                <a:gd name="T12" fmla="*/ 1514476 w 3028950"/>
                <a:gd name="T13" fmla="*/ 1747838 h 1747838"/>
                <a:gd name="T14" fmla="*/ 256510 w 3028950"/>
                <a:gd name="T15" fmla="*/ 1104507 h 1747838"/>
                <a:gd name="T16" fmla="*/ 211758 w 3028950"/>
                <a:gd name="T17" fmla="*/ 1098550 h 1747838"/>
                <a:gd name="T18" fmla="*/ 0 w 3028950"/>
                <a:gd name="T19" fmla="*/ 1098550 h 17478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28950" h="1747838">
                  <a:moveTo>
                    <a:pt x="0" y="0"/>
                  </a:moveTo>
                  <a:lnTo>
                    <a:pt x="2476500" y="0"/>
                  </a:lnTo>
                  <a:lnTo>
                    <a:pt x="3028950" y="557213"/>
                  </a:lnTo>
                  <a:lnTo>
                    <a:pt x="3028950" y="1098550"/>
                  </a:lnTo>
                  <a:lnTo>
                    <a:pt x="2817193" y="1098550"/>
                  </a:lnTo>
                  <a:lnTo>
                    <a:pt x="2772441" y="1104507"/>
                  </a:lnTo>
                  <a:cubicBezTo>
                    <a:pt x="2443552" y="1151051"/>
                    <a:pt x="1562055" y="1315682"/>
                    <a:pt x="1514476" y="1747838"/>
                  </a:cubicBezTo>
                  <a:cubicBezTo>
                    <a:pt x="1466896" y="1315682"/>
                    <a:pt x="585399" y="1151051"/>
                    <a:pt x="256510" y="1104507"/>
                  </a:cubicBezTo>
                  <a:lnTo>
                    <a:pt x="211758" y="1098550"/>
                  </a:lnTo>
                  <a:lnTo>
                    <a:pt x="0" y="1098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6B8B9380-1F93-4793-856A-09BEEDD425EF}"/>
                </a:ext>
              </a:extLst>
            </p:cNvPr>
            <p:cNvSpPr/>
            <p:nvPr/>
          </p:nvSpPr>
          <p:spPr bwMode="auto">
            <a:xfrm>
              <a:off x="3494088" y="2381250"/>
              <a:ext cx="552450" cy="557213"/>
            </a:xfrm>
            <a:custGeom>
              <a:avLst/>
              <a:gdLst>
                <a:gd name="T0" fmla="*/ 2147483646 w 348"/>
                <a:gd name="T1" fmla="*/ 2147483646 h 351"/>
                <a:gd name="T2" fmla="*/ 0 w 348"/>
                <a:gd name="T3" fmla="*/ 0 h 351"/>
                <a:gd name="T4" fmla="*/ 0 w 348"/>
                <a:gd name="T5" fmla="*/ 2147483646 h 351"/>
                <a:gd name="T6" fmla="*/ 2147483646 w 348"/>
                <a:gd name="T7" fmla="*/ 2147483646 h 351"/>
                <a:gd name="T8" fmla="*/ 2147483646 w 348"/>
                <a:gd name="T9" fmla="*/ 2147483646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8" h="351">
                  <a:moveTo>
                    <a:pt x="348" y="351"/>
                  </a:moveTo>
                  <a:lnTo>
                    <a:pt x="0" y="0"/>
                  </a:lnTo>
                  <a:lnTo>
                    <a:pt x="0" y="351"/>
                  </a:lnTo>
                  <a:lnTo>
                    <a:pt x="348" y="351"/>
                  </a:lnTo>
                  <a:close/>
                </a:path>
              </a:pathLst>
            </a:custGeom>
            <a:solidFill>
              <a:srgbClr val="E0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grpSp>
        <p:nvGrpSpPr>
          <p:cNvPr id="46" name="组合 16389">
            <a:extLst>
              <a:ext uri="{FF2B5EF4-FFF2-40B4-BE49-F238E27FC236}">
                <a16:creationId xmlns:a16="http://schemas.microsoft.com/office/drawing/2014/main" id="{A2E6D4C3-E107-4BDB-992F-8551FC710788}"/>
              </a:ext>
            </a:extLst>
          </p:cNvPr>
          <p:cNvGrpSpPr/>
          <p:nvPr/>
        </p:nvGrpSpPr>
        <p:grpSpPr bwMode="auto">
          <a:xfrm>
            <a:off x="5377871" y="1182403"/>
            <a:ext cx="3021012" cy="1747838"/>
            <a:chOff x="4438650" y="2381250"/>
            <a:chExt cx="3021013" cy="1747838"/>
          </a:xfrm>
          <a:solidFill>
            <a:srgbClr val="CBBA9D"/>
          </a:solidFill>
        </p:grpSpPr>
        <p:sp>
          <p:nvSpPr>
            <p:cNvPr id="47" name="任意多边形 40">
              <a:extLst>
                <a:ext uri="{FF2B5EF4-FFF2-40B4-BE49-F238E27FC236}">
                  <a16:creationId xmlns:a16="http://schemas.microsoft.com/office/drawing/2014/main" id="{3D9E9150-F8FF-4448-8858-9FDADE71EB38}"/>
                </a:ext>
              </a:extLst>
            </p:cNvPr>
            <p:cNvSpPr/>
            <p:nvPr/>
          </p:nvSpPr>
          <p:spPr bwMode="auto">
            <a:xfrm>
              <a:off x="4438650" y="2381250"/>
              <a:ext cx="3021013" cy="1747838"/>
            </a:xfrm>
            <a:custGeom>
              <a:avLst/>
              <a:gdLst>
                <a:gd name="T0" fmla="*/ 0 w 3021013"/>
                <a:gd name="T1" fmla="*/ 0 h 1747838"/>
                <a:gd name="T2" fmla="*/ 2468563 w 3021013"/>
                <a:gd name="T3" fmla="*/ 0 h 1747838"/>
                <a:gd name="T4" fmla="*/ 3021013 w 3021013"/>
                <a:gd name="T5" fmla="*/ 557213 h 1747838"/>
                <a:gd name="T6" fmla="*/ 3021013 w 3021013"/>
                <a:gd name="T7" fmla="*/ 1098550 h 1747838"/>
                <a:gd name="T8" fmla="*/ 2784650 w 3021013"/>
                <a:gd name="T9" fmla="*/ 1098550 h 1747838"/>
                <a:gd name="T10" fmla="*/ 2739897 w 3021013"/>
                <a:gd name="T11" fmla="*/ 1104507 h 1747838"/>
                <a:gd name="T12" fmla="*/ 1481932 w 3021013"/>
                <a:gd name="T13" fmla="*/ 1747838 h 1747838"/>
                <a:gd name="T14" fmla="*/ 223966 w 3021013"/>
                <a:gd name="T15" fmla="*/ 1104507 h 1747838"/>
                <a:gd name="T16" fmla="*/ 179214 w 3021013"/>
                <a:gd name="T17" fmla="*/ 1098550 h 1747838"/>
                <a:gd name="T18" fmla="*/ 0 w 3021013"/>
                <a:gd name="T19" fmla="*/ 1098550 h 17478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21013" h="1747838">
                  <a:moveTo>
                    <a:pt x="0" y="0"/>
                  </a:moveTo>
                  <a:lnTo>
                    <a:pt x="2468563" y="0"/>
                  </a:lnTo>
                  <a:lnTo>
                    <a:pt x="3021013" y="557213"/>
                  </a:lnTo>
                  <a:lnTo>
                    <a:pt x="3021013" y="1098550"/>
                  </a:lnTo>
                  <a:lnTo>
                    <a:pt x="2784650" y="1098550"/>
                  </a:lnTo>
                  <a:lnTo>
                    <a:pt x="2739897" y="1104507"/>
                  </a:lnTo>
                  <a:cubicBezTo>
                    <a:pt x="2411009" y="1151051"/>
                    <a:pt x="1529511" y="1315682"/>
                    <a:pt x="1481932" y="1747838"/>
                  </a:cubicBezTo>
                  <a:cubicBezTo>
                    <a:pt x="1434352" y="1315682"/>
                    <a:pt x="552855" y="1151051"/>
                    <a:pt x="223966" y="1104507"/>
                  </a:cubicBezTo>
                  <a:lnTo>
                    <a:pt x="179214" y="1098550"/>
                  </a:lnTo>
                  <a:lnTo>
                    <a:pt x="0" y="1098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B27A5E16-22A1-4C6A-8E62-54BD944BA7BD}"/>
                </a:ext>
              </a:extLst>
            </p:cNvPr>
            <p:cNvSpPr/>
            <p:nvPr/>
          </p:nvSpPr>
          <p:spPr bwMode="auto">
            <a:xfrm>
              <a:off x="6907213" y="2381250"/>
              <a:ext cx="552450" cy="557213"/>
            </a:xfrm>
            <a:custGeom>
              <a:avLst/>
              <a:gdLst>
                <a:gd name="T0" fmla="*/ 2147483646 w 348"/>
                <a:gd name="T1" fmla="*/ 2147483646 h 351"/>
                <a:gd name="T2" fmla="*/ 0 w 348"/>
                <a:gd name="T3" fmla="*/ 0 h 351"/>
                <a:gd name="T4" fmla="*/ 0 w 348"/>
                <a:gd name="T5" fmla="*/ 2147483646 h 351"/>
                <a:gd name="T6" fmla="*/ 2147483646 w 348"/>
                <a:gd name="T7" fmla="*/ 2147483646 h 351"/>
                <a:gd name="T8" fmla="*/ 2147483646 w 348"/>
                <a:gd name="T9" fmla="*/ 2147483646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8" h="351">
                  <a:moveTo>
                    <a:pt x="348" y="351"/>
                  </a:moveTo>
                  <a:lnTo>
                    <a:pt x="0" y="0"/>
                  </a:lnTo>
                  <a:lnTo>
                    <a:pt x="0" y="351"/>
                  </a:lnTo>
                  <a:lnTo>
                    <a:pt x="348" y="351"/>
                  </a:lnTo>
                  <a:close/>
                </a:path>
              </a:pathLst>
            </a:custGeom>
            <a:solidFill>
              <a:srgbClr val="E0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sp>
        <p:nvSpPr>
          <p:cNvPr id="52" name="矩形 13">
            <a:extLst>
              <a:ext uri="{FF2B5EF4-FFF2-40B4-BE49-F238E27FC236}">
                <a16:creationId xmlns:a16="http://schemas.microsoft.com/office/drawing/2014/main" id="{A3A5459E-6271-44A1-B64D-74436B08A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32" y="1842790"/>
            <a:ext cx="2801213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Font typeface="Arial" pitchFamily="34" charset="0"/>
              <a:buNone/>
            </a:pPr>
            <a:r>
              <a:rPr lang="en-US" altLang="zh-CN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Nhóm</a:t>
            </a:r>
            <a:r>
              <a:rPr lang="en-US" altLang="zh-CN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1 + 3</a:t>
            </a:r>
            <a:endParaRPr lang="zh-CN" altLang="en-US" sz="3500" b="1" dirty="0">
              <a:solidFill>
                <a:schemeClr val="bg1"/>
              </a:solidFill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53" name="矩形 13">
            <a:extLst>
              <a:ext uri="{FF2B5EF4-FFF2-40B4-BE49-F238E27FC236}">
                <a16:creationId xmlns:a16="http://schemas.microsoft.com/office/drawing/2014/main" id="{1DC01604-A50C-49A1-98AE-8B1694CB3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008" y="1554249"/>
            <a:ext cx="307064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Font typeface="Arial" pitchFamily="34" charset="0"/>
              <a:buNone/>
            </a:pPr>
            <a:r>
              <a:rPr lang="en-US" altLang="zh-CN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Nhóm</a:t>
            </a:r>
            <a:r>
              <a:rPr lang="en-US" altLang="zh-CN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印品黑体" panose="00000500000000000000" pitchFamily="2" charset="-122"/>
              </a:rPr>
              <a:t> 2 + 4</a:t>
            </a:r>
            <a:endParaRPr lang="zh-CN" altLang="en-US" sz="3500" b="1" dirty="0">
              <a:solidFill>
                <a:schemeClr val="bg1"/>
              </a:solidFill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C6DF6B6F-DF87-464A-A23B-27653E49CA33}"/>
              </a:ext>
            </a:extLst>
          </p:cNvPr>
          <p:cNvSpPr/>
          <p:nvPr/>
        </p:nvSpPr>
        <p:spPr>
          <a:xfrm>
            <a:off x="1993894" y="3266471"/>
            <a:ext cx="1219200" cy="447089"/>
          </a:xfrm>
          <a:prstGeom prst="roundRect">
            <a:avLst>
              <a:gd name="adj" fmla="val 50000"/>
            </a:avLst>
          </a:prstGeom>
          <a:solidFill>
            <a:srgbClr val="E06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51CE4CB0-A0BF-4A7C-AECD-96157DF7AF51}"/>
              </a:ext>
            </a:extLst>
          </p:cNvPr>
          <p:cNvSpPr txBox="1"/>
          <p:nvPr/>
        </p:nvSpPr>
        <p:spPr>
          <a:xfrm>
            <a:off x="588677" y="3312113"/>
            <a:ext cx="4184670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Add</a:t>
            </a:r>
            <a:endParaRPr lang="en-US" altLang="zh-CN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GB" sz="25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GB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zh-CN" altLang="en-US" sz="2500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6091112D-142E-42CB-92E4-483FE3662105}"/>
              </a:ext>
            </a:extLst>
          </p:cNvPr>
          <p:cNvSpPr/>
          <p:nvPr/>
        </p:nvSpPr>
        <p:spPr>
          <a:xfrm>
            <a:off x="6278777" y="2987692"/>
            <a:ext cx="1219200" cy="447089"/>
          </a:xfrm>
          <a:prstGeom prst="roundRect">
            <a:avLst>
              <a:gd name="adj" fmla="val 50000"/>
            </a:avLst>
          </a:prstGeom>
          <a:solidFill>
            <a:srgbClr val="E06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B7938401-71B2-44D9-A7CD-A837FB7453B5}"/>
              </a:ext>
            </a:extLst>
          </p:cNvPr>
          <p:cNvSpPr txBox="1"/>
          <p:nvPr/>
        </p:nvSpPr>
        <p:spPr>
          <a:xfrm>
            <a:off x="5377871" y="3401945"/>
            <a:ext cx="340503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5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GB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GB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5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25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GB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zh-CN" altLang="en-US" sz="2500" dirty="0">
              <a:latin typeface="Cambria" panose="02040503050406030204" pitchFamily="18" charset="0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2" name="9convert.com - Đồng hồ đếm ngược 10 phút nhạc cổ điển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9978" y="1112702"/>
            <a:ext cx="2801442" cy="157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2" grpId="0"/>
      <p:bldP spid="53" grpId="0"/>
      <p:bldP spid="55" grpId="0" animBg="1"/>
      <p:bldP spid="56" grpId="0"/>
      <p:bldP spid="57" grpId="0" animBg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27D06FE-CE67-491E-BC92-6D2AFCF248E5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3.08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第十四批\609982"/>
  <p:tag name="ISPRING_FIRST_PUBLISH" val="1"/>
</p:tagLst>
</file>

<file path=ppt/theme/theme1.xml><?xml version="1.0" encoding="utf-8"?>
<a:theme xmlns:a="http://schemas.openxmlformats.org/drawingml/2006/main" name="https://www.freeppt7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572</TotalTime>
  <Words>1139</Words>
  <Application>Microsoft Office PowerPoint</Application>
  <PresentationFormat>Widescreen</PresentationFormat>
  <Paragraphs>143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宋体</vt:lpstr>
      <vt:lpstr>Arial</vt:lpstr>
      <vt:lpstr>Calibri</vt:lpstr>
      <vt:lpstr>Calibri Light</vt:lpstr>
      <vt:lpstr>Cambria</vt:lpstr>
      <vt:lpstr>DengXian</vt:lpstr>
      <vt:lpstr>等线 Light</vt:lpstr>
      <vt:lpstr>华文琥珀</vt:lpstr>
      <vt:lpstr>印品黑体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PCHOME</cp:lastModifiedBy>
  <cp:revision>228</cp:revision>
  <dcterms:created xsi:type="dcterms:W3CDTF">2017-08-18T03:02:00Z</dcterms:created>
  <dcterms:modified xsi:type="dcterms:W3CDTF">2024-09-24T14:20:33Z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