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383" r:id="rId2"/>
    <p:sldId id="18804" r:id="rId3"/>
    <p:sldId id="18805" r:id="rId4"/>
    <p:sldId id="344" r:id="rId5"/>
    <p:sldId id="349" r:id="rId6"/>
    <p:sldId id="328" r:id="rId7"/>
    <p:sldId id="18770" r:id="rId8"/>
    <p:sldId id="336" r:id="rId9"/>
    <p:sldId id="337" r:id="rId10"/>
    <p:sldId id="338" r:id="rId11"/>
    <p:sldId id="18771" r:id="rId12"/>
    <p:sldId id="18799" r:id="rId13"/>
    <p:sldId id="18773" r:id="rId14"/>
    <p:sldId id="18774" r:id="rId15"/>
    <p:sldId id="18775" r:id="rId16"/>
    <p:sldId id="18713" r:id="rId17"/>
    <p:sldId id="18708" r:id="rId18"/>
    <p:sldId id="354" r:id="rId19"/>
    <p:sldId id="18719" r:id="rId20"/>
    <p:sldId id="18787" r:id="rId21"/>
    <p:sldId id="18778" r:id="rId22"/>
    <p:sldId id="18782" r:id="rId23"/>
    <p:sldId id="18780" r:id="rId24"/>
    <p:sldId id="18783" r:id="rId25"/>
    <p:sldId id="357" r:id="rId26"/>
    <p:sldId id="18800" r:id="rId27"/>
    <p:sldId id="18720" r:id="rId28"/>
    <p:sldId id="18789" r:id="rId29"/>
    <p:sldId id="18792" r:id="rId30"/>
    <p:sldId id="18791" r:id="rId31"/>
    <p:sldId id="18785" r:id="rId32"/>
    <p:sldId id="358" r:id="rId33"/>
    <p:sldId id="18801" r:id="rId34"/>
    <p:sldId id="363" r:id="rId35"/>
    <p:sldId id="18796" r:id="rId36"/>
    <p:sldId id="365" r:id="rId37"/>
    <p:sldId id="18802" r:id="rId38"/>
    <p:sldId id="373" r:id="rId39"/>
    <p:sldId id="18793" r:id="rId40"/>
    <p:sldId id="18797" r:id="rId41"/>
    <p:sldId id="18709" r:id="rId42"/>
    <p:sldId id="18803" r:id="rId43"/>
    <p:sldId id="18767" r:id="rId44"/>
    <p:sldId id="256" r:id="rId45"/>
    <p:sldId id="257" r:id="rId46"/>
    <p:sldId id="258" r:id="rId47"/>
    <p:sldId id="261" r:id="rId48"/>
    <p:sldId id="262" r:id="rId49"/>
    <p:sldId id="263" r:id="rId50"/>
    <p:sldId id="264" r:id="rId51"/>
    <p:sldId id="266" r:id="rId52"/>
    <p:sldId id="265" r:id="rId53"/>
    <p:sldId id="268" r:id="rId54"/>
    <p:sldId id="267" r:id="rId55"/>
    <p:sldId id="18722" r:id="rId56"/>
    <p:sldId id="18724" r:id="rId57"/>
    <p:sldId id="18710" r:id="rId58"/>
  </p:sldIdLst>
  <p:sldSz cx="9753600" cy="54864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95A"/>
    <a:srgbClr val="D66A27"/>
    <a:srgbClr val="6F6D6E"/>
    <a:srgbClr val="70BC3E"/>
    <a:srgbClr val="F6F6F6"/>
    <a:srgbClr val="FEE6FB"/>
    <a:srgbClr val="BAADE6"/>
    <a:srgbClr val="9EDAFF"/>
    <a:srgbClr val="FDC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9920" autoAdjust="0"/>
  </p:normalViewPr>
  <p:slideViewPr>
    <p:cSldViewPr snapToGrid="0">
      <p:cViewPr varScale="1">
        <p:scale>
          <a:sx n="92" d="100"/>
          <a:sy n="92" d="100"/>
        </p:scale>
        <p:origin x="576" y="90"/>
      </p:cViewPr>
      <p:guideLst>
        <p:guide orient="horz" pos="1728"/>
        <p:guide pos="307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6421F-F5F3-4641-A38D-D1DFAEEC4323}" type="doc">
      <dgm:prSet loTypeId="urn:microsoft.com/office/officeart/2005/8/layout/lProcess2" loCatId="list" qsTypeId="urn:microsoft.com/office/officeart/2005/8/quickstyle/simple4" qsCatId="simple" csTypeId="urn:microsoft.com/office/officeart/2005/8/colors/colorful1" csCatId="colorful" phldr="1"/>
      <dgm:spPr/>
      <dgm:t>
        <a:bodyPr/>
        <a:lstStyle/>
        <a:p>
          <a:endParaRPr lang="en-US"/>
        </a:p>
      </dgm:t>
    </dgm:pt>
    <dgm:pt modelId="{4F546292-5200-4252-AF01-8CDD415FEA6B}">
      <dgm:prSet phldrT="[Text]"/>
      <dgm:spPr/>
      <dgm:t>
        <a:bodyPr/>
        <a:lstStyle/>
        <a:p>
          <a:r>
            <a:rPr lang="en-US" dirty="0" err="1">
              <a:latin typeface="#9Slide03 Arima Madurai Black"/>
            </a:rPr>
            <a:t>Kể</a:t>
          </a:r>
          <a:r>
            <a:rPr lang="en-US" dirty="0">
              <a:latin typeface="#9Slide03 Arima Madurai Black"/>
            </a:rPr>
            <a:t> </a:t>
          </a:r>
          <a:r>
            <a:rPr lang="en-US" dirty="0" err="1">
              <a:latin typeface="#9Slide03 Arima Madurai Black"/>
            </a:rPr>
            <a:t>kết</a:t>
          </a:r>
          <a:r>
            <a:rPr lang="en-US" dirty="0">
              <a:latin typeface="#9Slide03 Arima Madurai Black"/>
            </a:rPr>
            <a:t> </a:t>
          </a:r>
          <a:r>
            <a:rPr lang="en-US" dirty="0" err="1">
              <a:latin typeface="#9Slide03 Arima Madurai Black"/>
            </a:rPr>
            <a:t>hợp</a:t>
          </a:r>
          <a:r>
            <a:rPr lang="en-US" dirty="0">
              <a:latin typeface="#9Slide03 Arima Madurai Black"/>
            </a:rPr>
            <a:t> </a:t>
          </a:r>
          <a:r>
            <a:rPr lang="en-US" dirty="0" err="1">
              <a:latin typeface="#9Slide03 Arima Madurai Black"/>
            </a:rPr>
            <a:t>tả</a:t>
          </a:r>
          <a:endParaRPr lang="en-US" dirty="0">
            <a:latin typeface="#9Slide03 Arima Madurai Black"/>
          </a:endParaRPr>
        </a:p>
      </dgm:t>
    </dgm:pt>
    <dgm:pt modelId="{1CC4D997-F144-4B9E-AA5B-D59704E84C60}" type="parTrans" cxnId="{B7AF049D-BD92-49BE-8F62-49841EAA114B}">
      <dgm:prSet/>
      <dgm:spPr/>
      <dgm:t>
        <a:bodyPr/>
        <a:lstStyle/>
        <a:p>
          <a:endParaRPr lang="en-US"/>
        </a:p>
      </dgm:t>
    </dgm:pt>
    <dgm:pt modelId="{13D5A2B7-7ED1-4523-AE13-C15619CD9367}" type="sibTrans" cxnId="{B7AF049D-BD92-49BE-8F62-49841EAA114B}">
      <dgm:prSet/>
      <dgm:spPr/>
      <dgm:t>
        <a:bodyPr/>
        <a:lstStyle/>
        <a:p>
          <a:endParaRPr lang="en-US"/>
        </a:p>
      </dgm:t>
    </dgm:pt>
    <dgm:pt modelId="{DE24D675-C845-41E3-B654-B3766DBB7B0E}">
      <dgm:prSet phldrT="[Text]"/>
      <dgm:spPr/>
      <dgm:t>
        <a:bodyPr/>
        <a:lstStyle/>
        <a:p>
          <a:r>
            <a:rPr lang="en-US" dirty="0" err="1">
              <a:latin typeface="#9Slide03 Arima Madurai Black"/>
            </a:rPr>
            <a:t>Ngôn</a:t>
          </a:r>
          <a:r>
            <a:rPr lang="en-US" dirty="0">
              <a:latin typeface="#9Slide03 Arima Madurai Black"/>
            </a:rPr>
            <a:t> </a:t>
          </a:r>
          <a:r>
            <a:rPr lang="en-US" dirty="0" err="1">
              <a:latin typeface="#9Slide03 Arima Madurai Black"/>
            </a:rPr>
            <a:t>từ</a:t>
          </a:r>
          <a:r>
            <a:rPr lang="en-US" dirty="0">
              <a:latin typeface="#9Slide03 Arima Madurai Black"/>
            </a:rPr>
            <a:t> </a:t>
          </a:r>
          <a:r>
            <a:rPr lang="en-US" dirty="0" err="1">
              <a:latin typeface="#9Slide03 Arima Madurai Black"/>
            </a:rPr>
            <a:t>gần</a:t>
          </a:r>
          <a:r>
            <a:rPr lang="en-US" dirty="0">
              <a:latin typeface="#9Slide03 Arima Madurai Black"/>
            </a:rPr>
            <a:t> </a:t>
          </a:r>
          <a:r>
            <a:rPr lang="en-US" dirty="0" err="1">
              <a:latin typeface="#9Slide03 Arima Madurai Black"/>
            </a:rPr>
            <a:t>gũi</a:t>
          </a:r>
          <a:r>
            <a:rPr lang="en-US" dirty="0">
              <a:latin typeface="#9Slide03 Arima Madurai Black"/>
            </a:rPr>
            <a:t> </a:t>
          </a:r>
          <a:r>
            <a:rPr lang="en-US" dirty="0" err="1">
              <a:latin typeface="#9Slide03 Arima Madurai Black"/>
            </a:rPr>
            <a:t>thế</a:t>
          </a:r>
          <a:r>
            <a:rPr lang="en-US" dirty="0">
              <a:latin typeface="#9Slide03 Arima Madurai Black"/>
            </a:rPr>
            <a:t> </a:t>
          </a:r>
          <a:r>
            <a:rPr lang="en-US" dirty="0" err="1">
              <a:latin typeface="#9Slide03 Arima Madurai Black"/>
            </a:rPr>
            <a:t>giới</a:t>
          </a:r>
          <a:r>
            <a:rPr lang="en-US" dirty="0">
              <a:latin typeface="#9Slide03 Arima Madurai Black"/>
            </a:rPr>
            <a:t> </a:t>
          </a:r>
          <a:r>
            <a:rPr lang="en-US" dirty="0" err="1">
              <a:latin typeface="#9Slide03 Arima Madurai Black"/>
            </a:rPr>
            <a:t>trẻ</a:t>
          </a:r>
          <a:r>
            <a:rPr lang="en-US" dirty="0">
              <a:latin typeface="#9Slide03 Arima Madurai Black"/>
            </a:rPr>
            <a:t> </a:t>
          </a:r>
          <a:r>
            <a:rPr lang="en-US" dirty="0" err="1">
              <a:latin typeface="#9Slide03 Arima Madurai Black"/>
            </a:rPr>
            <a:t>thơ</a:t>
          </a:r>
          <a:endParaRPr lang="en-US" dirty="0">
            <a:latin typeface="#9Slide03 Arima Madurai Black"/>
          </a:endParaRPr>
        </a:p>
      </dgm:t>
    </dgm:pt>
    <dgm:pt modelId="{BA4A492D-BCEA-4530-BC85-F69CE45A4E65}" type="parTrans" cxnId="{4FC2011B-EC01-4ECE-9B97-A45E0D8B61B5}">
      <dgm:prSet/>
      <dgm:spPr/>
      <dgm:t>
        <a:bodyPr/>
        <a:lstStyle/>
        <a:p>
          <a:endParaRPr lang="en-US"/>
        </a:p>
      </dgm:t>
    </dgm:pt>
    <dgm:pt modelId="{DAF708A7-0DB8-4C4B-8590-F93BE312D0C1}" type="sibTrans" cxnId="{4FC2011B-EC01-4ECE-9B97-A45E0D8B61B5}">
      <dgm:prSet/>
      <dgm:spPr/>
      <dgm:t>
        <a:bodyPr/>
        <a:lstStyle/>
        <a:p>
          <a:endParaRPr lang="en-US"/>
        </a:p>
      </dgm:t>
    </dgm:pt>
    <dgm:pt modelId="{A0B805F9-D754-49AD-96A1-9ABF8B8C8519}">
      <dgm:prSet phldrT="[Text]"/>
      <dgm:spPr/>
      <dgm:t>
        <a:bodyPr/>
        <a:lstStyle/>
        <a:p>
          <a:r>
            <a:rPr lang="en-US" dirty="0" err="1">
              <a:latin typeface="#9Slide03 Arima Madurai Black"/>
            </a:rPr>
            <a:t>Nghệ</a:t>
          </a:r>
          <a:r>
            <a:rPr lang="en-US" dirty="0">
              <a:latin typeface="#9Slide03 Arima Madurai Black"/>
            </a:rPr>
            <a:t> </a:t>
          </a:r>
          <a:r>
            <a:rPr lang="en-US" dirty="0" err="1">
              <a:latin typeface="#9Slide03 Arima Madurai Black"/>
            </a:rPr>
            <a:t>thuật</a:t>
          </a:r>
          <a:r>
            <a:rPr lang="en-US" dirty="0">
              <a:latin typeface="#9Slide03 Arima Madurai Black"/>
            </a:rPr>
            <a:t> </a:t>
          </a:r>
        </a:p>
      </dgm:t>
    </dgm:pt>
    <dgm:pt modelId="{27DDF713-7C45-4D32-8E79-D46599E1C689}" type="parTrans" cxnId="{A4959D4B-6388-4970-8F39-1D32B0BD33E7}">
      <dgm:prSet/>
      <dgm:spPr/>
      <dgm:t>
        <a:bodyPr/>
        <a:lstStyle/>
        <a:p>
          <a:endParaRPr lang="en-US"/>
        </a:p>
      </dgm:t>
    </dgm:pt>
    <dgm:pt modelId="{10089B72-AB20-4CEE-9453-353D54F1B8F2}" type="sibTrans" cxnId="{A4959D4B-6388-4970-8F39-1D32B0BD33E7}">
      <dgm:prSet/>
      <dgm:spPr/>
      <dgm:t>
        <a:bodyPr/>
        <a:lstStyle/>
        <a:p>
          <a:endParaRPr lang="en-US"/>
        </a:p>
      </dgm:t>
    </dgm:pt>
    <dgm:pt modelId="{38B5AFAF-9A0A-463E-862B-28F57F5117F3}">
      <dgm:prSet/>
      <dgm:spPr/>
      <dgm:t>
        <a:bodyPr/>
        <a:lstStyle/>
        <a:p>
          <a:r>
            <a:rPr lang="en-US" dirty="0" err="1">
              <a:latin typeface="#9Slide03 Arima Madurai Black"/>
            </a:rPr>
            <a:t>Loài</a:t>
          </a:r>
          <a:r>
            <a:rPr lang="en-US" dirty="0">
              <a:latin typeface="#9Slide03 Arima Madurai Black"/>
            </a:rPr>
            <a:t> </a:t>
          </a:r>
          <a:r>
            <a:rPr lang="en-US" dirty="0" err="1">
              <a:latin typeface="#9Slide03 Arima Madurai Black"/>
            </a:rPr>
            <a:t>vật</a:t>
          </a:r>
          <a:r>
            <a:rPr lang="en-US" dirty="0">
              <a:latin typeface="#9Slide03 Arima Madurai Black"/>
            </a:rPr>
            <a:t> </a:t>
          </a:r>
          <a:r>
            <a:rPr lang="en-US" dirty="0" err="1">
              <a:latin typeface="#9Slide03 Arima Madurai Black"/>
            </a:rPr>
            <a:t>được</a:t>
          </a:r>
          <a:r>
            <a:rPr lang="en-US" dirty="0">
              <a:latin typeface="#9Slide03 Arima Madurai Black"/>
            </a:rPr>
            <a:t> </a:t>
          </a:r>
          <a:r>
            <a:rPr lang="en-US" dirty="0" err="1">
              <a:latin typeface="#9Slide03 Arima Madurai Black"/>
            </a:rPr>
            <a:t>nhân</a:t>
          </a:r>
          <a:r>
            <a:rPr lang="en-US" dirty="0">
              <a:latin typeface="#9Slide03 Arima Madurai Black"/>
            </a:rPr>
            <a:t> </a:t>
          </a:r>
          <a:r>
            <a:rPr lang="en-US" dirty="0" err="1">
              <a:latin typeface="#9Slide03 Arima Madurai Black"/>
            </a:rPr>
            <a:t>hóa</a:t>
          </a:r>
          <a:endParaRPr lang="en-US" dirty="0">
            <a:latin typeface="#9Slide03 Arima Madurai Black"/>
          </a:endParaRPr>
        </a:p>
      </dgm:t>
    </dgm:pt>
    <dgm:pt modelId="{1C0DCD27-3419-4AB3-8C47-3398FB0A1D5B}" type="parTrans" cxnId="{DBF3C63A-23BA-442E-B766-17A442172B6F}">
      <dgm:prSet/>
      <dgm:spPr/>
      <dgm:t>
        <a:bodyPr/>
        <a:lstStyle/>
        <a:p>
          <a:endParaRPr lang="en-US"/>
        </a:p>
      </dgm:t>
    </dgm:pt>
    <dgm:pt modelId="{9BEFEDF8-4D10-4FE8-8449-A32E9CB3885E}" type="sibTrans" cxnId="{DBF3C63A-23BA-442E-B766-17A442172B6F}">
      <dgm:prSet/>
      <dgm:spPr/>
      <dgm:t>
        <a:bodyPr/>
        <a:lstStyle/>
        <a:p>
          <a:endParaRPr lang="en-US"/>
        </a:p>
      </dgm:t>
    </dgm:pt>
    <dgm:pt modelId="{67C85F0B-71D8-4239-BC84-26833EB66726}">
      <dgm:prSet/>
      <dgm:spPr/>
      <dgm:t>
        <a:bodyPr/>
        <a:lstStyle/>
        <a:p>
          <a:r>
            <a:rPr lang="en-US" dirty="0" err="1">
              <a:latin typeface="#9Slide03 Arima Madurai Black"/>
            </a:rPr>
            <a:t>Xây</a:t>
          </a:r>
          <a:r>
            <a:rPr lang="en-US" dirty="0">
              <a:latin typeface="#9Slide03 Arima Madurai Black"/>
            </a:rPr>
            <a:t> </a:t>
          </a:r>
          <a:r>
            <a:rPr lang="en-US" dirty="0" err="1">
              <a:latin typeface="#9Slide03 Arima Madurai Black"/>
            </a:rPr>
            <a:t>dựng</a:t>
          </a:r>
          <a:r>
            <a:rPr lang="en-US" dirty="0">
              <a:latin typeface="#9Slide03 Arima Madurai Black"/>
            </a:rPr>
            <a:t> </a:t>
          </a:r>
          <a:r>
            <a:rPr lang="en-US" dirty="0" err="1">
              <a:latin typeface="#9Slide03 Arima Madurai Black"/>
            </a:rPr>
            <a:t>nhân</a:t>
          </a:r>
          <a:r>
            <a:rPr lang="en-US" dirty="0">
              <a:latin typeface="#9Slide03 Arima Madurai Black"/>
            </a:rPr>
            <a:t> </a:t>
          </a:r>
          <a:r>
            <a:rPr lang="en-US" dirty="0" err="1">
              <a:latin typeface="#9Slide03 Arima Madurai Black"/>
            </a:rPr>
            <a:t>vật</a:t>
          </a:r>
          <a:r>
            <a:rPr lang="en-US" dirty="0">
              <a:latin typeface="#9Slide03 Arima Madurai Black"/>
            </a:rPr>
            <a:t> qua </a:t>
          </a:r>
          <a:r>
            <a:rPr lang="en-US" dirty="0" err="1">
              <a:latin typeface="#9Slide03 Arima Madurai Black"/>
            </a:rPr>
            <a:t>hình</a:t>
          </a:r>
          <a:r>
            <a:rPr lang="en-US" dirty="0">
              <a:latin typeface="#9Slide03 Arima Madurai Black"/>
            </a:rPr>
            <a:t> </a:t>
          </a:r>
          <a:r>
            <a:rPr lang="en-US" dirty="0" err="1">
              <a:latin typeface="#9Slide03 Arima Madurai Black"/>
            </a:rPr>
            <a:t>dáng</a:t>
          </a:r>
          <a:r>
            <a:rPr lang="en-US" dirty="0">
              <a:latin typeface="#9Slide03 Arima Madurai Black"/>
            </a:rPr>
            <a:t>, </a:t>
          </a:r>
          <a:r>
            <a:rPr lang="en-US" dirty="0" err="1">
              <a:latin typeface="#9Slide03 Arima Madurai Black"/>
            </a:rPr>
            <a:t>cử</a:t>
          </a:r>
          <a:r>
            <a:rPr lang="en-US" dirty="0">
              <a:latin typeface="#9Slide03 Arima Madurai Black"/>
            </a:rPr>
            <a:t> </a:t>
          </a:r>
          <a:r>
            <a:rPr lang="en-US" dirty="0" err="1">
              <a:latin typeface="#9Slide03 Arima Madurai Black"/>
            </a:rPr>
            <a:t>chỉ</a:t>
          </a:r>
          <a:r>
            <a:rPr lang="en-US" dirty="0">
              <a:latin typeface="#9Slide03 Arima Madurai Black"/>
            </a:rPr>
            <a:t>, </a:t>
          </a:r>
          <a:r>
            <a:rPr lang="en-US" dirty="0" err="1">
              <a:latin typeface="#9Slide03 Arima Madurai Black"/>
            </a:rPr>
            <a:t>hành</a:t>
          </a:r>
          <a:r>
            <a:rPr lang="en-US" dirty="0">
              <a:latin typeface="#9Slide03 Arima Madurai Black"/>
            </a:rPr>
            <a:t> </a:t>
          </a:r>
          <a:r>
            <a:rPr lang="en-US" dirty="0" err="1">
              <a:latin typeface="#9Slide03 Arima Madurai Black"/>
            </a:rPr>
            <a:t>động</a:t>
          </a:r>
          <a:r>
            <a:rPr lang="en-US" dirty="0">
              <a:latin typeface="#9Slide03 Arima Madurai Black"/>
            </a:rPr>
            <a:t>, ý </a:t>
          </a:r>
          <a:r>
            <a:rPr lang="en-US" dirty="0" err="1">
              <a:latin typeface="#9Slide03 Arima Madurai Black"/>
            </a:rPr>
            <a:t>nghĩ</a:t>
          </a:r>
          <a:r>
            <a:rPr lang="en-US" dirty="0">
              <a:latin typeface="#9Slide03 Arima Madurai Black"/>
            </a:rPr>
            <a:t>,…</a:t>
          </a:r>
        </a:p>
      </dgm:t>
    </dgm:pt>
    <dgm:pt modelId="{6CB0FBBD-DC79-4912-A571-8FCD701CFC42}" type="parTrans" cxnId="{DB3EACFB-5647-40AE-A4AC-8A0536DFBF4A}">
      <dgm:prSet/>
      <dgm:spPr/>
      <dgm:t>
        <a:bodyPr/>
        <a:lstStyle/>
        <a:p>
          <a:endParaRPr lang="en-US"/>
        </a:p>
      </dgm:t>
    </dgm:pt>
    <dgm:pt modelId="{DC6F6695-072E-458D-9801-F4EC89B4EE67}" type="sibTrans" cxnId="{DB3EACFB-5647-40AE-A4AC-8A0536DFBF4A}">
      <dgm:prSet/>
      <dgm:spPr/>
      <dgm:t>
        <a:bodyPr/>
        <a:lstStyle/>
        <a:p>
          <a:endParaRPr lang="en-US"/>
        </a:p>
      </dgm:t>
    </dgm:pt>
    <dgm:pt modelId="{8C661720-4D40-4396-9957-FDCF419C87C4}">
      <dgm:prSet phldrT="[Text]"/>
      <dgm:spPr/>
      <dgm:t>
        <a:bodyPr/>
        <a:lstStyle/>
        <a:p>
          <a:r>
            <a:rPr lang="en-US" dirty="0" err="1">
              <a:latin typeface="#9Slide03 Arima Madurai Black"/>
            </a:rPr>
            <a:t>Yếu</a:t>
          </a:r>
          <a:r>
            <a:rPr lang="en-US" dirty="0">
              <a:latin typeface="#9Slide03 Arima Madurai Black"/>
            </a:rPr>
            <a:t> </a:t>
          </a:r>
          <a:r>
            <a:rPr lang="en-US" dirty="0" err="1">
              <a:latin typeface="#9Slide03 Arima Madurai Black"/>
            </a:rPr>
            <a:t>tố</a:t>
          </a:r>
          <a:r>
            <a:rPr lang="en-US" dirty="0">
              <a:latin typeface="#9Slide03 Arima Madurai Black"/>
            </a:rPr>
            <a:t> </a:t>
          </a:r>
          <a:r>
            <a:rPr lang="en-US" dirty="0" err="1">
              <a:latin typeface="#9Slide03 Arima Madurai Black"/>
            </a:rPr>
            <a:t>hư</a:t>
          </a:r>
          <a:r>
            <a:rPr lang="en-US" dirty="0">
              <a:latin typeface="#9Slide03 Arima Madurai Black"/>
            </a:rPr>
            <a:t> </a:t>
          </a:r>
          <a:r>
            <a:rPr lang="en-US" dirty="0" err="1">
              <a:latin typeface="#9Slide03 Arima Madurai Black"/>
            </a:rPr>
            <a:t>cấu</a:t>
          </a:r>
          <a:r>
            <a:rPr lang="en-US" dirty="0">
              <a:latin typeface="#9Slide03 Arima Madurai Black"/>
            </a:rPr>
            <a:t>, </a:t>
          </a:r>
          <a:r>
            <a:rPr lang="en-US" dirty="0" err="1">
              <a:latin typeface="#9Slide03 Arima Madurai Black"/>
            </a:rPr>
            <a:t>tưởng</a:t>
          </a:r>
          <a:r>
            <a:rPr lang="en-US" dirty="0">
              <a:latin typeface="#9Slide03 Arima Madurai Black"/>
            </a:rPr>
            <a:t> </a:t>
          </a:r>
          <a:r>
            <a:rPr lang="en-US" dirty="0" err="1">
              <a:latin typeface="#9Slide03 Arima Madurai Black"/>
            </a:rPr>
            <a:t>tượng</a:t>
          </a:r>
          <a:endParaRPr lang="en-US" dirty="0">
            <a:latin typeface="#9Slide03 Arima Madurai Black"/>
          </a:endParaRPr>
        </a:p>
      </dgm:t>
    </dgm:pt>
    <dgm:pt modelId="{87A72B29-6103-4ACC-AE09-57CE382B013C}" type="parTrans" cxnId="{7A03A15D-DBB0-4CE0-9800-2887964CF77E}">
      <dgm:prSet/>
      <dgm:spPr/>
      <dgm:t>
        <a:bodyPr/>
        <a:lstStyle/>
        <a:p>
          <a:endParaRPr lang="en-US"/>
        </a:p>
      </dgm:t>
    </dgm:pt>
    <dgm:pt modelId="{58E2D3BE-7613-4F46-B8AB-356E4D1E55A6}" type="sibTrans" cxnId="{7A03A15D-DBB0-4CE0-9800-2887964CF77E}">
      <dgm:prSet/>
      <dgm:spPr/>
      <dgm:t>
        <a:bodyPr/>
        <a:lstStyle/>
        <a:p>
          <a:endParaRPr lang="en-US"/>
        </a:p>
      </dgm:t>
    </dgm:pt>
    <dgm:pt modelId="{B89544EF-2502-462A-A038-7C0B914BA935}">
      <dgm:prSet phldrT="[Text]"/>
      <dgm:spPr/>
      <dgm:t>
        <a:bodyPr/>
        <a:lstStyle/>
        <a:p>
          <a:r>
            <a:rPr lang="en-US" dirty="0" err="1">
              <a:latin typeface="#9Slide03 Arima Madurai Black"/>
            </a:rPr>
            <a:t>Sử</a:t>
          </a:r>
          <a:r>
            <a:rPr lang="en-US" dirty="0">
              <a:latin typeface="#9Slide03 Arima Madurai Black"/>
            </a:rPr>
            <a:t> </a:t>
          </a:r>
          <a:r>
            <a:rPr lang="en-US" dirty="0" err="1">
              <a:latin typeface="#9Slide03 Arima Madurai Black"/>
            </a:rPr>
            <a:t>dụng</a:t>
          </a:r>
          <a:r>
            <a:rPr lang="en-US" dirty="0">
              <a:latin typeface="#9Slide03 Arima Madurai Black"/>
            </a:rPr>
            <a:t> </a:t>
          </a:r>
          <a:r>
            <a:rPr lang="en-US" dirty="0" err="1">
              <a:latin typeface="#9Slide03 Arima Madurai Black"/>
            </a:rPr>
            <a:t>ngôi</a:t>
          </a:r>
          <a:r>
            <a:rPr lang="en-US" dirty="0">
              <a:latin typeface="#9Slide03 Arima Madurai Black"/>
            </a:rPr>
            <a:t> </a:t>
          </a:r>
          <a:r>
            <a:rPr lang="en-US" dirty="0" err="1">
              <a:latin typeface="#9Slide03 Arima Madurai Black"/>
            </a:rPr>
            <a:t>kể</a:t>
          </a:r>
          <a:r>
            <a:rPr lang="en-US" dirty="0">
              <a:latin typeface="#9Slide03 Arima Madurai Black"/>
            </a:rPr>
            <a:t> </a:t>
          </a:r>
          <a:r>
            <a:rPr lang="en-US" dirty="0" err="1">
              <a:latin typeface="#9Slide03 Arima Madurai Black"/>
            </a:rPr>
            <a:t>thứ</a:t>
          </a:r>
          <a:r>
            <a:rPr lang="en-US" dirty="0">
              <a:latin typeface="#9Slide03 Arima Madurai Black"/>
            </a:rPr>
            <a:t> </a:t>
          </a:r>
          <a:r>
            <a:rPr lang="en-US" dirty="0" err="1">
              <a:latin typeface="#9Slide03 Arima Madurai Black"/>
            </a:rPr>
            <a:t>nhất</a:t>
          </a:r>
          <a:r>
            <a:rPr lang="en-US" dirty="0">
              <a:latin typeface="#9Slide03 Arima Madurai Black"/>
            </a:rPr>
            <a:t> </a:t>
          </a:r>
          <a:r>
            <a:rPr lang="en-US" dirty="0" err="1">
              <a:latin typeface="#9Slide03 Arima Madurai Black"/>
            </a:rPr>
            <a:t>xưng</a:t>
          </a:r>
          <a:r>
            <a:rPr lang="en-US" dirty="0">
              <a:latin typeface="#9Slide03 Arima Madurai Black"/>
            </a:rPr>
            <a:t> “</a:t>
          </a:r>
          <a:r>
            <a:rPr lang="en-US" dirty="0" err="1">
              <a:latin typeface="#9Slide03 Arima Madurai Black"/>
            </a:rPr>
            <a:t>tôi</a:t>
          </a:r>
          <a:r>
            <a:rPr lang="en-US" dirty="0">
              <a:latin typeface="#9Slide03 Arima Madurai Black"/>
            </a:rPr>
            <a:t>”</a:t>
          </a:r>
        </a:p>
      </dgm:t>
    </dgm:pt>
    <dgm:pt modelId="{78AAB219-FBE7-4015-91C4-8F58D1E9C439}" type="parTrans" cxnId="{EEC6DB21-A100-45F0-A2FD-E8A203070229}">
      <dgm:prSet/>
      <dgm:spPr/>
      <dgm:t>
        <a:bodyPr/>
        <a:lstStyle/>
        <a:p>
          <a:endParaRPr lang="en-US"/>
        </a:p>
      </dgm:t>
    </dgm:pt>
    <dgm:pt modelId="{A4A3F337-0F8C-48A3-991F-31B10BB62E1E}" type="sibTrans" cxnId="{EEC6DB21-A100-45F0-A2FD-E8A203070229}">
      <dgm:prSet/>
      <dgm:spPr/>
      <dgm:t>
        <a:bodyPr/>
        <a:lstStyle/>
        <a:p>
          <a:endParaRPr lang="en-US"/>
        </a:p>
      </dgm:t>
    </dgm:pt>
    <dgm:pt modelId="{56CAFD83-2F7E-4D78-9B70-F14C0AD2BE87}">
      <dgm:prSet phldrT="[Text]"/>
      <dgm:spPr/>
      <dgm:t>
        <a:bodyPr/>
        <a:lstStyle/>
        <a:p>
          <a:r>
            <a:rPr lang="en-US" dirty="0" err="1">
              <a:latin typeface="#9Slide03 Arima Madurai Black"/>
            </a:rPr>
            <a:t>Nhân</a:t>
          </a:r>
          <a:r>
            <a:rPr lang="en-US" dirty="0">
              <a:latin typeface="#9Slide03 Arima Madurai Black"/>
            </a:rPr>
            <a:t> </a:t>
          </a:r>
          <a:r>
            <a:rPr lang="en-US" dirty="0" err="1">
              <a:latin typeface="#9Slide03 Arima Madurai Black"/>
            </a:rPr>
            <a:t>vật</a:t>
          </a:r>
          <a:endParaRPr lang="en-US" dirty="0">
            <a:latin typeface="#9Slide03 Arima Madurai Black"/>
          </a:endParaRPr>
        </a:p>
      </dgm:t>
    </dgm:pt>
    <dgm:pt modelId="{410EF84D-0ED1-4F5E-88D3-1F7E8A40F231}" type="sibTrans" cxnId="{CFBE50A2-6C50-48FE-8236-77A8707D23F9}">
      <dgm:prSet/>
      <dgm:spPr/>
      <dgm:t>
        <a:bodyPr/>
        <a:lstStyle/>
        <a:p>
          <a:endParaRPr lang="en-US"/>
        </a:p>
      </dgm:t>
    </dgm:pt>
    <dgm:pt modelId="{FB9F3D59-67CA-45B9-BB77-1ACDBFEF223C}" type="parTrans" cxnId="{CFBE50A2-6C50-48FE-8236-77A8707D23F9}">
      <dgm:prSet/>
      <dgm:spPr/>
      <dgm:t>
        <a:bodyPr/>
        <a:lstStyle/>
        <a:p>
          <a:endParaRPr lang="en-US"/>
        </a:p>
      </dgm:t>
    </dgm:pt>
    <dgm:pt modelId="{DFD0E74A-7B96-4527-A8C3-0EEF3F4CEF6E}">
      <dgm:prSet phldrT="[Text]"/>
      <dgm:spPr/>
      <dgm:t>
        <a:bodyPr/>
        <a:lstStyle/>
        <a:p>
          <a:r>
            <a:rPr lang="en-US" dirty="0" err="1">
              <a:latin typeface="#9Slide03 Arima Madurai Black"/>
            </a:rPr>
            <a:t>Bài</a:t>
          </a:r>
          <a:r>
            <a:rPr lang="en-US" dirty="0">
              <a:latin typeface="#9Slide03 Arima Madurai Black"/>
            </a:rPr>
            <a:t> </a:t>
          </a:r>
          <a:r>
            <a:rPr lang="en-US" dirty="0" err="1">
              <a:latin typeface="#9Slide03 Arima Madurai Black"/>
            </a:rPr>
            <a:t>học</a:t>
          </a:r>
          <a:r>
            <a:rPr lang="en-US" dirty="0">
              <a:latin typeface="#9Slide03 Arima Madurai Black"/>
            </a:rPr>
            <a:t> </a:t>
          </a:r>
          <a:r>
            <a:rPr lang="en-US" dirty="0" err="1">
              <a:latin typeface="#9Slide03 Arima Madurai Black"/>
            </a:rPr>
            <a:t>giáo</a:t>
          </a:r>
          <a:r>
            <a:rPr lang="en-US" dirty="0">
              <a:latin typeface="#9Slide03 Arima Madurai Black"/>
            </a:rPr>
            <a:t> </a:t>
          </a:r>
          <a:r>
            <a:rPr lang="en-US" dirty="0" err="1">
              <a:latin typeface="#9Slide03 Arima Madurai Black"/>
            </a:rPr>
            <a:t>dục</a:t>
          </a:r>
          <a:r>
            <a:rPr lang="en-US" dirty="0">
              <a:latin typeface="#9Slide03 Arima Madurai Black"/>
            </a:rPr>
            <a:t> </a:t>
          </a:r>
          <a:r>
            <a:rPr lang="en-US" dirty="0" err="1">
              <a:latin typeface="#9Slide03 Arima Madurai Black"/>
            </a:rPr>
            <a:t>trẻ</a:t>
          </a:r>
          <a:r>
            <a:rPr lang="en-US" dirty="0">
              <a:latin typeface="#9Slide03 Arima Madurai Black"/>
            </a:rPr>
            <a:t> </a:t>
          </a:r>
          <a:r>
            <a:rPr lang="en-US" dirty="0" err="1">
              <a:latin typeface="#9Slide03 Arima Madurai Black"/>
            </a:rPr>
            <a:t>em</a:t>
          </a:r>
          <a:endParaRPr lang="en-US" dirty="0">
            <a:latin typeface="#9Slide03 Arima Madurai Black"/>
          </a:endParaRPr>
        </a:p>
      </dgm:t>
    </dgm:pt>
    <dgm:pt modelId="{7967CE17-CCB4-4681-92DF-2F330DD0DCC6}" type="parTrans" cxnId="{29E2AF9C-646D-41B6-A15D-845084F265AC}">
      <dgm:prSet/>
      <dgm:spPr/>
      <dgm:t>
        <a:bodyPr/>
        <a:lstStyle/>
        <a:p>
          <a:endParaRPr lang="en-US"/>
        </a:p>
      </dgm:t>
    </dgm:pt>
    <dgm:pt modelId="{903FD3AE-9F7B-4ACF-9067-45EF8A6287C2}" type="sibTrans" cxnId="{29E2AF9C-646D-41B6-A15D-845084F265AC}">
      <dgm:prSet/>
      <dgm:spPr/>
      <dgm:t>
        <a:bodyPr/>
        <a:lstStyle/>
        <a:p>
          <a:endParaRPr lang="en-US"/>
        </a:p>
      </dgm:t>
    </dgm:pt>
    <dgm:pt modelId="{FE1E98BE-0E2D-42AD-A3AC-EFE3A11D87F1}" type="pres">
      <dgm:prSet presAssocID="{5CF6421F-F5F3-4641-A38D-D1DFAEEC4323}" presName="theList" presStyleCnt="0">
        <dgm:presLayoutVars>
          <dgm:dir/>
          <dgm:animLvl val="lvl"/>
          <dgm:resizeHandles val="exact"/>
        </dgm:presLayoutVars>
      </dgm:prSet>
      <dgm:spPr/>
      <dgm:t>
        <a:bodyPr/>
        <a:lstStyle/>
        <a:p>
          <a:endParaRPr lang="en-US"/>
        </a:p>
      </dgm:t>
    </dgm:pt>
    <dgm:pt modelId="{DB887513-1843-4E72-A6E6-16C767858E48}" type="pres">
      <dgm:prSet presAssocID="{DFD0E74A-7B96-4527-A8C3-0EEF3F4CEF6E}" presName="compNode" presStyleCnt="0"/>
      <dgm:spPr/>
    </dgm:pt>
    <dgm:pt modelId="{C88B88B8-C058-428F-BEA7-010920E76A35}" type="pres">
      <dgm:prSet presAssocID="{DFD0E74A-7B96-4527-A8C3-0EEF3F4CEF6E}" presName="aNode" presStyleLbl="bgShp" presStyleIdx="0" presStyleCnt="3" custLinFactNeighborX="-15" custLinFactNeighborY="-3101"/>
      <dgm:spPr/>
      <dgm:t>
        <a:bodyPr/>
        <a:lstStyle/>
        <a:p>
          <a:endParaRPr lang="en-US"/>
        </a:p>
      </dgm:t>
    </dgm:pt>
    <dgm:pt modelId="{9614E352-9FEF-4D72-B4F8-088EDFF4EAE0}" type="pres">
      <dgm:prSet presAssocID="{DFD0E74A-7B96-4527-A8C3-0EEF3F4CEF6E}" presName="textNode" presStyleLbl="bgShp" presStyleIdx="0" presStyleCnt="3"/>
      <dgm:spPr/>
      <dgm:t>
        <a:bodyPr/>
        <a:lstStyle/>
        <a:p>
          <a:endParaRPr lang="en-US"/>
        </a:p>
      </dgm:t>
    </dgm:pt>
    <dgm:pt modelId="{5CF94CC1-3EFA-41B1-BAEA-928E765C4E99}" type="pres">
      <dgm:prSet presAssocID="{DFD0E74A-7B96-4527-A8C3-0EEF3F4CEF6E}" presName="compChildNode" presStyleCnt="0"/>
      <dgm:spPr/>
    </dgm:pt>
    <dgm:pt modelId="{B29DCCCF-53E7-414E-B057-D060545DA746}" type="pres">
      <dgm:prSet presAssocID="{DFD0E74A-7B96-4527-A8C3-0EEF3F4CEF6E}" presName="theInnerList" presStyleCnt="0"/>
      <dgm:spPr/>
    </dgm:pt>
    <dgm:pt modelId="{B62D1536-8952-41A1-93F4-7C32F2CA2261}" type="pres">
      <dgm:prSet presAssocID="{DFD0E74A-7B96-4527-A8C3-0EEF3F4CEF6E}" presName="aSpace" presStyleCnt="0"/>
      <dgm:spPr/>
    </dgm:pt>
    <dgm:pt modelId="{64B4313B-0DCA-4CCA-A11E-877353625CD4}" type="pres">
      <dgm:prSet presAssocID="{56CAFD83-2F7E-4D78-9B70-F14C0AD2BE87}" presName="compNode" presStyleCnt="0"/>
      <dgm:spPr/>
    </dgm:pt>
    <dgm:pt modelId="{34DF2151-CEF5-470C-B51D-A712D95588BA}" type="pres">
      <dgm:prSet presAssocID="{56CAFD83-2F7E-4D78-9B70-F14C0AD2BE87}" presName="aNode" presStyleLbl="bgShp" presStyleIdx="1" presStyleCnt="3" custLinFactNeighborX="0" custLinFactNeighborY="1313"/>
      <dgm:spPr/>
      <dgm:t>
        <a:bodyPr/>
        <a:lstStyle/>
        <a:p>
          <a:endParaRPr lang="en-US"/>
        </a:p>
      </dgm:t>
    </dgm:pt>
    <dgm:pt modelId="{D0FE61C7-B1E0-4109-8D81-F22C2FC2A3AD}" type="pres">
      <dgm:prSet presAssocID="{56CAFD83-2F7E-4D78-9B70-F14C0AD2BE87}" presName="textNode" presStyleLbl="bgShp" presStyleIdx="1" presStyleCnt="3"/>
      <dgm:spPr/>
      <dgm:t>
        <a:bodyPr/>
        <a:lstStyle/>
        <a:p>
          <a:endParaRPr lang="en-US"/>
        </a:p>
      </dgm:t>
    </dgm:pt>
    <dgm:pt modelId="{05748289-12B4-4A09-830A-AB5B060F98DC}" type="pres">
      <dgm:prSet presAssocID="{56CAFD83-2F7E-4D78-9B70-F14C0AD2BE87}" presName="compChildNode" presStyleCnt="0"/>
      <dgm:spPr/>
    </dgm:pt>
    <dgm:pt modelId="{EEF66785-A14D-49F0-8C41-5809ECEBCA07}" type="pres">
      <dgm:prSet presAssocID="{56CAFD83-2F7E-4D78-9B70-F14C0AD2BE87}" presName="theInnerList" presStyleCnt="0"/>
      <dgm:spPr/>
    </dgm:pt>
    <dgm:pt modelId="{96DE56CD-EC73-4741-93AF-D46F95ABC625}" type="pres">
      <dgm:prSet presAssocID="{38B5AFAF-9A0A-463E-862B-28F57F5117F3}" presName="childNode" presStyleLbl="node1" presStyleIdx="0" presStyleCnt="6" custLinFactNeighborX="-357" custLinFactNeighborY="-14156">
        <dgm:presLayoutVars>
          <dgm:bulletEnabled val="1"/>
        </dgm:presLayoutVars>
      </dgm:prSet>
      <dgm:spPr/>
      <dgm:t>
        <a:bodyPr/>
        <a:lstStyle/>
        <a:p>
          <a:endParaRPr lang="en-US"/>
        </a:p>
      </dgm:t>
    </dgm:pt>
    <dgm:pt modelId="{BFCC67F9-C48D-444D-8467-D14454C533EC}" type="pres">
      <dgm:prSet presAssocID="{38B5AFAF-9A0A-463E-862B-28F57F5117F3}" presName="aSpace2" presStyleCnt="0"/>
      <dgm:spPr/>
    </dgm:pt>
    <dgm:pt modelId="{C31DDB20-2D2F-4034-8F50-8AAAC6322D16}" type="pres">
      <dgm:prSet presAssocID="{67C85F0B-71D8-4239-BC84-26833EB66726}" presName="childNode" presStyleLbl="node1" presStyleIdx="1" presStyleCnt="6" custLinFactNeighborX="-357" custLinFactNeighborY="-14156">
        <dgm:presLayoutVars>
          <dgm:bulletEnabled val="1"/>
        </dgm:presLayoutVars>
      </dgm:prSet>
      <dgm:spPr/>
      <dgm:t>
        <a:bodyPr/>
        <a:lstStyle/>
        <a:p>
          <a:endParaRPr lang="en-US"/>
        </a:p>
      </dgm:t>
    </dgm:pt>
    <dgm:pt modelId="{22B1FCEC-997E-4FC9-B80C-0AB4146C976C}" type="pres">
      <dgm:prSet presAssocID="{56CAFD83-2F7E-4D78-9B70-F14C0AD2BE87}" presName="aSpace" presStyleCnt="0"/>
      <dgm:spPr/>
    </dgm:pt>
    <dgm:pt modelId="{8013D630-5E7A-4905-8F59-1F5FCCEE03E7}" type="pres">
      <dgm:prSet presAssocID="{A0B805F9-D754-49AD-96A1-9ABF8B8C8519}" presName="compNode" presStyleCnt="0"/>
      <dgm:spPr/>
    </dgm:pt>
    <dgm:pt modelId="{34B1E375-1990-4DBC-B6C8-2A6296B204A9}" type="pres">
      <dgm:prSet presAssocID="{A0B805F9-D754-49AD-96A1-9ABF8B8C8519}" presName="aNode" presStyleLbl="bgShp" presStyleIdx="2" presStyleCnt="3"/>
      <dgm:spPr/>
      <dgm:t>
        <a:bodyPr/>
        <a:lstStyle/>
        <a:p>
          <a:endParaRPr lang="en-US"/>
        </a:p>
      </dgm:t>
    </dgm:pt>
    <dgm:pt modelId="{BB2E6CED-6875-4D7B-8568-DC95DCCA0D8C}" type="pres">
      <dgm:prSet presAssocID="{A0B805F9-D754-49AD-96A1-9ABF8B8C8519}" presName="textNode" presStyleLbl="bgShp" presStyleIdx="2" presStyleCnt="3"/>
      <dgm:spPr/>
      <dgm:t>
        <a:bodyPr/>
        <a:lstStyle/>
        <a:p>
          <a:endParaRPr lang="en-US"/>
        </a:p>
      </dgm:t>
    </dgm:pt>
    <dgm:pt modelId="{EB3F3AB1-1494-477D-91C9-C0DC252CC74B}" type="pres">
      <dgm:prSet presAssocID="{A0B805F9-D754-49AD-96A1-9ABF8B8C8519}" presName="compChildNode" presStyleCnt="0"/>
      <dgm:spPr/>
    </dgm:pt>
    <dgm:pt modelId="{2DECFB0A-AD3D-4F9A-BF76-72915586B463}" type="pres">
      <dgm:prSet presAssocID="{A0B805F9-D754-49AD-96A1-9ABF8B8C8519}" presName="theInnerList" presStyleCnt="0"/>
      <dgm:spPr/>
    </dgm:pt>
    <dgm:pt modelId="{856DF262-5C13-44A6-A9C7-80271FC55EE2}" type="pres">
      <dgm:prSet presAssocID="{4F546292-5200-4252-AF01-8CDD415FEA6B}" presName="childNode" presStyleLbl="node1" presStyleIdx="2" presStyleCnt="6">
        <dgm:presLayoutVars>
          <dgm:bulletEnabled val="1"/>
        </dgm:presLayoutVars>
      </dgm:prSet>
      <dgm:spPr/>
      <dgm:t>
        <a:bodyPr/>
        <a:lstStyle/>
        <a:p>
          <a:endParaRPr lang="en-US"/>
        </a:p>
      </dgm:t>
    </dgm:pt>
    <dgm:pt modelId="{1ACBDDAC-BF6B-4B59-8564-F671FDDD8367}" type="pres">
      <dgm:prSet presAssocID="{4F546292-5200-4252-AF01-8CDD415FEA6B}" presName="aSpace2" presStyleCnt="0"/>
      <dgm:spPr/>
    </dgm:pt>
    <dgm:pt modelId="{9BA56AF4-0210-4092-AA14-049A69AE01FC}" type="pres">
      <dgm:prSet presAssocID="{B89544EF-2502-462A-A038-7C0B914BA935}" presName="childNode" presStyleLbl="node1" presStyleIdx="3" presStyleCnt="6" custLinFactNeighborX="-357" custLinFactNeighborY="-29298">
        <dgm:presLayoutVars>
          <dgm:bulletEnabled val="1"/>
        </dgm:presLayoutVars>
      </dgm:prSet>
      <dgm:spPr/>
      <dgm:t>
        <a:bodyPr/>
        <a:lstStyle/>
        <a:p>
          <a:endParaRPr lang="en-US"/>
        </a:p>
      </dgm:t>
    </dgm:pt>
    <dgm:pt modelId="{F17DDC57-5674-4641-A5AF-A15F8CE6393D}" type="pres">
      <dgm:prSet presAssocID="{B89544EF-2502-462A-A038-7C0B914BA935}" presName="aSpace2" presStyleCnt="0"/>
      <dgm:spPr/>
    </dgm:pt>
    <dgm:pt modelId="{F2823D22-04C8-46A0-9B46-A0D05EABF186}" type="pres">
      <dgm:prSet presAssocID="{8C661720-4D40-4396-9957-FDCF419C87C4}" presName="childNode" presStyleLbl="node1" presStyleIdx="4" presStyleCnt="6" custLinFactNeighborX="-357" custLinFactNeighborY="-29298">
        <dgm:presLayoutVars>
          <dgm:bulletEnabled val="1"/>
        </dgm:presLayoutVars>
      </dgm:prSet>
      <dgm:spPr/>
      <dgm:t>
        <a:bodyPr/>
        <a:lstStyle/>
        <a:p>
          <a:endParaRPr lang="en-US"/>
        </a:p>
      </dgm:t>
    </dgm:pt>
    <dgm:pt modelId="{464584ED-C770-4DBB-92E3-4BEF87179AE9}" type="pres">
      <dgm:prSet presAssocID="{8C661720-4D40-4396-9957-FDCF419C87C4}" presName="aSpace2" presStyleCnt="0"/>
      <dgm:spPr/>
    </dgm:pt>
    <dgm:pt modelId="{B6432F15-4B20-4743-BAD3-34A781FE9966}" type="pres">
      <dgm:prSet presAssocID="{DE24D675-C845-41E3-B654-B3766DBB7B0E}" presName="childNode" presStyleLbl="node1" presStyleIdx="5" presStyleCnt="6" custLinFactNeighborX="-357" custLinFactNeighborY="-29298">
        <dgm:presLayoutVars>
          <dgm:bulletEnabled val="1"/>
        </dgm:presLayoutVars>
      </dgm:prSet>
      <dgm:spPr/>
      <dgm:t>
        <a:bodyPr/>
        <a:lstStyle/>
        <a:p>
          <a:endParaRPr lang="en-US"/>
        </a:p>
      </dgm:t>
    </dgm:pt>
  </dgm:ptLst>
  <dgm:cxnLst>
    <dgm:cxn modelId="{DB3EACFB-5647-40AE-A4AC-8A0536DFBF4A}" srcId="{56CAFD83-2F7E-4D78-9B70-F14C0AD2BE87}" destId="{67C85F0B-71D8-4239-BC84-26833EB66726}" srcOrd="1" destOrd="0" parTransId="{6CB0FBBD-DC79-4912-A571-8FCD701CFC42}" sibTransId="{DC6F6695-072E-458D-9801-F4EC89B4EE67}"/>
    <dgm:cxn modelId="{4FC2011B-EC01-4ECE-9B97-A45E0D8B61B5}" srcId="{A0B805F9-D754-49AD-96A1-9ABF8B8C8519}" destId="{DE24D675-C845-41E3-B654-B3766DBB7B0E}" srcOrd="3" destOrd="0" parTransId="{BA4A492D-BCEA-4530-BC85-F69CE45A4E65}" sibTransId="{DAF708A7-0DB8-4C4B-8590-F93BE312D0C1}"/>
    <dgm:cxn modelId="{343B0EC1-AB9C-4630-91A9-E424F16AC908}" type="presOf" srcId="{38B5AFAF-9A0A-463E-862B-28F57F5117F3}" destId="{96DE56CD-EC73-4741-93AF-D46F95ABC625}" srcOrd="0" destOrd="0" presId="urn:microsoft.com/office/officeart/2005/8/layout/lProcess2"/>
    <dgm:cxn modelId="{B7AF049D-BD92-49BE-8F62-49841EAA114B}" srcId="{A0B805F9-D754-49AD-96A1-9ABF8B8C8519}" destId="{4F546292-5200-4252-AF01-8CDD415FEA6B}" srcOrd="0" destOrd="0" parTransId="{1CC4D997-F144-4B9E-AA5B-D59704E84C60}" sibTransId="{13D5A2B7-7ED1-4523-AE13-C15619CD9367}"/>
    <dgm:cxn modelId="{93110D78-1234-4B22-946B-CE286517FCDA}" type="presOf" srcId="{DFD0E74A-7B96-4527-A8C3-0EEF3F4CEF6E}" destId="{C88B88B8-C058-428F-BEA7-010920E76A35}" srcOrd="0" destOrd="0" presId="urn:microsoft.com/office/officeart/2005/8/layout/lProcess2"/>
    <dgm:cxn modelId="{0FADB22F-98C1-402B-92B3-9A3EE6502A58}" type="presOf" srcId="{67C85F0B-71D8-4239-BC84-26833EB66726}" destId="{C31DDB20-2D2F-4034-8F50-8AAAC6322D16}" srcOrd="0" destOrd="0" presId="urn:microsoft.com/office/officeart/2005/8/layout/lProcess2"/>
    <dgm:cxn modelId="{FA81177D-CFFE-4A51-A262-AEAB0353E8C0}" type="presOf" srcId="{A0B805F9-D754-49AD-96A1-9ABF8B8C8519}" destId="{BB2E6CED-6875-4D7B-8568-DC95DCCA0D8C}" srcOrd="1" destOrd="0" presId="urn:microsoft.com/office/officeart/2005/8/layout/lProcess2"/>
    <dgm:cxn modelId="{C0D2B29E-6444-4831-986D-6EDB29688769}" type="presOf" srcId="{56CAFD83-2F7E-4D78-9B70-F14C0AD2BE87}" destId="{D0FE61C7-B1E0-4109-8D81-F22C2FC2A3AD}" srcOrd="1" destOrd="0" presId="urn:microsoft.com/office/officeart/2005/8/layout/lProcess2"/>
    <dgm:cxn modelId="{34018153-3317-4632-9850-808119177FBC}" type="presOf" srcId="{B89544EF-2502-462A-A038-7C0B914BA935}" destId="{9BA56AF4-0210-4092-AA14-049A69AE01FC}" srcOrd="0" destOrd="0" presId="urn:microsoft.com/office/officeart/2005/8/layout/lProcess2"/>
    <dgm:cxn modelId="{40277AB5-6D27-4521-9381-9B8A013589DC}" type="presOf" srcId="{5CF6421F-F5F3-4641-A38D-D1DFAEEC4323}" destId="{FE1E98BE-0E2D-42AD-A3AC-EFE3A11D87F1}" srcOrd="0" destOrd="0" presId="urn:microsoft.com/office/officeart/2005/8/layout/lProcess2"/>
    <dgm:cxn modelId="{68808AE0-FA87-4AD3-A319-D7A55426A1C8}" type="presOf" srcId="{4F546292-5200-4252-AF01-8CDD415FEA6B}" destId="{856DF262-5C13-44A6-A9C7-80271FC55EE2}" srcOrd="0" destOrd="0" presId="urn:microsoft.com/office/officeart/2005/8/layout/lProcess2"/>
    <dgm:cxn modelId="{A4959D4B-6388-4970-8F39-1D32B0BD33E7}" srcId="{5CF6421F-F5F3-4641-A38D-D1DFAEEC4323}" destId="{A0B805F9-D754-49AD-96A1-9ABF8B8C8519}" srcOrd="2" destOrd="0" parTransId="{27DDF713-7C45-4D32-8E79-D46599E1C689}" sibTransId="{10089B72-AB20-4CEE-9453-353D54F1B8F2}"/>
    <dgm:cxn modelId="{29E2AF9C-646D-41B6-A15D-845084F265AC}" srcId="{5CF6421F-F5F3-4641-A38D-D1DFAEEC4323}" destId="{DFD0E74A-7B96-4527-A8C3-0EEF3F4CEF6E}" srcOrd="0" destOrd="0" parTransId="{7967CE17-CCB4-4681-92DF-2F330DD0DCC6}" sibTransId="{903FD3AE-9F7B-4ACF-9067-45EF8A6287C2}"/>
    <dgm:cxn modelId="{A159BC63-0166-49DD-B9BB-E8331D5A2A30}" type="presOf" srcId="{56CAFD83-2F7E-4D78-9B70-F14C0AD2BE87}" destId="{34DF2151-CEF5-470C-B51D-A712D95588BA}" srcOrd="0" destOrd="0" presId="urn:microsoft.com/office/officeart/2005/8/layout/lProcess2"/>
    <dgm:cxn modelId="{3E5A2E66-330B-43A7-BA78-E4539D2B9E9A}" type="presOf" srcId="{A0B805F9-D754-49AD-96A1-9ABF8B8C8519}" destId="{34B1E375-1990-4DBC-B6C8-2A6296B204A9}" srcOrd="0" destOrd="0" presId="urn:microsoft.com/office/officeart/2005/8/layout/lProcess2"/>
    <dgm:cxn modelId="{2DF435E8-B0DB-4168-94AD-86F8CFF5C46A}" type="presOf" srcId="{DFD0E74A-7B96-4527-A8C3-0EEF3F4CEF6E}" destId="{9614E352-9FEF-4D72-B4F8-088EDFF4EAE0}" srcOrd="1" destOrd="0" presId="urn:microsoft.com/office/officeart/2005/8/layout/lProcess2"/>
    <dgm:cxn modelId="{EEC6DB21-A100-45F0-A2FD-E8A203070229}" srcId="{A0B805F9-D754-49AD-96A1-9ABF8B8C8519}" destId="{B89544EF-2502-462A-A038-7C0B914BA935}" srcOrd="1" destOrd="0" parTransId="{78AAB219-FBE7-4015-91C4-8F58D1E9C439}" sibTransId="{A4A3F337-0F8C-48A3-991F-31B10BB62E1E}"/>
    <dgm:cxn modelId="{F2B9F747-0065-4007-8BCB-5223134C1072}" type="presOf" srcId="{DE24D675-C845-41E3-B654-B3766DBB7B0E}" destId="{B6432F15-4B20-4743-BAD3-34A781FE9966}" srcOrd="0" destOrd="0" presId="urn:microsoft.com/office/officeart/2005/8/layout/lProcess2"/>
    <dgm:cxn modelId="{CFBE50A2-6C50-48FE-8236-77A8707D23F9}" srcId="{5CF6421F-F5F3-4641-A38D-D1DFAEEC4323}" destId="{56CAFD83-2F7E-4D78-9B70-F14C0AD2BE87}" srcOrd="1" destOrd="0" parTransId="{FB9F3D59-67CA-45B9-BB77-1ACDBFEF223C}" sibTransId="{410EF84D-0ED1-4F5E-88D3-1F7E8A40F231}"/>
    <dgm:cxn modelId="{DBF3C63A-23BA-442E-B766-17A442172B6F}" srcId="{56CAFD83-2F7E-4D78-9B70-F14C0AD2BE87}" destId="{38B5AFAF-9A0A-463E-862B-28F57F5117F3}" srcOrd="0" destOrd="0" parTransId="{1C0DCD27-3419-4AB3-8C47-3398FB0A1D5B}" sibTransId="{9BEFEDF8-4D10-4FE8-8449-A32E9CB3885E}"/>
    <dgm:cxn modelId="{0CEE1C40-0768-4077-BC74-CF896E5B4AFC}" type="presOf" srcId="{8C661720-4D40-4396-9957-FDCF419C87C4}" destId="{F2823D22-04C8-46A0-9B46-A0D05EABF186}" srcOrd="0" destOrd="0" presId="urn:microsoft.com/office/officeart/2005/8/layout/lProcess2"/>
    <dgm:cxn modelId="{7A03A15D-DBB0-4CE0-9800-2887964CF77E}" srcId="{A0B805F9-D754-49AD-96A1-9ABF8B8C8519}" destId="{8C661720-4D40-4396-9957-FDCF419C87C4}" srcOrd="2" destOrd="0" parTransId="{87A72B29-6103-4ACC-AE09-57CE382B013C}" sibTransId="{58E2D3BE-7613-4F46-B8AB-356E4D1E55A6}"/>
    <dgm:cxn modelId="{6D5B15D4-D41A-40E6-B792-26B601D5BC42}" type="presParOf" srcId="{FE1E98BE-0E2D-42AD-A3AC-EFE3A11D87F1}" destId="{DB887513-1843-4E72-A6E6-16C767858E48}" srcOrd="0" destOrd="0" presId="urn:microsoft.com/office/officeart/2005/8/layout/lProcess2"/>
    <dgm:cxn modelId="{0102FCE5-A7B0-46BD-84B5-659077394891}" type="presParOf" srcId="{DB887513-1843-4E72-A6E6-16C767858E48}" destId="{C88B88B8-C058-428F-BEA7-010920E76A35}" srcOrd="0" destOrd="0" presId="urn:microsoft.com/office/officeart/2005/8/layout/lProcess2"/>
    <dgm:cxn modelId="{CBFA4110-AE3C-409E-820A-97EF92D99DC3}" type="presParOf" srcId="{DB887513-1843-4E72-A6E6-16C767858E48}" destId="{9614E352-9FEF-4D72-B4F8-088EDFF4EAE0}" srcOrd="1" destOrd="0" presId="urn:microsoft.com/office/officeart/2005/8/layout/lProcess2"/>
    <dgm:cxn modelId="{DB389039-86A9-4E1F-8BF3-2EDBB272B117}" type="presParOf" srcId="{DB887513-1843-4E72-A6E6-16C767858E48}" destId="{5CF94CC1-3EFA-41B1-BAEA-928E765C4E99}" srcOrd="2" destOrd="0" presId="urn:microsoft.com/office/officeart/2005/8/layout/lProcess2"/>
    <dgm:cxn modelId="{52E6B59D-1F4C-4C71-ADDB-1AD1430E2716}" type="presParOf" srcId="{5CF94CC1-3EFA-41B1-BAEA-928E765C4E99}" destId="{B29DCCCF-53E7-414E-B057-D060545DA746}" srcOrd="0" destOrd="0" presId="urn:microsoft.com/office/officeart/2005/8/layout/lProcess2"/>
    <dgm:cxn modelId="{96E0D83B-7C00-47F4-8DB1-2065C164D144}" type="presParOf" srcId="{FE1E98BE-0E2D-42AD-A3AC-EFE3A11D87F1}" destId="{B62D1536-8952-41A1-93F4-7C32F2CA2261}" srcOrd="1" destOrd="0" presId="urn:microsoft.com/office/officeart/2005/8/layout/lProcess2"/>
    <dgm:cxn modelId="{6E18893E-4E61-4FA0-B834-E8482B5E77F1}" type="presParOf" srcId="{FE1E98BE-0E2D-42AD-A3AC-EFE3A11D87F1}" destId="{64B4313B-0DCA-4CCA-A11E-877353625CD4}" srcOrd="2" destOrd="0" presId="urn:microsoft.com/office/officeart/2005/8/layout/lProcess2"/>
    <dgm:cxn modelId="{72B2DC5D-DF8D-43C6-9ED4-053640A68A58}" type="presParOf" srcId="{64B4313B-0DCA-4CCA-A11E-877353625CD4}" destId="{34DF2151-CEF5-470C-B51D-A712D95588BA}" srcOrd="0" destOrd="0" presId="urn:microsoft.com/office/officeart/2005/8/layout/lProcess2"/>
    <dgm:cxn modelId="{F1DE71B1-C4C6-432E-B328-F7F80FFDEC85}" type="presParOf" srcId="{64B4313B-0DCA-4CCA-A11E-877353625CD4}" destId="{D0FE61C7-B1E0-4109-8D81-F22C2FC2A3AD}" srcOrd="1" destOrd="0" presId="urn:microsoft.com/office/officeart/2005/8/layout/lProcess2"/>
    <dgm:cxn modelId="{8D5D849D-5E51-4210-A6EC-2002D29DC75F}" type="presParOf" srcId="{64B4313B-0DCA-4CCA-A11E-877353625CD4}" destId="{05748289-12B4-4A09-830A-AB5B060F98DC}" srcOrd="2" destOrd="0" presId="urn:microsoft.com/office/officeart/2005/8/layout/lProcess2"/>
    <dgm:cxn modelId="{832340D0-86F9-4EF1-86FE-6A7E1220932F}" type="presParOf" srcId="{05748289-12B4-4A09-830A-AB5B060F98DC}" destId="{EEF66785-A14D-49F0-8C41-5809ECEBCA07}" srcOrd="0" destOrd="0" presId="urn:microsoft.com/office/officeart/2005/8/layout/lProcess2"/>
    <dgm:cxn modelId="{31780191-3C3A-43F0-BFE2-70CCED430CD6}" type="presParOf" srcId="{EEF66785-A14D-49F0-8C41-5809ECEBCA07}" destId="{96DE56CD-EC73-4741-93AF-D46F95ABC625}" srcOrd="0" destOrd="0" presId="urn:microsoft.com/office/officeart/2005/8/layout/lProcess2"/>
    <dgm:cxn modelId="{9D7E6D8A-0911-42F7-B079-5B10C9EFCBEC}" type="presParOf" srcId="{EEF66785-A14D-49F0-8C41-5809ECEBCA07}" destId="{BFCC67F9-C48D-444D-8467-D14454C533EC}" srcOrd="1" destOrd="0" presId="urn:microsoft.com/office/officeart/2005/8/layout/lProcess2"/>
    <dgm:cxn modelId="{39060E72-1EB0-4D1D-97E0-AC33FCA0991E}" type="presParOf" srcId="{EEF66785-A14D-49F0-8C41-5809ECEBCA07}" destId="{C31DDB20-2D2F-4034-8F50-8AAAC6322D16}" srcOrd="2" destOrd="0" presId="urn:microsoft.com/office/officeart/2005/8/layout/lProcess2"/>
    <dgm:cxn modelId="{B9D2667F-C3FD-456E-A048-3E7150478B49}" type="presParOf" srcId="{FE1E98BE-0E2D-42AD-A3AC-EFE3A11D87F1}" destId="{22B1FCEC-997E-4FC9-B80C-0AB4146C976C}" srcOrd="3" destOrd="0" presId="urn:microsoft.com/office/officeart/2005/8/layout/lProcess2"/>
    <dgm:cxn modelId="{28AB35CB-F862-4CAF-A2BA-AC63ACB2FF6B}" type="presParOf" srcId="{FE1E98BE-0E2D-42AD-A3AC-EFE3A11D87F1}" destId="{8013D630-5E7A-4905-8F59-1F5FCCEE03E7}" srcOrd="4" destOrd="0" presId="urn:microsoft.com/office/officeart/2005/8/layout/lProcess2"/>
    <dgm:cxn modelId="{C2056772-7D21-4298-9BCA-E9DF0F11B18B}" type="presParOf" srcId="{8013D630-5E7A-4905-8F59-1F5FCCEE03E7}" destId="{34B1E375-1990-4DBC-B6C8-2A6296B204A9}" srcOrd="0" destOrd="0" presId="urn:microsoft.com/office/officeart/2005/8/layout/lProcess2"/>
    <dgm:cxn modelId="{8F46839B-DF28-42E3-8160-B22AF5432C68}" type="presParOf" srcId="{8013D630-5E7A-4905-8F59-1F5FCCEE03E7}" destId="{BB2E6CED-6875-4D7B-8568-DC95DCCA0D8C}" srcOrd="1" destOrd="0" presId="urn:microsoft.com/office/officeart/2005/8/layout/lProcess2"/>
    <dgm:cxn modelId="{A969448A-853C-449F-88CD-BC9083EC862E}" type="presParOf" srcId="{8013D630-5E7A-4905-8F59-1F5FCCEE03E7}" destId="{EB3F3AB1-1494-477D-91C9-C0DC252CC74B}" srcOrd="2" destOrd="0" presId="urn:microsoft.com/office/officeart/2005/8/layout/lProcess2"/>
    <dgm:cxn modelId="{93D701B2-32CB-4980-94C4-F6C83B65637B}" type="presParOf" srcId="{EB3F3AB1-1494-477D-91C9-C0DC252CC74B}" destId="{2DECFB0A-AD3D-4F9A-BF76-72915586B463}" srcOrd="0" destOrd="0" presId="urn:microsoft.com/office/officeart/2005/8/layout/lProcess2"/>
    <dgm:cxn modelId="{79F7178C-62E2-4B5A-9D40-C9DC6BD3FD45}" type="presParOf" srcId="{2DECFB0A-AD3D-4F9A-BF76-72915586B463}" destId="{856DF262-5C13-44A6-A9C7-80271FC55EE2}" srcOrd="0" destOrd="0" presId="urn:microsoft.com/office/officeart/2005/8/layout/lProcess2"/>
    <dgm:cxn modelId="{C824C90E-796F-4CED-87AE-E9116172D39B}" type="presParOf" srcId="{2DECFB0A-AD3D-4F9A-BF76-72915586B463}" destId="{1ACBDDAC-BF6B-4B59-8564-F671FDDD8367}" srcOrd="1" destOrd="0" presId="urn:microsoft.com/office/officeart/2005/8/layout/lProcess2"/>
    <dgm:cxn modelId="{0BAE3F35-0A0C-4720-95FA-17571EA06BDF}" type="presParOf" srcId="{2DECFB0A-AD3D-4F9A-BF76-72915586B463}" destId="{9BA56AF4-0210-4092-AA14-049A69AE01FC}" srcOrd="2" destOrd="0" presId="urn:microsoft.com/office/officeart/2005/8/layout/lProcess2"/>
    <dgm:cxn modelId="{A7D07665-2F0A-4558-B05E-6F006FC46E29}" type="presParOf" srcId="{2DECFB0A-AD3D-4F9A-BF76-72915586B463}" destId="{F17DDC57-5674-4641-A5AF-A15F8CE6393D}" srcOrd="3" destOrd="0" presId="urn:microsoft.com/office/officeart/2005/8/layout/lProcess2"/>
    <dgm:cxn modelId="{700E38DA-C17E-496C-843A-59D6690145E6}" type="presParOf" srcId="{2DECFB0A-AD3D-4F9A-BF76-72915586B463}" destId="{F2823D22-04C8-46A0-9B46-A0D05EABF186}" srcOrd="4" destOrd="0" presId="urn:microsoft.com/office/officeart/2005/8/layout/lProcess2"/>
    <dgm:cxn modelId="{FE5CD02E-536E-4A63-AB95-ED9F32E3EAC1}" type="presParOf" srcId="{2DECFB0A-AD3D-4F9A-BF76-72915586B463}" destId="{464584ED-C770-4DBB-92E3-4BEF87179AE9}" srcOrd="5" destOrd="0" presId="urn:microsoft.com/office/officeart/2005/8/layout/lProcess2"/>
    <dgm:cxn modelId="{6D66EC78-64EA-4867-91DF-296437DAF2DA}" type="presParOf" srcId="{2DECFB0A-AD3D-4F9A-BF76-72915586B463}" destId="{B6432F15-4B20-4743-BAD3-34A781FE9966}"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FFFF00"/>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FFFF00"/>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8C1A26D-3E1B-4022-BA4F-C3382687FE5E}" type="datetimeFigureOut">
              <a:rPr lang="en-US" smtClean="0"/>
              <a:pPr/>
              <a:t>9/8/2021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FEFC893-84E9-4A1E-9B79-6159DD792B53}" type="slidenum">
              <a:rPr lang="en-US" smtClean="0"/>
              <a:pPr/>
              <a:t>‹#›</a:t>
            </a:fld>
            <a:endParaRPr lang="en-US"/>
          </a:p>
        </p:txBody>
      </p:sp>
    </p:spTree>
    <p:extLst>
      <p:ext uri="{BB962C8B-B14F-4D97-AF65-F5344CB8AC3E}">
        <p14:creationId xmlns:p14="http://schemas.microsoft.com/office/powerpoint/2010/main" val="536158216"/>
      </p:ext>
    </p:extLst>
  </p:cSld>
  <p:clrMap bg1="lt1" tx1="dk1" bg2="lt2" tx2="dk2" accent1="accent1" accent2="accent2" accent3="accent3" accent4="accent4" accent5="accent5" accent6="accent6" hlink="hlink" folHlink="folHlink"/>
  <p:notesStyle>
    <a:lvl1pPr marL="0" algn="l" defTabSz="914394" rtl="0" eaLnBrk="1" latinLnBrk="0" hangingPunct="1">
      <a:defRPr sz="1200" kern="1200">
        <a:solidFill>
          <a:schemeClr val="tx1"/>
        </a:solidFill>
        <a:latin typeface="+mn-lt"/>
        <a:ea typeface="+mn-ea"/>
        <a:cs typeface="+mn-cs"/>
      </a:defRPr>
    </a:lvl1pPr>
    <a:lvl2pPr marL="457197" algn="l" defTabSz="914394" rtl="0" eaLnBrk="1" latinLnBrk="0" hangingPunct="1">
      <a:defRPr sz="1200" kern="1200">
        <a:solidFill>
          <a:schemeClr val="tx1"/>
        </a:solidFill>
        <a:latin typeface="+mn-lt"/>
        <a:ea typeface="+mn-ea"/>
        <a:cs typeface="+mn-cs"/>
      </a:defRPr>
    </a:lvl2pPr>
    <a:lvl3pPr marL="914394" algn="l" defTabSz="914394" rtl="0" eaLnBrk="1" latinLnBrk="0" hangingPunct="1">
      <a:defRPr sz="1200" kern="1200">
        <a:solidFill>
          <a:schemeClr val="tx1"/>
        </a:solidFill>
        <a:latin typeface="+mn-lt"/>
        <a:ea typeface="+mn-ea"/>
        <a:cs typeface="+mn-cs"/>
      </a:defRPr>
    </a:lvl3pPr>
    <a:lvl4pPr marL="1371591" algn="l" defTabSz="914394" rtl="0" eaLnBrk="1" latinLnBrk="0" hangingPunct="1">
      <a:defRPr sz="1200" kern="1200">
        <a:solidFill>
          <a:schemeClr val="tx1"/>
        </a:solidFill>
        <a:latin typeface="+mn-lt"/>
        <a:ea typeface="+mn-ea"/>
        <a:cs typeface="+mn-cs"/>
      </a:defRPr>
    </a:lvl4pPr>
    <a:lvl5pPr marL="1828789" algn="l" defTabSz="914394" rtl="0" eaLnBrk="1" latinLnBrk="0" hangingPunct="1">
      <a:defRPr sz="1200" kern="1200">
        <a:solidFill>
          <a:schemeClr val="tx1"/>
        </a:solidFill>
        <a:latin typeface="+mn-lt"/>
        <a:ea typeface="+mn-ea"/>
        <a:cs typeface="+mn-cs"/>
      </a:defRPr>
    </a:lvl5pPr>
    <a:lvl6pPr marL="2285986" algn="l" defTabSz="914394" rtl="0" eaLnBrk="1" latinLnBrk="0" hangingPunct="1">
      <a:defRPr sz="1200" kern="1200">
        <a:solidFill>
          <a:schemeClr val="tx1"/>
        </a:solidFill>
        <a:latin typeface="+mn-lt"/>
        <a:ea typeface="+mn-ea"/>
        <a:cs typeface="+mn-cs"/>
      </a:defRPr>
    </a:lvl6pPr>
    <a:lvl7pPr marL="2743183" algn="l" defTabSz="914394" rtl="0" eaLnBrk="1" latinLnBrk="0" hangingPunct="1">
      <a:defRPr sz="1200" kern="1200">
        <a:solidFill>
          <a:schemeClr val="tx1"/>
        </a:solidFill>
        <a:latin typeface="+mn-lt"/>
        <a:ea typeface="+mn-ea"/>
        <a:cs typeface="+mn-cs"/>
      </a:defRPr>
    </a:lvl7pPr>
    <a:lvl8pPr marL="3200380" algn="l" defTabSz="914394" rtl="0" eaLnBrk="1" latinLnBrk="0" hangingPunct="1">
      <a:defRPr sz="1200" kern="1200">
        <a:solidFill>
          <a:schemeClr val="tx1"/>
        </a:solidFill>
        <a:latin typeface="+mn-lt"/>
        <a:ea typeface="+mn-ea"/>
        <a:cs typeface="+mn-cs"/>
      </a:defRPr>
    </a:lvl8pPr>
    <a:lvl9pPr marL="3657577" algn="l" defTabSz="91439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khi</a:t>
            </a:r>
            <a:r>
              <a:rPr lang="en-US" dirty="0"/>
              <a:t> </a:t>
            </a:r>
            <a:r>
              <a:rPr lang="en-US" dirty="0" err="1"/>
              <a:t>đọc</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lưu</a:t>
            </a:r>
            <a:r>
              <a:rPr lang="en-US" dirty="0"/>
              <a:t> ý </a:t>
            </a:r>
            <a:r>
              <a:rPr lang="en-US" dirty="0" err="1"/>
              <a:t>những</a:t>
            </a:r>
            <a:r>
              <a:rPr lang="en-US" dirty="0"/>
              <a:t> </a:t>
            </a:r>
            <a:r>
              <a:rPr lang="en-US" dirty="0" err="1"/>
              <a:t>hộp</a:t>
            </a:r>
            <a:r>
              <a:rPr lang="en-US" dirty="0"/>
              <a:t> </a:t>
            </a:r>
            <a:r>
              <a:rPr lang="en-US" dirty="0" err="1"/>
              <a:t>chỉ</a:t>
            </a:r>
            <a:r>
              <a:rPr lang="en-US" dirty="0"/>
              <a:t> </a:t>
            </a:r>
            <a:r>
              <a:rPr lang="en-US" dirty="0" err="1"/>
              <a:t>dẫn</a:t>
            </a:r>
            <a:r>
              <a:rPr lang="en-US" dirty="0"/>
              <a:t> </a:t>
            </a:r>
            <a:r>
              <a:rPr lang="en-US" dirty="0" err="1"/>
              <a:t>vì</a:t>
            </a:r>
            <a:r>
              <a:rPr lang="en-US" dirty="0"/>
              <a:t> </a:t>
            </a:r>
            <a:r>
              <a:rPr lang="en-US" dirty="0" err="1"/>
              <a:t>nó</a:t>
            </a:r>
            <a:r>
              <a:rPr lang="en-US" dirty="0"/>
              <a:t> </a:t>
            </a:r>
            <a:r>
              <a:rPr lang="en-US" dirty="0" err="1"/>
              <a:t>có</a:t>
            </a:r>
            <a:r>
              <a:rPr lang="en-US" dirty="0"/>
              <a:t> </a:t>
            </a:r>
            <a:r>
              <a:rPr lang="en-US" dirty="0" err="1"/>
              <a:t>vai</a:t>
            </a:r>
            <a:r>
              <a:rPr lang="en-US" dirty="0"/>
              <a:t> </a:t>
            </a:r>
            <a:r>
              <a:rPr lang="en-US" dirty="0" err="1"/>
              <a:t>trò</a:t>
            </a:r>
            <a:r>
              <a:rPr lang="en-US" dirty="0"/>
              <a:t> </a:t>
            </a:r>
            <a:r>
              <a:rPr lang="en-US" dirty="0" err="1"/>
              <a:t>định</a:t>
            </a:r>
            <a:r>
              <a:rPr lang="en-US" dirty="0"/>
              <a:t> </a:t>
            </a:r>
            <a:r>
              <a:rPr lang="en-US" dirty="0" err="1"/>
              <a:t>hướng</a:t>
            </a:r>
            <a:r>
              <a:rPr lang="en-US" dirty="0"/>
              <a:t> </a:t>
            </a:r>
            <a:r>
              <a:rPr lang="en-US" dirty="0" err="1"/>
              <a:t>nghệ</a:t>
            </a:r>
            <a:r>
              <a:rPr lang="en-US" dirty="0"/>
              <a:t> </a:t>
            </a:r>
            <a:r>
              <a:rPr lang="en-US" dirty="0" err="1"/>
              <a:t>thuật</a:t>
            </a:r>
            <a:r>
              <a:rPr lang="en-US" dirty="0"/>
              <a:t>/ </a:t>
            </a:r>
            <a:r>
              <a:rPr lang="en-US" dirty="0" err="1"/>
              <a:t>nội</a:t>
            </a:r>
            <a:r>
              <a:rPr lang="en-US"/>
              <a:t> dung, </a:t>
            </a:r>
            <a:r>
              <a:rPr lang="en-US" dirty="0" err="1"/>
              <a:t>giúp</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theo</a:t>
            </a:r>
            <a:r>
              <a:rPr lang="en-US" dirty="0"/>
              <a:t> </a:t>
            </a:r>
            <a:r>
              <a:rPr lang="en-US" dirty="0" err="1"/>
              <a:t>dõi</a:t>
            </a:r>
            <a:r>
              <a:rPr lang="en-US" dirty="0"/>
              <a:t>, </a:t>
            </a:r>
            <a:r>
              <a:rPr lang="en-US" dirty="0" err="1"/>
              <a:t>tưởng</a:t>
            </a:r>
            <a:r>
              <a:rPr lang="en-US" dirty="0"/>
              <a:t> </a:t>
            </a:r>
            <a:r>
              <a:rPr lang="en-US" dirty="0" err="1"/>
              <a:t>tượng</a:t>
            </a:r>
            <a:r>
              <a:rPr lang="en-US" dirty="0"/>
              <a:t>, </a:t>
            </a:r>
            <a:r>
              <a:rPr lang="en-US" dirty="0" err="1"/>
              <a:t>dự</a:t>
            </a:r>
            <a:r>
              <a:rPr lang="en-US" dirty="0"/>
              <a:t> </a:t>
            </a:r>
            <a:r>
              <a:rPr lang="en-US" dirty="0" err="1"/>
              <a:t>đoán</a:t>
            </a:r>
            <a:r>
              <a:rPr lang="en-US" dirty="0"/>
              <a:t> </a:t>
            </a:r>
            <a:r>
              <a:rPr lang="en-US" dirty="0" err="1"/>
              <a:t>để</a:t>
            </a:r>
            <a:r>
              <a:rPr lang="en-US" dirty="0"/>
              <a:t> </a:t>
            </a:r>
            <a:r>
              <a:rPr lang="en-US" dirty="0" err="1"/>
              <a:t>đọc</a:t>
            </a:r>
            <a:r>
              <a:rPr lang="en-US" dirty="0"/>
              <a:t> </a:t>
            </a:r>
            <a:r>
              <a:rPr lang="en-US" dirty="0" err="1"/>
              <a:t>tốt</a:t>
            </a:r>
            <a:r>
              <a:rPr lang="en-US" dirty="0"/>
              <a:t> </a:t>
            </a:r>
            <a:r>
              <a:rPr lang="en-US" dirty="0" err="1"/>
              <a:t>hơn</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dựa</a:t>
            </a:r>
            <a:r>
              <a:rPr lang="en-US" dirty="0"/>
              <a:t> </a:t>
            </a:r>
            <a:r>
              <a:rPr lang="en-US" dirty="0" err="1"/>
              <a:t>vào</a:t>
            </a:r>
            <a:r>
              <a:rPr lang="en-US" dirty="0"/>
              <a:t> </a:t>
            </a:r>
            <a:r>
              <a:rPr lang="en-US" dirty="0" err="1"/>
              <a:t>những</a:t>
            </a:r>
            <a:r>
              <a:rPr lang="en-US" dirty="0"/>
              <a:t> </a:t>
            </a:r>
            <a:r>
              <a:rPr lang="en-US" dirty="0" err="1"/>
              <a:t>hộp</a:t>
            </a:r>
            <a:r>
              <a:rPr lang="en-US" dirty="0"/>
              <a:t> </a:t>
            </a:r>
            <a:r>
              <a:rPr lang="en-US" dirty="0" err="1"/>
              <a:t>chỉ</a:t>
            </a:r>
            <a:r>
              <a:rPr lang="en-US" dirty="0"/>
              <a:t> </a:t>
            </a:r>
            <a:r>
              <a:rPr lang="en-US" dirty="0" err="1"/>
              <a:t>dẫn</a:t>
            </a:r>
            <a:r>
              <a:rPr lang="en-US" dirty="0"/>
              <a:t> </a:t>
            </a:r>
            <a:r>
              <a:rPr lang="en-US" dirty="0" err="1"/>
              <a:t>này</a:t>
            </a:r>
            <a:r>
              <a:rPr lang="en-US" dirty="0"/>
              <a:t>, e </a:t>
            </a:r>
            <a:r>
              <a:rPr lang="en-US" dirty="0" err="1"/>
              <a:t>có</a:t>
            </a:r>
            <a:r>
              <a:rPr lang="en-US" dirty="0"/>
              <a:t> </a:t>
            </a:r>
            <a:r>
              <a:rPr lang="en-US" dirty="0" err="1"/>
              <a:t>thể</a:t>
            </a:r>
            <a:r>
              <a:rPr lang="en-US" dirty="0"/>
              <a:t> </a:t>
            </a:r>
            <a:r>
              <a:rPr lang="en-US" dirty="0" err="1"/>
              <a:t>trả</a:t>
            </a:r>
            <a:r>
              <a:rPr lang="en-US" dirty="0"/>
              <a:t> </a:t>
            </a:r>
            <a:r>
              <a:rPr lang="en-US" dirty="0" err="1"/>
              <a:t>lời</a:t>
            </a:r>
            <a:r>
              <a:rPr lang="en-US" dirty="0"/>
              <a:t> </a:t>
            </a:r>
            <a:r>
              <a:rPr lang="en-US" dirty="0" err="1"/>
              <a:t>những</a:t>
            </a:r>
            <a:r>
              <a:rPr lang="en-US" dirty="0"/>
              <a:t> </a:t>
            </a:r>
            <a:r>
              <a:rPr lang="en-US" dirty="0" err="1"/>
              <a:t>câu</a:t>
            </a:r>
            <a:r>
              <a:rPr lang="en-US" dirty="0"/>
              <a:t> </a:t>
            </a:r>
            <a:r>
              <a:rPr lang="en-US" dirty="0" err="1"/>
              <a:t>hỏi</a:t>
            </a:r>
            <a:r>
              <a:rPr lang="en-US" dirty="0"/>
              <a:t> ở </a:t>
            </a:r>
            <a:r>
              <a:rPr lang="en-US" dirty="0" err="1"/>
              <a:t>phần</a:t>
            </a:r>
            <a:r>
              <a:rPr lang="en-US" dirty="0"/>
              <a:t> </a:t>
            </a:r>
            <a:r>
              <a:rPr lang="en-US" dirty="0" err="1"/>
              <a:t>sau</a:t>
            </a:r>
            <a:r>
              <a:rPr lang="en-US" dirty="0"/>
              <a:t> </a:t>
            </a:r>
            <a:r>
              <a:rPr lang="en-US" dirty="0" err="1"/>
              <a:t>khi</a:t>
            </a:r>
            <a:r>
              <a:rPr lang="en-US" dirty="0"/>
              <a:t> </a:t>
            </a:r>
            <a:r>
              <a:rPr lang="en-US" dirty="0" err="1"/>
              <a:t>đọc</a:t>
            </a: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a:t>
            </a:fld>
            <a:endParaRPr lang="en-US"/>
          </a:p>
        </p:txBody>
      </p:sp>
    </p:spTree>
    <p:extLst>
      <p:ext uri="{BB962C8B-B14F-4D97-AF65-F5344CB8AC3E}">
        <p14:creationId xmlns:p14="http://schemas.microsoft.com/office/powerpoint/2010/main" val="318035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altLang="zh-CN" sz="1200" dirty="0">
                <a:latin typeface="Times New Roman" pitchFamily="18" charset="0"/>
              </a:rPr>
              <a:t>1941, </a:t>
            </a:r>
            <a:r>
              <a:rPr lang="en-US" altLang="zh-CN" sz="1200" dirty="0" err="1">
                <a:latin typeface="Times New Roman" pitchFamily="18" charset="0"/>
              </a:rPr>
              <a:t>Tô</a:t>
            </a:r>
            <a:r>
              <a:rPr lang="en-US" altLang="zh-CN" sz="1200" dirty="0">
                <a:latin typeface="Times New Roman" pitchFamily="18" charset="0"/>
              </a:rPr>
              <a:t> </a:t>
            </a:r>
            <a:r>
              <a:rPr lang="en-US" altLang="zh-CN" sz="1200" dirty="0" err="1">
                <a:latin typeface="Times New Roman" pitchFamily="18" charset="0"/>
              </a:rPr>
              <a:t>Hoài</a:t>
            </a:r>
            <a:r>
              <a:rPr lang="en-US" altLang="zh-CN" sz="1200" dirty="0">
                <a:latin typeface="Times New Roman" pitchFamily="18" charset="0"/>
              </a:rPr>
              <a:t> </a:t>
            </a:r>
            <a:r>
              <a:rPr lang="en-US" altLang="zh-CN" sz="1200" dirty="0" err="1">
                <a:latin typeface="Times New Roman" pitchFamily="18" charset="0"/>
              </a:rPr>
              <a:t>xuất</a:t>
            </a:r>
            <a:r>
              <a:rPr lang="en-US" altLang="zh-CN" sz="1200" dirty="0">
                <a:latin typeface="Times New Roman" pitchFamily="18" charset="0"/>
              </a:rPr>
              <a:t> </a:t>
            </a:r>
            <a:r>
              <a:rPr lang="en-US" altLang="zh-CN" sz="1200" dirty="0" err="1">
                <a:latin typeface="Times New Roman" pitchFamily="18" charset="0"/>
              </a:rPr>
              <a:t>bản</a:t>
            </a:r>
            <a:r>
              <a:rPr lang="en-US" altLang="zh-CN" sz="1200" dirty="0">
                <a:latin typeface="Times New Roman" pitchFamily="18" charset="0"/>
              </a:rPr>
              <a:t> </a:t>
            </a:r>
            <a:r>
              <a:rPr lang="en-US" altLang="zh-CN" sz="1200" dirty="0" err="1">
                <a:latin typeface="Times New Roman" pitchFamily="18" charset="0"/>
              </a:rPr>
              <a:t>truyện</a:t>
            </a:r>
            <a:r>
              <a:rPr lang="en-US" altLang="zh-CN" sz="1200" dirty="0">
                <a:latin typeface="Times New Roman" pitchFamily="18" charset="0"/>
              </a:rPr>
              <a:t> Con </a:t>
            </a:r>
            <a:r>
              <a:rPr lang="en-US" altLang="zh-CN" sz="1200" dirty="0" err="1">
                <a:latin typeface="Times New Roman" pitchFamily="18" charset="0"/>
              </a:rPr>
              <a:t>Dế</a:t>
            </a:r>
            <a:r>
              <a:rPr lang="en-US" altLang="zh-CN" sz="1200" dirty="0">
                <a:latin typeface="Times New Roman" pitchFamily="18" charset="0"/>
              </a:rPr>
              <a:t> </a:t>
            </a:r>
            <a:r>
              <a:rPr lang="en-US" altLang="zh-CN" sz="1200" dirty="0" err="1">
                <a:latin typeface="Times New Roman" pitchFamily="18" charset="0"/>
              </a:rPr>
              <a:t>Mèn</a:t>
            </a:r>
            <a:r>
              <a:rPr lang="en-US" altLang="zh-CN" sz="1200" dirty="0">
                <a:latin typeface="Times New Roman" pitchFamily="18" charset="0"/>
              </a:rPr>
              <a:t>; </a:t>
            </a:r>
            <a:r>
              <a:rPr lang="en-US" altLang="zh-CN" sz="1200" dirty="0" err="1">
                <a:latin typeface="Times New Roman" pitchFamily="18" charset="0"/>
              </a:rPr>
              <a:t>sau</a:t>
            </a:r>
            <a:r>
              <a:rPr lang="en-US" altLang="zh-CN" sz="1200" dirty="0">
                <a:latin typeface="Times New Roman" pitchFamily="18" charset="0"/>
              </a:rPr>
              <a:t> </a:t>
            </a:r>
            <a:r>
              <a:rPr lang="en-US" altLang="zh-CN" sz="1200" dirty="0" err="1">
                <a:latin typeface="Times New Roman" pitchFamily="18" charset="0"/>
              </a:rPr>
              <a:t>đó</a:t>
            </a:r>
            <a:r>
              <a:rPr lang="en-US" altLang="zh-CN" sz="1200" dirty="0">
                <a:latin typeface="Times New Roman" pitchFamily="18" charset="0"/>
              </a:rPr>
              <a:t> </a:t>
            </a:r>
            <a:r>
              <a:rPr lang="en-US" altLang="zh-CN" sz="1200" dirty="0" err="1">
                <a:latin typeface="Times New Roman" pitchFamily="18" charset="0"/>
              </a:rPr>
              <a:t>viết</a:t>
            </a:r>
            <a:r>
              <a:rPr lang="en-US" altLang="zh-CN" sz="1200" dirty="0">
                <a:latin typeface="Times New Roman" pitchFamily="18" charset="0"/>
              </a:rPr>
              <a:t> </a:t>
            </a:r>
            <a:r>
              <a:rPr lang="en-US" altLang="zh-CN" sz="1200" dirty="0" err="1">
                <a:latin typeface="Times New Roman" pitchFamily="18" charset="0"/>
              </a:rPr>
              <a:t>thêm</a:t>
            </a:r>
            <a:r>
              <a:rPr lang="en-US" altLang="zh-CN" sz="1200" dirty="0">
                <a:latin typeface="Times New Roman" pitchFamily="18" charset="0"/>
              </a:rPr>
              <a:t> </a:t>
            </a:r>
            <a:r>
              <a:rPr lang="en-US" altLang="zh-CN" sz="1200" dirty="0" err="1">
                <a:latin typeface="Times New Roman" pitchFamily="18" charset="0"/>
              </a:rPr>
              <a:t>Dế</a:t>
            </a:r>
            <a:r>
              <a:rPr lang="en-US" altLang="zh-CN" sz="1200" dirty="0">
                <a:latin typeface="Times New Roman" pitchFamily="18" charset="0"/>
              </a:rPr>
              <a:t> </a:t>
            </a:r>
            <a:r>
              <a:rPr lang="en-US" altLang="zh-CN" sz="1200" dirty="0" err="1">
                <a:latin typeface="Times New Roman" pitchFamily="18" charset="0"/>
              </a:rPr>
              <a:t>Mèn</a:t>
            </a:r>
            <a:r>
              <a:rPr lang="en-US" altLang="zh-CN" sz="1200" dirty="0">
                <a:latin typeface="Times New Roman" pitchFamily="18" charset="0"/>
              </a:rPr>
              <a:t> </a:t>
            </a:r>
            <a:r>
              <a:rPr lang="en-US" altLang="zh-CN" sz="1200" dirty="0" err="1">
                <a:latin typeface="Times New Roman" pitchFamily="18" charset="0"/>
              </a:rPr>
              <a:t>phiêu</a:t>
            </a:r>
            <a:r>
              <a:rPr lang="en-US" altLang="zh-CN" sz="1200" dirty="0">
                <a:latin typeface="Times New Roman" pitchFamily="18" charset="0"/>
              </a:rPr>
              <a:t> </a:t>
            </a:r>
            <a:r>
              <a:rPr lang="en-US" altLang="zh-CN" sz="1200" dirty="0" err="1">
                <a:latin typeface="Times New Roman" pitchFamily="18" charset="0"/>
              </a:rPr>
              <a:t>lưu</a:t>
            </a:r>
            <a:r>
              <a:rPr lang="en-US" altLang="zh-CN" sz="1200" dirty="0">
                <a:latin typeface="Times New Roman" pitchFamily="18" charset="0"/>
              </a:rPr>
              <a:t> </a:t>
            </a:r>
            <a:r>
              <a:rPr lang="en-US" altLang="zh-CN" sz="1200" dirty="0" err="1">
                <a:latin typeface="Times New Roman" pitchFamily="18" charset="0"/>
              </a:rPr>
              <a:t>kí</a:t>
            </a:r>
            <a:r>
              <a:rPr lang="en-US" altLang="zh-CN" sz="1200" dirty="0">
                <a:latin typeface="Times New Roman" pitchFamily="18" charset="0"/>
              </a:rPr>
              <a:t>. </a:t>
            </a:r>
            <a:r>
              <a:rPr lang="en-US" altLang="zh-CN" sz="1200" dirty="0" err="1">
                <a:latin typeface="Times New Roman" pitchFamily="18" charset="0"/>
              </a:rPr>
              <a:t>Năm</a:t>
            </a:r>
            <a:r>
              <a:rPr lang="en-US" altLang="zh-CN" sz="1200" dirty="0">
                <a:latin typeface="Times New Roman" pitchFamily="18" charset="0"/>
              </a:rPr>
              <a:t> 1954, </a:t>
            </a:r>
            <a:r>
              <a:rPr lang="en-US" altLang="zh-CN" sz="1200" dirty="0" err="1">
                <a:latin typeface="Times New Roman" pitchFamily="18" charset="0"/>
              </a:rPr>
              <a:t>nhà</a:t>
            </a:r>
            <a:r>
              <a:rPr lang="en-US" altLang="zh-CN" sz="1200" dirty="0">
                <a:latin typeface="Times New Roman" pitchFamily="18" charset="0"/>
              </a:rPr>
              <a:t> </a:t>
            </a:r>
            <a:r>
              <a:rPr lang="en-US" altLang="zh-CN" sz="1200" dirty="0" err="1">
                <a:latin typeface="Times New Roman" pitchFamily="18" charset="0"/>
              </a:rPr>
              <a:t>văn</a:t>
            </a:r>
            <a:r>
              <a:rPr lang="en-US" altLang="zh-CN" sz="1200" dirty="0">
                <a:latin typeface="Times New Roman" pitchFamily="18" charset="0"/>
              </a:rPr>
              <a:t> </a:t>
            </a:r>
            <a:r>
              <a:rPr lang="en-US" altLang="zh-CN" sz="1200" dirty="0" err="1">
                <a:latin typeface="Times New Roman" pitchFamily="18" charset="0"/>
              </a:rPr>
              <a:t>gộp</a:t>
            </a:r>
            <a:r>
              <a:rPr lang="en-US" altLang="zh-CN" sz="1200" dirty="0">
                <a:latin typeface="Times New Roman" pitchFamily="18" charset="0"/>
              </a:rPr>
              <a:t> 2 </a:t>
            </a:r>
            <a:r>
              <a:rPr lang="en-US" altLang="zh-CN" sz="1200" dirty="0" err="1">
                <a:latin typeface="Times New Roman" pitchFamily="18" charset="0"/>
              </a:rPr>
              <a:t>tác</a:t>
            </a:r>
            <a:r>
              <a:rPr lang="en-US" altLang="zh-CN" sz="1200" dirty="0">
                <a:latin typeface="Times New Roman" pitchFamily="18" charset="0"/>
              </a:rPr>
              <a:t> </a:t>
            </a:r>
            <a:r>
              <a:rPr lang="en-US" altLang="zh-CN" sz="1200" dirty="0" err="1">
                <a:latin typeface="Times New Roman" pitchFamily="18" charset="0"/>
              </a:rPr>
              <a:t>phẩm</a:t>
            </a:r>
            <a:r>
              <a:rPr lang="en-US" altLang="zh-CN" sz="1200" dirty="0">
                <a:latin typeface="Times New Roman" pitchFamily="18" charset="0"/>
              </a:rPr>
              <a:t> </a:t>
            </a:r>
            <a:r>
              <a:rPr lang="en-US" altLang="zh-CN" sz="1200" dirty="0" err="1">
                <a:latin typeface="Times New Roman" pitchFamily="18" charset="0"/>
              </a:rPr>
              <a:t>thành</a:t>
            </a:r>
            <a:r>
              <a:rPr lang="en-US" altLang="zh-CN" sz="1200" dirty="0">
                <a:latin typeface="Times New Roman" pitchFamily="18" charset="0"/>
              </a:rPr>
              <a:t> </a:t>
            </a:r>
            <a:r>
              <a:rPr lang="en-US" altLang="zh-CN" sz="1200" dirty="0" err="1">
                <a:latin typeface="Times New Roman" pitchFamily="18" charset="0"/>
              </a:rPr>
              <a:t>Dế</a:t>
            </a:r>
            <a:r>
              <a:rPr lang="en-US" altLang="zh-CN" sz="1200" dirty="0">
                <a:latin typeface="Times New Roman" pitchFamily="18" charset="0"/>
              </a:rPr>
              <a:t> </a:t>
            </a:r>
            <a:r>
              <a:rPr lang="en-US" altLang="zh-CN" sz="1200" dirty="0" err="1">
                <a:latin typeface="Times New Roman" pitchFamily="18" charset="0"/>
              </a:rPr>
              <a:t>Mèn</a:t>
            </a:r>
            <a:r>
              <a:rPr lang="en-US" altLang="zh-CN" sz="1200" dirty="0">
                <a:latin typeface="Times New Roman" pitchFamily="18" charset="0"/>
              </a:rPr>
              <a:t> </a:t>
            </a:r>
            <a:r>
              <a:rPr lang="en-US" altLang="zh-CN" sz="1200" dirty="0" err="1">
                <a:latin typeface="Times New Roman" pitchFamily="18" charset="0"/>
              </a:rPr>
              <a:t>phiêu</a:t>
            </a:r>
            <a:r>
              <a:rPr lang="en-US" altLang="zh-CN" sz="1200" dirty="0">
                <a:latin typeface="Times New Roman" pitchFamily="18" charset="0"/>
              </a:rPr>
              <a:t> </a:t>
            </a:r>
            <a:r>
              <a:rPr lang="en-US" altLang="zh-CN" sz="1200" dirty="0" err="1">
                <a:latin typeface="Times New Roman" pitchFamily="18" charset="0"/>
              </a:rPr>
              <a:t>lưu</a:t>
            </a:r>
            <a:r>
              <a:rPr lang="en-US" altLang="zh-CN" sz="1200" dirty="0">
                <a:latin typeface="Times New Roman" pitchFamily="18" charset="0"/>
              </a:rPr>
              <a:t> </a:t>
            </a:r>
            <a:r>
              <a:rPr lang="en-US" altLang="zh-CN" sz="1200" dirty="0" err="1">
                <a:latin typeface="Times New Roman" pitchFamily="18" charset="0"/>
              </a:rPr>
              <a:t>kí</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EFC893-84E9-4A1E-9B79-6159DD792B53}" type="slidenum">
              <a:rPr lang="en-US" smtClean="0"/>
              <a:pPr/>
              <a:t>12</a:t>
            </a:fld>
            <a:endParaRPr lang="en-US"/>
          </a:p>
        </p:txBody>
      </p:sp>
    </p:spTree>
    <p:extLst>
      <p:ext uri="{BB962C8B-B14F-4D97-AF65-F5344CB8AC3E}">
        <p14:creationId xmlns:p14="http://schemas.microsoft.com/office/powerpoint/2010/main" val="56706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D811E13E-1199-4C5A-8A4B-2DF546BA4B70}" type="slidenum">
              <a:rPr lang="en-US" altLang="en-US" sz="1200"/>
              <a:pPr/>
              <a:t>13</a:t>
            </a:fld>
            <a:endParaRPr lang="en-US" altLang="en-US" sz="1200"/>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27531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6012653-82E5-4624-9E09-F6DC44B9E325}" type="slidenum">
              <a:rPr lang="en-US" altLang="en-US" sz="1200"/>
              <a:pPr/>
              <a:t>14</a:t>
            </a:fld>
            <a:endParaRPr lang="en-US" altLang="en-US" sz="120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44843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3D505F6B-A160-436A-B613-13C0B1C7B9B8}" type="slidenum">
              <a:rPr lang="en-US" altLang="en-US" sz="1200"/>
              <a:pPr/>
              <a:t>15</a:t>
            </a:fld>
            <a:endParaRPr lang="en-US" altLang="en-US" sz="1200"/>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89181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sz="1200" dirty="0"/>
              <a:t>( Hay, </a:t>
            </a:r>
            <a:r>
              <a:rPr lang="en-US" sz="1200" dirty="0" err="1"/>
              <a:t>hấpdẫn</a:t>
            </a:r>
            <a:r>
              <a:rPr lang="en-US" sz="1200" dirty="0"/>
              <a:t>, </a:t>
            </a:r>
            <a:r>
              <a:rPr lang="en-US" sz="1200" dirty="0" err="1"/>
              <a:t>ngậmngùi</a:t>
            </a:r>
            <a:r>
              <a:rPr lang="en-US" sz="1200" dirty="0"/>
              <a:t>, thươngchoDếChoắtnhưngcũngthathứchoDếmènvìbiếtkịpthờiănnăntộilỗi, </a:t>
            </a:r>
            <a:r>
              <a:rPr lang="en-US" sz="1200" dirty="0" err="1"/>
              <a:t>đãrútrabàihọcđườngđờiđầutiên</a:t>
            </a:r>
            <a:r>
              <a:rPr lang="en-US" sz="1200"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38</a:t>
            </a:fld>
            <a:endParaRPr lang="en-US"/>
          </a:p>
        </p:txBody>
      </p:sp>
    </p:spTree>
    <p:extLst>
      <p:ext uri="{BB962C8B-B14F-4D97-AF65-F5344CB8AC3E}">
        <p14:creationId xmlns:p14="http://schemas.microsoft.com/office/powerpoint/2010/main" val="399809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97890"/>
            <a:ext cx="7315200" cy="191008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19200" y="2881630"/>
            <a:ext cx="7315200" cy="1324610"/>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231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28897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9920" y="292100"/>
            <a:ext cx="2103120" cy="46494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0" y="292100"/>
            <a:ext cx="6187440" cy="4649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18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2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219710"/>
            <a:ext cx="8778240" cy="914400"/>
          </a:xfrm>
        </p:spPr>
        <p:txBody>
          <a:bodyPr/>
          <a:lstStyle/>
          <a:p>
            <a:r>
              <a:rPr lang="en-US"/>
              <a:t>Click to edit Master title style</a:t>
            </a:r>
          </a:p>
        </p:txBody>
      </p:sp>
      <p:sp>
        <p:nvSpPr>
          <p:cNvPr id="3" name="Content Placeholder 2"/>
          <p:cNvSpPr>
            <a:spLocks noGrp="1"/>
          </p:cNvSpPr>
          <p:nvPr>
            <p:ph sz="half" idx="1"/>
          </p:nvPr>
        </p:nvSpPr>
        <p:spPr>
          <a:xfrm>
            <a:off x="487680" y="1280161"/>
            <a:ext cx="4307840" cy="3620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8080" y="1280160"/>
            <a:ext cx="4307840" cy="17487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8080" y="3150871"/>
            <a:ext cx="4307840" cy="1750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E4B23083-B6CE-4FA4-A2AD-4E7F0B2E1639}" type="slidenum">
              <a:rPr lang="en-US" altLang="en-US"/>
              <a:pPr/>
              <a:t>‹#›</a:t>
            </a:fld>
            <a:endParaRPr lang="en-US" altLang="en-US"/>
          </a:p>
        </p:txBody>
      </p:sp>
    </p:spTree>
    <p:extLst>
      <p:ext uri="{BB962C8B-B14F-4D97-AF65-F5344CB8AC3E}">
        <p14:creationId xmlns:p14="http://schemas.microsoft.com/office/powerpoint/2010/main" val="34308211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71273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480" y="1367791"/>
            <a:ext cx="8412480" cy="2282190"/>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65480" y="3671571"/>
            <a:ext cx="8412480" cy="1200150"/>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35517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05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77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491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830" y="292101"/>
            <a:ext cx="8412480" cy="10604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1831" y="1344930"/>
            <a:ext cx="412623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671831" y="2004060"/>
            <a:ext cx="412623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37760" y="1344930"/>
            <a:ext cx="414655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4937760" y="2004060"/>
            <a:ext cx="414655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40176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11906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45076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4146550" y="789940"/>
            <a:ext cx="4937760" cy="389890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9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6550" y="789940"/>
            <a:ext cx="4937760" cy="3898900"/>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692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292101"/>
            <a:ext cx="8412480" cy="10604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0560" y="1460500"/>
            <a:ext cx="8412480" cy="3481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0560" y="5085080"/>
            <a:ext cx="219456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BEB8C5B2-79E6-4FE0-925D-649E23228A97}" type="datetimeFigureOut">
              <a:rPr lang="vi-VN" smtClean="0"/>
              <a:pPr/>
              <a:t>08/09/2021</a:t>
            </a:fld>
            <a:endParaRPr lang="vi-VN"/>
          </a:p>
        </p:txBody>
      </p:sp>
      <p:sp>
        <p:nvSpPr>
          <p:cNvPr id="5" name="Footer Placeholder 4"/>
          <p:cNvSpPr>
            <a:spLocks noGrp="1"/>
          </p:cNvSpPr>
          <p:nvPr>
            <p:ph type="ftr" sz="quarter" idx="3"/>
          </p:nvPr>
        </p:nvSpPr>
        <p:spPr>
          <a:xfrm>
            <a:off x="3230880" y="5085080"/>
            <a:ext cx="329184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888480" y="5085080"/>
            <a:ext cx="219456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AEB29C0A-FD09-4467-B054-B6BB771B5008}" type="slidenum">
              <a:rPr lang="vi-VN" smtClean="0"/>
              <a:pPr/>
              <a:t>‹#›</a:t>
            </a:fld>
            <a:endParaRPr lang="vi-VN"/>
          </a:p>
        </p:txBody>
      </p:sp>
    </p:spTree>
    <p:extLst>
      <p:ext uri="{BB962C8B-B14F-4D97-AF65-F5344CB8AC3E}">
        <p14:creationId xmlns:p14="http://schemas.microsoft.com/office/powerpoint/2010/main" val="4013719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8" r:id="rId13"/>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3.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3.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3.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customXml" Target="../ink/ink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customXml" Target="../ink/ink4.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customXml" Target="../ink/ink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customXml" Target="../ink/ink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7.xml"/><Relationship Id="rId1" Type="http://schemas.openxmlformats.org/officeDocument/2006/relationships/slideLayout" Target="../slideLayouts/slideLayout2.xml"/><Relationship Id="rId4" Type="http://schemas.openxmlformats.org/officeDocument/2006/relationships/customXml" Target="../ink/ink8.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ustomXml" Target="../ink/ink9.xml"/><Relationship Id="rId1" Type="http://schemas.openxmlformats.org/officeDocument/2006/relationships/slideLayout" Target="../slideLayouts/slideLayout2.xml"/><Relationship Id="rId4" Type="http://schemas.openxmlformats.org/officeDocument/2006/relationships/customXml" Target="../ink/ink1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microsoft.com/office/2007/relationships/hdphoto" Target="../media/hdphoto6.wdp"/><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4.png"/><Relationship Id="rId16" Type="http://schemas.openxmlformats.org/officeDocument/2006/relationships/image" Target="../media/image64.jpe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6.png"/><Relationship Id="rId15" Type="http://schemas.openxmlformats.org/officeDocument/2006/relationships/slide" Target="slide45.xml"/><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 Id="rId14"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73.png"/><Relationship Id="rId26" Type="http://schemas.openxmlformats.org/officeDocument/2006/relationships/slide" Target="slide49.xml"/><Relationship Id="rId39" Type="http://schemas.openxmlformats.org/officeDocument/2006/relationships/image" Target="../media/image84.jpeg"/><Relationship Id="rId21" Type="http://schemas.microsoft.com/office/2007/relationships/hdphoto" Target="../media/hdphoto17.wdp"/><Relationship Id="rId34" Type="http://schemas.openxmlformats.org/officeDocument/2006/relationships/slide" Target="slide53.xml"/><Relationship Id="rId7" Type="http://schemas.microsoft.com/office/2007/relationships/hdphoto" Target="../media/hdphoto11.wdp"/><Relationship Id="rId12" Type="http://schemas.openxmlformats.org/officeDocument/2006/relationships/image" Target="../media/image70.png"/><Relationship Id="rId17" Type="http://schemas.microsoft.com/office/2007/relationships/hdphoto" Target="../media/hdphoto16.wdp"/><Relationship Id="rId25" Type="http://schemas.openxmlformats.org/officeDocument/2006/relationships/image" Target="../media/image77.png"/><Relationship Id="rId33" Type="http://schemas.openxmlformats.org/officeDocument/2006/relationships/image" Target="../media/image81.png"/><Relationship Id="rId38" Type="http://schemas.openxmlformats.org/officeDocument/2006/relationships/slide" Target="slide5.xml"/><Relationship Id="rId2" Type="http://schemas.openxmlformats.org/officeDocument/2006/relationships/image" Target="../media/image65.png"/><Relationship Id="rId16" Type="http://schemas.openxmlformats.org/officeDocument/2006/relationships/image" Target="../media/image72.png"/><Relationship Id="rId20" Type="http://schemas.openxmlformats.org/officeDocument/2006/relationships/image" Target="../media/image75.png"/><Relationship Id="rId29"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hdphoto" Target="../media/hdphoto13.wdp"/><Relationship Id="rId24" Type="http://schemas.openxmlformats.org/officeDocument/2006/relationships/slide" Target="slide48.xml"/><Relationship Id="rId32" Type="http://schemas.openxmlformats.org/officeDocument/2006/relationships/slide" Target="slide52.xml"/><Relationship Id="rId37" Type="http://schemas.openxmlformats.org/officeDocument/2006/relationships/image" Target="../media/image83.png"/><Relationship Id="rId5" Type="http://schemas.microsoft.com/office/2007/relationships/hdphoto" Target="../media/hdphoto10.wdp"/><Relationship Id="rId15" Type="http://schemas.microsoft.com/office/2007/relationships/hdphoto" Target="../media/hdphoto15.wdp"/><Relationship Id="rId23" Type="http://schemas.openxmlformats.org/officeDocument/2006/relationships/image" Target="../media/image76.png"/><Relationship Id="rId28" Type="http://schemas.openxmlformats.org/officeDocument/2006/relationships/slide" Target="slide50.xml"/><Relationship Id="rId36" Type="http://schemas.openxmlformats.org/officeDocument/2006/relationships/slide" Target="slide54.xml"/><Relationship Id="rId10" Type="http://schemas.openxmlformats.org/officeDocument/2006/relationships/image" Target="../media/image69.png"/><Relationship Id="rId19" Type="http://schemas.openxmlformats.org/officeDocument/2006/relationships/image" Target="../media/image74.png"/><Relationship Id="rId31" Type="http://schemas.openxmlformats.org/officeDocument/2006/relationships/image" Target="../media/image80.png"/><Relationship Id="rId4" Type="http://schemas.openxmlformats.org/officeDocument/2006/relationships/image" Target="../media/image66.png"/><Relationship Id="rId9" Type="http://schemas.microsoft.com/office/2007/relationships/hdphoto" Target="../media/hdphoto12.wdp"/><Relationship Id="rId14" Type="http://schemas.openxmlformats.org/officeDocument/2006/relationships/image" Target="../media/image71.png"/><Relationship Id="rId22" Type="http://schemas.openxmlformats.org/officeDocument/2006/relationships/slide" Target="slide47.xml"/><Relationship Id="rId27" Type="http://schemas.openxmlformats.org/officeDocument/2006/relationships/image" Target="../media/image78.png"/><Relationship Id="rId30" Type="http://schemas.openxmlformats.org/officeDocument/2006/relationships/slide" Target="slide51.xml"/><Relationship Id="rId35" Type="http://schemas.openxmlformats.org/officeDocument/2006/relationships/image" Target="../media/image82.png"/><Relationship Id="rId8" Type="http://schemas.openxmlformats.org/officeDocument/2006/relationships/image" Target="../media/image68.png"/><Relationship Id="rId3"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slide" Target="slide46.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E5B0245-7CBB-403B-88C8-0E06A8F33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63" y="4302553"/>
            <a:ext cx="9753600" cy="1405795"/>
          </a:xfrm>
          <a:prstGeom prst="rect">
            <a:avLst/>
          </a:prstGeom>
        </p:spPr>
      </p:pic>
      <p:pic>
        <p:nvPicPr>
          <p:cNvPr id="3" name="图片 5">
            <a:extLst>
              <a:ext uri="{FF2B5EF4-FFF2-40B4-BE49-F238E27FC236}">
                <a16:creationId xmlns:a16="http://schemas.microsoft.com/office/drawing/2014/main" xmlns="" id="{152C8CF5-2C2E-42FE-BA05-1F6EFEB63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3965831"/>
            <a:ext cx="2272775" cy="1742517"/>
          </a:xfrm>
          <a:prstGeom prst="rect">
            <a:avLst/>
          </a:prstGeom>
        </p:spPr>
      </p:pic>
      <p:sp>
        <p:nvSpPr>
          <p:cNvPr id="4" name="文本框 8">
            <a:extLst>
              <a:ext uri="{FF2B5EF4-FFF2-40B4-BE49-F238E27FC236}">
                <a16:creationId xmlns:a16="http://schemas.microsoft.com/office/drawing/2014/main" xmlns="" id="{1CA455C7-B242-46C7-9DE0-9BADE1D63064}"/>
              </a:ext>
            </a:extLst>
          </p:cNvPr>
          <p:cNvSpPr txBox="1"/>
          <p:nvPr/>
        </p:nvSpPr>
        <p:spPr>
          <a:xfrm>
            <a:off x="0" y="501007"/>
            <a:ext cx="9730934" cy="1945148"/>
          </a:xfrm>
          <a:prstGeom prst="rect">
            <a:avLst/>
          </a:prstGeom>
          <a:noFill/>
        </p:spPr>
        <p:txBody>
          <a:bodyPr wrap="square" lIns="97535" tIns="48768" rIns="97535" bIns="48768" rtlCol="0">
            <a:spAutoFit/>
          </a:bodyPr>
          <a:lstStyle/>
          <a:p>
            <a:pPr algn="ctr"/>
            <a:r>
              <a:rPr lang="en-US" altLang="zh-CN" sz="6000" dirty="0" err="1">
                <a:solidFill>
                  <a:srgbClr val="FF0000"/>
                </a:solidFill>
                <a:latin typeface="Times New Roman" panose="02020603050405020304" pitchFamily="18" charset="0"/>
                <a:cs typeface="Times New Roman" panose="02020603050405020304" pitchFamily="18" charset="0"/>
              </a:rPr>
              <a:t>Tiết</a:t>
            </a:r>
            <a:r>
              <a:rPr lang="en-US" altLang="zh-CN" sz="6000" dirty="0">
                <a:solidFill>
                  <a:srgbClr val="FF0000"/>
                </a:solidFill>
                <a:latin typeface="Times New Roman" panose="02020603050405020304" pitchFamily="18" charset="0"/>
                <a:cs typeface="Times New Roman" panose="02020603050405020304" pitchFamily="18" charset="0"/>
              </a:rPr>
              <a:t> 2-3: </a:t>
            </a:r>
            <a:r>
              <a:rPr lang="en-US" altLang="zh-CN" sz="6000" dirty="0" err="1">
                <a:solidFill>
                  <a:srgbClr val="FF0000"/>
                </a:solidFill>
                <a:latin typeface="Times New Roman" panose="02020603050405020304" pitchFamily="18" charset="0"/>
                <a:cs typeface="Times New Roman" panose="02020603050405020304" pitchFamily="18" charset="0"/>
              </a:rPr>
              <a:t>Văn</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bản</a:t>
            </a:r>
            <a:r>
              <a:rPr lang="en-US" altLang="zh-CN" sz="6000" dirty="0">
                <a:solidFill>
                  <a:srgbClr val="FF0000"/>
                </a:solidFill>
                <a:latin typeface="Times New Roman" panose="02020603050405020304" pitchFamily="18" charset="0"/>
                <a:cs typeface="Times New Roman" panose="02020603050405020304" pitchFamily="18" charset="0"/>
              </a:rPr>
              <a:t> </a:t>
            </a:r>
          </a:p>
          <a:p>
            <a:pPr algn="ctr"/>
            <a:r>
              <a:rPr lang="en-US" altLang="zh-CN" sz="6000" dirty="0" err="1">
                <a:solidFill>
                  <a:srgbClr val="FF0000"/>
                </a:solidFill>
                <a:latin typeface="Times New Roman" panose="02020603050405020304" pitchFamily="18" charset="0"/>
                <a:cs typeface="Times New Roman" panose="02020603050405020304" pitchFamily="18" charset="0"/>
              </a:rPr>
              <a:t>Bài</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học</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đường</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đời</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đầu</a:t>
            </a:r>
            <a:r>
              <a:rPr lang="en-US" altLang="zh-CN" sz="6000" dirty="0">
                <a:solidFill>
                  <a:srgbClr val="FF0000"/>
                </a:solidFill>
                <a:latin typeface="Times New Roman" panose="02020603050405020304" pitchFamily="18" charset="0"/>
                <a:cs typeface="Times New Roman" panose="02020603050405020304" pitchFamily="18" charset="0"/>
              </a:rPr>
              <a:t> </a:t>
            </a:r>
            <a:r>
              <a:rPr lang="en-US" altLang="zh-CN" sz="6000" dirty="0" err="1">
                <a:solidFill>
                  <a:srgbClr val="FF0000"/>
                </a:solidFill>
                <a:latin typeface="Times New Roman" panose="02020603050405020304" pitchFamily="18" charset="0"/>
                <a:cs typeface="Times New Roman" panose="02020603050405020304" pitchFamily="18" charset="0"/>
              </a:rPr>
              <a:t>tiên</a:t>
            </a:r>
            <a:endParaRPr lang="zh-CN" altLang="en-US" sz="6000" dirty="0">
              <a:solidFill>
                <a:srgbClr val="FF0000"/>
              </a:solidFill>
              <a:latin typeface="Times New Roman" panose="02020603050405020304" pitchFamily="18" charset="0"/>
              <a:cs typeface="Times New Roman" panose="02020603050405020304" pitchFamily="18" charset="0"/>
            </a:endParaRPr>
          </a:p>
        </p:txBody>
      </p:sp>
      <p:sp>
        <p:nvSpPr>
          <p:cNvPr id="5" name="文本框 9">
            <a:extLst>
              <a:ext uri="{FF2B5EF4-FFF2-40B4-BE49-F238E27FC236}">
                <a16:creationId xmlns:a16="http://schemas.microsoft.com/office/drawing/2014/main" xmlns="" id="{80839910-2954-4741-AD66-39AE11DAFD14}"/>
              </a:ext>
            </a:extLst>
          </p:cNvPr>
          <p:cNvSpPr txBox="1"/>
          <p:nvPr/>
        </p:nvSpPr>
        <p:spPr>
          <a:xfrm>
            <a:off x="5493611" y="3549282"/>
            <a:ext cx="1941042" cy="529376"/>
          </a:xfrm>
          <a:prstGeom prst="rect">
            <a:avLst/>
          </a:prstGeom>
          <a:noFill/>
        </p:spPr>
        <p:txBody>
          <a:bodyPr wrap="none" lIns="97535" tIns="48768" rIns="97535" bIns="48768" rtlCol="0">
            <a:spAutoFit/>
          </a:bodyPr>
          <a:lstStyle/>
          <a:p>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Tô</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Hoài</a:t>
            </a:r>
            <a:r>
              <a:rPr lang="en-US" altLang="zh-CN" sz="2800" dirty="0">
                <a:latin typeface="Times New Roman" panose="02020603050405020304" pitchFamily="18" charset="0"/>
                <a:cs typeface="Times New Roman" panose="02020603050405020304" pitchFamily="18" charset="0"/>
              </a:rPr>
              <a:t> - </a:t>
            </a:r>
            <a:endParaRPr lang="zh-CN" altLang="en-US" sz="2800" dirty="0">
              <a:latin typeface="Times New Roman" panose="02020603050405020304" pitchFamily="18" charset="0"/>
              <a:cs typeface="Times New Roman" panose="02020603050405020304" pitchFamily="18" charset="0"/>
            </a:endParaRPr>
          </a:p>
        </p:txBody>
      </p:sp>
      <p:sp>
        <p:nvSpPr>
          <p:cNvPr id="6" name="文本框 8">
            <a:extLst>
              <a:ext uri="{FF2B5EF4-FFF2-40B4-BE49-F238E27FC236}">
                <a16:creationId xmlns:a16="http://schemas.microsoft.com/office/drawing/2014/main" xmlns="" id="{728BDF89-B9C1-4113-B4CC-58E583E62D4B}"/>
              </a:ext>
            </a:extLst>
          </p:cNvPr>
          <p:cNvSpPr txBox="1"/>
          <p:nvPr/>
        </p:nvSpPr>
        <p:spPr>
          <a:xfrm>
            <a:off x="2024547" y="2773138"/>
            <a:ext cx="6056040" cy="652486"/>
          </a:xfrm>
          <a:prstGeom prst="rect">
            <a:avLst/>
          </a:prstGeom>
          <a:noFill/>
        </p:spPr>
        <p:txBody>
          <a:bodyPr wrap="square" lIns="97535" tIns="48768" rIns="97535" bIns="48768" rtlCol="0">
            <a:spAutoFit/>
          </a:bodyPr>
          <a:lstStyle/>
          <a:p>
            <a:pPr algn="ctr"/>
            <a:r>
              <a:rPr lang="en-US" altLang="zh-CN" sz="3600" dirty="0">
                <a:solidFill>
                  <a:srgbClr val="0070C0"/>
                </a:solidFill>
                <a:latin typeface="Times New Roman" panose="02020603050405020304" pitchFamily="18" charset="0"/>
                <a:cs typeface="Times New Roman" panose="02020603050405020304" pitchFamily="18" charset="0"/>
              </a:rPr>
              <a:t>(</a:t>
            </a:r>
            <a:r>
              <a:rPr lang="en-US" altLang="zh-CN" sz="3600" dirty="0" err="1">
                <a:solidFill>
                  <a:srgbClr val="0070C0"/>
                </a:solidFill>
                <a:latin typeface="Times New Roman" panose="02020603050405020304" pitchFamily="18" charset="0"/>
                <a:cs typeface="Times New Roman" panose="02020603050405020304" pitchFamily="18" charset="0"/>
              </a:rPr>
              <a:t>Trích</a:t>
            </a:r>
            <a:r>
              <a:rPr lang="en-US" altLang="zh-CN" sz="3600" dirty="0">
                <a:solidFill>
                  <a:srgbClr val="0070C0"/>
                </a:solidFill>
                <a:latin typeface="Times New Roman" panose="02020603050405020304" pitchFamily="18" charset="0"/>
                <a:cs typeface="Times New Roman" panose="02020603050405020304" pitchFamily="18" charset="0"/>
              </a:rPr>
              <a:t> “</a:t>
            </a:r>
            <a:r>
              <a:rPr lang="en-US" altLang="zh-CN" sz="3600" dirty="0" err="1">
                <a:solidFill>
                  <a:srgbClr val="0070C0"/>
                </a:solidFill>
                <a:latin typeface="Times New Roman" panose="02020603050405020304" pitchFamily="18" charset="0"/>
                <a:cs typeface="Times New Roman" panose="02020603050405020304" pitchFamily="18" charset="0"/>
              </a:rPr>
              <a:t>Dế</a:t>
            </a:r>
            <a:r>
              <a:rPr lang="en-US" altLang="zh-CN" sz="3600" dirty="0">
                <a:solidFill>
                  <a:srgbClr val="0070C0"/>
                </a:solidFill>
                <a:latin typeface="Times New Roman" panose="02020603050405020304" pitchFamily="18" charset="0"/>
                <a:cs typeface="Times New Roman" panose="02020603050405020304" pitchFamily="18" charset="0"/>
              </a:rPr>
              <a:t> </a:t>
            </a:r>
            <a:r>
              <a:rPr lang="en-US" altLang="zh-CN" sz="3600" dirty="0" err="1">
                <a:solidFill>
                  <a:srgbClr val="0070C0"/>
                </a:solidFill>
                <a:latin typeface="Times New Roman" panose="02020603050405020304" pitchFamily="18" charset="0"/>
                <a:cs typeface="Times New Roman" panose="02020603050405020304" pitchFamily="18" charset="0"/>
              </a:rPr>
              <a:t>Mèn</a:t>
            </a:r>
            <a:r>
              <a:rPr lang="en-US" altLang="zh-CN" sz="3600" dirty="0">
                <a:solidFill>
                  <a:srgbClr val="0070C0"/>
                </a:solidFill>
                <a:latin typeface="Times New Roman" panose="02020603050405020304" pitchFamily="18" charset="0"/>
                <a:cs typeface="Times New Roman" panose="02020603050405020304" pitchFamily="18" charset="0"/>
              </a:rPr>
              <a:t> </a:t>
            </a:r>
            <a:r>
              <a:rPr lang="en-US" altLang="zh-CN" sz="3600" dirty="0" err="1">
                <a:solidFill>
                  <a:srgbClr val="0070C0"/>
                </a:solidFill>
                <a:latin typeface="Times New Roman" panose="02020603050405020304" pitchFamily="18" charset="0"/>
                <a:cs typeface="Times New Roman" panose="02020603050405020304" pitchFamily="18" charset="0"/>
              </a:rPr>
              <a:t>phiêu</a:t>
            </a:r>
            <a:r>
              <a:rPr lang="en-US" altLang="zh-CN" sz="3600" dirty="0">
                <a:solidFill>
                  <a:srgbClr val="0070C0"/>
                </a:solidFill>
                <a:latin typeface="Times New Roman" panose="02020603050405020304" pitchFamily="18" charset="0"/>
                <a:cs typeface="Times New Roman" panose="02020603050405020304" pitchFamily="18" charset="0"/>
              </a:rPr>
              <a:t> </a:t>
            </a:r>
            <a:r>
              <a:rPr lang="en-US" altLang="zh-CN" sz="3600" dirty="0" err="1">
                <a:solidFill>
                  <a:srgbClr val="0070C0"/>
                </a:solidFill>
                <a:latin typeface="Times New Roman" panose="02020603050405020304" pitchFamily="18" charset="0"/>
                <a:cs typeface="Times New Roman" panose="02020603050405020304" pitchFamily="18" charset="0"/>
              </a:rPr>
              <a:t>lưu</a:t>
            </a:r>
            <a:r>
              <a:rPr lang="en-US" altLang="zh-CN" sz="3600" dirty="0">
                <a:solidFill>
                  <a:srgbClr val="0070C0"/>
                </a:solidFill>
                <a:latin typeface="Times New Roman" panose="02020603050405020304" pitchFamily="18" charset="0"/>
                <a:cs typeface="Times New Roman" panose="02020603050405020304" pitchFamily="18" charset="0"/>
              </a:rPr>
              <a:t> </a:t>
            </a:r>
            <a:r>
              <a:rPr lang="en-US" altLang="zh-CN" sz="3600" dirty="0" err="1">
                <a:solidFill>
                  <a:srgbClr val="0070C0"/>
                </a:solidFill>
                <a:latin typeface="Times New Roman" panose="02020603050405020304" pitchFamily="18" charset="0"/>
                <a:cs typeface="Times New Roman" panose="02020603050405020304" pitchFamily="18" charset="0"/>
              </a:rPr>
              <a:t>kí</a:t>
            </a:r>
            <a:r>
              <a:rPr lang="en-US" altLang="zh-CN" sz="3600" dirty="0">
                <a:solidFill>
                  <a:srgbClr val="0070C0"/>
                </a:solidFill>
                <a:latin typeface="Times New Roman" panose="02020603050405020304" pitchFamily="18" charset="0"/>
                <a:cs typeface="Times New Roman" panose="02020603050405020304" pitchFamily="18" charset="0"/>
              </a:rPr>
              <a:t>”)</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pic>
        <p:nvPicPr>
          <p:cNvPr id="7" name="Picture 6" descr="Kết quả hình ảnh cho dế choắt trong dế mèn phiêu lưu ký&quot;">
            <a:extLst>
              <a:ext uri="{FF2B5EF4-FFF2-40B4-BE49-F238E27FC236}">
                <a16:creationId xmlns:a16="http://schemas.microsoft.com/office/drawing/2014/main" xmlns="" id="{29CEF16B-905D-4815-97D5-31BF6BD07CA3}"/>
              </a:ext>
            </a:extLst>
          </p:cNvPr>
          <p:cNvPicPr>
            <a:picLocks noGrp="1" noChangeAspect="1" noChangeArrowheads="1"/>
          </p:cNvPicPr>
          <p:nvPr/>
        </p:nvPicPr>
        <p:blipFill rotWithShape="1">
          <a:blip r:embed="rId4">
            <a:extLst>
              <a:ext uri="{BEBA8EAE-BF5A-486C-A8C5-ECC9F3942E4B}">
                <a14:imgProps xmlns:a14="http://schemas.microsoft.com/office/drawing/2010/main">
                  <a14:imgLayer r:embed="rId5">
                    <a14:imgEffect>
                      <a14:backgroundRemoval t="3679" b="97993" l="2871" r="94737">
                        <a14:foregroundMark x1="21053" y1="50836" x2="22488" y2="55184"/>
                        <a14:foregroundMark x1="35407" y1="13712" x2="42584" y2="10368"/>
                        <a14:foregroundMark x1="18182" y1="7692" x2="12919" y2="16722"/>
                        <a14:foregroundMark x1="32536" y1="4013" x2="40191" y2="8696"/>
                        <a14:foregroundMark x1="93780" y1="60535" x2="92823" y2="65552"/>
                        <a14:foregroundMark x1="68900" y1="93645" x2="95215" y2="97324"/>
                        <a14:foregroundMark x1="0" y1="58528" x2="7656" y2="39799"/>
                        <a14:foregroundMark x1="7656" y1="39799" x2="10048" y2="56856"/>
                        <a14:foregroundMark x1="10048" y1="56856" x2="6220" y2="53512"/>
                        <a14:foregroundMark x1="3349" y1="55853" x2="14354" y2="55184"/>
                        <a14:foregroundMark x1="44976" y1="16722" x2="27751" y2="16054"/>
                        <a14:foregroundMark x1="24880" y1="97993" x2="35885" y2="97324"/>
                      </a14:backgroundRemoval>
                    </a14:imgEffect>
                  </a14:imgLayer>
                </a14:imgProps>
              </a:ext>
              <a:ext uri="{28A0092B-C50C-407E-A947-70E740481C1C}">
                <a14:useLocalDpi xmlns:a14="http://schemas.microsoft.com/office/drawing/2010/main" val="0"/>
              </a:ext>
            </a:extLst>
          </a:blip>
          <a:srcRect t="2544" r="-2" b="-2208"/>
          <a:stretch/>
        </p:blipFill>
        <p:spPr bwMode="auto">
          <a:xfrm>
            <a:off x="7650906" y="2652665"/>
            <a:ext cx="1974893" cy="281176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272779" y="3385017"/>
            <a:ext cx="3132266" cy="2365050"/>
          </a:xfrm>
          <a:prstGeom prst="rect">
            <a:avLst/>
          </a:prstGeom>
          <a:ln>
            <a:noFill/>
          </a:ln>
          <a:effectLst>
            <a:softEdge rad="112500"/>
          </a:effectLst>
        </p:spPr>
      </p:pic>
    </p:spTree>
    <p:extLst>
      <p:ext uri="{BB962C8B-B14F-4D97-AF65-F5344CB8AC3E}">
        <p14:creationId xmlns:p14="http://schemas.microsoft.com/office/powerpoint/2010/main" val="229827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20000" fill="hold" grpId="0" nodeType="afterEffect">
                                  <p:stCondLst>
                                    <p:cond delay="0"/>
                                  </p:stCondLst>
                                  <p:iterate type="lt">
                                    <p:tmPct val="14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3880"/>
                            </p:stCondLst>
                            <p:childTnLst>
                              <p:par>
                                <p:cTn id="16" presetID="2" presetClass="entr" presetSubtype="4" decel="20000" fill="hold" grpId="0" nodeType="afterEffect">
                                  <p:stCondLst>
                                    <p:cond delay="0"/>
                                  </p:stCondLst>
                                  <p:iterate type="lt">
                                    <p:tmPct val="14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99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5065850" y="532377"/>
            <a:ext cx="4027757" cy="1329226"/>
          </a:xfrm>
          <a:prstGeom prst="rect">
            <a:avLst/>
          </a:prstGeom>
        </p:spPr>
        <p:txBody>
          <a:bodyPr lIns="74908" tIns="37454" rIns="74908" bIns="37454"/>
          <a:lstStyle/>
          <a:p>
            <a:pPr marL="0" lvl="4" algn="ctr"/>
            <a:r>
              <a:rPr lang="en-US" altLang="zh-CN" sz="3200" b="1" dirty="0" err="1">
                <a:solidFill>
                  <a:srgbClr val="FF3300"/>
                </a:solidFill>
                <a:latin typeface="Times New Roman" panose="02020603050405020304" pitchFamily="18" charset="0"/>
                <a:cs typeface="Times New Roman" panose="02020603050405020304" pitchFamily="18" charset="0"/>
              </a:rPr>
              <a:t>Một</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số</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tác</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phẩm</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viết</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cho</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thiếu</a:t>
            </a:r>
            <a:r>
              <a:rPr lang="en-US" altLang="zh-CN" sz="3200" b="1" dirty="0">
                <a:solidFill>
                  <a:srgbClr val="FF3300"/>
                </a:solidFill>
                <a:latin typeface="Times New Roman" panose="02020603050405020304" pitchFamily="18" charset="0"/>
                <a:cs typeface="Times New Roman" panose="02020603050405020304" pitchFamily="18" charset="0"/>
              </a:rPr>
              <a:t> </a:t>
            </a:r>
            <a:r>
              <a:rPr lang="en-US" altLang="zh-CN" sz="3200" b="1" dirty="0" err="1">
                <a:solidFill>
                  <a:srgbClr val="FF3300"/>
                </a:solidFill>
                <a:latin typeface="Times New Roman" panose="02020603050405020304" pitchFamily="18" charset="0"/>
                <a:cs typeface="Times New Roman" panose="02020603050405020304" pitchFamily="18" charset="0"/>
              </a:rPr>
              <a:t>nhi</a:t>
            </a:r>
            <a:endParaRPr lang="en-US" altLang="zh-CN" sz="3200" b="1" dirty="0">
              <a:solidFill>
                <a:srgbClr val="FF3300"/>
              </a:solidFill>
              <a:latin typeface="Times New Roman" panose="02020603050405020304" pitchFamily="18" charset="0"/>
              <a:cs typeface="Times New Roman" panose="02020603050405020304" pitchFamily="18" charset="0"/>
            </a:endParaRPr>
          </a:p>
        </p:txBody>
      </p:sp>
      <p:sp>
        <p:nvSpPr>
          <p:cNvPr id="17" name="Text Box 8"/>
          <p:cNvSpPr txBox="1">
            <a:spLocks noChangeArrowheads="1"/>
          </p:cNvSpPr>
          <p:nvPr/>
        </p:nvSpPr>
        <p:spPr bwMode="auto">
          <a:xfrm>
            <a:off x="2336813" y="1196990"/>
            <a:ext cx="184731" cy="552011"/>
          </a:xfrm>
          <a:prstGeom prst="rect">
            <a:avLst/>
          </a:prstGeom>
          <a:noFill/>
          <a:ln w="9525">
            <a:noFill/>
            <a:miter lim="800000"/>
            <a:headEnd/>
            <a:tailEnd/>
          </a:ln>
        </p:spPr>
        <p:txBody>
          <a:bodyPr wrap="none">
            <a:spAutoFit/>
          </a:bodyPr>
          <a:lstStyle/>
          <a:p>
            <a:pPr algn="just"/>
            <a:endParaRPr lang="en-US" altLang="zh-CN" sz="2987" b="1" u="sng" dirty="0">
              <a:solidFill>
                <a:srgbClr val="FF3300"/>
              </a:solidFill>
              <a:latin typeface="Times New Roman" pitchFamily="18" charset="0"/>
            </a:endParaRPr>
          </a:p>
        </p:txBody>
      </p:sp>
      <p:pic>
        <p:nvPicPr>
          <p:cNvPr id="19" name="Picture 7" descr="Picture1"/>
          <p:cNvPicPr>
            <a:picLocks noChangeAspect="1" noChangeArrowheads="1"/>
          </p:cNvPicPr>
          <p:nvPr/>
        </p:nvPicPr>
        <p:blipFill>
          <a:blip r:embed="rId2"/>
          <a:srcRect/>
          <a:stretch>
            <a:fillRect/>
          </a:stretch>
        </p:blipFill>
        <p:spPr bwMode="auto">
          <a:xfrm>
            <a:off x="229789" y="488435"/>
            <a:ext cx="2258829" cy="2793375"/>
          </a:xfrm>
          <a:prstGeom prst="rect">
            <a:avLst/>
          </a:prstGeom>
          <a:noFill/>
          <a:ln w="9525">
            <a:noFill/>
            <a:miter lim="800000"/>
            <a:headEnd/>
            <a:tailEnd/>
          </a:ln>
        </p:spPr>
      </p:pic>
      <p:pic>
        <p:nvPicPr>
          <p:cNvPr id="2" name="Picture 2" descr="Chú Bồ Nông Ở Sa-Mác-Can | Tiki">
            <a:extLst>
              <a:ext uri="{FF2B5EF4-FFF2-40B4-BE49-F238E27FC236}">
                <a16:creationId xmlns:a16="http://schemas.microsoft.com/office/drawing/2014/main" xmlns="" id="{AE0DF6B5-C3B4-4189-88B2-E269837369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2948" y="2644587"/>
            <a:ext cx="2210863" cy="2625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ác giả: Tô Hoài | ebook KOMO">
            <a:extLst>
              <a:ext uri="{FF2B5EF4-FFF2-40B4-BE49-F238E27FC236}">
                <a16:creationId xmlns:a16="http://schemas.microsoft.com/office/drawing/2014/main" xmlns="" id="{C33258AF-D565-4183-A4CE-653DDBD80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349" y="1247899"/>
            <a:ext cx="2072832" cy="2880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sĩ bọ ngựa">
            <a:extLst>
              <a:ext uri="{FF2B5EF4-FFF2-40B4-BE49-F238E27FC236}">
                <a16:creationId xmlns:a16="http://schemas.microsoft.com/office/drawing/2014/main" xmlns="" id="{525CD154-D054-49A6-8BB4-932A602F87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530"/>
          <a:stretch/>
        </p:blipFill>
        <p:spPr bwMode="auto">
          <a:xfrm>
            <a:off x="4944772" y="1977091"/>
            <a:ext cx="2161308" cy="2947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249" y="489178"/>
            <a:ext cx="3257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5942" y="305007"/>
            <a:ext cx="5447325" cy="553998"/>
          </a:xfrm>
          <a:prstGeom prst="rect">
            <a:avLst/>
          </a:prstGeom>
        </p:spPr>
        <p:txBody>
          <a:bodyPr wrap="none">
            <a:spAutoFit/>
          </a:bodyPr>
          <a:lstStyle/>
          <a:p>
            <a:pPr algn="ctr"/>
            <a:r>
              <a:rPr lang="en-US" altLang="zh-CN" sz="3000">
                <a:solidFill>
                  <a:srgbClr val="FF0000"/>
                </a:solidFill>
                <a:latin typeface="Times New Roman" panose="02020603050405020304" pitchFamily="18" charset="0"/>
                <a:cs typeface="Times New Roman" panose="02020603050405020304" pitchFamily="18" charset="0"/>
              </a:rPr>
              <a:t>I. Đọc- tìm hiểu chung về văn bản</a:t>
            </a:r>
            <a:endParaRPr lang="zh-CN" altLang="en-US" sz="30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40632" y="837130"/>
            <a:ext cx="2942472" cy="477054"/>
          </a:xfrm>
          <a:prstGeom prst="rect">
            <a:avLst/>
          </a:prstGeom>
        </p:spPr>
        <p:txBody>
          <a:bodyPr wrap="none">
            <a:spAutoFit/>
          </a:bodyPr>
          <a:lstStyle/>
          <a:p>
            <a:r>
              <a:rPr lang="en-US" sz="2500">
                <a:solidFill>
                  <a:srgbClr val="FFFF00"/>
                </a:solidFill>
                <a:latin typeface="Times New Roman" pitchFamily="18" charset="0"/>
                <a:cs typeface="Times New Roman" pitchFamily="18" charset="0"/>
              </a:rPr>
              <a:t>2. Tác giả , tác phẩm </a:t>
            </a:r>
            <a:endParaRPr lang="vi-VN" sz="2500">
              <a:solidFill>
                <a:srgbClr val="FFFF00"/>
              </a:solidFill>
              <a:latin typeface="Times New Roman" pitchFamily="18" charset="0"/>
              <a:cs typeface="Times New Roman" pitchFamily="18" charset="0"/>
            </a:endParaRPr>
          </a:p>
        </p:txBody>
      </p:sp>
      <p:sp>
        <p:nvSpPr>
          <p:cNvPr id="9" name="TextBox 8"/>
          <p:cNvSpPr txBox="1"/>
          <p:nvPr/>
        </p:nvSpPr>
        <p:spPr>
          <a:xfrm>
            <a:off x="544286" y="1206462"/>
            <a:ext cx="4974771" cy="1246495"/>
          </a:xfrm>
          <a:prstGeom prst="rect">
            <a:avLst/>
          </a:prstGeom>
          <a:noFill/>
        </p:spPr>
        <p:txBody>
          <a:bodyPr wrap="square" rtlCol="0">
            <a:spAutoFit/>
          </a:bodyPr>
          <a:lstStyle/>
          <a:p>
            <a:r>
              <a:rPr lang="en-US" sz="2500" smtClean="0">
                <a:solidFill>
                  <a:schemeClr val="bg1"/>
                </a:solidFill>
                <a:latin typeface="Times New Roman" pitchFamily="18" charset="0"/>
                <a:cs typeface="Times New Roman" pitchFamily="18" charset="0"/>
              </a:rPr>
              <a:t>b. Tác phẩm:</a:t>
            </a:r>
          </a:p>
          <a:p>
            <a:r>
              <a:rPr lang="en-US" sz="2500" smtClean="0">
                <a:solidFill>
                  <a:schemeClr val="bg1"/>
                </a:solidFill>
                <a:latin typeface="Times New Roman" pitchFamily="18" charset="0"/>
                <a:cs typeface="Times New Roman" pitchFamily="18" charset="0"/>
              </a:rPr>
              <a:t>* Dế Mèn Phiêu lưu kí : Là tác phẩm nổi tiếng của nhà văn Tô Hoài   </a:t>
            </a:r>
            <a:endParaRPr lang="vi-VN" sz="25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4823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ế mèn phiêu lưu ký | Nhà xuất bản Kim Đồng">
            <a:extLst>
              <a:ext uri="{FF2B5EF4-FFF2-40B4-BE49-F238E27FC236}">
                <a16:creationId xmlns:a16="http://schemas.microsoft.com/office/drawing/2014/main" xmlns="" id="{DB80E3D4-82EB-41BD-B1D0-CC1CF8BE7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88" y="271601"/>
            <a:ext cx="3342013" cy="49431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44BBB94E-3A27-4847-9AE7-8F1DF5A0CB7C}"/>
              </a:ext>
            </a:extLst>
          </p:cNvPr>
          <p:cNvSpPr/>
          <p:nvPr/>
        </p:nvSpPr>
        <p:spPr>
          <a:xfrm>
            <a:off x="3920067" y="457201"/>
            <a:ext cx="5543345" cy="9652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Là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tác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phẩm</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đặc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sắc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nổi</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nhất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nhất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viết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về</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loài</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vật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cho</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thiếu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nhi</a:t>
            </a:r>
            <a:r>
              <a:rPr lang="en-US" altLang="zh-CN" sz="2400" dirty="0">
                <a:solidFill>
                  <a:schemeClr val="tx1"/>
                </a:solidFill>
                <a:latin typeface="Times New Roman" pitchFamily="18" charset="0"/>
              </a:rPr>
              <a:t>.</a:t>
            </a:r>
          </a:p>
        </p:txBody>
      </p:sp>
      <p:sp>
        <p:nvSpPr>
          <p:cNvPr id="5" name="Rectangle: Rounded Corners 4">
            <a:extLst>
              <a:ext uri="{FF2B5EF4-FFF2-40B4-BE49-F238E27FC236}">
                <a16:creationId xmlns:a16="http://schemas.microsoft.com/office/drawing/2014/main" xmlns="" id="{B92EC0DB-C1E4-4C6A-BF25-E60BFED9B407}"/>
              </a:ext>
            </a:extLst>
          </p:cNvPr>
          <p:cNvSpPr/>
          <p:nvPr/>
        </p:nvSpPr>
        <p:spPr>
          <a:xfrm>
            <a:off x="3920067" y="1693335"/>
            <a:ext cx="5543345" cy="96520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Gồm</a:t>
            </a:r>
            <a:r>
              <a:rPr lang="en-US" altLang="zh-CN" sz="2400" dirty="0">
                <a:solidFill>
                  <a:schemeClr val="tx1"/>
                </a:solidFill>
                <a:latin typeface="Times New Roman" pitchFamily="18" charset="0"/>
              </a:rPr>
              <a:t> 10 </a:t>
            </a:r>
            <a:r>
              <a:rPr lang="en-US" altLang="zh-CN" sz="2400" dirty="0" err="1">
                <a:solidFill>
                  <a:schemeClr val="tx1"/>
                </a:solidFill>
                <a:latin typeface="Times New Roman" pitchFamily="18" charset="0"/>
              </a:rPr>
              <a:t>chương</a:t>
            </a:r>
            <a:endParaRPr lang="en-US" altLang="zh-CN" sz="2400" dirty="0">
              <a:solidFill>
                <a:schemeClr val="tx1"/>
              </a:solidFill>
              <a:latin typeface="Times New Roman" pitchFamily="18" charset="0"/>
            </a:endParaRPr>
          </a:p>
        </p:txBody>
      </p:sp>
      <p:sp>
        <p:nvSpPr>
          <p:cNvPr id="6" name="Rectangle: Rounded Corners 5">
            <a:extLst>
              <a:ext uri="{FF2B5EF4-FFF2-40B4-BE49-F238E27FC236}">
                <a16:creationId xmlns:a16="http://schemas.microsoft.com/office/drawing/2014/main" xmlns="" id="{36CD4F46-86A7-4FD2-9BB7-0AB041627F7A}"/>
              </a:ext>
            </a:extLst>
          </p:cNvPr>
          <p:cNvSpPr/>
          <p:nvPr/>
        </p:nvSpPr>
        <p:spPr>
          <a:xfrm>
            <a:off x="3920067" y="2929469"/>
            <a:ext cx="5543345" cy="9652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dịch</a:t>
            </a:r>
            <a:r>
              <a:rPr lang="en-US" altLang="zh-CN" sz="2400" dirty="0">
                <a:solidFill>
                  <a:schemeClr val="tx1"/>
                </a:solidFill>
                <a:latin typeface="Times New Roman" pitchFamily="18" charset="0"/>
              </a:rPr>
              <a:t> ra </a:t>
            </a:r>
            <a:r>
              <a:rPr lang="en-US" altLang="zh-CN" sz="2400" dirty="0" err="1">
                <a:solidFill>
                  <a:schemeClr val="tx1"/>
                </a:solidFill>
                <a:latin typeface="Times New Roman" pitchFamily="18" charset="0"/>
              </a:rPr>
              <a:t>gần</a:t>
            </a:r>
            <a:r>
              <a:rPr lang="en-US" altLang="zh-CN" sz="2400" dirty="0">
                <a:solidFill>
                  <a:schemeClr val="tx1"/>
                </a:solidFill>
                <a:latin typeface="Times New Roman" pitchFamily="18" charset="0"/>
              </a:rPr>
              <a:t> 40 </a:t>
            </a:r>
            <a:r>
              <a:rPr lang="en-US" altLang="zh-CN" sz="2400" dirty="0" err="1">
                <a:solidFill>
                  <a:schemeClr val="tx1"/>
                </a:solidFill>
                <a:latin typeface="Times New Roman" pitchFamily="18" charset="0"/>
              </a:rPr>
              <a:t>thứ</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trên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thế</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giới</a:t>
            </a:r>
            <a:endParaRPr lang="en-US" altLang="zh-CN" sz="2400" dirty="0">
              <a:solidFill>
                <a:schemeClr val="tx1"/>
              </a:solidFill>
              <a:latin typeface="Times New Roman" pitchFamily="18" charset="0"/>
            </a:endParaRPr>
          </a:p>
        </p:txBody>
      </p:sp>
      <p:sp>
        <p:nvSpPr>
          <p:cNvPr id="7" name="Rectangle: Rounded Corners 6">
            <a:extLst>
              <a:ext uri="{FF2B5EF4-FFF2-40B4-BE49-F238E27FC236}">
                <a16:creationId xmlns:a16="http://schemas.microsoft.com/office/drawing/2014/main" xmlns="" id="{C9DDBB3B-1B47-43F2-8080-E71F178BC97C}"/>
              </a:ext>
            </a:extLst>
          </p:cNvPr>
          <p:cNvSpPr/>
          <p:nvPr/>
        </p:nvSpPr>
        <p:spPr>
          <a:xfrm>
            <a:off x="3920067" y="4165603"/>
            <a:ext cx="5543345" cy="9652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chuyển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thể</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truyện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tranh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phim</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hoạt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hình</a:t>
            </a:r>
            <a:r>
              <a:rPr lang="en-US" altLang="zh-CN" sz="2400" dirty="0">
                <a:solidFill>
                  <a:schemeClr val="tx1"/>
                </a:solidFill>
                <a:latin typeface="Times New Roman" pitchFamily="18" charset="0"/>
              </a:rPr>
              <a:t> + </a:t>
            </a:r>
            <a:r>
              <a:rPr lang="en-US" altLang="zh-CN" sz="2400" dirty="0" err="1">
                <a:solidFill>
                  <a:schemeClr val="tx1"/>
                </a:solidFill>
                <a:latin typeface="Times New Roman" pitchFamily="18" charset="0"/>
              </a:rPr>
              <a:t>nhiều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họa</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sĩ</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minh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họa</a:t>
            </a:r>
            <a:endParaRPr lang="en-US" altLang="zh-CN" sz="2400" dirty="0">
              <a:solidFill>
                <a:schemeClr val="tx1"/>
              </a:solidFill>
              <a:latin typeface="Times New Roman" pitchFamily="18" charset="0"/>
            </a:endParaRPr>
          </a:p>
        </p:txBody>
      </p:sp>
    </p:spTree>
    <p:extLst>
      <p:ext uri="{BB962C8B-B14F-4D97-AF65-F5344CB8AC3E}">
        <p14:creationId xmlns:p14="http://schemas.microsoft.com/office/powerpoint/2010/main" val="409021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7" y="-91440"/>
            <a:ext cx="9685867"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 name="Text Box 4"/>
          <p:cNvPicPr>
            <a:picLocks noGrp="1" noChangeArrowheads="1"/>
          </p:cNvPicPr>
          <p:nvPr>
            <p:ph idx="1"/>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731520" y="-101600"/>
            <a:ext cx="10485120" cy="955040"/>
          </a:xfrm>
        </p:spPr>
      </p:pic>
      <p:pic>
        <p:nvPicPr>
          <p:cNvPr id="31748" name="Picture 9" descr="chi coc"/>
          <p:cNvPicPr>
            <a:picLocks noChangeAspect="1" noChangeArrowheads="1"/>
          </p:cNvPicPr>
          <p:nvPr/>
        </p:nvPicPr>
        <p:blipFill>
          <a:blip r:embed="rId6">
            <a:extLst>
              <a:ext uri="{28A0092B-C50C-407E-A947-70E740481C1C}">
                <a14:useLocalDpi xmlns:a14="http://schemas.microsoft.com/office/drawing/2010/main" val="0"/>
              </a:ext>
            </a:extLst>
          </a:blip>
          <a:srcRect l="9200" t="12610" r="7500" b="13870"/>
          <a:stretch>
            <a:fillRect/>
          </a:stretch>
        </p:blipFill>
        <p:spPr bwMode="auto">
          <a:xfrm>
            <a:off x="5689600" y="995680"/>
            <a:ext cx="3251200" cy="3901440"/>
          </a:xfrm>
          <a:prstGeom prst="rect">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0" descr="Bai hoc duong doi dau tien "/>
          <p:cNvPicPr>
            <a:picLocks noChangeAspect="1" noChangeArrowheads="1"/>
          </p:cNvPicPr>
          <p:nvPr/>
        </p:nvPicPr>
        <p:blipFill>
          <a:blip r:embed="rId7" cstate="print">
            <a:extLst>
              <a:ext uri="{28A0092B-C50C-407E-A947-70E740481C1C}">
                <a14:useLocalDpi xmlns:a14="http://schemas.microsoft.com/office/drawing/2010/main" val="0"/>
              </a:ext>
            </a:extLst>
          </a:blip>
          <a:srcRect l="36438"/>
          <a:stretch>
            <a:fillRect/>
          </a:stretch>
        </p:blipFill>
        <p:spPr bwMode="auto">
          <a:xfrm>
            <a:off x="568960" y="975360"/>
            <a:ext cx="3251200" cy="3901440"/>
          </a:xfrm>
          <a:prstGeom prst="rect">
            <a:avLst/>
          </a:prstGeom>
          <a:noFill/>
          <a:ln w="571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720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75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 name="Rectangle 4"/>
          <p:cNvPicPr>
            <a:picLocks noGrp="1" noChangeArrowheads="1"/>
          </p:cNvPicPr>
          <p:nvPr>
            <p:ph idx="1"/>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0" y="152400"/>
            <a:ext cx="9753600" cy="1930400"/>
          </a:xfrm>
        </p:spPr>
      </p:pic>
      <p:pic>
        <p:nvPicPr>
          <p:cNvPr id="28674" name="Picture 14" descr="ap_200908170208054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400" y="2147571"/>
            <a:ext cx="3169920" cy="3238500"/>
          </a:xfrm>
          <a:prstGeom prst="rect">
            <a:avLst/>
          </a:prstGeom>
          <a:noFill/>
          <a:ln w="222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15" descr="DSC_2295"/>
          <p:cNvPicPr>
            <a:picLocks noChangeAspect="1" noChangeArrowheads="1"/>
          </p:cNvPicPr>
          <p:nvPr/>
        </p:nvPicPr>
        <p:blipFill>
          <a:blip r:embed="rId7">
            <a:extLst>
              <a:ext uri="{28A0092B-C50C-407E-A947-70E740481C1C}">
                <a14:useLocalDpi xmlns:a14="http://schemas.microsoft.com/office/drawing/2010/main" val="0"/>
              </a:ext>
            </a:extLst>
          </a:blip>
          <a:srcRect l="2702" t="3394" r="5405" b="5202"/>
          <a:stretch>
            <a:fillRect/>
          </a:stretch>
        </p:blipFill>
        <p:spPr bwMode="auto">
          <a:xfrm>
            <a:off x="0" y="2172971"/>
            <a:ext cx="2926080" cy="3238500"/>
          </a:xfrm>
          <a:prstGeom prst="rect">
            <a:avLst/>
          </a:prstGeom>
          <a:noFill/>
          <a:ln w="1587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16" descr="De Men phieu luu k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8640" y="2205990"/>
            <a:ext cx="3169920" cy="3180080"/>
          </a:xfrm>
          <a:prstGeom prst="rect">
            <a:avLst/>
          </a:prstGeom>
          <a:noFill/>
          <a:ln w="349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59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par>
                                <p:cTn id="8" presetID="6" presetClass="entr" presetSubtype="16" fill="hold" nodeType="withEffect">
                                  <p:stCondLst>
                                    <p:cond delay="0"/>
                                  </p:stCondLst>
                                  <p:childTnLst>
                                    <p:set>
                                      <p:cBhvr>
                                        <p:cTn id="9" dur="1" fill="hold">
                                          <p:stCondLst>
                                            <p:cond delay="0"/>
                                          </p:stCondLst>
                                        </p:cTn>
                                        <p:tgtEl>
                                          <p:spTgt spid="28675"/>
                                        </p:tgtEl>
                                        <p:attrNameLst>
                                          <p:attrName>style.visibility</p:attrName>
                                        </p:attrNameLst>
                                      </p:cBhvr>
                                      <p:to>
                                        <p:strVal val="visible"/>
                                      </p:to>
                                    </p:set>
                                    <p:animEffect transition="in" filter="circle(in)">
                                      <p:cBhvr>
                                        <p:cTn id="10" dur="2000"/>
                                        <p:tgtEl>
                                          <p:spTgt spid="28675"/>
                                        </p:tgtEl>
                                      </p:cBhvr>
                                    </p:animEffect>
                                  </p:childTnLst>
                                </p:cTn>
                              </p:par>
                              <p:par>
                                <p:cTn id="11" presetID="6" presetClass="entr" presetSubtype="16" fill="hold" nodeType="withEffect">
                                  <p:stCondLst>
                                    <p:cond delay="0"/>
                                  </p:stCondLst>
                                  <p:childTnLst>
                                    <p:set>
                                      <p:cBhvr>
                                        <p:cTn id="12" dur="1" fill="hold">
                                          <p:stCondLst>
                                            <p:cond delay="0"/>
                                          </p:stCondLst>
                                        </p:cTn>
                                        <p:tgtEl>
                                          <p:spTgt spid="28676"/>
                                        </p:tgtEl>
                                        <p:attrNameLst>
                                          <p:attrName>style.visibility</p:attrName>
                                        </p:attrNameLst>
                                      </p:cBhvr>
                                      <p:to>
                                        <p:strVal val="visible"/>
                                      </p:to>
                                    </p:set>
                                    <p:animEffect transition="in" filter="circle(in)">
                                      <p:cBhvr>
                                        <p:cTn id="13"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75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5" name="Rectangle 4"/>
          <p:cNvPicPr>
            <a:picLocks noGrp="1" noChangeArrowheads="1"/>
          </p:cNvPicPr>
          <p:nvPr>
            <p:ph sz="half" idx="1"/>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557867" y="111760"/>
            <a:ext cx="11189547" cy="1869440"/>
          </a:xfrm>
        </p:spPr>
      </p:pic>
      <p:grpSp>
        <p:nvGrpSpPr>
          <p:cNvPr id="30722" name="Group 4"/>
          <p:cNvGrpSpPr>
            <a:grpSpLocks/>
          </p:cNvGrpSpPr>
          <p:nvPr/>
        </p:nvGrpSpPr>
        <p:grpSpPr bwMode="auto">
          <a:xfrm>
            <a:off x="325120" y="2072640"/>
            <a:ext cx="9022080" cy="3230880"/>
            <a:chOff x="144" y="958"/>
            <a:chExt cx="5520" cy="3317"/>
          </a:xfrm>
        </p:grpSpPr>
        <p:grpSp>
          <p:nvGrpSpPr>
            <p:cNvPr id="35844" name="Group 5"/>
            <p:cNvGrpSpPr>
              <a:grpSpLocks/>
            </p:cNvGrpSpPr>
            <p:nvPr/>
          </p:nvGrpSpPr>
          <p:grpSpPr bwMode="auto">
            <a:xfrm>
              <a:off x="144" y="958"/>
              <a:ext cx="5520" cy="3317"/>
              <a:chOff x="144" y="958"/>
              <a:chExt cx="5520" cy="3317"/>
            </a:xfrm>
          </p:grpSpPr>
          <p:pic>
            <p:nvPicPr>
              <p:cNvPr id="35846" name="Picture 6" descr="De Men"/>
              <p:cNvPicPr>
                <a:picLocks noChangeAspect="1" noChangeArrowheads="1"/>
              </p:cNvPicPr>
              <p:nvPr/>
            </p:nvPicPr>
            <p:blipFill>
              <a:blip r:embed="rId6">
                <a:lum contrast="30000"/>
                <a:extLst>
                  <a:ext uri="{28A0092B-C50C-407E-A947-70E740481C1C}">
                    <a14:useLocalDpi xmlns:a14="http://schemas.microsoft.com/office/drawing/2010/main" val="0"/>
                  </a:ext>
                </a:extLst>
              </a:blip>
              <a:srcRect b="6522"/>
              <a:stretch>
                <a:fillRect/>
              </a:stretch>
            </p:blipFill>
            <p:spPr bwMode="auto">
              <a:xfrm>
                <a:off x="144" y="2592"/>
                <a:ext cx="172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Untitled-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1" y="958"/>
                <a:ext cx="1776"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Untitled-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5" y="2598"/>
                <a:ext cx="1770"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960"/>
                <a:ext cx="1728"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20_tranh1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8" y="2592"/>
                <a:ext cx="1726"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5" name="Picture 11" descr="ap_200908170208281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960"/>
              <a:ext cx="168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49042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oogle Shape;253;p39">
            <a:extLst>
              <a:ext uri="{FF2B5EF4-FFF2-40B4-BE49-F238E27FC236}">
                <a16:creationId xmlns:a16="http://schemas.microsoft.com/office/drawing/2014/main" xmlns="" id="{1633F2C5-196B-47FB-8122-0D19D07B5872}"/>
              </a:ext>
            </a:extLst>
          </p:cNvPr>
          <p:cNvGrpSpPr/>
          <p:nvPr/>
        </p:nvGrpSpPr>
        <p:grpSpPr>
          <a:xfrm>
            <a:off x="718457" y="805585"/>
            <a:ext cx="8365462" cy="850589"/>
            <a:chOff x="3162679" y="1135501"/>
            <a:chExt cx="8554559" cy="970499"/>
          </a:xfrm>
        </p:grpSpPr>
        <p:sp>
          <p:nvSpPr>
            <p:cNvPr id="26" name="Google Shape;254;p39">
              <a:extLst>
                <a:ext uri="{FF2B5EF4-FFF2-40B4-BE49-F238E27FC236}">
                  <a16:creationId xmlns:a16="http://schemas.microsoft.com/office/drawing/2014/main" xmlns="" id="{E97A3308-6668-4456-AF5C-8FDD75E11AA3}"/>
                </a:ext>
              </a:extLst>
            </p:cNvPr>
            <p:cNvSpPr/>
            <p:nvPr/>
          </p:nvSpPr>
          <p:spPr>
            <a:xfrm>
              <a:off x="4691131" y="1301100"/>
              <a:ext cx="7026107"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xmlns=""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xmlns="" id="{7E1C1890-C416-420C-9170-7A8A0C11DA6B}"/>
                </a:ext>
              </a:extLst>
            </p:cNvPr>
            <p:cNvSpPr/>
            <p:nvPr/>
          </p:nvSpPr>
          <p:spPr>
            <a:xfrm>
              <a:off x="3162679" y="1135501"/>
              <a:ext cx="1811771" cy="798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2500" b="1" dirty="0" err="1">
                  <a:latin typeface="Times New Roman" panose="02020603050405020304" pitchFamily="18" charset="0"/>
                  <a:cs typeface="Times New Roman" panose="02020603050405020304" pitchFamily="18" charset="0"/>
                </a:rPr>
                <a:t>Xuất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xứ</a:t>
              </a:r>
              <a:endParaRPr sz="2500"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xmlns="" id="{9DF4598C-2A1A-4BC9-B3B9-E8BA87C770F0}"/>
              </a:ext>
            </a:extLst>
          </p:cNvPr>
          <p:cNvSpPr txBox="1"/>
          <p:nvPr/>
        </p:nvSpPr>
        <p:spPr>
          <a:xfrm>
            <a:off x="2563681" y="1006472"/>
            <a:ext cx="6611022" cy="499304"/>
          </a:xfrm>
          <a:prstGeom prst="rect">
            <a:avLst/>
          </a:prstGeom>
          <a:noFill/>
        </p:spPr>
        <p:txBody>
          <a:bodyPr wrap="square">
            <a:spAutoFit/>
          </a:bodyPr>
          <a:lstStyle/>
          <a:p>
            <a:pPr algn="just">
              <a:lnSpc>
                <a:spcPct val="115000"/>
              </a:lnSpc>
            </a:pPr>
            <a:r>
              <a:rPr lang="en-US" sz="2500" dirty="0" err="1">
                <a:latin typeface="Times New Roman" panose="02020603050405020304" pitchFamily="18" charset="0"/>
                <a:cs typeface="Times New Roman" pitchFamily="18" charset="0"/>
              </a:rPr>
              <a:t>Trích</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chương</a:t>
            </a:r>
            <a:r>
              <a:rPr lang="en-US" sz="2500" dirty="0">
                <a:latin typeface="Times New Roman" pitchFamily="18" charset="0"/>
                <a:cs typeface="Times New Roman" pitchFamily="18" charset="0"/>
              </a:rPr>
              <a:t> I - “</a:t>
            </a:r>
            <a:r>
              <a:rPr lang="en-US" sz="2500" dirty="0" err="1">
                <a:latin typeface="Times New Roman" pitchFamily="18" charset="0"/>
                <a:cs typeface="Times New Roman" pitchFamily="18" charset="0"/>
              </a:rPr>
              <a:t>Dế</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Mèn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phiêu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lưu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kí</a:t>
            </a:r>
            <a:r>
              <a:rPr lang="en-US" sz="2500" dirty="0">
                <a:latin typeface="Times New Roman" pitchFamily="18" charset="0"/>
                <a:cs typeface="Times New Roman" pitchFamily="18" charset="0"/>
              </a:rPr>
              <a:t>”</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5" name="Google Shape;253;p39">
            <a:extLst>
              <a:ext uri="{FF2B5EF4-FFF2-40B4-BE49-F238E27FC236}">
                <a16:creationId xmlns:a16="http://schemas.microsoft.com/office/drawing/2014/main" xmlns="" id="{1C4602D8-7C8B-4F97-A2B3-222D555310C1}"/>
              </a:ext>
            </a:extLst>
          </p:cNvPr>
          <p:cNvGrpSpPr/>
          <p:nvPr/>
        </p:nvGrpSpPr>
        <p:grpSpPr>
          <a:xfrm>
            <a:off x="718458" y="1662451"/>
            <a:ext cx="5996849" cy="855658"/>
            <a:chOff x="2823673" y="1032927"/>
            <a:chExt cx="5958316" cy="1073073"/>
          </a:xfrm>
        </p:grpSpPr>
        <p:sp>
          <p:nvSpPr>
            <p:cNvPr id="46" name="Google Shape;254;p39">
              <a:extLst>
                <a:ext uri="{FF2B5EF4-FFF2-40B4-BE49-F238E27FC236}">
                  <a16:creationId xmlns:a16="http://schemas.microsoft.com/office/drawing/2014/main" xmlns="" id="{7B9CA81B-3A7D-44A3-89CC-29DDFEEE28EE}"/>
                </a:ext>
              </a:extLst>
            </p:cNvPr>
            <p:cNvSpPr/>
            <p:nvPr/>
          </p:nvSpPr>
          <p:spPr>
            <a:xfrm>
              <a:off x="4571999" y="1301100"/>
              <a:ext cx="4209990" cy="804900"/>
            </a:xfrm>
            <a:prstGeom prst="homePlate">
              <a:avLst>
                <a:gd name="adj" fmla="val 50000"/>
              </a:avLst>
            </a:prstGeom>
            <a:solidFill>
              <a:schemeClr val="accent1">
                <a:lumMod val="40000"/>
                <a:lumOff val="60000"/>
              </a:schemeClr>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xmlns=""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xmlns="" id="{CE503FC4-A0D1-4C76-8996-BB720DC4C85E}"/>
                </a:ext>
              </a:extLst>
            </p:cNvPr>
            <p:cNvSpPr/>
            <p:nvPr/>
          </p:nvSpPr>
          <p:spPr>
            <a:xfrm>
              <a:off x="2823673" y="1032927"/>
              <a:ext cx="1869568" cy="804900"/>
            </a:xfrm>
            <a:prstGeom prst="rect">
              <a:avLst/>
            </a:prstGeom>
            <a:solidFill>
              <a:schemeClr val="accent1">
                <a:lumMod val="20000"/>
                <a:lumOff val="80000"/>
              </a:schemeClr>
            </a:solidFill>
            <a:ln>
              <a:noFill/>
            </a:ln>
          </p:spPr>
          <p:txBody>
            <a:bodyPr spcFirstLastPara="1" wrap="square" lIns="130026" tIns="130026" rIns="130026" bIns="130026" anchor="ctr" anchorCtr="0">
              <a:noAutofit/>
            </a:bodyPr>
            <a:lstStyle/>
            <a:p>
              <a:pPr algn="ct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loại</a:t>
              </a:r>
              <a:endParaRPr lang="en-US" sz="2500" b="1" dirty="0">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xmlns="" id="{522A771C-C2CE-47F4-9433-57848533A57C}"/>
              </a:ext>
            </a:extLst>
          </p:cNvPr>
          <p:cNvSpPr txBox="1"/>
          <p:nvPr/>
        </p:nvSpPr>
        <p:spPr>
          <a:xfrm>
            <a:off x="2882390" y="1983360"/>
            <a:ext cx="3138619" cy="499304"/>
          </a:xfrm>
          <a:prstGeom prst="rect">
            <a:avLst/>
          </a:prstGeom>
          <a:noFill/>
        </p:spPr>
        <p:txBody>
          <a:bodyPr wrap="square">
            <a:spAutoFit/>
          </a:bodyPr>
          <a:lstStyle/>
          <a:p>
            <a:pPr algn="just">
              <a:lnSpc>
                <a:spcPct val="115000"/>
              </a:lnSpc>
            </a:pP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thoại</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a:extLst>
              <a:ext uri="{FF2B5EF4-FFF2-40B4-BE49-F238E27FC236}">
                <a16:creationId xmlns:a16="http://schemas.microsoft.com/office/drawing/2014/main" xmlns="" id="{53A2054F-48B6-4E42-A571-E7C1C3281654}"/>
              </a:ext>
            </a:extLst>
          </p:cNvPr>
          <p:cNvGrpSpPr/>
          <p:nvPr/>
        </p:nvGrpSpPr>
        <p:grpSpPr>
          <a:xfrm>
            <a:off x="718458" y="3225963"/>
            <a:ext cx="5475514" cy="773867"/>
            <a:chOff x="3023720" y="1135500"/>
            <a:chExt cx="5768255" cy="970500"/>
          </a:xfrm>
        </p:grpSpPr>
        <p:sp>
          <p:nvSpPr>
            <p:cNvPr id="51" name="Google Shape;254;p39">
              <a:extLst>
                <a:ext uri="{FF2B5EF4-FFF2-40B4-BE49-F238E27FC236}">
                  <a16:creationId xmlns:a16="http://schemas.microsoft.com/office/drawing/2014/main" xmlns="" id="{B16CAE86-3F14-471B-BCBA-B79322713C40}"/>
                </a:ext>
              </a:extLst>
            </p:cNvPr>
            <p:cNvSpPr/>
            <p:nvPr/>
          </p:nvSpPr>
          <p:spPr>
            <a:xfrm>
              <a:off x="4571998" y="1301100"/>
              <a:ext cx="4219977" cy="804900"/>
            </a:xfrm>
            <a:prstGeom prst="homePlate">
              <a:avLst>
                <a:gd name="adj" fmla="val 50000"/>
              </a:avLst>
            </a:prstGeom>
            <a:solidFill>
              <a:srgbClr val="C5E0B4"/>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xmlns="" id="{1410A0D8-EE5E-4194-A2A0-751866A5450F}"/>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xmlns="" id="{7D25DDA2-55C8-483E-A68D-4003AFA80920}"/>
                </a:ext>
              </a:extLst>
            </p:cNvPr>
            <p:cNvSpPr/>
            <p:nvPr/>
          </p:nvSpPr>
          <p:spPr>
            <a:xfrm>
              <a:off x="3023720" y="1135500"/>
              <a:ext cx="1950729" cy="804900"/>
            </a:xfrm>
            <a:prstGeom prst="rect">
              <a:avLst/>
            </a:prstGeom>
            <a:solidFill>
              <a:srgbClr val="E2F0D9"/>
            </a:solidFill>
            <a:ln>
              <a:noFill/>
            </a:ln>
          </p:spPr>
          <p:txBody>
            <a:bodyPr spcFirstLastPara="1" wrap="square" lIns="130026" tIns="130026" rIns="130026" bIns="130026" anchor="ctr" anchorCtr="0">
              <a:noAutofit/>
            </a:bodyPr>
            <a:lstStyle/>
            <a:p>
              <a:pPr algn="ctr"/>
              <a:r>
                <a:rPr lang="en-US" sz="2500" b="1" dirty="0">
                  <a:latin typeface="Times New Roman" panose="02020603050405020304" pitchFamily="18" charset="0"/>
                  <a:cs typeface="Times New Roman" panose="02020603050405020304" pitchFamily="18" charset="0"/>
                </a:rPr>
                <a:t>PTBĐ</a:t>
              </a:r>
              <a:endParaRPr sz="2500" b="1"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xmlns="" id="{90745476-E9B4-4E16-9853-78D51C38358C}"/>
              </a:ext>
            </a:extLst>
          </p:cNvPr>
          <p:cNvSpPr txBox="1"/>
          <p:nvPr/>
        </p:nvSpPr>
        <p:spPr>
          <a:xfrm>
            <a:off x="2680240" y="3429268"/>
            <a:ext cx="2883187" cy="499304"/>
          </a:xfrm>
          <a:prstGeom prst="rect">
            <a:avLst/>
          </a:prstGeom>
          <a:noFill/>
        </p:spPr>
        <p:txBody>
          <a:bodyPr wrap="square">
            <a:spAutoFit/>
          </a:bodyPr>
          <a:lstStyle/>
          <a:p>
            <a:pPr algn="just">
              <a:lnSpc>
                <a:spcPct val="115000"/>
              </a:lnSpc>
            </a:pP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tả</a:t>
            </a:r>
            <a:endParaRPr lang="nl-NL" sz="25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5" name="Google Shape;253;p39">
            <a:extLst>
              <a:ext uri="{FF2B5EF4-FFF2-40B4-BE49-F238E27FC236}">
                <a16:creationId xmlns:a16="http://schemas.microsoft.com/office/drawing/2014/main" xmlns="" id="{3F427DF4-34B8-4DAA-8A18-1EB93BFA46A4}"/>
              </a:ext>
            </a:extLst>
          </p:cNvPr>
          <p:cNvGrpSpPr/>
          <p:nvPr/>
        </p:nvGrpSpPr>
        <p:grpSpPr>
          <a:xfrm>
            <a:off x="718457" y="2429291"/>
            <a:ext cx="5606143" cy="773867"/>
            <a:chOff x="3037232" y="1135500"/>
            <a:chExt cx="5882529" cy="995446"/>
          </a:xfrm>
        </p:grpSpPr>
        <p:sp>
          <p:nvSpPr>
            <p:cNvPr id="56" name="Google Shape;254;p39">
              <a:extLst>
                <a:ext uri="{FF2B5EF4-FFF2-40B4-BE49-F238E27FC236}">
                  <a16:creationId xmlns:a16="http://schemas.microsoft.com/office/drawing/2014/main" xmlns="" id="{22D14EAB-6D74-4C2B-B4E8-036BD07B692D}"/>
                </a:ext>
              </a:extLst>
            </p:cNvPr>
            <p:cNvSpPr/>
            <p:nvPr/>
          </p:nvSpPr>
          <p:spPr>
            <a:xfrm>
              <a:off x="4571998" y="1301100"/>
              <a:ext cx="4347763" cy="804900"/>
            </a:xfrm>
            <a:prstGeom prst="homePlate">
              <a:avLst>
                <a:gd name="adj" fmla="val 50000"/>
              </a:avLst>
            </a:prstGeom>
            <a:solidFill>
              <a:schemeClr val="accent2">
                <a:lumMod val="40000"/>
                <a:lumOff val="60000"/>
              </a:schemeClr>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57" name="Google Shape;255;p39">
              <a:extLst>
                <a:ext uri="{FF2B5EF4-FFF2-40B4-BE49-F238E27FC236}">
                  <a16:creationId xmlns:a16="http://schemas.microsoft.com/office/drawing/2014/main" xmlns="" id="{F11C01AB-008F-402F-B3F8-3FADC6C4026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58" name="Google Shape;256;p39">
              <a:extLst>
                <a:ext uri="{FF2B5EF4-FFF2-40B4-BE49-F238E27FC236}">
                  <a16:creationId xmlns:a16="http://schemas.microsoft.com/office/drawing/2014/main" xmlns="" id="{5292B70B-4949-465D-89FE-85AFCF0C37B1}"/>
                </a:ext>
              </a:extLst>
            </p:cNvPr>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ctr"/>
              <a:r>
                <a:rPr lang="en-US" sz="2500" b="1" dirty="0" err="1">
                  <a:latin typeface="Times New Roman" panose="02020603050405020304" pitchFamily="18" charset="0"/>
                  <a:cs typeface="Times New Roman" panose="02020603050405020304" pitchFamily="18" charset="0"/>
                </a:rPr>
                <a:t>Ngôi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kể</a:t>
              </a:r>
              <a:endParaRPr sz="2500" b="1"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xmlns="" id="{FB68F4C5-13CA-4BC0-A16B-9D032D49D73A}"/>
              </a:ext>
            </a:extLst>
          </p:cNvPr>
          <p:cNvSpPr txBox="1"/>
          <p:nvPr/>
        </p:nvSpPr>
        <p:spPr>
          <a:xfrm>
            <a:off x="2968376" y="2637153"/>
            <a:ext cx="2540287" cy="499304"/>
          </a:xfrm>
          <a:prstGeom prst="rect">
            <a:avLst/>
          </a:prstGeom>
          <a:noFill/>
        </p:spPr>
        <p:txBody>
          <a:bodyPr wrap="square">
            <a:spAutoFit/>
          </a:bodyPr>
          <a:lstStyle/>
          <a:p>
            <a:pPr algn="just">
              <a:lnSpc>
                <a:spcPct val="115000"/>
              </a:lnSpc>
            </a:pP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1</a:t>
            </a:r>
          </a:p>
        </p:txBody>
      </p:sp>
      <p:pic>
        <p:nvPicPr>
          <p:cNvPr id="1026" name="Picture 2" descr="Dế mèn phiêu lưu ký | Nhà xuất bản Kim Đồng">
            <a:extLst>
              <a:ext uri="{FF2B5EF4-FFF2-40B4-BE49-F238E27FC236}">
                <a16:creationId xmlns:a16="http://schemas.microsoft.com/office/drawing/2014/main" xmlns="" id="{AD82748F-752A-4B42-9EB4-052A048F8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2654" y="2304269"/>
            <a:ext cx="2488995" cy="303078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95784" y="328530"/>
            <a:ext cx="8284029" cy="477054"/>
          </a:xfrm>
          <a:prstGeom prst="rect">
            <a:avLst/>
          </a:prstGeom>
          <a:noFill/>
        </p:spPr>
        <p:txBody>
          <a:bodyPr wrap="square" rtlCol="0">
            <a:spAutoFit/>
          </a:bodyPr>
          <a:lstStyle/>
          <a:p>
            <a:r>
              <a:rPr lang="en-US" sz="2500" smtClean="0">
                <a:solidFill>
                  <a:schemeClr val="bg1"/>
                </a:solidFill>
                <a:latin typeface="Times New Roman" pitchFamily="18" charset="0"/>
                <a:cs typeface="Times New Roman" pitchFamily="18" charset="0"/>
              </a:rPr>
              <a:t>* Văn bản: Bài học đường đời đầu tiên:  </a:t>
            </a:r>
            <a:endParaRPr lang="vi-VN" sz="2500">
              <a:solidFill>
                <a:schemeClr val="bg1"/>
              </a:solidFill>
              <a:latin typeface="Times New Roman" pitchFamily="18" charset="0"/>
              <a:cs typeface="Times New Roman" pitchFamily="18" charset="0"/>
            </a:endParaRPr>
          </a:p>
        </p:txBody>
      </p:sp>
      <p:grpSp>
        <p:nvGrpSpPr>
          <p:cNvPr id="27" name="Google Shape;253;p39">
            <a:extLst>
              <a:ext uri="{FF2B5EF4-FFF2-40B4-BE49-F238E27FC236}">
                <a16:creationId xmlns:a16="http://schemas.microsoft.com/office/drawing/2014/main" xmlns="" id="{1633F2C5-196B-47FB-8122-0D19D07B5872}"/>
              </a:ext>
            </a:extLst>
          </p:cNvPr>
          <p:cNvGrpSpPr/>
          <p:nvPr/>
        </p:nvGrpSpPr>
        <p:grpSpPr>
          <a:xfrm>
            <a:off x="464911" y="3928572"/>
            <a:ext cx="6556375" cy="1293330"/>
            <a:chOff x="3162679" y="1135501"/>
            <a:chExt cx="8554559" cy="970499"/>
          </a:xfrm>
        </p:grpSpPr>
        <p:sp>
          <p:nvSpPr>
            <p:cNvPr id="29" name="Google Shape;254;p39">
              <a:extLst>
                <a:ext uri="{FF2B5EF4-FFF2-40B4-BE49-F238E27FC236}">
                  <a16:creationId xmlns:a16="http://schemas.microsoft.com/office/drawing/2014/main" xmlns="" id="{E97A3308-6668-4456-AF5C-8FDD75E11AA3}"/>
                </a:ext>
              </a:extLst>
            </p:cNvPr>
            <p:cNvSpPr/>
            <p:nvPr/>
          </p:nvSpPr>
          <p:spPr>
            <a:xfrm>
              <a:off x="4691131" y="1301100"/>
              <a:ext cx="7026107"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31" name="Google Shape;255;p39">
              <a:extLst>
                <a:ext uri="{FF2B5EF4-FFF2-40B4-BE49-F238E27FC236}">
                  <a16:creationId xmlns:a16="http://schemas.microsoft.com/office/drawing/2014/main" xmlns=""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2500" dirty="0">
                <a:latin typeface="Times New Roman" panose="02020603050405020304" pitchFamily="18" charset="0"/>
                <a:cs typeface="Times New Roman" panose="02020603050405020304" pitchFamily="18" charset="0"/>
              </a:endParaRPr>
            </a:p>
          </p:txBody>
        </p:sp>
        <p:sp>
          <p:nvSpPr>
            <p:cNvPr id="32" name="Google Shape;256;p39">
              <a:extLst>
                <a:ext uri="{FF2B5EF4-FFF2-40B4-BE49-F238E27FC236}">
                  <a16:creationId xmlns:a16="http://schemas.microsoft.com/office/drawing/2014/main" xmlns="" id="{7E1C1890-C416-420C-9170-7A8A0C11DA6B}"/>
                </a:ext>
              </a:extLst>
            </p:cNvPr>
            <p:cNvSpPr/>
            <p:nvPr/>
          </p:nvSpPr>
          <p:spPr>
            <a:xfrm>
              <a:off x="3162679" y="1135501"/>
              <a:ext cx="1811771" cy="798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2500" b="1" smtClean="0">
                  <a:latin typeface="Times New Roman" panose="02020603050405020304" pitchFamily="18" charset="0"/>
                  <a:cs typeface="Times New Roman" panose="02020603050405020304" pitchFamily="18" charset="0"/>
                </a:rPr>
                <a:t>Bố cục</a:t>
              </a:r>
              <a:endParaRPr sz="2500" b="1" dirty="0">
                <a:latin typeface="Times New Roman" panose="02020603050405020304" pitchFamily="18" charset="0"/>
                <a:cs typeface="Times New Roman" panose="02020603050405020304" pitchFamily="18" charset="0"/>
              </a:endParaRPr>
            </a:p>
          </p:txBody>
        </p:sp>
      </p:grpSp>
      <p:sp>
        <p:nvSpPr>
          <p:cNvPr id="2" name="TextBox 1"/>
          <p:cNvSpPr txBox="1"/>
          <p:nvPr/>
        </p:nvSpPr>
        <p:spPr>
          <a:xfrm>
            <a:off x="1853485" y="4256314"/>
            <a:ext cx="4861821" cy="646331"/>
          </a:xfrm>
          <a:prstGeom prst="rect">
            <a:avLst/>
          </a:prstGeom>
          <a:noFill/>
        </p:spPr>
        <p:txBody>
          <a:bodyPr wrap="square" rtlCol="0">
            <a:spAutoFit/>
          </a:bodyPr>
          <a:lstStyle/>
          <a:p>
            <a:r>
              <a:rPr lang="en-US" smtClean="0">
                <a:latin typeface="Times New Roman" pitchFamily="18" charset="0"/>
                <a:cs typeface="Times New Roman" pitchFamily="18" charset="0"/>
              </a:rPr>
              <a:t>Phần 1: Bức chân dung tự họa của Dế Mèn</a:t>
            </a:r>
          </a:p>
          <a:p>
            <a:r>
              <a:rPr lang="en-US" smtClean="0">
                <a:latin typeface="Times New Roman" pitchFamily="18" charset="0"/>
                <a:cs typeface="Times New Roman" pitchFamily="18" charset="0"/>
              </a:rPr>
              <a:t>Phần 2: Câu chuyện về bài học đường đời đầu tiên </a:t>
            </a:r>
            <a:endParaRPr lang="vi-VN">
              <a:latin typeface="Times New Roman" pitchFamily="18" charset="0"/>
              <a:cs typeface="Times New Roman" pitchFamily="18" charset="0"/>
            </a:endParaRPr>
          </a:p>
        </p:txBody>
      </p:sp>
    </p:spTree>
    <p:extLst>
      <p:ext uri="{BB962C8B-B14F-4D97-AF65-F5344CB8AC3E}">
        <p14:creationId xmlns:p14="http://schemas.microsoft.com/office/powerpoint/2010/main" val="397956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ircle(in)">
                                      <p:cBhvr>
                                        <p:cTn id="38" dur="20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1000"/>
                                        <p:tgtEl>
                                          <p:spTgt spid="59"/>
                                        </p:tgtEl>
                                      </p:cBhvr>
                                    </p:animEffect>
                                    <p:anim calcmode="lin" valueType="num">
                                      <p:cBhvr>
                                        <p:cTn id="49" dur="1000" fill="hold"/>
                                        <p:tgtEl>
                                          <p:spTgt spid="59"/>
                                        </p:tgtEl>
                                        <p:attrNameLst>
                                          <p:attrName>ppt_x</p:attrName>
                                        </p:attrNameLst>
                                      </p:cBhvr>
                                      <p:tavLst>
                                        <p:tav tm="0">
                                          <p:val>
                                            <p:strVal val="#ppt_x"/>
                                          </p:val>
                                        </p:tav>
                                        <p:tav tm="100000">
                                          <p:val>
                                            <p:strVal val="#ppt_x"/>
                                          </p:val>
                                        </p:tav>
                                      </p:tavLst>
                                    </p:anim>
                                    <p:anim calcmode="lin" valueType="num">
                                      <p:cBhvr>
                                        <p:cTn id="5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54" grpId="0"/>
      <p:bldP spid="59" grpId="0"/>
      <p:bldP spid="2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8"/>
          <p:cNvSpPr txBox="1"/>
          <p:nvPr/>
        </p:nvSpPr>
        <p:spPr>
          <a:xfrm>
            <a:off x="1376856" y="1656445"/>
            <a:ext cx="8145020" cy="1206484"/>
          </a:xfrm>
          <a:prstGeom prst="rect">
            <a:avLst/>
          </a:prstGeom>
          <a:noFill/>
        </p:spPr>
        <p:txBody>
          <a:bodyPr wrap="square" lIns="97535" tIns="48768" rIns="97535" bIns="48768" rtlCol="0">
            <a:spAutoFit/>
          </a:bodyPr>
          <a:lstStyle/>
          <a:p>
            <a:pPr algn="ctr"/>
            <a:r>
              <a:rPr lang="en-US" altLang="zh-CN" sz="6000" dirty="0">
                <a:solidFill>
                  <a:srgbClr val="FF0000"/>
                </a:solidFill>
                <a:latin typeface="Times New Roman" panose="02020603050405020304" pitchFamily="18" charset="0"/>
                <a:cs typeface="Times New Roman" panose="02020603050405020304" pitchFamily="18" charset="0"/>
              </a:rPr>
              <a:t>II</a:t>
            </a:r>
            <a:r>
              <a:rPr lang="en-US" altLang="zh-CN" sz="6600" dirty="0">
                <a:solidFill>
                  <a:srgbClr val="FF0000"/>
                </a:solidFill>
                <a:latin typeface="Times New Roman" panose="02020603050405020304" pitchFamily="18" charset="0"/>
                <a:cs typeface="Times New Roman" panose="02020603050405020304" pitchFamily="18" charset="0"/>
              </a:rPr>
              <a:t>. </a:t>
            </a:r>
            <a:r>
              <a:rPr lang="en-US" altLang="zh-CN" sz="7200" dirty="0" err="1">
                <a:solidFill>
                  <a:srgbClr val="FF0000"/>
                </a:solidFill>
                <a:latin typeface="Times New Roman" panose="02020603050405020304" pitchFamily="18" charset="0"/>
                <a:cs typeface="Times New Roman" panose="02020603050405020304" pitchFamily="18" charset="0"/>
              </a:rPr>
              <a:t>Khám</a:t>
            </a:r>
            <a:r>
              <a:rPr lang="en-US" altLang="zh-CN" sz="7200" dirty="0">
                <a:solidFill>
                  <a:srgbClr val="FF0000"/>
                </a:solidFill>
                <a:latin typeface="Times New Roman" panose="02020603050405020304" pitchFamily="18" charset="0"/>
                <a:cs typeface="Times New Roman" panose="02020603050405020304" pitchFamily="18" charset="0"/>
              </a:rPr>
              <a:t> </a:t>
            </a:r>
            <a:r>
              <a:rPr lang="en-US" altLang="zh-CN" sz="7200" dirty="0" err="1">
                <a:solidFill>
                  <a:srgbClr val="FF0000"/>
                </a:solidFill>
                <a:latin typeface="Times New Roman" panose="02020603050405020304" pitchFamily="18" charset="0"/>
                <a:cs typeface="Times New Roman" panose="02020603050405020304" pitchFamily="18" charset="0"/>
              </a:rPr>
              <a:t>phá</a:t>
            </a:r>
            <a:r>
              <a:rPr lang="en-US" altLang="zh-CN" sz="7200" dirty="0">
                <a:solidFill>
                  <a:srgbClr val="FF0000"/>
                </a:solidFill>
                <a:latin typeface="Times New Roman" panose="02020603050405020304" pitchFamily="18" charset="0"/>
                <a:cs typeface="Times New Roman" panose="02020603050405020304" pitchFamily="18" charset="0"/>
              </a:rPr>
              <a:t> </a:t>
            </a:r>
            <a:r>
              <a:rPr lang="en-US" altLang="zh-CN" sz="7200" dirty="0" err="1">
                <a:solidFill>
                  <a:srgbClr val="FF0000"/>
                </a:solidFill>
                <a:latin typeface="Times New Roman" panose="02020603050405020304" pitchFamily="18" charset="0"/>
                <a:cs typeface="Times New Roman" panose="02020603050405020304" pitchFamily="18" charset="0"/>
              </a:rPr>
              <a:t>văn</a:t>
            </a:r>
            <a:r>
              <a:rPr lang="en-US" altLang="zh-CN" sz="7200" dirty="0">
                <a:solidFill>
                  <a:srgbClr val="FF0000"/>
                </a:solidFill>
                <a:latin typeface="Times New Roman" panose="02020603050405020304" pitchFamily="18" charset="0"/>
                <a:cs typeface="Times New Roman" panose="02020603050405020304" pitchFamily="18" charset="0"/>
              </a:rPr>
              <a:t> </a:t>
            </a:r>
            <a:r>
              <a:rPr lang="en-US" altLang="zh-CN" sz="7200" dirty="0" err="1">
                <a:solidFill>
                  <a:srgbClr val="FF0000"/>
                </a:solidFill>
                <a:latin typeface="Times New Roman" panose="02020603050405020304" pitchFamily="18" charset="0"/>
                <a:cs typeface="Times New Roman" panose="02020603050405020304" pitchFamily="18" charset="0"/>
              </a:rPr>
              <a:t>bản</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02553"/>
            <a:ext cx="9753600" cy="1405795"/>
          </a:xfrm>
          <a:prstGeom prst="rect">
            <a:avLst/>
          </a:prstGeom>
        </p:spPr>
      </p:pic>
      <p:pic>
        <p:nvPicPr>
          <p:cNvPr id="15"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17273" y="3926763"/>
            <a:ext cx="2336327" cy="1742517"/>
          </a:xfrm>
          <a:prstGeom prst="rect">
            <a:avLst/>
          </a:prstGeom>
        </p:spPr>
      </p:pic>
      <p:pic>
        <p:nvPicPr>
          <p:cNvPr id="9" name="Picture 8" descr="Hình ảnh có liên quan">
            <a:extLst>
              <a:ext uri="{FF2B5EF4-FFF2-40B4-BE49-F238E27FC236}">
                <a16:creationId xmlns:a16="http://schemas.microsoft.com/office/drawing/2014/main" xmlns="" id="{0FFDBC5E-0008-461F-8163-F67AE475ED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94" b="99631" l="9140" r="89785">
                        <a14:foregroundMark x1="35484" y1="32472" x2="52688" y2="54613"/>
                        <a14:foregroundMark x1="72581" y1="31365" x2="59140" y2="47232"/>
                        <a14:foregroundMark x1="59140" y1="47232" x2="88172" y2="42066"/>
                        <a14:foregroundMark x1="88172" y1="42066" x2="65591" y2="31734"/>
                        <a14:foregroundMark x1="65591" y1="31734" x2="65054" y2="31734"/>
                        <a14:foregroundMark x1="28495" y1="30258" x2="25269" y2="28413"/>
                        <a14:foregroundMark x1="36559" y1="30258" x2="38172" y2="31365"/>
                        <a14:foregroundMark x1="25269" y1="30258" x2="31183" y2="48339"/>
                        <a14:foregroundMark x1="82796" y1="31734" x2="83333" y2="41697"/>
                        <a14:foregroundMark x1="23656" y1="36162" x2="23118" y2="40221"/>
                        <a14:foregroundMark x1="24194" y1="33579" x2="22581" y2="35793"/>
                        <a14:foregroundMark x1="30645" y1="87823" x2="32258" y2="99262"/>
                        <a14:foregroundMark x1="59677" y1="83395" x2="61828" y2="99631"/>
                      </a14:backgroundRemoval>
                    </a14:imgEffect>
                  </a14:imgLayer>
                </a14:imgProps>
              </a:ext>
            </a:extLst>
          </a:blip>
          <a:srcRect/>
          <a:stretch>
            <a:fillRect/>
          </a:stretch>
        </p:blipFill>
        <p:spPr bwMode="auto">
          <a:xfrm>
            <a:off x="-245060" y="1337733"/>
            <a:ext cx="2162323" cy="3151620"/>
          </a:xfrm>
          <a:prstGeom prst="rect">
            <a:avLst/>
          </a:prstGeom>
          <a:noFill/>
        </p:spPr>
      </p:pic>
    </p:spTree>
    <p:extLst>
      <p:ext uri="{BB962C8B-B14F-4D97-AF65-F5344CB8AC3E}">
        <p14:creationId xmlns:p14="http://schemas.microsoft.com/office/powerpoint/2010/main" val="326934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grpId="0" nodeType="afterEffect">
                                  <p:stCondLst>
                                    <p:cond delay="0"/>
                                  </p:stCondLst>
                                  <p:iterate type="lt">
                                    <p:tmPct val="14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7"/>
          <p:cNvSpPr txBox="1">
            <a:spLocks noChangeArrowheads="1"/>
          </p:cNvSpPr>
          <p:nvPr/>
        </p:nvSpPr>
        <p:spPr bwMode="auto">
          <a:xfrm>
            <a:off x="490506" y="1750284"/>
            <a:ext cx="3349567" cy="886397"/>
          </a:xfrm>
          <a:prstGeom prst="rect">
            <a:avLst/>
          </a:prstGeom>
          <a:noFill/>
          <a:ln w="12700">
            <a:noFill/>
            <a:miter lim="800000"/>
            <a:headEnd/>
            <a:tailEnd/>
          </a:ln>
          <a:effectLst>
            <a:outerShdw dist="35921" dir="2700000" sy="50000" kx="2205167" algn="bl" rotWithShape="0">
              <a:srgbClr val="C0C0C0">
                <a:alpha val="79999"/>
              </a:srgbClr>
            </a:outerShdw>
          </a:effectLst>
        </p:spPr>
        <p:txBody>
          <a:bodyPr wrap="square" lIns="97535" tIns="48768" rIns="97535" bIns="48768">
            <a:spAutoFit/>
          </a:bodyPr>
          <a:lstStyle/>
          <a:p>
            <a:pPr algn="ctr"/>
            <a:r>
              <a:rPr lang="en-US" altLang="zh-CN" sz="2560" dirty="0" err="1">
                <a:latin typeface="Times New Roman" panose="02020603050405020304" pitchFamily="18" charset="0"/>
                <a:cs typeface="Times New Roman" panose="02020603050405020304" pitchFamily="18" charset="0"/>
              </a:rPr>
              <a:t>Bức</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chân</a:t>
            </a:r>
            <a:r>
              <a:rPr lang="en-US" altLang="zh-CN" sz="2560" dirty="0">
                <a:latin typeface="Times New Roman" panose="02020603050405020304" pitchFamily="18" charset="0"/>
                <a:cs typeface="Times New Roman" panose="02020603050405020304" pitchFamily="18" charset="0"/>
              </a:rPr>
              <a:t> dung </a:t>
            </a:r>
            <a:r>
              <a:rPr lang="en-US" altLang="zh-CN" sz="2560" dirty="0" err="1">
                <a:latin typeface="Times New Roman" panose="02020603050405020304" pitchFamily="18" charset="0"/>
                <a:cs typeface="Times New Roman" panose="02020603050405020304" pitchFamily="18" charset="0"/>
              </a:rPr>
              <a:t>tự</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hoạ</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của</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Dế</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Mèn</a:t>
            </a:r>
            <a:endParaRPr lang="en-US" altLang="zh-CN" sz="2560" dirty="0">
              <a:latin typeface="Times New Roman" panose="02020603050405020304" pitchFamily="18" charset="0"/>
              <a:cs typeface="Times New Roman" panose="02020603050405020304" pitchFamily="18" charset="0"/>
            </a:endParaRPr>
          </a:p>
        </p:txBody>
      </p:sp>
      <p:sp>
        <p:nvSpPr>
          <p:cNvPr id="13" name="Text Box 48"/>
          <p:cNvSpPr txBox="1">
            <a:spLocks noChangeArrowheads="1"/>
          </p:cNvSpPr>
          <p:nvPr/>
        </p:nvSpPr>
        <p:spPr bwMode="auto">
          <a:xfrm>
            <a:off x="5851583" y="1750285"/>
            <a:ext cx="3491741" cy="886397"/>
          </a:xfrm>
          <a:prstGeom prst="rect">
            <a:avLst/>
          </a:prstGeom>
          <a:noFill/>
          <a:ln w="12700">
            <a:noFill/>
            <a:miter lim="800000"/>
            <a:headEnd/>
            <a:tailEnd/>
          </a:ln>
          <a:effectLst>
            <a:outerShdw dist="35921" dir="2700000" sy="50000" kx="2205167" algn="bl" rotWithShape="0">
              <a:srgbClr val="C0C0C0">
                <a:alpha val="79999"/>
              </a:srgbClr>
            </a:outerShdw>
          </a:effectLst>
        </p:spPr>
        <p:txBody>
          <a:bodyPr wrap="square" lIns="97535" tIns="48768" rIns="97535" bIns="48768">
            <a:spAutoFit/>
          </a:bodyPr>
          <a:lstStyle/>
          <a:p>
            <a:pPr algn="ctr"/>
            <a:r>
              <a:rPr lang="en-US" altLang="zh-CN" sz="2560" dirty="0" err="1">
                <a:latin typeface="Times New Roman" panose="02020603050405020304" pitchFamily="18" charset="0"/>
                <a:cs typeface="Times New Roman" panose="02020603050405020304" pitchFamily="18" charset="0"/>
              </a:rPr>
              <a:t>Bài</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học</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đường</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đời</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đầu</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tiên</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của</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Dế</a:t>
            </a:r>
            <a:r>
              <a:rPr lang="en-US" altLang="zh-CN" sz="2560" dirty="0">
                <a:latin typeface="Times New Roman" panose="02020603050405020304" pitchFamily="18" charset="0"/>
                <a:cs typeface="Times New Roman" panose="02020603050405020304" pitchFamily="18" charset="0"/>
              </a:rPr>
              <a:t> </a:t>
            </a:r>
            <a:r>
              <a:rPr lang="en-US" altLang="zh-CN" sz="2560" dirty="0" err="1">
                <a:latin typeface="Times New Roman" panose="02020603050405020304" pitchFamily="18" charset="0"/>
                <a:cs typeface="Times New Roman" panose="02020603050405020304" pitchFamily="18" charset="0"/>
              </a:rPr>
              <a:t>Mèn</a:t>
            </a:r>
            <a:r>
              <a:rPr lang="en-US" altLang="zh-CN" sz="2560" dirty="0">
                <a:latin typeface="Times New Roman" panose="02020603050405020304" pitchFamily="18" charset="0"/>
                <a:cs typeface="Times New Roman" panose="02020603050405020304" pitchFamily="18" charset="0"/>
              </a:rPr>
              <a:t>.</a:t>
            </a:r>
          </a:p>
        </p:txBody>
      </p:sp>
      <p:pic>
        <p:nvPicPr>
          <p:cNvPr id="2" name="Picture 2" descr="Dế Mèn Học Dễ - Cricket Learning Easily logo by Brandall Agency by Brandall  Design Agency on Dribbble">
            <a:extLst>
              <a:ext uri="{FF2B5EF4-FFF2-40B4-BE49-F238E27FC236}">
                <a16:creationId xmlns:a16="http://schemas.microsoft.com/office/drawing/2014/main" xmlns="" id="{FD336A49-5696-4572-866F-B35E86B8D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33" y="2743200"/>
            <a:ext cx="3161313" cy="2367472"/>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8">
            <a:extLst>
              <a:ext uri="{FF2B5EF4-FFF2-40B4-BE49-F238E27FC236}">
                <a16:creationId xmlns:a16="http://schemas.microsoft.com/office/drawing/2014/main" xmlns="" id="{96BBA54F-8753-4204-885B-E1ACD2E09186}"/>
              </a:ext>
            </a:extLst>
          </p:cNvPr>
          <p:cNvSpPr txBox="1"/>
          <p:nvPr/>
        </p:nvSpPr>
        <p:spPr>
          <a:xfrm>
            <a:off x="-26519" y="129869"/>
            <a:ext cx="9730934" cy="929485"/>
          </a:xfrm>
          <a:prstGeom prst="rect">
            <a:avLst/>
          </a:prstGeom>
          <a:noFill/>
        </p:spPr>
        <p:txBody>
          <a:bodyPr wrap="square" lIns="97535" tIns="48768" rIns="97535" bIns="48768" rtlCol="0">
            <a:spAutoFit/>
          </a:bodyPr>
          <a:lstStyle/>
          <a:p>
            <a:pPr algn="ctr"/>
            <a:r>
              <a:rPr lang="en-US" altLang="zh-CN" sz="5400" dirty="0" err="1">
                <a:solidFill>
                  <a:srgbClr val="FF0000"/>
                </a:solidFill>
                <a:latin typeface="Times New Roman" panose="02020603050405020304" pitchFamily="18" charset="0"/>
                <a:cs typeface="Times New Roman" panose="02020603050405020304" pitchFamily="18" charset="0"/>
              </a:rPr>
              <a:t>Bài</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học</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đường</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đời</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đầu</a:t>
            </a:r>
            <a:r>
              <a:rPr lang="en-US" altLang="zh-CN" sz="5400" dirty="0">
                <a:solidFill>
                  <a:srgbClr val="FF0000"/>
                </a:solidFill>
                <a:latin typeface="Times New Roman" panose="02020603050405020304" pitchFamily="18" charset="0"/>
                <a:cs typeface="Times New Roman" panose="02020603050405020304" pitchFamily="18" charset="0"/>
              </a:rPr>
              <a:t> </a:t>
            </a:r>
            <a:r>
              <a:rPr lang="en-US" altLang="zh-CN" sz="5400" dirty="0" err="1">
                <a:solidFill>
                  <a:srgbClr val="FF0000"/>
                </a:solidFill>
                <a:latin typeface="Times New Roman" panose="02020603050405020304" pitchFamily="18" charset="0"/>
                <a:cs typeface="Times New Roman" panose="02020603050405020304" pitchFamily="18" charset="0"/>
              </a:rPr>
              <a:t>tiên</a:t>
            </a:r>
            <a:endParaRPr lang="zh-CN" altLang="en-US" sz="5400" dirty="0">
              <a:solidFill>
                <a:srgbClr val="FF0000"/>
              </a:solidFill>
              <a:latin typeface="Times New Roman" panose="02020603050405020304" pitchFamily="18" charset="0"/>
              <a:cs typeface="Times New Roman" panose="02020603050405020304" pitchFamily="18" charset="0"/>
            </a:endParaRPr>
          </a:p>
        </p:txBody>
      </p:sp>
      <p:pic>
        <p:nvPicPr>
          <p:cNvPr id="15" name="Picture 2" descr="3 bài học trong “DẾ MÈN PHIÊU LƯU KÍ” không phải ai cũng biết.">
            <a:extLst>
              <a:ext uri="{FF2B5EF4-FFF2-40B4-BE49-F238E27FC236}">
                <a16:creationId xmlns:a16="http://schemas.microsoft.com/office/drawing/2014/main" xmlns="" id="{5FC30682-B402-49C3-B31C-541214A38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796" y="2743200"/>
            <a:ext cx="3161313" cy="236747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xmlns="" id="{9DE58DB8-A531-4108-A6B8-31856E99C802}"/>
              </a:ext>
            </a:extLst>
          </p:cNvPr>
          <p:cNvCxnSpPr>
            <a:cxnSpLocks/>
          </p:cNvCxnSpPr>
          <p:nvPr/>
        </p:nvCxnSpPr>
        <p:spPr>
          <a:xfrm flipH="1">
            <a:off x="2165290" y="1080619"/>
            <a:ext cx="2673658" cy="6909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0D5AE9E5-EF02-425B-A64E-D29C5926BFB5}"/>
              </a:ext>
            </a:extLst>
          </p:cNvPr>
          <p:cNvCxnSpPr>
            <a:cxnSpLocks/>
            <a:stCxn id="14" idx="2"/>
            <a:endCxn id="13" idx="0"/>
          </p:cNvCxnSpPr>
          <p:nvPr/>
        </p:nvCxnSpPr>
        <p:spPr>
          <a:xfrm>
            <a:off x="4838948" y="1059354"/>
            <a:ext cx="2758506" cy="6909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grpId="0" nodeType="afterEffect">
                                  <p:stCondLst>
                                    <p:cond delay="0"/>
                                  </p:stCondLst>
                                  <p:iterate type="lt">
                                    <p:tmPct val="14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46226C7-7EB6-4C9C-8143-3C4733860D72}"/>
              </a:ext>
            </a:extLst>
          </p:cNvPr>
          <p:cNvGrpSpPr/>
          <p:nvPr/>
        </p:nvGrpSpPr>
        <p:grpSpPr>
          <a:xfrm>
            <a:off x="0" y="0"/>
            <a:ext cx="9753600" cy="5499100"/>
            <a:chOff x="0" y="0"/>
            <a:chExt cx="9753600" cy="5499100"/>
          </a:xfrm>
        </p:grpSpPr>
        <p:pic>
          <p:nvPicPr>
            <p:cNvPr id="3" name="Picture 2" descr="Dế Mèn Học Dễ - Cricket Learning Easily logo by Brandall Agency by Brandall  Design Agency on Dribbble">
              <a:extLst>
                <a:ext uri="{FF2B5EF4-FFF2-40B4-BE49-F238E27FC236}">
                  <a16:creationId xmlns:a16="http://schemas.microsoft.com/office/drawing/2014/main" xmlns="" id="{768720BD-50AC-4D36-93BA-E9D4A8EF3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72" r="6484"/>
            <a:stretch/>
          </p:blipFill>
          <p:spPr bwMode="auto">
            <a:xfrm>
              <a:off x="0" y="511063"/>
              <a:ext cx="4938453" cy="4464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ế Mèn Học Dễ - Cricket Learning Easily logo by Brandall Agency by Brandall  Design Agency on Dribbble">
              <a:extLst>
                <a:ext uri="{FF2B5EF4-FFF2-40B4-BE49-F238E27FC236}">
                  <a16:creationId xmlns:a16="http://schemas.microsoft.com/office/drawing/2014/main" xmlns="" id="{8D6C3F34-1CAB-445C-A0EB-520DBBADD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899"/>
            <a:stretch/>
          </p:blipFill>
          <p:spPr bwMode="auto">
            <a:xfrm>
              <a:off x="4938453" y="0"/>
              <a:ext cx="4815147" cy="549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ế Mèn Học Dễ - Cricket Learning Easily logo by Brandall Agency by Brandall  Design Agency on Dribbble">
              <a:extLst>
                <a:ext uri="{FF2B5EF4-FFF2-40B4-BE49-F238E27FC236}">
                  <a16:creationId xmlns:a16="http://schemas.microsoft.com/office/drawing/2014/main" xmlns="" id="{DB1C2DDA-E548-42D1-A02E-8E59E4A779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899"/>
            <a:stretch/>
          </p:blipFill>
          <p:spPr bwMode="auto">
            <a:xfrm>
              <a:off x="0" y="0"/>
              <a:ext cx="4938453" cy="511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ế Mèn Học Dễ - Cricket Learning Easily logo by Brandall Agency by Brandall  Design Agency on Dribbble">
              <a:extLst>
                <a:ext uri="{FF2B5EF4-FFF2-40B4-BE49-F238E27FC236}">
                  <a16:creationId xmlns:a16="http://schemas.microsoft.com/office/drawing/2014/main" xmlns="" id="{5B9D022F-CD32-4058-AC19-5D85A75FA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899"/>
            <a:stretch/>
          </p:blipFill>
          <p:spPr bwMode="auto">
            <a:xfrm>
              <a:off x="0" y="4975335"/>
              <a:ext cx="4938453" cy="51106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20">
            <a:extLst>
              <a:ext uri="{FF2B5EF4-FFF2-40B4-BE49-F238E27FC236}">
                <a16:creationId xmlns:a16="http://schemas.microsoft.com/office/drawing/2014/main" xmlns="" id="{67DED842-2F43-4E9D-89E3-3A66FDB593A0}"/>
              </a:ext>
            </a:extLst>
          </p:cNvPr>
          <p:cNvSpPr>
            <a:spLocks noChangeArrowheads="1"/>
          </p:cNvSpPr>
          <p:nvPr/>
        </p:nvSpPr>
        <p:spPr bwMode="auto">
          <a:xfrm>
            <a:off x="4815148" y="391952"/>
            <a:ext cx="3964247" cy="4161139"/>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lIns="97535" tIns="48768" rIns="97535" bIns="48768">
            <a:spAutoFit/>
          </a:bodyPr>
          <a:lstStyle/>
          <a:p>
            <a:pPr algn="ctr"/>
            <a:r>
              <a:rPr lang="en-US" altLang="zh-CN" sz="6600" b="1" dirty="0">
                <a:solidFill>
                  <a:schemeClr val="bg1"/>
                </a:solidFill>
                <a:latin typeface="Times New Roman" panose="02020603050405020304" pitchFamily="18" charset="0"/>
                <a:cs typeface="Times New Roman" panose="02020603050405020304" pitchFamily="18" charset="0"/>
              </a:rPr>
              <a:t>1. </a:t>
            </a:r>
            <a:r>
              <a:rPr lang="en-US" altLang="zh-CN" sz="6600" b="1" dirty="0" err="1">
                <a:solidFill>
                  <a:schemeClr val="bg1"/>
                </a:solidFill>
                <a:latin typeface="Times New Roman" panose="02020603050405020304" pitchFamily="18" charset="0"/>
                <a:cs typeface="Times New Roman" panose="02020603050405020304" pitchFamily="18" charset="0"/>
              </a:rPr>
              <a:t>Bức</a:t>
            </a:r>
            <a:r>
              <a:rPr lang="en-US" altLang="zh-CN" sz="6600" b="1" dirty="0">
                <a:solidFill>
                  <a:schemeClr val="bg1"/>
                </a:solidFill>
                <a:latin typeface="Times New Roman" panose="02020603050405020304" pitchFamily="18" charset="0"/>
                <a:cs typeface="Times New Roman" panose="02020603050405020304" pitchFamily="18" charset="0"/>
              </a:rPr>
              <a:t> </a:t>
            </a:r>
            <a:r>
              <a:rPr lang="en-US" altLang="zh-CN" sz="6600" b="1" dirty="0" err="1">
                <a:solidFill>
                  <a:schemeClr val="bg1"/>
                </a:solidFill>
                <a:latin typeface="Times New Roman" panose="02020603050405020304" pitchFamily="18" charset="0"/>
                <a:cs typeface="Times New Roman" panose="02020603050405020304" pitchFamily="18" charset="0"/>
              </a:rPr>
              <a:t>chân</a:t>
            </a:r>
            <a:r>
              <a:rPr lang="en-US" altLang="zh-CN" sz="6600" b="1" dirty="0">
                <a:solidFill>
                  <a:schemeClr val="bg1"/>
                </a:solidFill>
                <a:latin typeface="Times New Roman" panose="02020603050405020304" pitchFamily="18" charset="0"/>
                <a:cs typeface="Times New Roman" panose="02020603050405020304" pitchFamily="18" charset="0"/>
              </a:rPr>
              <a:t> dung </a:t>
            </a:r>
            <a:r>
              <a:rPr lang="en-US" altLang="zh-CN" sz="6600" b="1" dirty="0" err="1">
                <a:solidFill>
                  <a:schemeClr val="bg1"/>
                </a:solidFill>
                <a:latin typeface="Times New Roman" panose="02020603050405020304" pitchFamily="18" charset="0"/>
                <a:cs typeface="Times New Roman" panose="02020603050405020304" pitchFamily="18" charset="0"/>
              </a:rPr>
              <a:t>tự</a:t>
            </a:r>
            <a:r>
              <a:rPr lang="en-US" altLang="zh-CN" sz="6600" b="1" dirty="0">
                <a:solidFill>
                  <a:schemeClr val="bg1"/>
                </a:solidFill>
                <a:latin typeface="Times New Roman" panose="02020603050405020304" pitchFamily="18" charset="0"/>
                <a:cs typeface="Times New Roman" panose="02020603050405020304" pitchFamily="18" charset="0"/>
              </a:rPr>
              <a:t> </a:t>
            </a:r>
            <a:r>
              <a:rPr lang="en-US" altLang="zh-CN" sz="6600" b="1" dirty="0" err="1">
                <a:solidFill>
                  <a:schemeClr val="bg1"/>
                </a:solidFill>
                <a:latin typeface="Times New Roman" panose="02020603050405020304" pitchFamily="18" charset="0"/>
                <a:cs typeface="Times New Roman" panose="02020603050405020304" pitchFamily="18" charset="0"/>
              </a:rPr>
              <a:t>hoạ</a:t>
            </a:r>
            <a:r>
              <a:rPr lang="en-US" altLang="zh-CN" sz="6600" b="1" dirty="0">
                <a:solidFill>
                  <a:schemeClr val="bg1"/>
                </a:solidFill>
                <a:latin typeface="Times New Roman" panose="02020603050405020304" pitchFamily="18" charset="0"/>
                <a:cs typeface="Times New Roman" panose="02020603050405020304" pitchFamily="18" charset="0"/>
              </a:rPr>
              <a:t> </a:t>
            </a:r>
            <a:r>
              <a:rPr lang="en-US" altLang="zh-CN" sz="6600" b="1" dirty="0" err="1">
                <a:solidFill>
                  <a:schemeClr val="bg1"/>
                </a:solidFill>
                <a:latin typeface="Times New Roman" panose="02020603050405020304" pitchFamily="18" charset="0"/>
                <a:cs typeface="Times New Roman" panose="02020603050405020304" pitchFamily="18" charset="0"/>
              </a:rPr>
              <a:t>của</a:t>
            </a:r>
            <a:r>
              <a:rPr lang="en-US" altLang="zh-CN" sz="6600" b="1" dirty="0">
                <a:solidFill>
                  <a:schemeClr val="bg1"/>
                </a:solidFill>
                <a:latin typeface="Times New Roman" panose="02020603050405020304" pitchFamily="18" charset="0"/>
                <a:cs typeface="Times New Roman" panose="02020603050405020304" pitchFamily="18" charset="0"/>
              </a:rPr>
              <a:t> </a:t>
            </a:r>
            <a:r>
              <a:rPr lang="en-US" altLang="zh-CN" sz="6600" b="1" dirty="0" err="1">
                <a:solidFill>
                  <a:schemeClr val="bg1"/>
                </a:solidFill>
                <a:latin typeface="Times New Roman" panose="02020603050405020304" pitchFamily="18" charset="0"/>
                <a:cs typeface="Times New Roman" panose="02020603050405020304" pitchFamily="18" charset="0"/>
              </a:rPr>
              <a:t>Dế</a:t>
            </a:r>
            <a:r>
              <a:rPr lang="en-US" altLang="zh-CN" sz="6600" b="1" dirty="0">
                <a:solidFill>
                  <a:schemeClr val="bg1"/>
                </a:solidFill>
                <a:latin typeface="Times New Roman" panose="02020603050405020304" pitchFamily="18" charset="0"/>
                <a:cs typeface="Times New Roman" panose="02020603050405020304" pitchFamily="18" charset="0"/>
              </a:rPr>
              <a:t> </a:t>
            </a:r>
            <a:r>
              <a:rPr lang="en-US" altLang="zh-CN" sz="6600" b="1" dirty="0" err="1">
                <a:solidFill>
                  <a:schemeClr val="bg1"/>
                </a:solidFill>
                <a:latin typeface="Times New Roman" panose="02020603050405020304" pitchFamily="18" charset="0"/>
                <a:cs typeface="Times New Roman" panose="02020603050405020304" pitchFamily="18" charset="0"/>
              </a:rPr>
              <a:t>Mèn</a:t>
            </a:r>
            <a:r>
              <a:rPr lang="en-US" altLang="zh-CN" sz="66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034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7982" y="571500"/>
            <a:ext cx="8811491" cy="1323439"/>
          </a:xfrm>
          <a:prstGeom prst="rect">
            <a:avLst/>
          </a:prstGeom>
          <a:noFill/>
        </p:spPr>
        <p:txBody>
          <a:bodyPr wrap="square" rtlCol="0">
            <a:spAutoFit/>
          </a:bodyPr>
          <a:lstStyle/>
          <a:p>
            <a:pPr marL="400050" indent="-400050">
              <a:buAutoNum type="romanUcPeriod"/>
            </a:pPr>
            <a:r>
              <a:rPr lang="vi-VN" sz="4000" dirty="0" smtClean="0">
                <a:solidFill>
                  <a:schemeClr val="bg1"/>
                </a:solidFill>
                <a:latin typeface="+mj-lt"/>
              </a:rPr>
              <a:t>Đọc – tìm hiểu chung  : </a:t>
            </a:r>
          </a:p>
          <a:p>
            <a:r>
              <a:rPr lang="vi-VN" sz="4000" dirty="0" smtClean="0">
                <a:solidFill>
                  <a:schemeClr val="bg1"/>
                </a:solidFill>
                <a:latin typeface="+mj-lt"/>
              </a:rPr>
              <a:t>1. Đọc – Chú thích : ( SGK)</a:t>
            </a:r>
            <a:endParaRPr lang="en-US" sz="4000" dirty="0">
              <a:solidFill>
                <a:schemeClr val="bg1"/>
              </a:solidFill>
              <a:latin typeface="+mj-lt"/>
            </a:endParaRPr>
          </a:p>
        </p:txBody>
      </p:sp>
    </p:spTree>
    <p:extLst>
      <p:ext uri="{BB962C8B-B14F-4D97-AF65-F5344CB8AC3E}">
        <p14:creationId xmlns:p14="http://schemas.microsoft.com/office/powerpoint/2010/main" val="4415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9"/>
          <p:cNvGraphicFramePr>
            <a:graphicFrameLocks noGrp="1"/>
          </p:cNvGraphicFramePr>
          <p:nvPr>
            <p:extLst>
              <p:ext uri="{D42A27DB-BD31-4B8C-83A1-F6EECF244321}">
                <p14:modId xmlns:p14="http://schemas.microsoft.com/office/powerpoint/2010/main" val="2931716649"/>
              </p:ext>
            </p:extLst>
          </p:nvPr>
        </p:nvGraphicFramePr>
        <p:xfrm>
          <a:off x="250371" y="1110343"/>
          <a:ext cx="9252857" cy="3104124"/>
        </p:xfrm>
        <a:graphic>
          <a:graphicData uri="http://schemas.openxmlformats.org/drawingml/2006/table">
            <a:tbl>
              <a:tblPr firstRow="1" bandRow="1">
                <a:tableStyleId>{9DCAF9ED-07DC-4A11-8D7F-57B35C25682E}</a:tableStyleId>
              </a:tblPr>
              <a:tblGrid>
                <a:gridCol w="3135086"/>
                <a:gridCol w="2884714"/>
                <a:gridCol w="3233057"/>
              </a:tblGrid>
              <a:tr h="573655">
                <a:tc>
                  <a:txBody>
                    <a:bodyPr/>
                    <a:lstStyle/>
                    <a:p>
                      <a:pPr algn="ctr"/>
                      <a:r>
                        <a:rPr lang="x-none" sz="1800" dirty="0"/>
                        <a:t>Hình dáng</a:t>
                      </a:r>
                      <a:endParaRPr lang="x-none" sz="1800" b="1" dirty="0">
                        <a:latin typeface="Times New Roman" panose="02020603050405020304" pitchFamily="18" charset="0"/>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1800"/>
                        <a:t>Hành động</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smtClean="0"/>
                        <a:t>Mối</a:t>
                      </a:r>
                      <a:r>
                        <a:rPr lang="vi-VN" sz="1800" baseline="0" smtClean="0"/>
                        <a:t> quan hệ với mọi người</a:t>
                      </a:r>
                      <a:endParaRPr lang="x-none" sz="1800" b="1" dirty="0">
                        <a:latin typeface="Times New Roman" panose="02020603050405020304" pitchFamily="18" charset="0"/>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0469">
                <a:tc>
                  <a:txBody>
                    <a:bodyPr/>
                    <a:lstStyle/>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x-none" sz="1800" dirty="0"/>
                    </a:p>
                    <a:p>
                      <a:pPr algn="just"/>
                      <a:endParaRPr lang="x-none" sz="1800" dirty="0"/>
                    </a:p>
                    <a:p>
                      <a:pPr algn="just"/>
                      <a:endParaRPr lang="x-none" sz="1800" dirty="0"/>
                    </a:p>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500743" y="326571"/>
            <a:ext cx="6074228" cy="553998"/>
          </a:xfrm>
          <a:prstGeom prst="rect">
            <a:avLst/>
          </a:prstGeom>
          <a:noFill/>
        </p:spPr>
        <p:txBody>
          <a:bodyPr wrap="square" rtlCol="0">
            <a:spAutoFit/>
          </a:bodyPr>
          <a:lstStyle/>
          <a:p>
            <a:r>
              <a:rPr lang="vi-VN" sz="3000" smtClean="0">
                <a:solidFill>
                  <a:schemeClr val="bg1"/>
                </a:solidFill>
                <a:latin typeface="+mj-lt"/>
              </a:rPr>
              <a:t>1. Bức chân dung tự họa của Dế Mèn </a:t>
            </a:r>
            <a:endParaRPr lang="vi-VN" sz="3000">
              <a:solidFill>
                <a:schemeClr val="bg1"/>
              </a:solidFill>
              <a:latin typeface="+mj-lt"/>
            </a:endParaRPr>
          </a:p>
        </p:txBody>
      </p:sp>
    </p:spTree>
    <p:extLst>
      <p:ext uri="{BB962C8B-B14F-4D97-AF65-F5344CB8AC3E}">
        <p14:creationId xmlns:p14="http://schemas.microsoft.com/office/powerpoint/2010/main" val="188231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389316" y="3147450"/>
              <a:ext cx="384" cy="288"/>
            </p14:xfrm>
          </p:contentPart>
        </mc:Choice>
        <mc:Fallback xmlns="">
          <p:pic>
            <p:nvPicPr>
              <p:cNvPr id="4" name="Ink 3"/>
              <p:cNvPicPr/>
              <p:nvPr/>
            </p:nvPicPr>
            <p:blipFill>
              <a:blip r:embed="rId3"/>
              <a:stretch>
                <a:fillRect/>
              </a:stretch>
            </p:blipFill>
            <p:spPr>
              <a:xfrm>
                <a:off x="2376260" y="3137658"/>
                <a:ext cx="26496" cy="1987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15012" y="3612282"/>
              <a:ext cx="384" cy="288"/>
            </p14:xfrm>
          </p:contentPart>
        </mc:Choice>
        <mc:Fallback xmlns="">
          <p:pic>
            <p:nvPicPr>
              <p:cNvPr id="5" name="Ink 4"/>
              <p:cNvPicPr/>
              <p:nvPr/>
            </p:nvPicPr>
            <p:blipFill>
              <a:blip r:embed="rId3"/>
              <a:stretch>
                <a:fillRect/>
              </a:stretch>
            </p:blipFill>
            <p:spPr>
              <a:xfrm>
                <a:off x="2901956" y="3602490"/>
                <a:ext cx="26496" cy="19872"/>
              </a:xfrm>
              <a:prstGeom prst="rect">
                <a:avLst/>
              </a:prstGeom>
            </p:spPr>
          </p:pic>
        </mc:Fallback>
      </mc:AlternateContent>
      <p:sp>
        <p:nvSpPr>
          <p:cNvPr id="20" name="TextBox 19"/>
          <p:cNvSpPr txBox="1"/>
          <p:nvPr/>
        </p:nvSpPr>
        <p:spPr>
          <a:xfrm>
            <a:off x="152402" y="269142"/>
            <a:ext cx="6588759" cy="5262979"/>
          </a:xfrm>
          <a:prstGeom prst="rect">
            <a:avLst/>
          </a:prstGeom>
          <a:noFill/>
        </p:spPr>
        <p:txBody>
          <a:bodyPr>
            <a:spAutoFit/>
          </a:bodyPr>
          <a:lstStyle/>
          <a:p>
            <a:pPr algn="just">
              <a:defRPr/>
            </a:pP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Mèn</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Thanh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tráng</a:t>
            </a:r>
            <a:r>
              <a:rPr lang="en-US" altLang="en-US" sz="2400" dirty="0">
                <a:latin typeface="Times New Roman" panose="02020603050405020304" pitchFamily="18" charset="0"/>
                <a:cs typeface="Times New Roman" panose="02020603050405020304" pitchFamily="18" charset="0"/>
              </a:rPr>
              <a:t>. </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mẫm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bóng</a:t>
            </a:r>
            <a:r>
              <a:rPr lang="en-US" altLang="en-US" sz="2400" dirty="0">
                <a:latin typeface="Times New Roman" panose="02020603050405020304" pitchFamily="18" charset="0"/>
                <a:cs typeface="Times New Roman" panose="02020603050405020304" pitchFamily="18" charset="0"/>
              </a:rPr>
              <a:t>. </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vuốt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nhọn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hoắt</a:t>
            </a:r>
            <a:r>
              <a:rPr lang="en-US" altLang="en-US" sz="2400" dirty="0">
                <a:latin typeface="Times New Roman" panose="02020603050405020304" pitchFamily="18" charset="0"/>
                <a:cs typeface="Times New Roman" panose="02020603050405020304" pitchFamily="18" charset="0"/>
              </a:rPr>
              <a:t>. </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dài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đuôi</a:t>
            </a:r>
            <a:r>
              <a:rPr lang="en-US" altLang="en-US" sz="2400" dirty="0">
                <a:latin typeface="Times New Roman" panose="02020603050405020304" pitchFamily="18" charset="0"/>
                <a:cs typeface="Times New Roman" panose="02020603050405020304" pitchFamily="18" charset="0"/>
              </a:rPr>
              <a:t>. </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màu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soi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ưa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nhìn</a:t>
            </a:r>
            <a:r>
              <a:rPr lang="en-US" altLang="en-US" sz="2400" dirty="0">
                <a:latin typeface="Times New Roman" panose="02020603050405020304" pitchFamily="18" charset="0"/>
                <a:cs typeface="Times New Roman" panose="02020603050405020304" pitchFamily="18" charset="0"/>
              </a:rPr>
              <a:t>. </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Đầu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to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nổi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bướng</a:t>
            </a:r>
            <a:r>
              <a:rPr lang="en-US" altLang="en-US" sz="2400" dirty="0">
                <a:latin typeface="Times New Roman" panose="02020603050405020304" pitchFamily="18" charset="0"/>
                <a:cs typeface="Times New Roman" panose="02020603050405020304" pitchFamily="18" charset="0"/>
              </a:rPr>
              <a:t>.</a:t>
            </a:r>
          </a:p>
          <a:p>
            <a:pPr algn="just">
              <a:defRPr/>
            </a:pP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cái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lúc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lưỡi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liềm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việc</a:t>
            </a:r>
            <a:r>
              <a:rPr lang="en-US" altLang="en-US" sz="2400"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dirty="0" err="1">
                <a:latin typeface="Times New Roman" panose="02020603050405020304" pitchFamily="18" charset="0"/>
                <a:cs typeface="Times New Roman" panose="02020603050405020304" pitchFamily="18" charset="0"/>
              </a:rPr>
              <a:t>Sợi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uốn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vẻ</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đỗi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dũng</a:t>
            </a:r>
            <a:r>
              <a:rPr lang="en-US" altLang="en-US" sz="2400" dirty="0">
                <a:latin typeface="Times New Roman" panose="02020603050405020304" pitchFamily="18" charset="0"/>
                <a:cs typeface="Times New Roman" panose="02020603050405020304" pitchFamily="18" charset="0"/>
              </a:rPr>
              <a:t>. </a:t>
            </a:r>
          </a:p>
          <a:p>
            <a:pPr algn="just">
              <a:defRPr/>
            </a:pPr>
            <a:r>
              <a:rPr lang="en-US" sz="2400" i="1" dirty="0">
                <a:latin typeface="Times New Roman" panose="02020603050405020304" pitchFamily="18" charset="0"/>
                <a:cs typeface="Times New Roman" panose="02020603050405020304" pitchFamily="18" charset="0"/>
                <a:sym typeface="Wingdings" panose="05000000000000000000" pitchFamily="2" charset="2"/>
              </a:rPr>
              <a:t>=&gt;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C</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niên</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cường</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tráng</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khỏe</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tin,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b="1" i="1" dirty="0">
              <a:latin typeface="Times New Roman" panose="02020603050405020304" pitchFamily="18" charset="0"/>
              <a:cs typeface="Times New Roman" panose="02020603050405020304" pitchFamily="18" charset="0"/>
            </a:endParaRPr>
          </a:p>
        </p:txBody>
      </p:sp>
      <p:pic>
        <p:nvPicPr>
          <p:cNvPr id="24" name="Picture 26"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l="6667"/>
          <a:stretch>
            <a:fillRect/>
          </a:stretch>
        </p:blipFill>
        <p:spPr bwMode="auto">
          <a:xfrm>
            <a:off x="6741161" y="975360"/>
            <a:ext cx="293624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41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 calcmode="lin" valueType="num">
                                      <p:cBhvr additive="base">
                                        <p:cTn id="10"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barn(inVertical)">
                                      <p:cBhvr>
                                        <p:cTn id="16" dur="500"/>
                                        <p:tgtEl>
                                          <p:spTgt spid="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wipe(down)">
                                      <p:cBhvr>
                                        <p:cTn id="21" dur="500"/>
                                        <p:tgtEl>
                                          <p:spTgt spid="20">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Effect transition="in" filter="circle(in)">
                                      <p:cBhvr>
                                        <p:cTn id="26" dur="2000"/>
                                        <p:tgtEl>
                                          <p:spTgt spid="20">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Effect transition="in" filter="fade">
                                      <p:cBhvr>
                                        <p:cTn id="31" dur="1000"/>
                                        <p:tgtEl>
                                          <p:spTgt spid="20">
                                            <p:txEl>
                                              <p:pRg st="4" end="4"/>
                                            </p:txEl>
                                          </p:spTgt>
                                        </p:tgtEl>
                                      </p:cBhvr>
                                    </p:animEffect>
                                    <p:anim calcmode="lin" valueType="num">
                                      <p:cBhvr>
                                        <p:cTn id="32"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xEl>
                                              <p:pRg st="5" end="5"/>
                                            </p:txEl>
                                          </p:spTgt>
                                        </p:tgtEl>
                                        <p:attrNameLst>
                                          <p:attrName>style.visibility</p:attrName>
                                        </p:attrNameLst>
                                      </p:cBhvr>
                                      <p:to>
                                        <p:strVal val="visible"/>
                                      </p:to>
                                    </p:set>
                                    <p:animEffect transition="in" filter="fade">
                                      <p:cBhvr>
                                        <p:cTn id="38" dur="500"/>
                                        <p:tgtEl>
                                          <p:spTgt spid="20">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xEl>
                                              <p:pRg st="6" end="6"/>
                                            </p:txEl>
                                          </p:spTgt>
                                        </p:tgtEl>
                                        <p:attrNameLst>
                                          <p:attrName>style.visibility</p:attrName>
                                        </p:attrNameLst>
                                      </p:cBhvr>
                                      <p:to>
                                        <p:strVal val="visible"/>
                                      </p:to>
                                    </p:set>
                                    <p:animEffect transition="in" filter="wipe(down)">
                                      <p:cBhvr>
                                        <p:cTn id="43" dur="500"/>
                                        <p:tgtEl>
                                          <p:spTgt spid="20">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xEl>
                                              <p:pRg st="7" end="7"/>
                                            </p:txEl>
                                          </p:spTgt>
                                        </p:tgtEl>
                                        <p:attrNameLst>
                                          <p:attrName>style.visibility</p:attrName>
                                        </p:attrNameLst>
                                      </p:cBhvr>
                                      <p:to>
                                        <p:strVal val="visible"/>
                                      </p:to>
                                    </p:set>
                                    <p:animEffect transition="in" filter="wipe(down)">
                                      <p:cBhvr>
                                        <p:cTn id="48" dur="500"/>
                                        <p:tgtEl>
                                          <p:spTgt spid="20">
                                            <p:txEl>
                                              <p:pRg st="7" end="7"/>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20">
                                            <p:txEl>
                                              <p:pRg st="8" end="8"/>
                                            </p:txEl>
                                          </p:spTgt>
                                        </p:tgtEl>
                                        <p:attrNameLst>
                                          <p:attrName>style.visibility</p:attrName>
                                        </p:attrNameLst>
                                      </p:cBhvr>
                                      <p:to>
                                        <p:strVal val="visible"/>
                                      </p:to>
                                    </p:set>
                                    <p:animEffect transition="in" filter="wipe(down)">
                                      <p:cBhvr>
                                        <p:cTn id="53" dur="500"/>
                                        <p:tgtEl>
                                          <p:spTgt spid="20">
                                            <p:txEl>
                                              <p:pRg st="8" end="8"/>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20">
                                            <p:txEl>
                                              <p:pRg st="9" end="9"/>
                                            </p:txEl>
                                          </p:spTgt>
                                        </p:tgtEl>
                                        <p:attrNameLst>
                                          <p:attrName>style.visibility</p:attrName>
                                        </p:attrNameLst>
                                      </p:cBhvr>
                                      <p:to>
                                        <p:strVal val="visible"/>
                                      </p:to>
                                    </p:set>
                                    <p:animEffect transition="in" filter="wipe(down)">
                                      <p:cBhvr>
                                        <p:cTn id="58"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9"/>
          <p:cNvGraphicFramePr>
            <a:graphicFrameLocks noGrp="1"/>
          </p:cNvGraphicFramePr>
          <p:nvPr>
            <p:extLst>
              <p:ext uri="{D42A27DB-BD31-4B8C-83A1-F6EECF244321}">
                <p14:modId xmlns:p14="http://schemas.microsoft.com/office/powerpoint/2010/main" val="1914900608"/>
              </p:ext>
            </p:extLst>
          </p:nvPr>
        </p:nvGraphicFramePr>
        <p:xfrm>
          <a:off x="250371" y="870857"/>
          <a:ext cx="9252857" cy="3104124"/>
        </p:xfrm>
        <a:graphic>
          <a:graphicData uri="http://schemas.openxmlformats.org/drawingml/2006/table">
            <a:tbl>
              <a:tblPr firstRow="1" bandRow="1">
                <a:tableStyleId>{9DCAF9ED-07DC-4A11-8D7F-57B35C25682E}</a:tableStyleId>
              </a:tblPr>
              <a:tblGrid>
                <a:gridCol w="3135086"/>
                <a:gridCol w="2884714"/>
                <a:gridCol w="3233057"/>
              </a:tblGrid>
              <a:tr h="573655">
                <a:tc>
                  <a:txBody>
                    <a:bodyPr/>
                    <a:lstStyle/>
                    <a:p>
                      <a:pPr algn="ctr"/>
                      <a:r>
                        <a:rPr lang="x-none" sz="1800" dirty="0"/>
                        <a:t>Hình dáng</a:t>
                      </a:r>
                      <a:endParaRPr lang="x-none" sz="1800" b="1" dirty="0">
                        <a:latin typeface="Times New Roman" panose="02020603050405020304" pitchFamily="18" charset="0"/>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1800"/>
                        <a:t>Hành động</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smtClean="0"/>
                        <a:t>Mối</a:t>
                      </a:r>
                      <a:r>
                        <a:rPr lang="vi-VN" sz="1800" baseline="0" smtClean="0"/>
                        <a:t> quan hệ với mọi người</a:t>
                      </a:r>
                      <a:endParaRPr lang="x-none" sz="1800" b="1" dirty="0">
                        <a:latin typeface="Times New Roman" panose="02020603050405020304" pitchFamily="18" charset="0"/>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0469">
                <a:tc>
                  <a:txBody>
                    <a:bodyPr/>
                    <a:lstStyle/>
                    <a:p>
                      <a:pPr algn="just"/>
                      <a:r>
                        <a:rPr lang="en-US" sz="1800" smtClean="0">
                          <a:latin typeface="Times New Roman" pitchFamily="18" charset="0"/>
                          <a:cs typeface="Times New Roman" pitchFamily="18" charset="0"/>
                        </a:rPr>
                        <a:t>+ càng: mẫm bóng</a:t>
                      </a:r>
                      <a:endParaRPr lang="vi-VN" sz="1800" smtClean="0">
                        <a:latin typeface="Times New Roman" pitchFamily="18" charset="0"/>
                        <a:cs typeface="Times New Roman" pitchFamily="18" charset="0"/>
                      </a:endParaRPr>
                    </a:p>
                    <a:p>
                      <a:pPr algn="just"/>
                      <a:r>
                        <a:rPr lang="en-US" sz="1800" smtClean="0">
                          <a:latin typeface="Times New Roman" pitchFamily="18" charset="0"/>
                          <a:cs typeface="Times New Roman" pitchFamily="18" charset="0"/>
                        </a:rPr>
                        <a:t>+ vuốt: cứng, nhọn ..</a:t>
                      </a:r>
                      <a:endParaRPr lang="vi-VN" sz="1800" smtClean="0">
                        <a:latin typeface="Times New Roman" pitchFamily="18" charset="0"/>
                        <a:cs typeface="Times New Roman" pitchFamily="18" charset="0"/>
                      </a:endParaRPr>
                    </a:p>
                    <a:p>
                      <a:pPr algn="just"/>
                      <a:r>
                        <a:rPr lang="en-US" sz="1800" smtClean="0">
                          <a:latin typeface="Times New Roman" pitchFamily="18" charset="0"/>
                          <a:cs typeface="Times New Roman" pitchFamily="18" charset="0"/>
                        </a:rPr>
                        <a:t>+ cánh: dài tận chấm  đuôi</a:t>
                      </a:r>
                      <a:r>
                        <a:rPr lang="vi-VN" sz="1800" smtClean="0">
                          <a:latin typeface="Times New Roman" pitchFamily="18" charset="0"/>
                          <a:cs typeface="Times New Roman" pitchFamily="18" charset="0"/>
                        </a:rPr>
                        <a:t>, </a:t>
                      </a:r>
                      <a:r>
                        <a:rPr lang="en-US" sz="1800" smtClean="0">
                          <a:latin typeface="Times New Roman" pitchFamily="18" charset="0"/>
                          <a:cs typeface="Times New Roman" pitchFamily="18" charset="0"/>
                        </a:rPr>
                        <a:t>một màu nâu bóng mỡ</a:t>
                      </a:r>
                      <a:endParaRPr lang="vi-VN" sz="1800" smtClean="0">
                        <a:latin typeface="Times New Roman" pitchFamily="18" charset="0"/>
                        <a:cs typeface="Times New Roman" pitchFamily="18" charset="0"/>
                      </a:endParaRPr>
                    </a:p>
                    <a:p>
                      <a:pPr algn="just"/>
                      <a:r>
                        <a:rPr lang="en-US" sz="1800" smtClean="0">
                          <a:latin typeface="Times New Roman" pitchFamily="18" charset="0"/>
                          <a:cs typeface="Times New Roman" pitchFamily="18" charset="0"/>
                        </a:rPr>
                        <a:t>+ đầu: to, rất bướng</a:t>
                      </a:r>
                      <a:endParaRPr lang="vi-VN" sz="1800" smtClean="0">
                        <a:latin typeface="Times New Roman" pitchFamily="18" charset="0"/>
                        <a:cs typeface="Times New Roman" pitchFamily="18" charset="0"/>
                      </a:endParaRPr>
                    </a:p>
                    <a:p>
                      <a:pPr algn="just"/>
                      <a:r>
                        <a:rPr lang="en-US" sz="1800" smtClean="0">
                          <a:latin typeface="Times New Roman" pitchFamily="18" charset="0"/>
                          <a:cs typeface="Times New Roman" pitchFamily="18" charset="0"/>
                        </a:rPr>
                        <a:t>+ răng: đen nhánh</a:t>
                      </a:r>
                    </a:p>
                    <a:p>
                      <a:pPr algn="just"/>
                      <a:r>
                        <a:rPr lang="en-US" sz="1800" smtClean="0">
                          <a:latin typeface="Times New Roman" pitchFamily="18" charset="0"/>
                          <a:cs typeface="Times New Roman" pitchFamily="18" charset="0"/>
                        </a:rPr>
                        <a:t>+ râu: dài, cong</a:t>
                      </a:r>
                      <a:r>
                        <a:rPr lang="vi-VN" sz="1800" smtClean="0">
                          <a:latin typeface="Times New Roman" pitchFamily="18" charset="0"/>
                          <a:cs typeface="Times New Roman" pitchFamily="18" charset="0"/>
                        </a:rPr>
                        <a:t> </a:t>
                      </a:r>
                    </a:p>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x-none" sz="1800" dirty="0"/>
                    </a:p>
                    <a:p>
                      <a:pPr algn="just"/>
                      <a:endParaRPr lang="x-none" sz="1800" dirty="0"/>
                    </a:p>
                    <a:p>
                      <a:pPr algn="just"/>
                      <a:endParaRPr lang="x-none" sz="1800" dirty="0"/>
                    </a:p>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x-none" sz="18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500743" y="326571"/>
            <a:ext cx="6074228" cy="400110"/>
          </a:xfrm>
          <a:prstGeom prst="rect">
            <a:avLst/>
          </a:prstGeom>
          <a:noFill/>
        </p:spPr>
        <p:txBody>
          <a:bodyPr wrap="square" rtlCol="0">
            <a:spAutoFit/>
          </a:bodyPr>
          <a:lstStyle/>
          <a:p>
            <a:r>
              <a:rPr lang="vi-VN" sz="2000" smtClean="0">
                <a:solidFill>
                  <a:schemeClr val="bg1"/>
                </a:solidFill>
                <a:latin typeface="+mj-lt"/>
              </a:rPr>
              <a:t>1. Bức chân dung tự họa của Dế Mèn </a:t>
            </a:r>
            <a:endParaRPr lang="vi-VN" sz="2000">
              <a:solidFill>
                <a:schemeClr val="bg1"/>
              </a:solidFill>
              <a:latin typeface="+mj-lt"/>
            </a:endParaRPr>
          </a:p>
        </p:txBody>
      </p:sp>
    </p:spTree>
    <p:extLst>
      <p:ext uri="{BB962C8B-B14F-4D97-AF65-F5344CB8AC3E}">
        <p14:creationId xmlns:p14="http://schemas.microsoft.com/office/powerpoint/2010/main" val="24003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389316" y="3147450"/>
              <a:ext cx="384" cy="288"/>
            </p14:xfrm>
          </p:contentPart>
        </mc:Choice>
        <mc:Fallback xmlns="">
          <p:pic>
            <p:nvPicPr>
              <p:cNvPr id="4" name="Ink 3"/>
              <p:cNvPicPr/>
              <p:nvPr/>
            </p:nvPicPr>
            <p:blipFill>
              <a:blip r:embed="rId3"/>
              <a:stretch>
                <a:fillRect/>
              </a:stretch>
            </p:blipFill>
            <p:spPr>
              <a:xfrm>
                <a:off x="2376260" y="3137658"/>
                <a:ext cx="26496" cy="1987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15012" y="3612282"/>
              <a:ext cx="384" cy="288"/>
            </p14:xfrm>
          </p:contentPart>
        </mc:Choice>
        <mc:Fallback xmlns="">
          <p:pic>
            <p:nvPicPr>
              <p:cNvPr id="5" name="Ink 4"/>
              <p:cNvPicPr/>
              <p:nvPr/>
            </p:nvPicPr>
            <p:blipFill>
              <a:blip r:embed="rId3"/>
              <a:stretch>
                <a:fillRect/>
              </a:stretch>
            </p:blipFill>
            <p:spPr>
              <a:xfrm>
                <a:off x="2901956" y="3602490"/>
                <a:ext cx="26496" cy="19872"/>
              </a:xfrm>
              <a:prstGeom prst="rect">
                <a:avLst/>
              </a:prstGeom>
            </p:spPr>
          </p:pic>
        </mc:Fallback>
      </mc:AlternateContent>
      <p:pic>
        <p:nvPicPr>
          <p:cNvPr id="24" name="Picture 26"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l="6667"/>
          <a:stretch>
            <a:fillRect/>
          </a:stretch>
        </p:blipFill>
        <p:spPr bwMode="auto">
          <a:xfrm>
            <a:off x="6741161" y="975360"/>
            <a:ext cx="293624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33680" y="182881"/>
            <a:ext cx="6502400" cy="5262979"/>
          </a:xfrm>
          <a:prstGeom prst="rect">
            <a:avLst/>
          </a:prstGeom>
          <a:noFill/>
        </p:spPr>
        <p:txBody>
          <a:bodyPr>
            <a:spAutoFit/>
          </a:bodyPr>
          <a:lstStyle/>
          <a:p>
            <a:pPr algn="just">
              <a:defRPr/>
            </a:pPr>
            <a:r>
              <a:rPr lang="en-US" sz="2400" b="1" err="1">
                <a:latin typeface="Times New Roman" panose="02020603050405020304" pitchFamily="18" charset="0"/>
                <a:cs typeface="Times New Roman" panose="02020603050405020304" pitchFamily="18" charset="0"/>
              </a:rPr>
              <a:t>Hành</a:t>
            </a:r>
            <a:r>
              <a:rPr lang="en-US" sz="2400" b="1">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động, mối quan hệ với mọi nguời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Mèn</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Tôi</a:t>
            </a:r>
            <a:r>
              <a:rPr lang="en-US" altLang="en-US" sz="2400" i="1" dirty="0">
                <a:latin typeface="Times New Roman" panose="02020603050405020304" pitchFamily="18" charset="0"/>
                <a:cs typeface="Times New Roman" panose="02020603050405020304" pitchFamily="18" charset="0"/>
              </a:rPr>
              <a:t> co </a:t>
            </a:r>
            <a:r>
              <a:rPr lang="en-US" altLang="en-US" sz="2400" i="1" dirty="0" err="1">
                <a:latin typeface="Times New Roman" panose="02020603050405020304" pitchFamily="18" charset="0"/>
                <a:cs typeface="Times New Roman" panose="02020603050405020304" pitchFamily="18" charset="0"/>
              </a:rPr>
              <a:t>cẳng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đạp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phanh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phách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ngọn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cỏ</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ngọn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cỏ</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gẫy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rạp</a:t>
            </a:r>
            <a:r>
              <a:rPr lang="en-US" altLang="en-US" sz="2400" i="1" dirty="0">
                <a:latin typeface="Times New Roman" panose="02020603050405020304" pitchFamily="18" charset="0"/>
                <a:cs typeface="Times New Roman" panose="02020603050405020304" pitchFamily="18" charset="0"/>
              </a:rPr>
              <a:t>, y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nhát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dao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vừa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lia</a:t>
            </a:r>
            <a:r>
              <a:rPr lang="en-US" altLang="en-US" sz="2400" i="1" dirty="0">
                <a:latin typeface="Times New Roman" panose="02020603050405020304" pitchFamily="18" charset="0"/>
                <a:cs typeface="Times New Roman" panose="02020603050405020304" pitchFamily="18" charset="0"/>
              </a:rPr>
              <a:t> qua. </a:t>
            </a: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Lúc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cũng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ngoàm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ngoạp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lưỡi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liềm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máy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việc</a:t>
            </a:r>
            <a:r>
              <a:rPr lang="en-US" altLang="en-US" sz="2400" i="1"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Cứ</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chốc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chốc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trịnh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trọng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khoan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đưa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chân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vuốt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râu</a:t>
            </a:r>
            <a:r>
              <a:rPr lang="en-US" altLang="en-US" sz="2400" i="1"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Tôi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đứng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oai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vệ</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điệu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dún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dẩy</a:t>
            </a:r>
            <a:endParaRPr lang="en-US" altLang="en-US" sz="2400" i="1" dirty="0">
              <a:latin typeface="Times New Roman" panose="02020603050405020304" pitchFamily="18" charset="0"/>
              <a:cs typeface="Times New Roman" panose="02020603050405020304" pitchFamily="18" charset="0"/>
            </a:endParaRP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Cà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khịa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với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tất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mọi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bà</a:t>
            </a:r>
            <a:r>
              <a:rPr lang="en-US" altLang="en-US" sz="2400" i="1" dirty="0">
                <a:latin typeface="Times New Roman" panose="02020603050405020304" pitchFamily="18" charset="0"/>
                <a:cs typeface="Times New Roman" panose="02020603050405020304" pitchFamily="18" charset="0"/>
              </a:rPr>
              <a:t> con </a:t>
            </a:r>
            <a:r>
              <a:rPr lang="en-US" altLang="en-US" sz="2400" i="1" dirty="0" err="1">
                <a:latin typeface="Times New Roman" panose="02020603050405020304" pitchFamily="18" charset="0"/>
                <a:cs typeface="Times New Roman" panose="02020603050405020304" pitchFamily="18" charset="0"/>
              </a:rPr>
              <a:t>trong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xóm</a:t>
            </a:r>
            <a:r>
              <a:rPr lang="en-US" altLang="en-US" sz="2400" i="1" dirty="0">
                <a:latin typeface="Times New Roman" panose="02020603050405020304" pitchFamily="18" charset="0"/>
                <a:cs typeface="Times New Roman" panose="02020603050405020304" pitchFamily="18" charset="0"/>
              </a:rPr>
              <a:t>.</a:t>
            </a: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Quát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mấy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Cào</a:t>
            </a:r>
            <a:endParaRPr lang="en-US" altLang="en-US" sz="2400" i="1" dirty="0">
              <a:latin typeface="Times New Roman" panose="02020603050405020304" pitchFamily="18" charset="0"/>
              <a:cs typeface="Times New Roman" panose="02020603050405020304" pitchFamily="18" charset="0"/>
            </a:endParaRPr>
          </a:p>
          <a:p>
            <a:pPr marL="342900" indent="-342900" algn="just">
              <a:buFontTx/>
              <a:buChar char="-"/>
              <a:defRPr/>
            </a:pPr>
            <a:r>
              <a:rPr lang="en-US" altLang="en-US" sz="2400" i="1" dirty="0" err="1">
                <a:latin typeface="Times New Roman" panose="02020603050405020304" pitchFamily="18" charset="0"/>
                <a:cs typeface="Times New Roman" panose="02020603050405020304" pitchFamily="18" charset="0"/>
              </a:rPr>
              <a:t>Ngứa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chân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đá</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ghẹo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anh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Gọng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Vó</a:t>
            </a:r>
            <a:r>
              <a:rPr lang="en-US" altLang="en-US" sz="2400" i="1" dirty="0">
                <a:latin typeface="Times New Roman" panose="02020603050405020304" pitchFamily="18" charset="0"/>
                <a:cs typeface="Times New Roman" panose="02020603050405020304" pitchFamily="18" charset="0"/>
              </a:rPr>
              <a:t>.</a:t>
            </a:r>
          </a:p>
          <a:p>
            <a:pPr algn="just">
              <a:defRPr/>
            </a:pPr>
            <a:r>
              <a:rPr lang="en-US" sz="2400" i="1" dirty="0">
                <a:latin typeface="Times New Roman" panose="02020603050405020304" pitchFamily="18" charset="0"/>
                <a:cs typeface="Times New Roman" panose="02020603050405020304" pitchFamily="18" charset="0"/>
                <a:sym typeface="Wingdings" panose="05000000000000000000" pitchFamily="2" charset="2"/>
              </a:rPr>
              <a:t>=&gt;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Quá</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kiêu</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căng</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hợm</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hĩnh</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24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44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 calcmode="lin" valueType="num">
                                      <p:cBhvr additive="base">
                                        <p:cTn id="42"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 calcmode="lin" valueType="num">
                                      <p:cBhvr additive="base">
                                        <p:cTn id="4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 calcmode="lin" valueType="num">
                                      <p:cBhvr additive="base">
                                        <p:cTn id="54"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9">
                                            <p:txEl>
                                              <p:pRg st="8" end="8"/>
                                            </p:txEl>
                                          </p:spTgt>
                                        </p:tgtEl>
                                        <p:attrNameLst>
                                          <p:attrName>style.visibility</p:attrName>
                                        </p:attrNameLst>
                                      </p:cBhvr>
                                      <p:to>
                                        <p:strVal val="visible"/>
                                      </p:to>
                                    </p:set>
                                    <p:anim calcmode="lin" valueType="num">
                                      <p:cBhvr additive="base">
                                        <p:cTn id="60"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9"/>
          <p:cNvGraphicFramePr>
            <a:graphicFrameLocks noGrp="1"/>
          </p:cNvGraphicFramePr>
          <p:nvPr>
            <p:extLst>
              <p:ext uri="{D42A27DB-BD31-4B8C-83A1-F6EECF244321}">
                <p14:modId xmlns:p14="http://schemas.microsoft.com/office/powerpoint/2010/main" val="2617646194"/>
              </p:ext>
            </p:extLst>
          </p:nvPr>
        </p:nvGraphicFramePr>
        <p:xfrm>
          <a:off x="702128" y="726681"/>
          <a:ext cx="8349344" cy="3800528"/>
        </p:xfrm>
        <a:graphic>
          <a:graphicData uri="http://schemas.openxmlformats.org/drawingml/2006/table">
            <a:tbl>
              <a:tblPr firstRow="1" bandRow="1">
                <a:tableStyleId>{9DCAF9ED-07DC-4A11-8D7F-57B35C25682E}</a:tableStyleId>
              </a:tblPr>
              <a:tblGrid>
                <a:gridCol w="2844282"/>
                <a:gridCol w="2571361"/>
                <a:gridCol w="2933701"/>
              </a:tblGrid>
              <a:tr h="498120">
                <a:tc>
                  <a:txBody>
                    <a:bodyPr/>
                    <a:lstStyle/>
                    <a:p>
                      <a:pPr algn="ctr"/>
                      <a:r>
                        <a:rPr lang="x-none" sz="1800" dirty="0">
                          <a:latin typeface="+mj-lt"/>
                        </a:rPr>
                        <a:t>Hình dáng</a:t>
                      </a:r>
                      <a:endParaRPr lang="x-none" sz="1800" b="1" dirty="0">
                        <a:latin typeface="+mj-lt"/>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1800">
                          <a:latin typeface="+mj-lt"/>
                        </a:rPr>
                        <a:t>Hành động</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b="1" smtClean="0">
                          <a:latin typeface="+mj-lt"/>
                          <a:cs typeface="+mn-cs"/>
                        </a:rPr>
                        <a:t>Mối</a:t>
                      </a:r>
                      <a:r>
                        <a:rPr lang="vi-VN" sz="1800" b="1" baseline="0" smtClean="0">
                          <a:latin typeface="+mj-lt"/>
                          <a:cs typeface="+mn-cs"/>
                        </a:rPr>
                        <a:t> quan hệ với mọi người</a:t>
                      </a:r>
                      <a:endParaRPr lang="x-none" sz="1800" b="1" dirty="0">
                        <a:latin typeface="+mj-lt"/>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4288">
                <a:tc>
                  <a:txBody>
                    <a:bodyPr/>
                    <a:lstStyle/>
                    <a:p>
                      <a:r>
                        <a:rPr lang="en-US" sz="1800" smtClean="0">
                          <a:latin typeface="Times New Roman" pitchFamily="18" charset="0"/>
                          <a:cs typeface="Times New Roman" pitchFamily="18" charset="0"/>
                        </a:rPr>
                        <a:t>- càng: mẫm bóng</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vuốt: cứng, nhọn ..</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cánh: dài tận chấm  đuôi</a:t>
                      </a:r>
                      <a:r>
                        <a:rPr lang="vi-VN" sz="1800" smtClean="0">
                          <a:latin typeface="Times New Roman" pitchFamily="18" charset="0"/>
                          <a:cs typeface="Times New Roman" pitchFamily="18" charset="0"/>
                        </a:rPr>
                        <a:t>, </a:t>
                      </a:r>
                      <a:r>
                        <a:rPr lang="en-US" sz="1800" smtClean="0">
                          <a:latin typeface="Times New Roman" pitchFamily="18" charset="0"/>
                          <a:cs typeface="Times New Roman" pitchFamily="18" charset="0"/>
                        </a:rPr>
                        <a:t>một màu nâu bóng mỡ</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đầu: to, rất bướng</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răng: đen nhánh</a:t>
                      </a:r>
                    </a:p>
                    <a:p>
                      <a:r>
                        <a:rPr lang="en-US" sz="1800" smtClean="0">
                          <a:latin typeface="Times New Roman" pitchFamily="18" charset="0"/>
                          <a:cs typeface="Times New Roman" pitchFamily="18" charset="0"/>
                        </a:rPr>
                        <a:t>- râu: dài, cong</a:t>
                      </a:r>
                      <a:r>
                        <a:rPr lang="vi-VN" sz="1800" smtClean="0">
                          <a:latin typeface="Times New Roman" pitchFamily="18" charset="0"/>
                          <a:cs typeface="Times New Roman" pitchFamily="18" charset="0"/>
                        </a:rPr>
                        <a:t> </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sz="1800" dirty="0">
                        <a:latin typeface="+mj-lt"/>
                      </a:endParaRPr>
                    </a:p>
                    <a:p>
                      <a:endParaRPr lang="x-none" sz="1800" dirty="0">
                        <a:latin typeface="+mj-lt"/>
                      </a:endParaRPr>
                    </a:p>
                    <a:p>
                      <a:endParaRPr lang="x-none" sz="1800" dirty="0">
                        <a:latin typeface="+mj-lt"/>
                      </a:endParaRPr>
                    </a:p>
                    <a:p>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8120">
                <a:tc gridSpan="3">
                  <a:txBody>
                    <a:bodyPr/>
                    <a:lstStyle/>
                    <a:p>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a:p>
                  </a:txBody>
                  <a:tcPr/>
                </a:tc>
                <a:tc hMerge="1">
                  <a:txBody>
                    <a:bodyPr/>
                    <a:lstStyle/>
                    <a:p>
                      <a:endParaRPr lang="x-none"/>
                    </a:p>
                  </a:txBody>
                  <a:tcPr/>
                </a:tc>
              </a:tr>
            </a:tbl>
          </a:graphicData>
        </a:graphic>
      </p:graphicFrame>
      <p:sp>
        <p:nvSpPr>
          <p:cNvPr id="4" name="TextBox 3"/>
          <p:cNvSpPr txBox="1"/>
          <p:nvPr/>
        </p:nvSpPr>
        <p:spPr>
          <a:xfrm>
            <a:off x="500743" y="326571"/>
            <a:ext cx="6074228" cy="400110"/>
          </a:xfrm>
          <a:prstGeom prst="rect">
            <a:avLst/>
          </a:prstGeom>
          <a:noFill/>
        </p:spPr>
        <p:txBody>
          <a:bodyPr wrap="square" rtlCol="0">
            <a:spAutoFit/>
          </a:bodyPr>
          <a:lstStyle/>
          <a:p>
            <a:r>
              <a:rPr lang="vi-VN" sz="2000" b="1" smtClean="0">
                <a:solidFill>
                  <a:schemeClr val="bg1"/>
                </a:solidFill>
                <a:latin typeface="+mj-lt"/>
              </a:rPr>
              <a:t>1. Bức chân dung tự họa của Dế Mèn </a:t>
            </a:r>
            <a:endParaRPr lang="vi-VN" sz="2000" b="1">
              <a:solidFill>
                <a:schemeClr val="bg1"/>
              </a:solidFill>
              <a:latin typeface="+mj-lt"/>
            </a:endParaRPr>
          </a:p>
        </p:txBody>
      </p:sp>
      <p:sp>
        <p:nvSpPr>
          <p:cNvPr id="6" name="TextBox 5"/>
          <p:cNvSpPr txBox="1"/>
          <p:nvPr/>
        </p:nvSpPr>
        <p:spPr>
          <a:xfrm>
            <a:off x="3614057" y="1382486"/>
            <a:ext cx="2438400" cy="2031325"/>
          </a:xfrm>
          <a:prstGeom prst="rect">
            <a:avLst/>
          </a:prstGeom>
          <a:noFill/>
        </p:spPr>
        <p:txBody>
          <a:bodyPr wrap="square" rtlCol="0">
            <a:spAutoFit/>
          </a:bodyPr>
          <a:lstStyle/>
          <a:p>
            <a:r>
              <a:rPr lang="en-US">
                <a:cs typeface="Times New Roman" pitchFamily="18" charset="0"/>
              </a:rPr>
              <a:t>- </a:t>
            </a:r>
            <a:r>
              <a:rPr lang="en-US">
                <a:latin typeface="Times New Roman" pitchFamily="18" charset="0"/>
                <a:cs typeface="Times New Roman" pitchFamily="18" charset="0"/>
              </a:rPr>
              <a:t>đạp phanh phách </a:t>
            </a:r>
            <a:endParaRPr lang="vi-VN">
              <a:latin typeface="Times New Roman" pitchFamily="18" charset="0"/>
              <a:cs typeface="Times New Roman" pitchFamily="18" charset="0"/>
            </a:endParaRPr>
          </a:p>
          <a:p>
            <a:r>
              <a:rPr lang="vi-VN">
                <a:latin typeface="Times New Roman" pitchFamily="18" charset="0"/>
                <a:cs typeface="Times New Roman" pitchFamily="18" charset="0"/>
              </a:rPr>
              <a:t>- </a:t>
            </a:r>
            <a:r>
              <a:rPr lang="en-US">
                <a:latin typeface="Times New Roman" pitchFamily="18" charset="0"/>
                <a:cs typeface="Times New Roman" pitchFamily="18" charset="0"/>
              </a:rPr>
              <a:t>vũ lên phành phạch</a:t>
            </a:r>
            <a:endParaRPr lang="vi-VN">
              <a:latin typeface="Times New Roman" pitchFamily="18" charset="0"/>
              <a:cs typeface="Times New Roman" pitchFamily="18" charset="0"/>
            </a:endParaRPr>
          </a:p>
          <a:p>
            <a:r>
              <a:rPr lang="vi-VN">
                <a:latin typeface="Times New Roman" pitchFamily="18" charset="0"/>
                <a:cs typeface="Times New Roman" pitchFamily="18" charset="0"/>
              </a:rPr>
              <a:t>-</a:t>
            </a:r>
            <a:r>
              <a:rPr lang="en-US">
                <a:latin typeface="Times New Roman" pitchFamily="18" charset="0"/>
                <a:cs typeface="Times New Roman" pitchFamily="18" charset="0"/>
              </a:rPr>
              <a:t> nhai ngoàm ngoạp</a:t>
            </a:r>
            <a:endParaRPr lang="vi-VN">
              <a:latin typeface="Times New Roman" pitchFamily="18" charset="0"/>
              <a:cs typeface="Times New Roman" pitchFamily="18" charset="0"/>
            </a:endParaRPr>
          </a:p>
          <a:p>
            <a:r>
              <a:rPr lang="en-US">
                <a:latin typeface="Times New Roman" pitchFamily="18" charset="0"/>
                <a:cs typeface="Times New Roman" pitchFamily="18" charset="0"/>
              </a:rPr>
              <a:t>- trịnh trọng vuốt </a:t>
            </a:r>
            <a:r>
              <a:rPr lang="en-US" smtClean="0">
                <a:latin typeface="Times New Roman" pitchFamily="18" charset="0"/>
                <a:cs typeface="Times New Roman" pitchFamily="18" charset="0"/>
              </a:rPr>
              <a:t>râu</a:t>
            </a:r>
            <a:endParaRPr lang="vi-VN">
              <a:latin typeface="Times New Roman" pitchFamily="18" charset="0"/>
              <a:cs typeface="Times New Roman" pitchFamily="18" charset="0"/>
            </a:endParaRPr>
          </a:p>
          <a:p>
            <a:r>
              <a:rPr lang="vi-VN">
                <a:latin typeface="+mj-lt"/>
                <a:cs typeface="Times New Roman" pitchFamily="18" charset="0"/>
              </a:rPr>
              <a:t>- Nghĩ mình sắp đứng đầu thiên hạ rồi.</a:t>
            </a:r>
          </a:p>
          <a:p>
            <a:endParaRPr lang="vi-VN"/>
          </a:p>
        </p:txBody>
      </p:sp>
      <p:sp>
        <p:nvSpPr>
          <p:cNvPr id="7" name="TextBox 6"/>
          <p:cNvSpPr txBox="1"/>
          <p:nvPr/>
        </p:nvSpPr>
        <p:spPr>
          <a:xfrm>
            <a:off x="6302829" y="1524000"/>
            <a:ext cx="2460171" cy="2031325"/>
          </a:xfrm>
          <a:prstGeom prst="rect">
            <a:avLst/>
          </a:prstGeom>
          <a:noFill/>
        </p:spPr>
        <p:txBody>
          <a:bodyPr wrap="square" rtlCol="0">
            <a:spAutoFit/>
          </a:bodyPr>
          <a:lstStyle/>
          <a:p>
            <a:pPr marL="285750" indent="-285750">
              <a:buFontTx/>
              <a:buChar char="-"/>
            </a:pPr>
            <a:r>
              <a:rPr lang="vi-VN">
                <a:latin typeface="+mj-lt"/>
              </a:rPr>
              <a:t>Cà khịa với bà con hàng xóm.</a:t>
            </a:r>
          </a:p>
          <a:p>
            <a:pPr marL="285750" indent="-285750">
              <a:buFontTx/>
              <a:buChar char="-"/>
            </a:pPr>
            <a:r>
              <a:rPr lang="vi-VN">
                <a:latin typeface="+mj-lt"/>
              </a:rPr>
              <a:t>Quát nạt, đá ghẹo</a:t>
            </a:r>
          </a:p>
          <a:p>
            <a:pPr marL="285750" indent="-285750">
              <a:buFontTx/>
              <a:buChar char="-"/>
            </a:pPr>
            <a:r>
              <a:rPr lang="vi-VN">
                <a:latin typeface="+mj-lt"/>
              </a:rPr>
              <a:t>Chê bai, khinh thường, từ chối giúp đỡ dế Choắt</a:t>
            </a:r>
            <a:endParaRPr lang="x-none">
              <a:latin typeface="+mj-lt"/>
            </a:endParaRPr>
          </a:p>
          <a:p>
            <a:endParaRPr lang="vi-VN">
              <a:latin typeface="+mj-lt"/>
            </a:endParaRPr>
          </a:p>
        </p:txBody>
      </p:sp>
    </p:spTree>
    <p:extLst>
      <p:ext uri="{BB962C8B-B14F-4D97-AF65-F5344CB8AC3E}">
        <p14:creationId xmlns:p14="http://schemas.microsoft.com/office/powerpoint/2010/main" val="24003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descr="Kết quả hình ảnh cho dế hoạt hình"/>
          <p:cNvSpPr>
            <a:spLocks noChangeAspect="1" noChangeArrowheads="1"/>
          </p:cNvSpPr>
          <p:nvPr/>
        </p:nvSpPr>
        <p:spPr bwMode="auto">
          <a:xfrm>
            <a:off x="165948" y="-243839"/>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latin typeface="Times New Roman" panose="02020603050405020304" pitchFamily="18" charset="0"/>
              <a:cs typeface="Times New Roman" panose="02020603050405020304" pitchFamily="18" charset="0"/>
            </a:endParaRPr>
          </a:p>
        </p:txBody>
      </p:sp>
      <p:sp>
        <p:nvSpPr>
          <p:cNvPr id="150532" name="AutoShape 4" descr="Kết quả hình ảnh cho dế hoạt hình"/>
          <p:cNvSpPr>
            <a:spLocks noChangeAspect="1" noChangeArrowheads="1"/>
          </p:cNvSpPr>
          <p:nvPr/>
        </p:nvSpPr>
        <p:spPr bwMode="auto">
          <a:xfrm>
            <a:off x="165948" y="-243839"/>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latin typeface="Times New Roman" panose="02020603050405020304" pitchFamily="18" charset="0"/>
              <a:cs typeface="Times New Roman" panose="02020603050405020304" pitchFamily="18" charset="0"/>
            </a:endParaRPr>
          </a:p>
        </p:txBody>
      </p:sp>
      <p:sp>
        <p:nvSpPr>
          <p:cNvPr id="150534" name="AutoShape 6" descr="Kết quả hình ảnh cho dế hoạt hình"/>
          <p:cNvSpPr>
            <a:spLocks noChangeAspect="1" noChangeArrowheads="1"/>
          </p:cNvSpPr>
          <p:nvPr/>
        </p:nvSpPr>
        <p:spPr bwMode="auto">
          <a:xfrm>
            <a:off x="165948" y="-243839"/>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latin typeface="Times New Roman" panose="02020603050405020304" pitchFamily="18" charset="0"/>
              <a:cs typeface="Times New Roman" panose="02020603050405020304" pitchFamily="18" charset="0"/>
            </a:endParaRPr>
          </a:p>
        </p:txBody>
      </p:sp>
      <p:grpSp>
        <p:nvGrpSpPr>
          <p:cNvPr id="13" name="Group 123"/>
          <p:cNvGrpSpPr>
            <a:grpSpLocks/>
          </p:cNvGrpSpPr>
          <p:nvPr/>
        </p:nvGrpSpPr>
        <p:grpSpPr bwMode="auto">
          <a:xfrm>
            <a:off x="497943" y="1800523"/>
            <a:ext cx="2042797" cy="1656449"/>
            <a:chOff x="281" y="378"/>
            <a:chExt cx="568" cy="522"/>
          </a:xfrm>
        </p:grpSpPr>
        <p:pic>
          <p:nvPicPr>
            <p:cNvPr id="14" name="Picture 112" descr="png-07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 y="378"/>
              <a:ext cx="568" cy="5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3"/>
            <p:cNvSpPr>
              <a:spLocks noChangeArrowheads="1"/>
            </p:cNvSpPr>
            <p:nvPr/>
          </p:nvSpPr>
          <p:spPr bwMode="gray">
            <a:xfrm>
              <a:off x="479" y="516"/>
              <a:ext cx="205" cy="242"/>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lgn="ctr">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latinLnBrk="1">
                <a:lnSpc>
                  <a:spcPct val="90000"/>
                </a:lnSpc>
              </a:pPr>
              <a:r>
                <a:rPr kumimoji="1" lang="en-US" altLang="zh-CN" sz="2400" b="1" dirty="0" err="1">
                  <a:latin typeface="Times New Roman" panose="02020603050405020304" pitchFamily="18" charset="0"/>
                  <a:ea typeface="楷体_GB2312" panose="02010609030101010101" pitchFamily="49" charset="-122"/>
                  <a:cs typeface="Times New Roman" panose="02020603050405020304" pitchFamily="18" charset="0"/>
                </a:rPr>
                <a:t>Nét</a:t>
              </a:r>
              <a:r>
                <a:rPr kumimoji="1" lang="en-US" altLang="zh-CN" sz="2400" b="1" dirty="0">
                  <a:latin typeface="Times New Roman" panose="02020603050405020304" pitchFamily="18" charset="0"/>
                  <a:ea typeface="楷体_GB2312" panose="02010609030101010101" pitchFamily="49" charset="-122"/>
                  <a:cs typeface="Times New Roman" panose="02020603050405020304" pitchFamily="18" charset="0"/>
                </a:rPr>
                <a:t> </a:t>
              </a:r>
            </a:p>
            <a:p>
              <a:pPr latinLnBrk="1">
                <a:lnSpc>
                  <a:spcPct val="90000"/>
                </a:lnSpc>
              </a:pPr>
              <a:r>
                <a:rPr kumimoji="1" lang="en-US" altLang="zh-CN" sz="2400" b="1" dirty="0" err="1">
                  <a:latin typeface="Times New Roman" panose="02020603050405020304" pitchFamily="18" charset="0"/>
                  <a:ea typeface="楷体_GB2312" panose="02010609030101010101" pitchFamily="49" charset="-122"/>
                  <a:cs typeface="Times New Roman" panose="02020603050405020304" pitchFamily="18" charset="0"/>
                </a:rPr>
                <a:t>đẹp</a:t>
              </a:r>
              <a:endParaRPr kumimoji="1" lang="zh-CN" altLang="en-US" sz="2400" b="1" dirty="0">
                <a:latin typeface="Times New Roman" panose="02020603050405020304" pitchFamily="18" charset="0"/>
                <a:ea typeface="楷体_GB2312" panose="02010609030101010101" pitchFamily="49" charset="-122"/>
                <a:cs typeface="Times New Roman" panose="02020603050405020304" pitchFamily="18" charset="0"/>
              </a:endParaRPr>
            </a:p>
          </p:txBody>
        </p:sp>
      </p:grpSp>
      <p:pic>
        <p:nvPicPr>
          <p:cNvPr id="16" name="Picture 115" descr="png-07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4" y="3561216"/>
            <a:ext cx="2271475" cy="17664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16"/>
          <p:cNvSpPr>
            <a:spLocks noChangeArrowheads="1"/>
          </p:cNvSpPr>
          <p:nvPr/>
        </p:nvSpPr>
        <p:spPr bwMode="gray">
          <a:xfrm>
            <a:off x="748229" y="3863799"/>
            <a:ext cx="1514401" cy="1089529"/>
          </a:xfrm>
          <a:prstGeom prst="rect">
            <a:avLst/>
          </a:prstGeom>
          <a:noFill/>
          <a:ln>
            <a:noFill/>
          </a:ln>
          <a:effectLst/>
          <a:extLst>
            <a:ext uri="{909E8E84-426E-40DD-AFC4-6F175D3DCCD1}">
              <a14:hiddenFill xmlns:a14="http://schemas.microsoft.com/office/drawing/2010/main">
                <a:solidFill>
                  <a:srgbClr val="9999FF"/>
                </a:solidFill>
              </a14:hiddenFill>
            </a:ext>
            <a:ext uri="{91240B29-F687-4F45-9708-019B960494DF}">
              <a14:hiddenLine xmlns:a14="http://schemas.microsoft.com/office/drawing/2010/main" w="12700" algn="ctr">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lgn="ctr" latinLnBrk="1">
              <a:lnSpc>
                <a:spcPct val="90000"/>
              </a:lnSpc>
            </a:pPr>
            <a:r>
              <a:rPr kumimoji="1" lang="en-US" altLang="zh-CN" sz="2400" b="1" dirty="0" err="1">
                <a:latin typeface="Times New Roman" panose="02020603050405020304" pitchFamily="18" charset="0"/>
                <a:ea typeface="楷体_GB2312" panose="02010609030101010101" pitchFamily="49" charset="-122"/>
                <a:cs typeface="Times New Roman" panose="02020603050405020304" pitchFamily="18" charset="0"/>
              </a:rPr>
              <a:t>Nét</a:t>
            </a:r>
            <a:r>
              <a:rPr kumimoji="1" lang="en-US" altLang="zh-CN" sz="2400" b="1" dirty="0">
                <a:latin typeface="Times New Roman" panose="02020603050405020304" pitchFamily="18" charset="0"/>
                <a:ea typeface="楷体_GB2312" panose="02010609030101010101" pitchFamily="49" charset="-122"/>
                <a:cs typeface="Times New Roman" panose="02020603050405020304" pitchFamily="18" charset="0"/>
              </a:rPr>
              <a:t> </a:t>
            </a:r>
          </a:p>
          <a:p>
            <a:pPr algn="ctr" latinLnBrk="1">
              <a:lnSpc>
                <a:spcPct val="90000"/>
              </a:lnSpc>
            </a:pPr>
            <a:r>
              <a:rPr kumimoji="1" lang="en-US" altLang="zh-CN" sz="2400" b="1" dirty="0" err="1">
                <a:latin typeface="Times New Roman" panose="02020603050405020304" pitchFamily="18" charset="0"/>
                <a:ea typeface="楷体_GB2312" panose="02010609030101010101" pitchFamily="49" charset="-122"/>
                <a:cs typeface="Times New Roman" panose="02020603050405020304" pitchFamily="18" charset="0"/>
              </a:rPr>
              <a:t>chưa</a:t>
            </a:r>
            <a:r>
              <a:rPr kumimoji="1" lang="en-US" altLang="zh-CN" sz="2400" b="1" dirty="0">
                <a:latin typeface="Times New Roman" panose="02020603050405020304" pitchFamily="18" charset="0"/>
                <a:ea typeface="楷体_GB2312" panose="02010609030101010101" pitchFamily="49" charset="-122"/>
                <a:cs typeface="Times New Roman" panose="02020603050405020304" pitchFamily="18" charset="0"/>
              </a:rPr>
              <a:t> </a:t>
            </a:r>
          </a:p>
          <a:p>
            <a:pPr algn="ctr" latinLnBrk="1">
              <a:lnSpc>
                <a:spcPct val="90000"/>
              </a:lnSpc>
            </a:pPr>
            <a:r>
              <a:rPr kumimoji="1" lang="en-US" altLang="zh-CN" sz="2400" b="1" dirty="0" err="1">
                <a:latin typeface="Times New Roman" panose="02020603050405020304" pitchFamily="18" charset="0"/>
                <a:ea typeface="楷体_GB2312" panose="02010609030101010101" pitchFamily="49" charset="-122"/>
                <a:cs typeface="Times New Roman" panose="02020603050405020304" pitchFamily="18" charset="0"/>
              </a:rPr>
              <a:t>đẹp</a:t>
            </a:r>
            <a:endParaRPr kumimoji="1" lang="zh-CN" altLang="en-US" sz="2400" b="1" dirty="0">
              <a:latin typeface="Times New Roman" panose="02020603050405020304" pitchFamily="18" charset="0"/>
              <a:ea typeface="楷体_GB2312" panose="02010609030101010101" pitchFamily="49" charset="-122"/>
              <a:cs typeface="Times New Roman" panose="02020603050405020304" pitchFamily="18" charset="0"/>
            </a:endParaRPr>
          </a:p>
        </p:txBody>
      </p:sp>
      <p:sp>
        <p:nvSpPr>
          <p:cNvPr id="20" name="Right Arrow 19"/>
          <p:cNvSpPr/>
          <p:nvPr/>
        </p:nvSpPr>
        <p:spPr>
          <a:xfrm>
            <a:off x="3507035" y="2311695"/>
            <a:ext cx="807605" cy="62141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920">
              <a:latin typeface="Times New Roman" panose="02020603050405020304" pitchFamily="18" charset="0"/>
              <a:cs typeface="Times New Roman" panose="02020603050405020304" pitchFamily="18" charset="0"/>
            </a:endParaRPr>
          </a:p>
        </p:txBody>
      </p:sp>
      <p:sp>
        <p:nvSpPr>
          <p:cNvPr id="21" name="Right Arrow 20"/>
          <p:cNvSpPr/>
          <p:nvPr/>
        </p:nvSpPr>
        <p:spPr>
          <a:xfrm>
            <a:off x="3507035" y="4133741"/>
            <a:ext cx="807605" cy="621412"/>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920">
              <a:latin typeface="Times New Roman" panose="02020603050405020304" pitchFamily="18" charset="0"/>
              <a:cs typeface="Times New Roman" panose="02020603050405020304" pitchFamily="18" charset="0"/>
            </a:endParaRPr>
          </a:p>
        </p:txBody>
      </p:sp>
      <p:sp>
        <p:nvSpPr>
          <p:cNvPr id="22" name="Text Box 28"/>
          <p:cNvSpPr txBox="1">
            <a:spLocks noChangeArrowheads="1"/>
          </p:cNvSpPr>
          <p:nvPr/>
        </p:nvSpPr>
        <p:spPr bwMode="auto">
          <a:xfrm>
            <a:off x="4915423" y="2164692"/>
            <a:ext cx="3828626" cy="954107"/>
          </a:xfrm>
          <a:prstGeom prst="rect">
            <a:avLst/>
          </a:prstGeom>
          <a:noFill/>
          <a:ln w="12700">
            <a:noFill/>
            <a:miter lim="800000"/>
            <a:headEnd/>
            <a:tailEnd/>
          </a:ln>
          <a:effectLst>
            <a:outerShdw dist="35921" dir="2700000" sy="50000" kx="2205167" algn="bl" rotWithShape="0">
              <a:srgbClr val="C0C0C0">
                <a:alpha val="79999"/>
              </a:srgbClr>
            </a:outerShdw>
          </a:effectLst>
        </p:spPr>
        <p:txBody>
          <a:bodyPr wrap="square">
            <a:spAutoFit/>
          </a:bodyPr>
          <a:lstStyle/>
          <a:p>
            <a:pPr algn="ctr"/>
            <a:r>
              <a:rPr lang="en-US" altLang="zh-CN" sz="2800" dirty="0" err="1">
                <a:solidFill>
                  <a:srgbClr val="0070C0"/>
                </a:solidFill>
                <a:latin typeface="Times New Roman" panose="02020603050405020304" pitchFamily="18" charset="0"/>
                <a:cs typeface="Times New Roman" panose="02020603050405020304" pitchFamily="18" charset="0"/>
              </a:rPr>
              <a:t>Cường</a:t>
            </a: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tráng</a:t>
            </a: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mạnh</a:t>
            </a: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mẽ</a:t>
            </a:r>
            <a:r>
              <a:rPr lang="en-US" altLang="zh-CN" sz="2800" dirty="0">
                <a:solidFill>
                  <a:srgbClr val="0070C0"/>
                </a:solidFill>
                <a:latin typeface="Times New Roman" panose="02020603050405020304" pitchFamily="18" charset="0"/>
                <a:cs typeface="Times New Roman" panose="02020603050405020304" pitchFamily="18" charset="0"/>
              </a:rPr>
              <a:t>, </a:t>
            </a:r>
          </a:p>
          <a:p>
            <a:pPr algn="ct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yêu</a:t>
            </a: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đời</a:t>
            </a:r>
            <a:r>
              <a:rPr lang="en-US" altLang="zh-CN" sz="2800" dirty="0">
                <a:solidFill>
                  <a:srgbClr val="0070C0"/>
                </a:solidFill>
                <a:latin typeface="Times New Roman" panose="02020603050405020304" pitchFamily="18" charset="0"/>
                <a:cs typeface="Times New Roman" panose="02020603050405020304" pitchFamily="18" charset="0"/>
              </a:rPr>
              <a:t>, </a:t>
            </a:r>
            <a:r>
              <a:rPr lang="en-US" altLang="zh-CN" sz="2800" dirty="0" err="1">
                <a:solidFill>
                  <a:srgbClr val="0070C0"/>
                </a:solidFill>
                <a:latin typeface="Times New Roman" panose="02020603050405020304" pitchFamily="18" charset="0"/>
                <a:cs typeface="Times New Roman" panose="02020603050405020304" pitchFamily="18" charset="0"/>
              </a:rPr>
              <a:t>tự</a:t>
            </a:r>
            <a:r>
              <a:rPr lang="en-US" altLang="zh-CN" sz="2800" dirty="0">
                <a:solidFill>
                  <a:srgbClr val="0070C0"/>
                </a:solidFill>
                <a:latin typeface="Times New Roman" panose="02020603050405020304" pitchFamily="18" charset="0"/>
                <a:cs typeface="Times New Roman" panose="02020603050405020304" pitchFamily="18" charset="0"/>
              </a:rPr>
              <a:t> tin</a:t>
            </a:r>
          </a:p>
        </p:txBody>
      </p:sp>
      <p:sp>
        <p:nvSpPr>
          <p:cNvPr id="19" name="Rectangle 18"/>
          <p:cNvSpPr/>
          <p:nvPr/>
        </p:nvSpPr>
        <p:spPr>
          <a:xfrm>
            <a:off x="4915422" y="3931511"/>
            <a:ext cx="4093691" cy="954107"/>
          </a:xfrm>
          <a:prstGeom prst="rect">
            <a:avLst/>
          </a:prstGeom>
        </p:spPr>
        <p:txBody>
          <a:bodyPr wrap="square">
            <a:spAutoFit/>
          </a:bodyPr>
          <a:lstStyle/>
          <a:p>
            <a:pPr algn="ctr"/>
            <a:r>
              <a:rPr lang="en-US" altLang="zh-CN" sz="2800" dirty="0" err="1">
                <a:latin typeface="Times New Roman" panose="02020603050405020304" pitchFamily="18" charset="0"/>
                <a:cs typeface="Times New Roman" panose="02020603050405020304" pitchFamily="18" charset="0"/>
              </a:rPr>
              <a:t>Kiêu</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căng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xốc</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nổi</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hợm</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hĩnh</a:t>
            </a:r>
            <a:r>
              <a:rPr lang="en-US" altLang="zh-CN" sz="2800" dirty="0">
                <a:latin typeface="Times New Roman" panose="02020603050405020304" pitchFamily="18" charset="0"/>
                <a:cs typeface="Times New Roman" panose="02020603050405020304" pitchFamily="18" charset="0"/>
              </a:rPr>
              <a:t>, hung </a:t>
            </a:r>
            <a:r>
              <a:rPr lang="en-US" altLang="zh-CN" sz="2800" dirty="0" err="1">
                <a:latin typeface="Times New Roman" panose="02020603050405020304" pitchFamily="18" charset="0"/>
                <a:cs typeface="Times New Roman" panose="02020603050405020304" pitchFamily="18" charset="0"/>
              </a:rPr>
              <a:t>hăng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tự</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phụ</a:t>
            </a:r>
            <a:endParaRPr lang="en-US" altLang="zh-CN" sz="28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18E3B060-5FB8-4386-B5B5-C3ED63942318}"/>
              </a:ext>
            </a:extLst>
          </p:cNvPr>
          <p:cNvPicPr>
            <a:picLocks noChangeAspect="1"/>
          </p:cNvPicPr>
          <p:nvPr/>
        </p:nvPicPr>
        <p:blipFill rotWithShape="1">
          <a:blip r:embed="rId4">
            <a:extLst>
              <a:ext uri="{28A0092B-C50C-407E-A947-70E740481C1C}">
                <a14:useLocalDpi xmlns:a14="http://schemas.microsoft.com/office/drawing/2010/main" val="0"/>
              </a:ext>
            </a:extLst>
          </a:blip>
          <a:srcRect b="74383"/>
          <a:stretch/>
        </p:blipFill>
        <p:spPr>
          <a:xfrm>
            <a:off x="1" y="93136"/>
            <a:ext cx="9753599" cy="1405467"/>
          </a:xfrm>
          <a:prstGeom prst="rect">
            <a:avLst/>
          </a:prstGeom>
        </p:spPr>
      </p:pic>
      <p:sp>
        <p:nvSpPr>
          <p:cNvPr id="23" name="TextBox 22">
            <a:extLst>
              <a:ext uri="{FF2B5EF4-FFF2-40B4-BE49-F238E27FC236}">
                <a16:creationId xmlns:a16="http://schemas.microsoft.com/office/drawing/2014/main" xmlns="" id="{1ABA40D8-2EAA-4CC4-8393-09D128682844}"/>
              </a:ext>
            </a:extLst>
          </p:cNvPr>
          <p:cNvSpPr txBox="1"/>
          <p:nvPr/>
        </p:nvSpPr>
        <p:spPr>
          <a:xfrm>
            <a:off x="914981" y="395056"/>
            <a:ext cx="8094132" cy="584775"/>
          </a:xfrm>
          <a:prstGeom prst="rect">
            <a:avLst/>
          </a:prstGeom>
          <a:noFill/>
        </p:spPr>
        <p:txBody>
          <a:bodyPr wrap="square">
            <a:spAutoFit/>
          </a:bodyPr>
          <a:lstStyle/>
          <a:p>
            <a:pPr algn="just"/>
            <a:r>
              <a:rPr lang="en-US" sz="3200" dirty="0" err="1">
                <a:solidFill>
                  <a:srgbClr val="FF0000"/>
                </a:solidFill>
                <a:latin typeface="Times New Roman" panose="02020603050405020304" pitchFamily="18" charset="0"/>
                <a:cs typeface="Times New Roman" panose="02020603050405020304" pitchFamily="18" charset="0"/>
              </a:rPr>
              <a:t>Nhận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đẹp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chưa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đẹp</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Left)">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par>
                                <p:cTn id="29" presetID="5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strVal val="#ppt_w*0.70"/>
                                          </p:val>
                                        </p:tav>
                                        <p:tav tm="100000">
                                          <p:val>
                                            <p:strVal val="#ppt_w"/>
                                          </p:val>
                                        </p:tav>
                                      </p:tavLst>
                                    </p:anim>
                                    <p:anim calcmode="lin" valueType="num">
                                      <p:cBhvr>
                                        <p:cTn id="32" dur="1000" fill="hold"/>
                                        <p:tgtEl>
                                          <p:spTgt spid="16"/>
                                        </p:tgtEl>
                                        <p:attrNameLst>
                                          <p:attrName>ppt_h</p:attrName>
                                        </p:attrNameLst>
                                      </p:cBhvr>
                                      <p:tavLst>
                                        <p:tav tm="0">
                                          <p:val>
                                            <p:strVal val="#ppt_h"/>
                                          </p:val>
                                        </p:tav>
                                        <p:tav tm="100000">
                                          <p:val>
                                            <p:strVal val="#ppt_h"/>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strVal val="#ppt_w*0.70"/>
                                          </p:val>
                                        </p:tav>
                                        <p:tav tm="100000">
                                          <p:val>
                                            <p:strVal val="#ppt_w"/>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P spid="22" grpId="0"/>
      <p:bldP spid="19"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9"/>
          <p:cNvGraphicFramePr>
            <a:graphicFrameLocks noGrp="1"/>
          </p:cNvGraphicFramePr>
          <p:nvPr>
            <p:extLst>
              <p:ext uri="{D42A27DB-BD31-4B8C-83A1-F6EECF244321}">
                <p14:modId xmlns:p14="http://schemas.microsoft.com/office/powerpoint/2010/main" val="4247960563"/>
              </p:ext>
            </p:extLst>
          </p:nvPr>
        </p:nvGraphicFramePr>
        <p:xfrm>
          <a:off x="702128" y="726681"/>
          <a:ext cx="8349344" cy="4432305"/>
        </p:xfrm>
        <a:graphic>
          <a:graphicData uri="http://schemas.openxmlformats.org/drawingml/2006/table">
            <a:tbl>
              <a:tblPr firstRow="1" bandRow="1">
                <a:tableStyleId>{9DCAF9ED-07DC-4A11-8D7F-57B35C25682E}</a:tableStyleId>
              </a:tblPr>
              <a:tblGrid>
                <a:gridCol w="2844282"/>
                <a:gridCol w="2571361"/>
                <a:gridCol w="2933701"/>
              </a:tblGrid>
              <a:tr h="457470">
                <a:tc>
                  <a:txBody>
                    <a:bodyPr/>
                    <a:lstStyle/>
                    <a:p>
                      <a:pPr algn="ctr"/>
                      <a:r>
                        <a:rPr lang="x-none" sz="1800" dirty="0">
                          <a:latin typeface="+mj-lt"/>
                        </a:rPr>
                        <a:t>Hình dáng</a:t>
                      </a:r>
                      <a:endParaRPr lang="x-none" sz="1800" b="1" dirty="0">
                        <a:latin typeface="+mj-lt"/>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1800">
                          <a:latin typeface="+mj-lt"/>
                        </a:rPr>
                        <a:t>Hành động</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1800" b="1" smtClean="0">
                          <a:latin typeface="+mj-lt"/>
                          <a:cs typeface="+mn-cs"/>
                        </a:rPr>
                        <a:t>Mối</a:t>
                      </a:r>
                      <a:r>
                        <a:rPr lang="vi-VN" sz="1800" b="1" baseline="0" smtClean="0">
                          <a:latin typeface="+mj-lt"/>
                          <a:cs typeface="+mn-cs"/>
                        </a:rPr>
                        <a:t> quan hệ với mọi người</a:t>
                      </a:r>
                      <a:endParaRPr lang="x-none" sz="1800" b="1" dirty="0">
                        <a:latin typeface="+mj-lt"/>
                        <a:cs typeface="Times New Roman" panose="02020603050405020304" pitchFamily="18"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4313">
                <a:tc>
                  <a:txBody>
                    <a:bodyPr/>
                    <a:lstStyle/>
                    <a:p>
                      <a:r>
                        <a:rPr lang="en-US" sz="1800" smtClean="0">
                          <a:latin typeface="Times New Roman" pitchFamily="18" charset="0"/>
                          <a:cs typeface="Times New Roman" pitchFamily="18" charset="0"/>
                        </a:rPr>
                        <a:t>- càng: mẫm bóng</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vuốt: cứng, nhọn ..</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cánh: dài tận chấm  đuôi</a:t>
                      </a:r>
                      <a:r>
                        <a:rPr lang="vi-VN" sz="1800" smtClean="0">
                          <a:latin typeface="Times New Roman" pitchFamily="18" charset="0"/>
                          <a:cs typeface="Times New Roman" pitchFamily="18" charset="0"/>
                        </a:rPr>
                        <a:t>, </a:t>
                      </a:r>
                      <a:r>
                        <a:rPr lang="en-US" sz="1800" smtClean="0">
                          <a:latin typeface="Times New Roman" pitchFamily="18" charset="0"/>
                          <a:cs typeface="Times New Roman" pitchFamily="18" charset="0"/>
                        </a:rPr>
                        <a:t>một màu nâu bóng mỡ</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đầu: to, rất bướng</a:t>
                      </a:r>
                      <a:endParaRPr lang="vi-VN" sz="1800" smtClean="0">
                        <a:latin typeface="Times New Roman" pitchFamily="18" charset="0"/>
                        <a:cs typeface="Times New Roman" pitchFamily="18" charset="0"/>
                      </a:endParaRPr>
                    </a:p>
                    <a:p>
                      <a:r>
                        <a:rPr lang="en-US" sz="1800" smtClean="0">
                          <a:latin typeface="Times New Roman" pitchFamily="18" charset="0"/>
                          <a:cs typeface="Times New Roman" pitchFamily="18" charset="0"/>
                        </a:rPr>
                        <a:t>- răng: đen nhánh</a:t>
                      </a:r>
                    </a:p>
                    <a:p>
                      <a:r>
                        <a:rPr lang="en-US" sz="1800" smtClean="0">
                          <a:latin typeface="Times New Roman" pitchFamily="18" charset="0"/>
                          <a:cs typeface="Times New Roman" pitchFamily="18" charset="0"/>
                        </a:rPr>
                        <a:t>- râu: dài, cong</a:t>
                      </a:r>
                      <a:r>
                        <a:rPr lang="vi-VN" sz="1800" smtClean="0">
                          <a:latin typeface="Times New Roman" pitchFamily="18" charset="0"/>
                          <a:cs typeface="Times New Roman" pitchFamily="18" charset="0"/>
                        </a:rPr>
                        <a:t> </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sz="1800" dirty="0">
                        <a:latin typeface="+mj-lt"/>
                      </a:endParaRPr>
                    </a:p>
                    <a:p>
                      <a:endParaRPr lang="x-none" sz="1800" dirty="0">
                        <a:latin typeface="+mj-lt"/>
                      </a:endParaRPr>
                    </a:p>
                    <a:p>
                      <a:endParaRPr lang="x-none" sz="1800" dirty="0">
                        <a:latin typeface="+mj-lt"/>
                      </a:endParaRPr>
                    </a:p>
                    <a:p>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470">
                <a:tc gridSpan="3">
                  <a:txBody>
                    <a:bodyPr/>
                    <a:lstStyle/>
                    <a:p>
                      <a:r>
                        <a:rPr lang="en-US" sz="1800" dirty="0" smtClean="0">
                          <a:latin typeface="+mj-lt"/>
                        </a:rPr>
                        <a:t>NT: </a:t>
                      </a:r>
                      <a:r>
                        <a:rPr lang="vi-VN" sz="1800" dirty="0" smtClean="0">
                          <a:latin typeface="+mj-lt"/>
                        </a:rPr>
                        <a:t>Miêu</a:t>
                      </a:r>
                      <a:r>
                        <a:rPr lang="vi-VN" sz="1800" baseline="0" dirty="0" smtClean="0">
                          <a:latin typeface="+mj-lt"/>
                        </a:rPr>
                        <a:t> tả nhân vật đặc sắc, cách sử dụng từ ngữ sinh động, chân thực, nhân hóa </a:t>
                      </a:r>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a:p>
                  </a:txBody>
                  <a:tcPr/>
                </a:tc>
                <a:tc hMerge="1">
                  <a:txBody>
                    <a:bodyPr/>
                    <a:lstStyle/>
                    <a:p>
                      <a:endParaRPr lang="x-none"/>
                    </a:p>
                  </a:txBody>
                  <a:tcPr/>
                </a:tc>
              </a:tr>
              <a:tr h="1343657">
                <a:tc gridSpan="3">
                  <a:txBody>
                    <a:bodyPr/>
                    <a:lstStyle/>
                    <a:p>
                      <a:r>
                        <a:rPr lang="vi-VN" sz="1800" dirty="0" smtClean="0">
                          <a:latin typeface="+mj-lt"/>
                          <a:sym typeface="Wingdings" panose="05000000000000000000" pitchFamily="2" charset="2"/>
                        </a:rPr>
                        <a:t> Là</a:t>
                      </a:r>
                      <a:r>
                        <a:rPr lang="vi-VN" sz="1800" baseline="0" dirty="0" smtClean="0">
                          <a:latin typeface="+mj-lt"/>
                          <a:sym typeface="Wingdings" panose="05000000000000000000" pitchFamily="2" charset="2"/>
                        </a:rPr>
                        <a:t> một chàng dế thanh niên, cường tráng, tự tin, yêu đời nhưng tính tình kiêu căng, tự phụ</a:t>
                      </a:r>
                      <a:endParaRPr lang="en-US" sz="1800" dirty="0" smtClean="0">
                        <a:latin typeface="+mj-lt"/>
                      </a:endParaRPr>
                    </a:p>
                    <a:p>
                      <a:endParaRPr lang="en-US" sz="1800" dirty="0" smtClean="0">
                        <a:latin typeface="+mj-lt"/>
                      </a:endParaRPr>
                    </a:p>
                    <a:p>
                      <a:endParaRPr lang="en-US" sz="1800" dirty="0" smtClean="0">
                        <a:latin typeface="+mj-lt"/>
                      </a:endParaRPr>
                    </a:p>
                    <a:p>
                      <a:endParaRPr lang="x-none" sz="1800" dirty="0">
                        <a:latin typeface="+mj-lt"/>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r>
            </a:tbl>
          </a:graphicData>
        </a:graphic>
      </p:graphicFrame>
      <p:sp>
        <p:nvSpPr>
          <p:cNvPr id="4" name="TextBox 3"/>
          <p:cNvSpPr txBox="1"/>
          <p:nvPr/>
        </p:nvSpPr>
        <p:spPr>
          <a:xfrm>
            <a:off x="500743" y="326571"/>
            <a:ext cx="6074228" cy="400110"/>
          </a:xfrm>
          <a:prstGeom prst="rect">
            <a:avLst/>
          </a:prstGeom>
          <a:noFill/>
        </p:spPr>
        <p:txBody>
          <a:bodyPr wrap="square" rtlCol="0">
            <a:spAutoFit/>
          </a:bodyPr>
          <a:lstStyle/>
          <a:p>
            <a:r>
              <a:rPr lang="vi-VN" sz="2000" b="1" smtClean="0">
                <a:solidFill>
                  <a:schemeClr val="bg1"/>
                </a:solidFill>
                <a:latin typeface="+mj-lt"/>
              </a:rPr>
              <a:t>1. Bức chân dung tự họa của Dế Mèn </a:t>
            </a:r>
            <a:endParaRPr lang="vi-VN" sz="2000" b="1">
              <a:solidFill>
                <a:schemeClr val="bg1"/>
              </a:solidFill>
              <a:latin typeface="+mj-lt"/>
            </a:endParaRPr>
          </a:p>
        </p:txBody>
      </p:sp>
      <p:sp>
        <p:nvSpPr>
          <p:cNvPr id="6" name="TextBox 5"/>
          <p:cNvSpPr txBox="1"/>
          <p:nvPr/>
        </p:nvSpPr>
        <p:spPr>
          <a:xfrm>
            <a:off x="3614057" y="1382486"/>
            <a:ext cx="2438400" cy="2031325"/>
          </a:xfrm>
          <a:prstGeom prst="rect">
            <a:avLst/>
          </a:prstGeom>
          <a:noFill/>
        </p:spPr>
        <p:txBody>
          <a:bodyPr wrap="square" rtlCol="0">
            <a:spAutoFit/>
          </a:bodyPr>
          <a:lstStyle/>
          <a:p>
            <a:r>
              <a:rPr lang="en-US">
                <a:cs typeface="Times New Roman" pitchFamily="18" charset="0"/>
              </a:rPr>
              <a:t>- </a:t>
            </a:r>
            <a:r>
              <a:rPr lang="en-US">
                <a:latin typeface="Times New Roman" pitchFamily="18" charset="0"/>
                <a:cs typeface="Times New Roman" pitchFamily="18" charset="0"/>
              </a:rPr>
              <a:t>đạp phanh phách </a:t>
            </a:r>
            <a:endParaRPr lang="vi-VN">
              <a:latin typeface="Times New Roman" pitchFamily="18" charset="0"/>
              <a:cs typeface="Times New Roman" pitchFamily="18" charset="0"/>
            </a:endParaRPr>
          </a:p>
          <a:p>
            <a:r>
              <a:rPr lang="vi-VN">
                <a:latin typeface="Times New Roman" pitchFamily="18" charset="0"/>
                <a:cs typeface="Times New Roman" pitchFamily="18" charset="0"/>
              </a:rPr>
              <a:t>- </a:t>
            </a:r>
            <a:r>
              <a:rPr lang="en-US">
                <a:latin typeface="Times New Roman" pitchFamily="18" charset="0"/>
                <a:cs typeface="Times New Roman" pitchFamily="18" charset="0"/>
              </a:rPr>
              <a:t>vũ lên phành phạch</a:t>
            </a:r>
            <a:endParaRPr lang="vi-VN">
              <a:latin typeface="Times New Roman" pitchFamily="18" charset="0"/>
              <a:cs typeface="Times New Roman" pitchFamily="18" charset="0"/>
            </a:endParaRPr>
          </a:p>
          <a:p>
            <a:r>
              <a:rPr lang="vi-VN">
                <a:latin typeface="Times New Roman" pitchFamily="18" charset="0"/>
                <a:cs typeface="Times New Roman" pitchFamily="18" charset="0"/>
              </a:rPr>
              <a:t>-</a:t>
            </a:r>
            <a:r>
              <a:rPr lang="en-US">
                <a:latin typeface="Times New Roman" pitchFamily="18" charset="0"/>
                <a:cs typeface="Times New Roman" pitchFamily="18" charset="0"/>
              </a:rPr>
              <a:t> nhai ngoàm ngoạp</a:t>
            </a:r>
            <a:endParaRPr lang="vi-VN">
              <a:latin typeface="Times New Roman" pitchFamily="18" charset="0"/>
              <a:cs typeface="Times New Roman" pitchFamily="18" charset="0"/>
            </a:endParaRPr>
          </a:p>
          <a:p>
            <a:r>
              <a:rPr lang="en-US">
                <a:latin typeface="Times New Roman" pitchFamily="18" charset="0"/>
                <a:cs typeface="Times New Roman" pitchFamily="18" charset="0"/>
              </a:rPr>
              <a:t>- trịnh trọng vuốt </a:t>
            </a:r>
            <a:r>
              <a:rPr lang="en-US" smtClean="0">
                <a:latin typeface="Times New Roman" pitchFamily="18" charset="0"/>
                <a:cs typeface="Times New Roman" pitchFamily="18" charset="0"/>
              </a:rPr>
              <a:t>râu</a:t>
            </a:r>
            <a:endParaRPr lang="vi-VN">
              <a:latin typeface="Times New Roman" pitchFamily="18" charset="0"/>
              <a:cs typeface="Times New Roman" pitchFamily="18" charset="0"/>
            </a:endParaRPr>
          </a:p>
          <a:p>
            <a:r>
              <a:rPr lang="vi-VN">
                <a:latin typeface="+mj-lt"/>
                <a:cs typeface="Times New Roman" pitchFamily="18" charset="0"/>
              </a:rPr>
              <a:t>- Nghĩ mình sắp đứng đầu thiên hạ rồi.</a:t>
            </a:r>
          </a:p>
          <a:p>
            <a:endParaRPr lang="vi-VN"/>
          </a:p>
        </p:txBody>
      </p:sp>
      <p:sp>
        <p:nvSpPr>
          <p:cNvPr id="7" name="TextBox 6"/>
          <p:cNvSpPr txBox="1"/>
          <p:nvPr/>
        </p:nvSpPr>
        <p:spPr>
          <a:xfrm>
            <a:off x="6302829" y="1524000"/>
            <a:ext cx="2460171" cy="2031325"/>
          </a:xfrm>
          <a:prstGeom prst="rect">
            <a:avLst/>
          </a:prstGeom>
          <a:noFill/>
        </p:spPr>
        <p:txBody>
          <a:bodyPr wrap="square" rtlCol="0">
            <a:spAutoFit/>
          </a:bodyPr>
          <a:lstStyle/>
          <a:p>
            <a:pPr marL="285750" indent="-285750">
              <a:buFontTx/>
              <a:buChar char="-"/>
            </a:pPr>
            <a:r>
              <a:rPr lang="vi-VN">
                <a:latin typeface="+mj-lt"/>
              </a:rPr>
              <a:t>Cà khịa với bà con hàng xóm.</a:t>
            </a:r>
          </a:p>
          <a:p>
            <a:pPr marL="285750" indent="-285750">
              <a:buFontTx/>
              <a:buChar char="-"/>
            </a:pPr>
            <a:r>
              <a:rPr lang="vi-VN">
                <a:latin typeface="+mj-lt"/>
              </a:rPr>
              <a:t>Quát nạt, đá ghẹo</a:t>
            </a:r>
          </a:p>
          <a:p>
            <a:pPr marL="285750" indent="-285750">
              <a:buFontTx/>
              <a:buChar char="-"/>
            </a:pPr>
            <a:r>
              <a:rPr lang="vi-VN">
                <a:latin typeface="+mj-lt"/>
              </a:rPr>
              <a:t>Chê bai, khinh thường, từ chối giúp đỡ dế Choắt</a:t>
            </a:r>
            <a:endParaRPr lang="x-none">
              <a:latin typeface="+mj-lt"/>
            </a:endParaRPr>
          </a:p>
          <a:p>
            <a:endParaRPr lang="vi-VN">
              <a:latin typeface="+mj-lt"/>
            </a:endParaRPr>
          </a:p>
        </p:txBody>
      </p:sp>
    </p:spTree>
    <p:extLst>
      <p:ext uri="{BB962C8B-B14F-4D97-AF65-F5344CB8AC3E}">
        <p14:creationId xmlns:p14="http://schemas.microsoft.com/office/powerpoint/2010/main" val="85335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úng, Dế Mèn đã vô tình gây nên cái chết cho Dế Choắt - VnExpress">
            <a:extLst>
              <a:ext uri="{FF2B5EF4-FFF2-40B4-BE49-F238E27FC236}">
                <a16:creationId xmlns:a16="http://schemas.microsoft.com/office/drawing/2014/main" xmlns="" id="{8601221B-B286-4690-9103-1C07B0F94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630" y="140970"/>
            <a:ext cx="4972050" cy="3417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nội dung văn bản Bài học đường đời đầu tiên - lớp 6 - Zicxa books">
            <a:extLst>
              <a:ext uri="{FF2B5EF4-FFF2-40B4-BE49-F238E27FC236}">
                <a16:creationId xmlns:a16="http://schemas.microsoft.com/office/drawing/2014/main" xmlns="" id="{CD97D1FF-FFAF-4AE9-B82D-A4824037C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r="40547" b="41111"/>
          <a:stretch/>
        </p:blipFill>
        <p:spPr bwMode="auto">
          <a:xfrm>
            <a:off x="184622" y="140970"/>
            <a:ext cx="4397450" cy="3417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0">
            <a:extLst>
              <a:ext uri="{FF2B5EF4-FFF2-40B4-BE49-F238E27FC236}">
                <a16:creationId xmlns:a16="http://schemas.microsoft.com/office/drawing/2014/main" xmlns="" id="{A40162AC-EE0C-48A4-B62C-26DA7426A3C9}"/>
              </a:ext>
            </a:extLst>
          </p:cNvPr>
          <p:cNvSpPr>
            <a:spLocks noChangeArrowheads="1"/>
          </p:cNvSpPr>
          <p:nvPr/>
        </p:nvSpPr>
        <p:spPr bwMode="auto">
          <a:xfrm>
            <a:off x="184622" y="3852702"/>
            <a:ext cx="9447058" cy="929485"/>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lIns="97535" tIns="48768" rIns="97535" bIns="48768">
            <a:spAutoFit/>
          </a:bodyPr>
          <a:lstStyle/>
          <a:p>
            <a:pPr algn="ctr"/>
            <a:r>
              <a:rPr lang="en-US" altLang="zh-CN" sz="5400" b="1" dirty="0">
                <a:solidFill>
                  <a:srgbClr val="FF0000"/>
                </a:solidFill>
                <a:latin typeface="Times New Roman" panose="02020603050405020304" pitchFamily="18" charset="0"/>
                <a:cs typeface="Times New Roman" panose="02020603050405020304" pitchFamily="18" charset="0"/>
              </a:rPr>
              <a:t>2. </a:t>
            </a:r>
            <a:r>
              <a:rPr lang="en-US" altLang="zh-CN" sz="5400" b="1" dirty="0" err="1">
                <a:solidFill>
                  <a:srgbClr val="FF0000"/>
                </a:solidFill>
                <a:latin typeface="Times New Roman" panose="02020603050405020304" pitchFamily="18" charset="0"/>
                <a:cs typeface="Times New Roman" panose="02020603050405020304" pitchFamily="18" charset="0"/>
              </a:rPr>
              <a:t>Bài</a:t>
            </a:r>
            <a:r>
              <a:rPr lang="en-US" altLang="zh-CN" sz="5400" b="1" dirty="0">
                <a:solidFill>
                  <a:srgbClr val="FF0000"/>
                </a:solidFill>
                <a:latin typeface="Times New Roman" panose="02020603050405020304" pitchFamily="18" charset="0"/>
                <a:cs typeface="Times New Roman" panose="02020603050405020304" pitchFamily="18" charset="0"/>
              </a:rPr>
              <a:t> </a:t>
            </a:r>
            <a:r>
              <a:rPr lang="en-US" altLang="zh-CN" sz="5400" b="1" dirty="0" err="1">
                <a:solidFill>
                  <a:srgbClr val="FF0000"/>
                </a:solidFill>
                <a:latin typeface="Times New Roman" panose="02020603050405020304" pitchFamily="18" charset="0"/>
                <a:cs typeface="Times New Roman" panose="02020603050405020304" pitchFamily="18" charset="0"/>
              </a:rPr>
              <a:t>học</a:t>
            </a:r>
            <a:r>
              <a:rPr lang="en-US" altLang="zh-CN" sz="5400" b="1" dirty="0">
                <a:solidFill>
                  <a:srgbClr val="FF0000"/>
                </a:solidFill>
                <a:latin typeface="Times New Roman" panose="02020603050405020304" pitchFamily="18" charset="0"/>
                <a:cs typeface="Times New Roman" panose="02020603050405020304" pitchFamily="18" charset="0"/>
              </a:rPr>
              <a:t> </a:t>
            </a:r>
            <a:r>
              <a:rPr lang="en-US" altLang="zh-CN" sz="5400" b="1" dirty="0" err="1">
                <a:solidFill>
                  <a:srgbClr val="FF0000"/>
                </a:solidFill>
                <a:latin typeface="Times New Roman" panose="02020603050405020304" pitchFamily="18" charset="0"/>
                <a:cs typeface="Times New Roman" panose="02020603050405020304" pitchFamily="18" charset="0"/>
              </a:rPr>
              <a:t>đường</a:t>
            </a:r>
            <a:r>
              <a:rPr lang="en-US" altLang="zh-CN" sz="5400" b="1" dirty="0">
                <a:solidFill>
                  <a:srgbClr val="FF0000"/>
                </a:solidFill>
                <a:latin typeface="Times New Roman" panose="02020603050405020304" pitchFamily="18" charset="0"/>
                <a:cs typeface="Times New Roman" panose="02020603050405020304" pitchFamily="18" charset="0"/>
              </a:rPr>
              <a:t> </a:t>
            </a:r>
            <a:r>
              <a:rPr lang="en-US" altLang="zh-CN" sz="5400" b="1" dirty="0" err="1">
                <a:solidFill>
                  <a:srgbClr val="FF0000"/>
                </a:solidFill>
                <a:latin typeface="Times New Roman" panose="02020603050405020304" pitchFamily="18" charset="0"/>
                <a:cs typeface="Times New Roman" panose="02020603050405020304" pitchFamily="18" charset="0"/>
              </a:rPr>
              <a:t>đời</a:t>
            </a:r>
            <a:r>
              <a:rPr lang="en-US" altLang="zh-CN" sz="5400" b="1" dirty="0">
                <a:solidFill>
                  <a:srgbClr val="FF0000"/>
                </a:solidFill>
                <a:latin typeface="Times New Roman" panose="02020603050405020304" pitchFamily="18" charset="0"/>
                <a:cs typeface="Times New Roman" panose="02020603050405020304" pitchFamily="18" charset="0"/>
              </a:rPr>
              <a:t> </a:t>
            </a:r>
            <a:r>
              <a:rPr lang="en-US" altLang="zh-CN" sz="5400" b="1" dirty="0" err="1">
                <a:solidFill>
                  <a:srgbClr val="FF0000"/>
                </a:solidFill>
                <a:latin typeface="Times New Roman" panose="02020603050405020304" pitchFamily="18" charset="0"/>
                <a:cs typeface="Times New Roman" panose="02020603050405020304" pitchFamily="18" charset="0"/>
              </a:rPr>
              <a:t>đầu</a:t>
            </a:r>
            <a:r>
              <a:rPr lang="en-US" altLang="zh-CN" sz="5400" b="1" dirty="0">
                <a:solidFill>
                  <a:srgbClr val="FF0000"/>
                </a:solidFill>
                <a:latin typeface="Times New Roman" panose="02020603050405020304" pitchFamily="18" charset="0"/>
                <a:cs typeface="Times New Roman" panose="02020603050405020304" pitchFamily="18" charset="0"/>
              </a:rPr>
              <a:t> </a:t>
            </a:r>
            <a:r>
              <a:rPr lang="en-US" altLang="zh-CN" sz="5400" b="1" dirty="0" err="1">
                <a:solidFill>
                  <a:srgbClr val="FF0000"/>
                </a:solidFill>
                <a:latin typeface="Times New Roman" panose="02020603050405020304" pitchFamily="18" charset="0"/>
                <a:cs typeface="Times New Roman" panose="02020603050405020304" pitchFamily="18" charset="0"/>
              </a:rPr>
              <a:t>tiên</a:t>
            </a:r>
            <a:endParaRPr lang="en-US" altLang="zh-CN"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53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389316" y="3147450"/>
              <a:ext cx="384" cy="288"/>
            </p14:xfrm>
          </p:contentPart>
        </mc:Choice>
        <mc:Fallback xmlns="">
          <p:pic>
            <p:nvPicPr>
              <p:cNvPr id="4" name="Ink 3"/>
              <p:cNvPicPr/>
              <p:nvPr/>
            </p:nvPicPr>
            <p:blipFill>
              <a:blip r:embed="rId3"/>
              <a:stretch>
                <a:fillRect/>
              </a:stretch>
            </p:blipFill>
            <p:spPr>
              <a:xfrm>
                <a:off x="2376260" y="3137658"/>
                <a:ext cx="26496" cy="1987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15012" y="3612282"/>
              <a:ext cx="384" cy="288"/>
            </p14:xfrm>
          </p:contentPart>
        </mc:Choice>
        <mc:Fallback xmlns="">
          <p:pic>
            <p:nvPicPr>
              <p:cNvPr id="5" name="Ink 4"/>
              <p:cNvPicPr/>
              <p:nvPr/>
            </p:nvPicPr>
            <p:blipFill>
              <a:blip r:embed="rId3"/>
              <a:stretch>
                <a:fillRect/>
              </a:stretch>
            </p:blipFill>
            <p:spPr>
              <a:xfrm>
                <a:off x="2901956" y="3602490"/>
                <a:ext cx="26496" cy="19872"/>
              </a:xfrm>
              <a:prstGeom prst="rect">
                <a:avLst/>
              </a:prstGeom>
            </p:spPr>
          </p:pic>
        </mc:Fallback>
      </mc:AlternateContent>
      <p:sp>
        <p:nvSpPr>
          <p:cNvPr id="17" name="Text Box 10"/>
          <p:cNvSpPr txBox="1">
            <a:spLocks noChangeArrowheads="1"/>
          </p:cNvSpPr>
          <p:nvPr/>
        </p:nvSpPr>
        <p:spPr bwMode="auto">
          <a:xfrm>
            <a:off x="1" y="336551"/>
            <a:ext cx="6317827" cy="5262979"/>
          </a:xfrm>
          <a:prstGeom prst="rect">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just">
              <a:spcBef>
                <a:spcPct val="50000"/>
              </a:spcBef>
            </a:pPr>
            <a:r>
              <a:rPr lang="en-US" altLang="en-US" sz="2100" i="1">
                <a:latin typeface="Times New Roman" pitchFamily="18" charset="0"/>
              </a:rPr>
              <a:t>    </a:t>
            </a:r>
            <a:r>
              <a:rPr lang="en-US" altLang="en-US" sz="2100" b="1" u="sng">
                <a:latin typeface="Times New Roman" pitchFamily="18" charset="0"/>
              </a:rPr>
              <a:t>Hình ảnh DC dưới cái nhìn của DM: </a:t>
            </a:r>
            <a:endParaRPr lang="en-US" altLang="en-US" sz="2100" b="1" u="sng" smtClean="0">
              <a:latin typeface="Times New Roman" pitchFamily="18" charset="0"/>
            </a:endParaRPr>
          </a:p>
          <a:p>
            <a:pPr algn="just">
              <a:spcBef>
                <a:spcPct val="50000"/>
              </a:spcBef>
            </a:pPr>
            <a:r>
              <a:rPr lang="en-US" altLang="en-US" sz="2100" i="1" smtClean="0">
                <a:latin typeface="Times New Roman" pitchFamily="18" charset="0"/>
              </a:rPr>
              <a:t>Bên </a:t>
            </a:r>
            <a:r>
              <a:rPr lang="en-US" altLang="en-US" sz="2100" i="1">
                <a:latin typeface="Times New Roman" pitchFamily="18" charset="0"/>
              </a:rPr>
              <a:t>hàng xóm tôi có cái hang của Dế Choắt. Dế Choắt là tên tôi đã đặt cho nó một cách chế giễu và trịch thượng thế. Choắt nọ có lẽ cũng trạc tuổi tôi. Nhưng vì Choắt bẩm sinh yếu đuối nên tôi coi thường và gã cũng sợ tôi </a:t>
            </a:r>
            <a:r>
              <a:rPr lang="en-US" altLang="en-US" sz="2100" i="1" smtClean="0">
                <a:latin typeface="Times New Roman" pitchFamily="18" charset="0"/>
              </a:rPr>
              <a:t>lắm.</a:t>
            </a:r>
          </a:p>
          <a:p>
            <a:pPr algn="just">
              <a:spcBef>
                <a:spcPct val="50000"/>
              </a:spcBef>
            </a:pPr>
            <a:r>
              <a:rPr lang="en-US" altLang="en-US" sz="2100" i="1" smtClean="0">
                <a:latin typeface="Times New Roman" pitchFamily="18" charset="0"/>
              </a:rPr>
              <a:t>Cái </a:t>
            </a:r>
            <a:r>
              <a:rPr lang="en-US" altLang="en-US" sz="2100" i="1">
                <a:latin typeface="Times New Roman" pitchFamily="18" charset="0"/>
              </a:rPr>
              <a:t>chàng Dế Choắt, người gầy gò và dài lêu nghêu như một gã nghiện thuốc phiện. Đã thanh niên rồi mà cánh chỉ ngắn củn đến giữa lưng, hở cả mạng sườn như người cởi trần mặc áo ghi lê. Đôi càng bè bè, nặng nề, trông đến xấu. Râu ria gì mà cụt có </a:t>
            </a:r>
            <a:r>
              <a:rPr lang="en-US" altLang="en-US" sz="2100" i="1" smtClean="0">
                <a:latin typeface="Times New Roman" pitchFamily="18" charset="0"/>
              </a:rPr>
              <a:t>một </a:t>
            </a:r>
            <a:r>
              <a:rPr lang="en-US" altLang="en-US" sz="2100" i="1">
                <a:latin typeface="Times New Roman" pitchFamily="18" charset="0"/>
              </a:rPr>
              <a:t>mẩu và mặt mũi thì lúc nào cũng ngẩn ngẩn ngơ ngơ. Đã vậy, tính nết lại ăn xổi ở thì (thật chỉ vì ốm đau luôn, không làm được), có một cái hang ở cũng chỉ bới nông sát mặt đất, không biết đào sâu rồi khoét ra nhiều ngách như hang tôi.</a:t>
            </a:r>
          </a:p>
        </p:txBody>
      </p:sp>
      <p:pic>
        <p:nvPicPr>
          <p:cNvPr id="18" name="Picture 4" descr="http://bepthandemen.com/wp-content/uploads/2017/12/de-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947" y="792480"/>
            <a:ext cx="3169920" cy="359664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33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8971" y="489857"/>
            <a:ext cx="8501743" cy="2862322"/>
          </a:xfrm>
          <a:prstGeom prst="rect">
            <a:avLst/>
          </a:prstGeom>
          <a:noFill/>
        </p:spPr>
        <p:txBody>
          <a:bodyPr wrap="square" rtlCol="0">
            <a:spAutoFit/>
          </a:bodyPr>
          <a:lstStyle/>
          <a:p>
            <a:r>
              <a:rPr lang="vi-VN" sz="2000" b="1" smtClean="0">
                <a:solidFill>
                  <a:srgbClr val="FFFF00"/>
                </a:solidFill>
                <a:latin typeface="+mj-lt"/>
              </a:rPr>
              <a:t>2. Câu chuyện về bài học đường đời đầu tiên : </a:t>
            </a:r>
          </a:p>
          <a:p>
            <a:r>
              <a:rPr lang="vi-VN" sz="2000" smtClean="0">
                <a:solidFill>
                  <a:srgbClr val="00B0F0"/>
                </a:solidFill>
                <a:latin typeface="+mj-lt"/>
              </a:rPr>
              <a:t>a. Hình ảnh Dế Choắt qua cái nhìn của Dế Mèn:</a:t>
            </a:r>
          </a:p>
          <a:p>
            <a:pPr marL="285750" indent="-285750">
              <a:buFontTx/>
              <a:buChar char="-"/>
            </a:pPr>
            <a:r>
              <a:rPr lang="vi-VN" sz="2000" b="1" u="sng" smtClean="0">
                <a:solidFill>
                  <a:schemeClr val="bg1"/>
                </a:solidFill>
                <a:latin typeface="+mj-lt"/>
              </a:rPr>
              <a:t>Hình dáng : </a:t>
            </a:r>
          </a:p>
          <a:p>
            <a:r>
              <a:rPr lang="vi-VN" sz="2000" b="1" smtClean="0">
                <a:solidFill>
                  <a:schemeClr val="bg1"/>
                </a:solidFill>
                <a:latin typeface="+mj-lt"/>
              </a:rPr>
              <a:t>+ Trạc tuổi Mèn</a:t>
            </a:r>
          </a:p>
          <a:p>
            <a:r>
              <a:rPr lang="vi-VN" sz="2000" smtClean="0">
                <a:solidFill>
                  <a:schemeClr val="bg1"/>
                </a:solidFill>
                <a:latin typeface="+mj-lt"/>
              </a:rPr>
              <a:t>+ Gầy gò, dài lêu nghêu</a:t>
            </a:r>
          </a:p>
          <a:p>
            <a:r>
              <a:rPr lang="vi-VN" sz="2000" smtClean="0">
                <a:solidFill>
                  <a:schemeClr val="bg1"/>
                </a:solidFill>
                <a:latin typeface="+mj-lt"/>
              </a:rPr>
              <a:t>+ Càng: bè bè, xấu xí</a:t>
            </a:r>
          </a:p>
          <a:p>
            <a:r>
              <a:rPr lang="vi-VN" sz="2000" smtClean="0">
                <a:solidFill>
                  <a:schemeClr val="bg1"/>
                </a:solidFill>
                <a:latin typeface="+mj-lt"/>
              </a:rPr>
              <a:t>+ Cánh: Ngắn củn </a:t>
            </a:r>
          </a:p>
          <a:p>
            <a:r>
              <a:rPr lang="vi-VN" sz="2000" smtClean="0">
                <a:solidFill>
                  <a:schemeClr val="bg1"/>
                </a:solidFill>
                <a:latin typeface="+mj-lt"/>
              </a:rPr>
              <a:t>+ Râu : cụt một mẩu.</a:t>
            </a:r>
          </a:p>
          <a:p>
            <a:r>
              <a:rPr lang="vi-VN" sz="2000" smtClean="0">
                <a:solidFill>
                  <a:schemeClr val="bg1"/>
                </a:solidFill>
                <a:latin typeface="+mj-lt"/>
              </a:rPr>
              <a:t>+ Mặt mũi: ngẩn ngơ.</a:t>
            </a:r>
          </a:p>
        </p:txBody>
      </p:sp>
      <p:pic>
        <p:nvPicPr>
          <p:cNvPr id="5" name="Picture 4" descr="Tìm hiểu nội dung văn bản Bài học đường đời đầu tiên - lớp 6 - Zicxa books">
            <a:extLst>
              <a:ext uri="{FF2B5EF4-FFF2-40B4-BE49-F238E27FC236}">
                <a16:creationId xmlns:a16="http://schemas.microsoft.com/office/drawing/2014/main" xmlns="" id="{CD97D1FF-FFAF-4AE9-B82D-A4824037C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r="40547" b="41111"/>
          <a:stretch/>
        </p:blipFill>
        <p:spPr bwMode="auto">
          <a:xfrm>
            <a:off x="5243269" y="1126871"/>
            <a:ext cx="3627774"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500"/>
                                        <p:tgtEl>
                                          <p:spTgt spid="3">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arn(inVertical)">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982" y="290945"/>
            <a:ext cx="8624454" cy="4708981"/>
          </a:xfrm>
          <a:prstGeom prst="rect">
            <a:avLst/>
          </a:prstGeom>
          <a:noFill/>
        </p:spPr>
        <p:txBody>
          <a:bodyPr wrap="square" rtlCol="0">
            <a:spAutoFit/>
          </a:bodyPr>
          <a:lstStyle/>
          <a:p>
            <a:pPr algn="ctr"/>
            <a:r>
              <a:rPr lang="vi-VN" sz="3000" b="1" dirty="0" smtClean="0">
                <a:latin typeface="+mj-lt"/>
              </a:rPr>
              <a:t>Lưu ý một số từ </a:t>
            </a:r>
          </a:p>
          <a:p>
            <a:r>
              <a:rPr lang="vi-VN" sz="3000" b="1" dirty="0" smtClean="0">
                <a:latin typeface="+mj-lt"/>
              </a:rPr>
              <a:t>- Dún dẩy </a:t>
            </a:r>
          </a:p>
          <a:p>
            <a:pPr marL="285750" indent="-285750">
              <a:buFontTx/>
              <a:buChar char="-"/>
            </a:pPr>
            <a:r>
              <a:rPr lang="vi-VN" sz="3000" b="1" dirty="0" smtClean="0">
                <a:latin typeface="+mj-lt"/>
              </a:rPr>
              <a:t>Cà khịa</a:t>
            </a:r>
          </a:p>
          <a:p>
            <a:pPr marL="285750" indent="-285750">
              <a:buFontTx/>
              <a:buChar char="-"/>
            </a:pPr>
            <a:r>
              <a:rPr lang="vi-VN" sz="3000" b="1" dirty="0" smtClean="0">
                <a:latin typeface="+mj-lt"/>
              </a:rPr>
              <a:t>Xốc nổi</a:t>
            </a:r>
          </a:p>
          <a:p>
            <a:pPr marL="285750" indent="-285750">
              <a:buFontTx/>
              <a:buChar char="-"/>
            </a:pPr>
            <a:r>
              <a:rPr lang="vi-VN" sz="3000" b="1" dirty="0" smtClean="0">
                <a:latin typeface="+mj-lt"/>
              </a:rPr>
              <a:t>Gọng vó</a:t>
            </a:r>
          </a:p>
          <a:p>
            <a:pPr marL="285750" indent="-285750">
              <a:buFontTx/>
              <a:buChar char="-"/>
            </a:pPr>
            <a:r>
              <a:rPr lang="vi-VN" sz="3000" b="1" dirty="0" smtClean="0">
                <a:latin typeface="+mj-lt"/>
              </a:rPr>
              <a:t>Trịch thượng</a:t>
            </a:r>
          </a:p>
          <a:p>
            <a:pPr marL="285750" indent="-285750">
              <a:buFontTx/>
              <a:buChar char="-"/>
            </a:pPr>
            <a:r>
              <a:rPr lang="vi-VN" sz="3000" b="1" dirty="0" smtClean="0">
                <a:latin typeface="+mj-lt"/>
              </a:rPr>
              <a:t>Ăn xổi ở thì </a:t>
            </a:r>
          </a:p>
          <a:p>
            <a:pPr marL="285750" indent="-285750">
              <a:buFontTx/>
              <a:buChar char="-"/>
            </a:pPr>
            <a:r>
              <a:rPr lang="vi-VN" sz="3000" b="1" dirty="0" smtClean="0">
                <a:latin typeface="+mj-lt"/>
              </a:rPr>
              <a:t>Chết ngay đuôi</a:t>
            </a:r>
          </a:p>
          <a:p>
            <a:pPr marL="285750" indent="-285750">
              <a:buFontTx/>
              <a:buChar char="-"/>
            </a:pPr>
            <a:r>
              <a:rPr lang="vi-VN" sz="3000" b="1" dirty="0" smtClean="0">
                <a:latin typeface="+mj-lt"/>
              </a:rPr>
              <a:t>Tắt lửa tối đèn</a:t>
            </a:r>
          </a:p>
          <a:p>
            <a:pPr marL="285750" indent="-285750">
              <a:buFontTx/>
              <a:buChar char="-"/>
            </a:pPr>
            <a:r>
              <a:rPr lang="vi-VN" sz="3000" b="1" dirty="0" smtClean="0">
                <a:latin typeface="+mj-lt"/>
              </a:rPr>
              <a:t>Bắt chân chữ ngũ</a:t>
            </a:r>
            <a:endParaRPr lang="vi-VN" sz="3000" b="1" dirty="0" smtClean="0"/>
          </a:p>
        </p:txBody>
      </p:sp>
    </p:spTree>
    <p:extLst>
      <p:ext uri="{BB962C8B-B14F-4D97-AF65-F5344CB8AC3E}">
        <p14:creationId xmlns:p14="http://schemas.microsoft.com/office/powerpoint/2010/main" val="3388625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389316" y="3147450"/>
              <a:ext cx="384" cy="288"/>
            </p14:xfrm>
          </p:contentPart>
        </mc:Choice>
        <mc:Fallback xmlns="">
          <p:pic>
            <p:nvPicPr>
              <p:cNvPr id="4" name="Ink 3"/>
              <p:cNvPicPr/>
              <p:nvPr/>
            </p:nvPicPr>
            <p:blipFill>
              <a:blip r:embed="rId3"/>
              <a:stretch>
                <a:fillRect/>
              </a:stretch>
            </p:blipFill>
            <p:spPr>
              <a:xfrm>
                <a:off x="2376260" y="3137658"/>
                <a:ext cx="26496" cy="1987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15012" y="3612282"/>
              <a:ext cx="384" cy="288"/>
            </p14:xfrm>
          </p:contentPart>
        </mc:Choice>
        <mc:Fallback xmlns="">
          <p:pic>
            <p:nvPicPr>
              <p:cNvPr id="5" name="Ink 4"/>
              <p:cNvPicPr/>
              <p:nvPr/>
            </p:nvPicPr>
            <p:blipFill>
              <a:blip r:embed="rId3"/>
              <a:stretch>
                <a:fillRect/>
              </a:stretch>
            </p:blipFill>
            <p:spPr>
              <a:xfrm>
                <a:off x="2901956" y="3602490"/>
                <a:ext cx="26496" cy="19872"/>
              </a:xfrm>
              <a:prstGeom prst="rect">
                <a:avLst/>
              </a:prstGeom>
            </p:spPr>
          </p:pic>
        </mc:Fallback>
      </mc:AlternateContent>
      <p:sp>
        <p:nvSpPr>
          <p:cNvPr id="6" name="Text Box 15"/>
          <p:cNvSpPr txBox="1">
            <a:spLocks noChangeArrowheads="1"/>
          </p:cNvSpPr>
          <p:nvPr/>
        </p:nvSpPr>
        <p:spPr bwMode="auto">
          <a:xfrm>
            <a:off x="172720" y="365760"/>
            <a:ext cx="9352281"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just">
              <a:spcBef>
                <a:spcPct val="50000"/>
              </a:spcBef>
            </a:pPr>
            <a:r>
              <a:rPr lang="en-US" altLang="en-US" sz="2000" b="1" u="sng" smtClean="0">
                <a:latin typeface="Times New Roman" pitchFamily="18" charset="0"/>
              </a:rPr>
              <a:t>Thái </a:t>
            </a:r>
            <a:r>
              <a:rPr lang="en-US" altLang="en-US" sz="2000" b="1" u="sng">
                <a:latin typeface="Times New Roman" pitchFamily="18" charset="0"/>
              </a:rPr>
              <a:t>dộ của Dế Mèn đối với Dế Choắt:</a:t>
            </a:r>
          </a:p>
          <a:p>
            <a:pPr algn="just">
              <a:spcBef>
                <a:spcPct val="50000"/>
              </a:spcBef>
            </a:pPr>
            <a:r>
              <a:rPr lang="en-US" altLang="en-US" sz="2000" i="1">
                <a:latin typeface="Times New Roman" pitchFamily="18" charset="0"/>
              </a:rPr>
              <a:t> Một hôm, tôi sang chơi, thấy trong nhà luộm thuộm, bề bộn, tôi bảo:</a:t>
            </a:r>
          </a:p>
          <a:p>
            <a:pPr algn="just">
              <a:spcBef>
                <a:spcPct val="50000"/>
              </a:spcBef>
            </a:pPr>
            <a:r>
              <a:rPr lang="en-US" altLang="en-US" sz="2000" i="1">
                <a:latin typeface="Times New Roman" pitchFamily="18" charset="0"/>
              </a:rPr>
              <a:t>  - Sao chú mày sinh sống cẩu thả quá như thế! Nhà cửa đâu mà tuềnh toàng. Ngộ có kẻ nào đến phá thì thật chú chết ngay đuôi! Này thử xem: khi chú chui vào tổ, lưng chú phải lồm cồm đụng sát lên tận mặt đất, làm cho ai trên vệ cỏ nhìn sang cũng biết chú đương đi đứng chỗ nào trong tổ. Phỏng thử có thằng chim cắt nó nhòm thấy, nó tưởng mồi, nó mổ cho một phát, nhất định trúng giữa lưng chú, thì chú có mà đi đời! Ôi thôi, chú mày ơi! Chú mày có lớn mà chẳng có khôn</a:t>
            </a:r>
            <a:r>
              <a:rPr lang="en-US" altLang="en-US" sz="2000" i="1" smtClean="0">
                <a:latin typeface="Times New Roman" pitchFamily="18" charset="0"/>
              </a:rPr>
              <a:t>.</a:t>
            </a:r>
          </a:p>
          <a:p>
            <a:pPr algn="just">
              <a:spcBef>
                <a:spcPct val="50000"/>
              </a:spcBef>
            </a:pPr>
            <a:endParaRPr lang="en-US" altLang="en-US" sz="2000" i="1" smtClean="0">
              <a:latin typeface="Times New Roman" pitchFamily="18" charset="0"/>
            </a:endParaRPr>
          </a:p>
          <a:p>
            <a:pPr algn="just">
              <a:spcBef>
                <a:spcPct val="50000"/>
              </a:spcBef>
            </a:pPr>
            <a:r>
              <a:rPr lang="en-US" altLang="en-US" sz="2000" i="1" smtClean="0">
                <a:latin typeface="Times New Roman" pitchFamily="18" charset="0"/>
              </a:rPr>
              <a:t>....  Chưa nghe hết câu, tôi đã hếch răng lên xì một hơi rõ dài. Rồi với bộ điệu khinh khỉnh, tôi mắng: </a:t>
            </a:r>
          </a:p>
          <a:p>
            <a:pPr algn="just">
              <a:spcBef>
                <a:spcPct val="50000"/>
              </a:spcBef>
            </a:pPr>
            <a:r>
              <a:rPr lang="en-US" altLang="en-US" sz="2000" i="1" smtClean="0">
                <a:latin typeface="Times New Roman" pitchFamily="18" charset="0"/>
              </a:rPr>
              <a:t>- Hức ! Thông nghách sang nhà ta? Dễ nghe nhỉ! Chú mày hôi như cú mèo thế này ta nào chịu được . Thôi, im cái điệu hát mưa dầm sụt sụt ấy đi ! Đào tổ nông thì cho chết</a:t>
            </a:r>
            <a:endParaRPr lang="en-US" altLang="en-US" sz="2000" i="1">
              <a:latin typeface="Times New Roman" pitchFamily="18" charset="0"/>
            </a:endParaRPr>
          </a:p>
        </p:txBody>
      </p:sp>
    </p:spTree>
    <p:extLst>
      <p:ext uri="{BB962C8B-B14F-4D97-AF65-F5344CB8AC3E}">
        <p14:creationId xmlns:p14="http://schemas.microsoft.com/office/powerpoint/2010/main" val="1147003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down)">
                                      <p:cBhvr>
                                        <p:cTn id="16" dur="500"/>
                                        <p:tgtEl>
                                          <p:spTgt spid="6">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down)">
                                      <p:cBhvr>
                                        <p:cTn id="1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8971" y="489857"/>
            <a:ext cx="8501743" cy="4093428"/>
          </a:xfrm>
          <a:prstGeom prst="rect">
            <a:avLst/>
          </a:prstGeom>
          <a:noFill/>
        </p:spPr>
        <p:txBody>
          <a:bodyPr wrap="square" rtlCol="0">
            <a:spAutoFit/>
          </a:bodyPr>
          <a:lstStyle/>
          <a:p>
            <a:r>
              <a:rPr lang="vi-VN" sz="2000" b="1" smtClean="0">
                <a:solidFill>
                  <a:srgbClr val="FFFF00"/>
                </a:solidFill>
                <a:latin typeface="+mj-lt"/>
              </a:rPr>
              <a:t>2. Câu chuyện về bài học đường đời đầu tiên : </a:t>
            </a:r>
          </a:p>
          <a:p>
            <a:r>
              <a:rPr lang="vi-VN" sz="2000" smtClean="0">
                <a:solidFill>
                  <a:srgbClr val="00B0F0"/>
                </a:solidFill>
                <a:latin typeface="+mj-lt"/>
              </a:rPr>
              <a:t>a. Hình ảnh Dế Choắt qua cái nhìn của Dế Mèn:</a:t>
            </a:r>
          </a:p>
          <a:p>
            <a:pPr marL="285750" indent="-285750">
              <a:buFontTx/>
              <a:buChar char="-"/>
            </a:pPr>
            <a:r>
              <a:rPr lang="vi-VN" sz="2000" b="1" u="sng" smtClean="0">
                <a:solidFill>
                  <a:schemeClr val="bg1"/>
                </a:solidFill>
                <a:latin typeface="+mj-lt"/>
              </a:rPr>
              <a:t>Hình dáng : </a:t>
            </a:r>
          </a:p>
          <a:p>
            <a:r>
              <a:rPr lang="vi-VN" sz="2000" smtClean="0">
                <a:solidFill>
                  <a:schemeClr val="bg1"/>
                </a:solidFill>
                <a:latin typeface="+mj-lt"/>
              </a:rPr>
              <a:t>+ Gầy gò, dài lêu nghêu</a:t>
            </a:r>
          </a:p>
          <a:p>
            <a:r>
              <a:rPr lang="vi-VN" sz="2000" smtClean="0">
                <a:solidFill>
                  <a:schemeClr val="bg1"/>
                </a:solidFill>
                <a:latin typeface="+mj-lt"/>
              </a:rPr>
              <a:t>+ Cánh: Ngắn củn </a:t>
            </a:r>
          </a:p>
          <a:p>
            <a:r>
              <a:rPr lang="vi-VN" sz="2000" smtClean="0">
                <a:solidFill>
                  <a:schemeClr val="bg1"/>
                </a:solidFill>
                <a:latin typeface="+mj-lt"/>
              </a:rPr>
              <a:t>+ Râu : cụt một mẩu.</a:t>
            </a:r>
          </a:p>
          <a:p>
            <a:r>
              <a:rPr lang="vi-VN" sz="2000" smtClean="0">
                <a:solidFill>
                  <a:schemeClr val="bg1"/>
                </a:solidFill>
                <a:latin typeface="+mj-lt"/>
              </a:rPr>
              <a:t>+ Mặt mũi: ngẩn ngơ.</a:t>
            </a:r>
          </a:p>
          <a:p>
            <a:pPr marL="285750" indent="-285750">
              <a:buFontTx/>
              <a:buChar char="-"/>
            </a:pPr>
            <a:r>
              <a:rPr lang="vi-VN" sz="2000" b="1" u="sng" smtClean="0">
                <a:solidFill>
                  <a:schemeClr val="bg1"/>
                </a:solidFill>
                <a:latin typeface="+mj-lt"/>
              </a:rPr>
              <a:t>Cách xưng hô: </a:t>
            </a:r>
          </a:p>
          <a:p>
            <a:r>
              <a:rPr lang="vi-VN" sz="2000" smtClean="0">
                <a:solidFill>
                  <a:schemeClr val="bg1"/>
                </a:solidFill>
                <a:latin typeface="+mj-lt"/>
              </a:rPr>
              <a:t>+ Xưng : Ta </a:t>
            </a:r>
          </a:p>
          <a:p>
            <a:r>
              <a:rPr lang="vi-VN" sz="2000" smtClean="0">
                <a:solidFill>
                  <a:schemeClr val="bg1"/>
                </a:solidFill>
                <a:latin typeface="+mj-lt"/>
              </a:rPr>
              <a:t>+ Gọi : Chú mày </a:t>
            </a:r>
          </a:p>
          <a:p>
            <a:pPr marL="285750" indent="-285750">
              <a:buFontTx/>
              <a:buChar char="-"/>
            </a:pPr>
            <a:r>
              <a:rPr lang="vi-VN" sz="2000" b="1" u="sng" smtClean="0">
                <a:solidFill>
                  <a:schemeClr val="bg1"/>
                </a:solidFill>
                <a:latin typeface="+mj-lt"/>
              </a:rPr>
              <a:t>Thái độ với Choắt</a:t>
            </a:r>
          </a:p>
          <a:p>
            <a:r>
              <a:rPr lang="vi-VN" sz="2000" smtClean="0">
                <a:solidFill>
                  <a:schemeClr val="bg1"/>
                </a:solidFill>
                <a:latin typeface="+mj-lt"/>
              </a:rPr>
              <a:t>+ Chê bai nơi ở : Tuềnh toàng, cẩu thả, hôi như cú mèo.</a:t>
            </a:r>
          </a:p>
          <a:p>
            <a:r>
              <a:rPr lang="vi-VN" sz="2000" smtClean="0">
                <a:solidFill>
                  <a:schemeClr val="bg1"/>
                </a:solidFill>
                <a:latin typeface="+mj-lt"/>
              </a:rPr>
              <a:t>+ Từ chối phũ phàng lời nhờ giúp đỡ.</a:t>
            </a:r>
            <a:endParaRPr lang="vi-VN" sz="2000">
              <a:solidFill>
                <a:schemeClr val="bg1"/>
              </a:solidFill>
              <a:latin typeface="+mj-lt"/>
            </a:endParaRPr>
          </a:p>
        </p:txBody>
      </p:sp>
      <p:sp>
        <p:nvSpPr>
          <p:cNvPr id="4" name="TextBox 3"/>
          <p:cNvSpPr txBox="1"/>
          <p:nvPr/>
        </p:nvSpPr>
        <p:spPr>
          <a:xfrm>
            <a:off x="478971" y="4583285"/>
            <a:ext cx="8001000" cy="477054"/>
          </a:xfrm>
          <a:prstGeom prst="rect">
            <a:avLst/>
          </a:prstGeom>
          <a:noFill/>
        </p:spPr>
        <p:txBody>
          <a:bodyPr wrap="square" rtlCol="0">
            <a:spAutoFit/>
          </a:bodyPr>
          <a:lstStyle/>
          <a:p>
            <a:r>
              <a:rPr lang="vi-VN" sz="2500" smtClean="0">
                <a:solidFill>
                  <a:srgbClr val="FF0000"/>
                </a:solidFill>
                <a:latin typeface="+mj-lt"/>
                <a:sym typeface="Wingdings" pitchFamily="2" charset="2"/>
              </a:rPr>
              <a:t> Khinh thường, chê bai, ích kỉ , hẹp hòi </a:t>
            </a:r>
            <a:endParaRPr lang="vi-VN" sz="2500">
              <a:solidFill>
                <a:srgbClr val="FF0000"/>
              </a:solidFill>
              <a:latin typeface="+mj-lt"/>
            </a:endParaRPr>
          </a:p>
        </p:txBody>
      </p:sp>
      <p:pic>
        <p:nvPicPr>
          <p:cNvPr id="5" name="Picture 4" descr="Tìm hiểu nội dung văn bản Bài học đường đời đầu tiên - lớp 6 - Zicxa books">
            <a:extLst>
              <a:ext uri="{FF2B5EF4-FFF2-40B4-BE49-F238E27FC236}">
                <a16:creationId xmlns:a16="http://schemas.microsoft.com/office/drawing/2014/main" xmlns="" id="{CD97D1FF-FFAF-4AE9-B82D-A4824037C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r="40547" b="41111"/>
          <a:stretch/>
        </p:blipFill>
        <p:spPr bwMode="auto">
          <a:xfrm>
            <a:off x="5243269" y="1126871"/>
            <a:ext cx="3627774"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arn(inVertical)">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arn(inVertical)">
                                      <p:cBhvr>
                                        <p:cTn id="46" dur="500"/>
                                        <p:tgtEl>
                                          <p:spTgt spid="3">
                                            <p:txEl>
                                              <p:pRg st="10" end="10"/>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barn(inVertical)">
                                      <p:cBhvr>
                                        <p:cTn id="49" dur="500"/>
                                        <p:tgtEl>
                                          <p:spTgt spid="3">
                                            <p:txEl>
                                              <p:pRg st="11" end="11"/>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barn(inVertical)">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7965A80-29D8-4396-9CA3-DD218DB0EB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7133" y="992193"/>
            <a:ext cx="4326467" cy="4326467"/>
          </a:xfrm>
          <a:prstGeom prst="rect">
            <a:avLst/>
          </a:prstGeom>
        </p:spPr>
      </p:pic>
      <p:grpSp>
        <p:nvGrpSpPr>
          <p:cNvPr id="7" name="Group 6">
            <a:extLst>
              <a:ext uri="{FF2B5EF4-FFF2-40B4-BE49-F238E27FC236}">
                <a16:creationId xmlns:a16="http://schemas.microsoft.com/office/drawing/2014/main" xmlns="" id="{54D01BB4-EE7F-44BD-8954-440A8FB13043}"/>
              </a:ext>
            </a:extLst>
          </p:cNvPr>
          <p:cNvGrpSpPr/>
          <p:nvPr/>
        </p:nvGrpSpPr>
        <p:grpSpPr>
          <a:xfrm>
            <a:off x="740440" y="793326"/>
            <a:ext cx="4326466" cy="4326467"/>
            <a:chOff x="786296" y="363476"/>
            <a:chExt cx="4326466" cy="4326467"/>
          </a:xfrm>
        </p:grpSpPr>
        <p:sp>
          <p:nvSpPr>
            <p:cNvPr id="6" name="Oval 5">
              <a:extLst>
                <a:ext uri="{FF2B5EF4-FFF2-40B4-BE49-F238E27FC236}">
                  <a16:creationId xmlns:a16="http://schemas.microsoft.com/office/drawing/2014/main" xmlns="" id="{E2C40674-9A19-4E83-9B78-0EB8EFCF78EF}"/>
                </a:ext>
              </a:extLst>
            </p:cNvPr>
            <p:cNvSpPr/>
            <p:nvPr/>
          </p:nvSpPr>
          <p:spPr>
            <a:xfrm>
              <a:off x="786296" y="363476"/>
              <a:ext cx="4326466" cy="4326467"/>
            </a:xfrm>
            <a:prstGeom prst="ellipse">
              <a:avLst/>
            </a:prstGeom>
            <a:solidFill>
              <a:schemeClr val="accent2">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Oval 9">
              <a:extLst>
                <a:ext uri="{FF2B5EF4-FFF2-40B4-BE49-F238E27FC236}">
                  <a16:creationId xmlns:a16="http://schemas.microsoft.com/office/drawing/2014/main" xmlns="" id="{700BCA73-8048-4707-AE04-BEAAFA2CFEB9}"/>
                </a:ext>
              </a:extLst>
            </p:cNvPr>
            <p:cNvSpPr/>
            <p:nvPr/>
          </p:nvSpPr>
          <p:spPr>
            <a:xfrm>
              <a:off x="931018" y="524243"/>
              <a:ext cx="4037022" cy="40049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1" name="Rectangle 20">
            <a:extLst>
              <a:ext uri="{FF2B5EF4-FFF2-40B4-BE49-F238E27FC236}">
                <a16:creationId xmlns:a16="http://schemas.microsoft.com/office/drawing/2014/main" xmlns="" id="{1E6EC72D-15FD-4A52-AB6D-9DD8C7A71C7A}"/>
              </a:ext>
            </a:extLst>
          </p:cNvPr>
          <p:cNvSpPr>
            <a:spLocks noChangeArrowheads="1"/>
          </p:cNvSpPr>
          <p:nvPr/>
        </p:nvSpPr>
        <p:spPr bwMode="auto">
          <a:xfrm>
            <a:off x="1177398" y="1611846"/>
            <a:ext cx="3452550" cy="2396875"/>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lIns="97535" tIns="48768" rIns="97535" bIns="48768">
            <a:spAutoFit/>
          </a:bodyPr>
          <a:lstStyle/>
          <a:p>
            <a:pPr algn="ctr"/>
            <a:r>
              <a:rPr lang="en-US" altLang="zh-CN" sz="2987" smtClean="0">
                <a:solidFill>
                  <a:srgbClr val="0070C0"/>
                </a:solidFill>
                <a:latin typeface="Times New Roman" pitchFamily="18" charset="0"/>
              </a:rPr>
              <a:t>Nếu </a:t>
            </a:r>
            <a:r>
              <a:rPr lang="en-US" altLang="zh-CN" sz="2987" dirty="0" err="1">
                <a:solidFill>
                  <a:srgbClr val="0070C0"/>
                </a:solidFill>
                <a:latin typeface="Times New Roman" pitchFamily="18" charset="0"/>
              </a:rPr>
              <a:t>em</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gặp</a:t>
            </a:r>
            <a:r>
              <a:rPr lang="en-US" altLang="zh-CN" sz="2987" dirty="0">
                <a:solidFill>
                  <a:srgbClr val="0070C0"/>
                </a:solidFill>
                <a:latin typeface="Times New Roman" pitchFamily="18" charset="0"/>
              </a:rPr>
              <a:t> 1 </a:t>
            </a:r>
            <a:r>
              <a:rPr lang="en-US" altLang="zh-CN" sz="2987" dirty="0" err="1">
                <a:solidFill>
                  <a:srgbClr val="0070C0"/>
                </a:solidFill>
                <a:latin typeface="Times New Roman" pitchFamily="18" charset="0"/>
              </a:rPr>
              <a:t>người</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bạn</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có</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đặc</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điểm</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giống</a:t>
            </a:r>
            <a:r>
              <a:rPr lang="en-US" altLang="zh-CN" sz="2987" dirty="0">
                <a:solidFill>
                  <a:srgbClr val="0070C0"/>
                </a:solidFill>
                <a:latin typeface="Times New Roman" pitchFamily="18" charset="0"/>
              </a:rPr>
              <a:t> DC </a:t>
            </a:r>
            <a:r>
              <a:rPr lang="en-US" altLang="zh-CN" sz="2987" dirty="0" err="1">
                <a:solidFill>
                  <a:srgbClr val="0070C0"/>
                </a:solidFill>
                <a:latin typeface="Times New Roman" pitchFamily="18" charset="0"/>
              </a:rPr>
              <a:t>thì</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em</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sẽ</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đối</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xử</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với</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bạn</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như</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thế</a:t>
            </a:r>
            <a:r>
              <a:rPr lang="en-US" altLang="zh-CN" sz="2987" dirty="0">
                <a:solidFill>
                  <a:srgbClr val="0070C0"/>
                </a:solidFill>
                <a:latin typeface="Times New Roman" pitchFamily="18" charset="0"/>
              </a:rPr>
              <a:t> </a:t>
            </a:r>
            <a:r>
              <a:rPr lang="en-US" altLang="zh-CN" sz="2987" dirty="0" err="1">
                <a:solidFill>
                  <a:srgbClr val="0070C0"/>
                </a:solidFill>
                <a:latin typeface="Times New Roman" pitchFamily="18" charset="0"/>
              </a:rPr>
              <a:t>nào</a:t>
            </a:r>
            <a:r>
              <a:rPr lang="en-US" altLang="zh-CN" sz="2987" dirty="0">
                <a:solidFill>
                  <a:srgbClr val="0070C0"/>
                </a:solidFill>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391886" y="1328057"/>
            <a:ext cx="8980714" cy="2884714"/>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p>
        </p:txBody>
      </p:sp>
      <p:sp>
        <p:nvSpPr>
          <p:cNvPr id="4" name="Horizontal Scroll 3"/>
          <p:cNvSpPr/>
          <p:nvPr/>
        </p:nvSpPr>
        <p:spPr>
          <a:xfrm>
            <a:off x="1426029" y="228600"/>
            <a:ext cx="6760028" cy="1175657"/>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 name="Title 1"/>
          <p:cNvSpPr>
            <a:spLocks noGrp="1"/>
          </p:cNvSpPr>
          <p:nvPr>
            <p:ph type="title"/>
          </p:nvPr>
        </p:nvSpPr>
        <p:spPr/>
        <p:txBody>
          <a:bodyPr/>
          <a:lstStyle/>
          <a:p>
            <a:pPr algn="ctr"/>
            <a:r>
              <a:rPr lang="vi-VN" b="1" smtClean="0"/>
              <a:t>Bài học ( Mở rộng – nâng cao)</a:t>
            </a:r>
            <a:endParaRPr lang="vi-VN" b="1"/>
          </a:p>
        </p:txBody>
      </p:sp>
      <p:sp>
        <p:nvSpPr>
          <p:cNvPr id="3" name="Content Placeholder 2"/>
          <p:cNvSpPr>
            <a:spLocks noGrp="1"/>
          </p:cNvSpPr>
          <p:nvPr>
            <p:ph idx="1"/>
          </p:nvPr>
        </p:nvSpPr>
        <p:spPr/>
        <p:txBody>
          <a:bodyPr>
            <a:normAutofit/>
          </a:bodyPr>
          <a:lstStyle/>
          <a:p>
            <a:pPr>
              <a:buFontTx/>
              <a:buChar char="-"/>
            </a:pPr>
            <a:r>
              <a:rPr lang="vi-VN" sz="3000" smtClean="0">
                <a:latin typeface="+mj-lt"/>
              </a:rPr>
              <a:t>Khi nhìn nhận, đánh giá bản thân mình thì cần phải biết khiêm tốn, tránh phô trương.</a:t>
            </a:r>
          </a:p>
          <a:p>
            <a:pPr>
              <a:buFontTx/>
              <a:buChar char="-"/>
            </a:pPr>
            <a:r>
              <a:rPr lang="vi-VN" sz="3000" smtClean="0">
                <a:latin typeface="+mj-lt"/>
              </a:rPr>
              <a:t>Không nên chỉ biết nhìn vào khuyết điểm của người khác mà cũng nên ghi nhận những mặt tốt đẹp của họ.</a:t>
            </a:r>
            <a:endParaRPr lang="vi-VN" sz="3000">
              <a:latin typeface="+mj-lt"/>
            </a:endParaRPr>
          </a:p>
        </p:txBody>
      </p:sp>
    </p:spTree>
    <p:extLst>
      <p:ext uri="{BB962C8B-B14F-4D97-AF65-F5344CB8AC3E}">
        <p14:creationId xmlns:p14="http://schemas.microsoft.com/office/powerpoint/2010/main" val="7060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90094" y="338342"/>
            <a:ext cx="8306306" cy="574320"/>
          </a:xfrm>
        </p:spPr>
        <p:txBody>
          <a:bodyPr>
            <a:noAutofit/>
          </a:bodyPr>
          <a:lstStyle/>
          <a:p>
            <a:pPr marL="0" indent="0" algn="ctr">
              <a:buNone/>
            </a:pPr>
            <a:r>
              <a:rPr lang="en-US" altLang="zh-CN" sz="3600" dirty="0">
                <a:solidFill>
                  <a:srgbClr val="FF0000"/>
                </a:solidFill>
                <a:latin typeface="Times New Roman" panose="02020603050405020304" pitchFamily="18" charset="0"/>
                <a:cs typeface="Times New Roman" panose="02020603050405020304" pitchFamily="18" charset="0"/>
              </a:rPr>
              <a:t>b/ </a:t>
            </a:r>
            <a:r>
              <a:rPr lang="en-US" altLang="zh-CN" sz="3600" dirty="0" err="1">
                <a:solidFill>
                  <a:srgbClr val="FF0000"/>
                </a:solidFill>
                <a:latin typeface="Times New Roman" panose="02020603050405020304" pitchFamily="18" charset="0"/>
                <a:cs typeface="Times New Roman" panose="02020603050405020304" pitchFamily="18" charset="0"/>
              </a:rPr>
              <a:t>Bài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học</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đường</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đời</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đầu</a:t>
            </a:r>
            <a:r>
              <a:rPr lang="en-US" altLang="zh-CN" sz="3600" dirty="0">
                <a:solidFill>
                  <a:srgbClr val="FF0000"/>
                </a:solidFill>
                <a:latin typeface="Times New Roman" panose="02020603050405020304" pitchFamily="18" charset="0"/>
                <a:cs typeface="Times New Roman" panose="02020603050405020304" pitchFamily="18" charset="0"/>
              </a:rPr>
              <a:t> </a:t>
            </a:r>
            <a:r>
              <a:rPr lang="en-US" altLang="zh-CN" sz="3600" dirty="0" err="1">
                <a:solidFill>
                  <a:srgbClr val="FF0000"/>
                </a:solidFill>
                <a:latin typeface="Times New Roman" panose="02020603050405020304" pitchFamily="18" charset="0"/>
                <a:cs typeface="Times New Roman" panose="02020603050405020304" pitchFamily="18" charset="0"/>
              </a:rPr>
              <a:t>tiên</a:t>
            </a:r>
            <a:r>
              <a:rPr lang="en-US" altLang="zh-CN" sz="3600" dirty="0">
                <a:solidFill>
                  <a:srgbClr val="FF0000"/>
                </a:solidFill>
                <a:latin typeface="Times New Roman" panose="02020603050405020304" pitchFamily="18" charset="0"/>
                <a:cs typeface="Times New Roman" panose="02020603050405020304" pitchFamily="18" charset="0"/>
              </a:rPr>
              <a:t> </a:t>
            </a:r>
          </a:p>
        </p:txBody>
      </p:sp>
      <p:sp>
        <p:nvSpPr>
          <p:cNvPr id="5" name="Content Placeholder 2"/>
          <p:cNvSpPr txBox="1">
            <a:spLocks/>
          </p:cNvSpPr>
          <p:nvPr/>
        </p:nvSpPr>
        <p:spPr>
          <a:xfrm>
            <a:off x="2389620" y="1107358"/>
            <a:ext cx="4724153" cy="574320"/>
          </a:xfrm>
          <a:prstGeom prst="rect">
            <a:avLst/>
          </a:prstGeom>
        </p:spPr>
        <p:txBody>
          <a:bodyPr vert="horz" lIns="97535" tIns="48768" rIns="97535" bIns="48768" rtlCol="0">
            <a:noAutofit/>
          </a:bodyPr>
          <a:lstStyle/>
          <a:p>
            <a:pPr algn="ctr" defTabSz="975384">
              <a:lnSpc>
                <a:spcPct val="90000"/>
              </a:lnSpc>
              <a:spcBef>
                <a:spcPts val="1067"/>
              </a:spcBef>
              <a:defRPr/>
            </a:pPr>
            <a:r>
              <a:rPr lang="en-US" altLang="zh-CN" sz="2560" b="1" dirty="0">
                <a:solidFill>
                  <a:srgbClr val="7030A0"/>
                </a:solidFill>
                <a:latin typeface="Times New Roman" panose="02020603050405020304" pitchFamily="18" charset="0"/>
                <a:cs typeface="Times New Roman" pitchFamily="18" charset="0"/>
              </a:rPr>
              <a:t>PHIẾU BÀI TẬP</a:t>
            </a:r>
          </a:p>
        </p:txBody>
      </p:sp>
      <p:graphicFrame>
        <p:nvGraphicFramePr>
          <p:cNvPr id="7" name="Table 6"/>
          <p:cNvGraphicFramePr>
            <a:graphicFrameLocks noGrp="1"/>
          </p:cNvGraphicFramePr>
          <p:nvPr>
            <p:extLst>
              <p:ext uri="{D42A27DB-BD31-4B8C-83A1-F6EECF244321}">
                <p14:modId xmlns:p14="http://schemas.microsoft.com/office/powerpoint/2010/main" val="762927467"/>
              </p:ext>
            </p:extLst>
          </p:nvPr>
        </p:nvGraphicFramePr>
        <p:xfrm>
          <a:off x="465233" y="1876373"/>
          <a:ext cx="8831167" cy="3161292"/>
        </p:xfrm>
        <a:graphic>
          <a:graphicData uri="http://schemas.openxmlformats.org/drawingml/2006/table">
            <a:tbl>
              <a:tblPr firstRow="1" bandRow="1">
                <a:tableStyleId>{5940675A-B579-460E-94D1-54222C63F5DA}</a:tableStyleId>
              </a:tblPr>
              <a:tblGrid>
                <a:gridCol w="1508588">
                  <a:extLst>
                    <a:ext uri="{9D8B030D-6E8A-4147-A177-3AD203B41FA5}">
                      <a16:colId xmlns:a16="http://schemas.microsoft.com/office/drawing/2014/main" xmlns="" val="20000"/>
                    </a:ext>
                  </a:extLst>
                </a:gridCol>
                <a:gridCol w="2466285">
                  <a:extLst>
                    <a:ext uri="{9D8B030D-6E8A-4147-A177-3AD203B41FA5}">
                      <a16:colId xmlns:a16="http://schemas.microsoft.com/office/drawing/2014/main" xmlns="" val="20001"/>
                    </a:ext>
                  </a:extLst>
                </a:gridCol>
                <a:gridCol w="2390008">
                  <a:extLst>
                    <a:ext uri="{9D8B030D-6E8A-4147-A177-3AD203B41FA5}">
                      <a16:colId xmlns:a16="http://schemas.microsoft.com/office/drawing/2014/main" xmlns="" val="20002"/>
                    </a:ext>
                  </a:extLst>
                </a:gridCol>
                <a:gridCol w="2466286">
                  <a:extLst>
                    <a:ext uri="{9D8B030D-6E8A-4147-A177-3AD203B41FA5}">
                      <a16:colId xmlns:a16="http://schemas.microsoft.com/office/drawing/2014/main" xmlns="" val="20003"/>
                    </a:ext>
                  </a:extLst>
                </a:gridCol>
              </a:tblGrid>
              <a:tr h="906763">
                <a:tc>
                  <a:txBody>
                    <a:bodyPr/>
                    <a:lstStyle/>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r>
                        <a:rPr lang="en-US" sz="2600" b="1" dirty="0" err="1">
                          <a:latin typeface="Times New Roman" panose="02020603050405020304" pitchFamily="18" charset="0"/>
                          <a:cs typeface="Times New Roman" panose="02020603050405020304" pitchFamily="18" charset="0"/>
                        </a:rPr>
                        <a:t>Trước</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khi</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trêu</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chị</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Cốc</a:t>
                      </a:r>
                      <a:endParaRPr lang="en-US" sz="2600" b="1" dirty="0">
                        <a:latin typeface="Times New Roman" panose="02020603050405020304" pitchFamily="18" charset="0"/>
                        <a:cs typeface="Times New Roman" panose="02020603050405020304" pitchFamily="18" charset="0"/>
                      </a:endParaRPr>
                    </a:p>
                  </a:txBody>
                  <a:tcPr marL="97536" marR="97536" marT="48768" marB="48768" anchor="ctr">
                    <a:solidFill>
                      <a:schemeClr val="accent2">
                        <a:lumMod val="20000"/>
                        <a:lumOff val="80000"/>
                      </a:schemeClr>
                    </a:solidFill>
                  </a:tcPr>
                </a:tc>
                <a:tc>
                  <a:txBody>
                    <a:bodyPr/>
                    <a:lstStyle/>
                    <a:p>
                      <a:pPr marL="0" marR="0" indent="0" algn="ctr" defTabSz="914394" rtl="0" eaLnBrk="1" fontAlgn="auto" latinLnBrk="0" hangingPunct="1">
                        <a:lnSpc>
                          <a:spcPct val="100000"/>
                        </a:lnSpc>
                        <a:spcBef>
                          <a:spcPts val="0"/>
                        </a:spcBef>
                        <a:spcAft>
                          <a:spcPts val="0"/>
                        </a:spcAft>
                        <a:buClrTx/>
                        <a:buSzTx/>
                        <a:buFontTx/>
                        <a:buNone/>
                        <a:tabLst/>
                        <a:defRPr/>
                      </a:pPr>
                      <a:r>
                        <a:rPr lang="en-US" sz="2600" b="1" dirty="0" err="1">
                          <a:latin typeface="Times New Roman" panose="02020603050405020304" pitchFamily="18" charset="0"/>
                          <a:cs typeface="Times New Roman" panose="02020603050405020304" pitchFamily="18" charset="0"/>
                        </a:rPr>
                        <a:t>Sau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trêu</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chị</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Cốc</a:t>
                      </a:r>
                      <a:endParaRPr lang="en-US" sz="2600" b="1" dirty="0">
                        <a:latin typeface="Times New Roman" panose="02020603050405020304" pitchFamily="18" charset="0"/>
                        <a:cs typeface="Times New Roman" panose="02020603050405020304" pitchFamily="18" charset="0"/>
                      </a:endParaRPr>
                    </a:p>
                  </a:txBody>
                  <a:tcPr marL="97536" marR="97536" marT="48768" marB="48768" anchor="ctr">
                    <a:solidFill>
                      <a:schemeClr val="accent2">
                        <a:lumMod val="20000"/>
                        <a:lumOff val="80000"/>
                      </a:schemeClr>
                    </a:solidFill>
                  </a:tcPr>
                </a:tc>
                <a:tc>
                  <a:txBody>
                    <a:bodyPr/>
                    <a:lstStyle/>
                    <a:p>
                      <a:pPr algn="ctr"/>
                      <a:r>
                        <a:rPr lang="en-US" sz="2600" b="1" dirty="0" err="1">
                          <a:latin typeface="Times New Roman" panose="02020603050405020304" pitchFamily="18" charset="0"/>
                          <a:cs typeface="Times New Roman" panose="02020603050405020304" pitchFamily="18" charset="0"/>
                        </a:rPr>
                        <a:t>Kết</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quả</a:t>
                      </a:r>
                      <a:endParaRPr lang="en-US" sz="2600" b="1" dirty="0">
                        <a:latin typeface="Times New Roman" panose="02020603050405020304" pitchFamily="18" charset="0"/>
                        <a:cs typeface="Times New Roman" panose="02020603050405020304" pitchFamily="18" charset="0"/>
                      </a:endParaRPr>
                    </a:p>
                  </a:txBody>
                  <a:tcPr marL="97536" marR="97536" marT="48768" marB="48768" anchor="ctr">
                    <a:solidFill>
                      <a:schemeClr val="accent2">
                        <a:lumMod val="20000"/>
                        <a:lumOff val="80000"/>
                      </a:schemeClr>
                    </a:solidFill>
                  </a:tcPr>
                </a:tc>
                <a:extLst>
                  <a:ext uri="{0D108BD9-81ED-4DB2-BD59-A6C34878D82A}">
                    <a16:rowId xmlns:a16="http://schemas.microsoft.com/office/drawing/2014/main" xmlns="" val="10000"/>
                  </a:ext>
                </a:extLst>
              </a:tr>
              <a:tr h="1310459">
                <a:tc>
                  <a:txBody>
                    <a:bodyPr/>
                    <a:lstStyle/>
                    <a:p>
                      <a:pPr algn="ctr"/>
                      <a:endParaRPr lang="en-US" sz="1000" b="1" dirty="0">
                        <a:latin typeface="Times New Roman" panose="02020603050405020304" pitchFamily="18" charset="0"/>
                        <a:cs typeface="Times New Roman" panose="02020603050405020304" pitchFamily="18" charset="0"/>
                      </a:endParaRPr>
                    </a:p>
                    <a:p>
                      <a:pPr algn="ctr"/>
                      <a:r>
                        <a:rPr lang="en-US" sz="2600" b="1" dirty="0" err="1">
                          <a:latin typeface="Times New Roman" panose="02020603050405020304" pitchFamily="18" charset="0"/>
                          <a:cs typeface="Times New Roman" panose="02020603050405020304" pitchFamily="18" charset="0"/>
                        </a:rPr>
                        <a:t>Hành</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động</a:t>
                      </a:r>
                      <a:endParaRPr lang="en-US" sz="2600" b="1" dirty="0">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endParaRPr lang="en-US" sz="2600" b="1" dirty="0">
                        <a:latin typeface="Times New Roman" panose="02020603050405020304" pitchFamily="18" charset="0"/>
                        <a:cs typeface="Times New Roman" panose="02020603050405020304" pitchFamily="18" charset="0"/>
                      </a:endParaRPr>
                    </a:p>
                    <a:p>
                      <a:pPr algn="ctr"/>
                      <a:endParaRPr lang="en-US" sz="2600" b="1" dirty="0">
                        <a:latin typeface="Times New Roman" panose="02020603050405020304" pitchFamily="18" charset="0"/>
                        <a:cs typeface="Times New Roman" panose="02020603050405020304" pitchFamily="18" charset="0"/>
                      </a:endParaRPr>
                    </a:p>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tc>
                <a:tc>
                  <a:txBody>
                    <a:bodyPr/>
                    <a:lstStyle/>
                    <a:p>
                      <a:pPr algn="ctr"/>
                      <a:endParaRPr lang="en-US" sz="2600" b="1">
                        <a:latin typeface="Times New Roman" panose="02020603050405020304" pitchFamily="18" charset="0"/>
                        <a:cs typeface="Times New Roman" panose="02020603050405020304" pitchFamily="18" charset="0"/>
                      </a:endParaRPr>
                    </a:p>
                  </a:txBody>
                  <a:tcPr marL="97536" marR="97536" marT="48768" marB="48768"/>
                </a:tc>
                <a:tc>
                  <a:txBody>
                    <a:bodyPr/>
                    <a:lstStyle/>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tc>
                <a:extLst>
                  <a:ext uri="{0D108BD9-81ED-4DB2-BD59-A6C34878D82A}">
                    <a16:rowId xmlns:a16="http://schemas.microsoft.com/office/drawing/2014/main" xmlns="" val="10001"/>
                  </a:ext>
                </a:extLst>
              </a:tr>
              <a:tr h="944070">
                <a:tc>
                  <a:txBody>
                    <a:bodyPr/>
                    <a:lstStyle/>
                    <a:p>
                      <a:pPr algn="ctr"/>
                      <a:endParaRPr lang="en-US" sz="1200" b="1" dirty="0">
                        <a:latin typeface="Times New Roman" panose="02020603050405020304" pitchFamily="18" charset="0"/>
                        <a:cs typeface="Times New Roman" panose="02020603050405020304" pitchFamily="18" charset="0"/>
                      </a:endParaRPr>
                    </a:p>
                    <a:p>
                      <a:pPr algn="ctr"/>
                      <a:r>
                        <a:rPr lang="en-US" sz="2600" b="1" dirty="0" err="1">
                          <a:latin typeface="Times New Roman" panose="02020603050405020304" pitchFamily="18" charset="0"/>
                          <a:cs typeface="Times New Roman" panose="02020603050405020304" pitchFamily="18" charset="0"/>
                        </a:rPr>
                        <a:t>Thái</a:t>
                      </a:r>
                      <a:r>
                        <a:rPr lang="en-US" sz="2600" b="1" baseline="0" dirty="0">
                          <a:latin typeface="Times New Roman" panose="02020603050405020304" pitchFamily="18" charset="0"/>
                          <a:cs typeface="Times New Roman" panose="02020603050405020304" pitchFamily="18" charset="0"/>
                        </a:rPr>
                        <a:t> </a:t>
                      </a:r>
                      <a:r>
                        <a:rPr lang="en-US" sz="2600" b="1" baseline="0" dirty="0" err="1">
                          <a:latin typeface="Times New Roman" panose="02020603050405020304" pitchFamily="18" charset="0"/>
                          <a:cs typeface="Times New Roman" panose="02020603050405020304" pitchFamily="18" charset="0"/>
                        </a:rPr>
                        <a:t>độ</a:t>
                      </a:r>
                      <a:endParaRPr lang="en-US" sz="2600" b="1" dirty="0">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endParaRPr lang="en-US" sz="2600" b="1">
                        <a:latin typeface="Times New Roman" panose="02020603050405020304" pitchFamily="18" charset="0"/>
                        <a:cs typeface="Times New Roman" panose="02020603050405020304" pitchFamily="18" charset="0"/>
                      </a:endParaRPr>
                    </a:p>
                  </a:txBody>
                  <a:tcPr marL="97536" marR="97536" marT="48768" marB="48768"/>
                </a:tc>
                <a:tc>
                  <a:txBody>
                    <a:bodyPr/>
                    <a:lstStyle/>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tc>
                <a:tc>
                  <a:txBody>
                    <a:bodyPr/>
                    <a:lstStyle/>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800" decel="100000"/>
                                        <p:tgtEl>
                                          <p:spTgt spid="6">
                                            <p:txEl>
                                              <p:pRg st="0" end="0"/>
                                            </p:txEl>
                                          </p:spTgt>
                                        </p:tgtEl>
                                      </p:cBhvr>
                                    </p:animEffect>
                                    <p:anim calcmode="lin" valueType="num">
                                      <p:cBhvr>
                                        <p:cTn id="8"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800" decel="100000"/>
                                        <p:tgtEl>
                                          <p:spTgt spid="5">
                                            <p:txEl>
                                              <p:pRg st="0" end="0"/>
                                            </p:txEl>
                                          </p:spTgt>
                                        </p:tgtEl>
                                      </p:cBhvr>
                                    </p:animEffect>
                                    <p:anim calcmode="lin" valueType="num">
                                      <p:cBhvr>
                                        <p:cTn id="1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429956" y="3470327"/>
              <a:ext cx="384" cy="288"/>
            </p14:xfrm>
          </p:contentPart>
        </mc:Choice>
        <mc:Fallback xmlns="">
          <p:pic>
            <p:nvPicPr>
              <p:cNvPr id="4" name="Ink 3"/>
              <p:cNvPicPr/>
              <p:nvPr/>
            </p:nvPicPr>
            <p:blipFill>
              <a:blip r:embed="rId3"/>
              <a:stretch>
                <a:fillRect/>
              </a:stretch>
            </p:blipFill>
            <p:spPr>
              <a:xfrm>
                <a:off x="2416900" y="3460535"/>
                <a:ext cx="26496" cy="1987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955652" y="3935159"/>
              <a:ext cx="384" cy="288"/>
            </p14:xfrm>
          </p:contentPart>
        </mc:Choice>
        <mc:Fallback xmlns="">
          <p:pic>
            <p:nvPicPr>
              <p:cNvPr id="5" name="Ink 4"/>
              <p:cNvPicPr/>
              <p:nvPr/>
            </p:nvPicPr>
            <p:blipFill>
              <a:blip r:embed="rId3"/>
              <a:stretch>
                <a:fillRect/>
              </a:stretch>
            </p:blipFill>
            <p:spPr>
              <a:xfrm>
                <a:off x="2942596" y="3925367"/>
                <a:ext cx="26496" cy="19872"/>
              </a:xfrm>
              <a:prstGeom prst="rect">
                <a:avLst/>
              </a:prstGeom>
            </p:spPr>
          </p:pic>
        </mc:Fallback>
      </mc:AlternateContent>
      <p:sp>
        <p:nvSpPr>
          <p:cNvPr id="6" name="Text Box 14"/>
          <p:cNvSpPr txBox="1">
            <a:spLocks noChangeArrowheads="1"/>
          </p:cNvSpPr>
          <p:nvPr/>
        </p:nvSpPr>
        <p:spPr bwMode="auto">
          <a:xfrm>
            <a:off x="81280" y="3079454"/>
            <a:ext cx="91846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just">
              <a:spcBef>
                <a:spcPct val="50000"/>
              </a:spcBef>
            </a:pPr>
            <a:r>
              <a:rPr lang="en-US" altLang="en-US" sz="1500">
                <a:latin typeface="Times New Roman" pitchFamily="18" charset="0"/>
              </a:rPr>
              <a:t>    </a:t>
            </a:r>
            <a:r>
              <a:rPr lang="en-US" altLang="en-US" sz="1500" smtClean="0">
                <a:latin typeface="Times New Roman" pitchFamily="18" charset="0"/>
              </a:rPr>
              <a:t>    </a:t>
            </a:r>
            <a:r>
              <a:rPr lang="en-US" altLang="en-US" sz="1500">
                <a:latin typeface="Times New Roman" pitchFamily="18" charset="0"/>
              </a:rPr>
              <a:t>Tôi chui tọt ngay vào hang, lên giường nằm khểnh bắt chân chữ ngũ. Bụng nghĩ thú vị: “Mày tức thì mày cứ tức, mày ghè vỡ đầu mày ra cho nhỏ đi, nhỏ đến đâu thì mày cũng không chui nổi vào tổ tao đâu!”</a:t>
            </a:r>
          </a:p>
        </p:txBody>
      </p:sp>
      <p:sp>
        <p:nvSpPr>
          <p:cNvPr id="7" name="Text Box 21"/>
          <p:cNvSpPr txBox="1">
            <a:spLocks noChangeArrowheads="1"/>
          </p:cNvSpPr>
          <p:nvPr/>
        </p:nvSpPr>
        <p:spPr bwMode="auto">
          <a:xfrm>
            <a:off x="121920" y="3633452"/>
            <a:ext cx="9265920"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just">
              <a:spcBef>
                <a:spcPct val="50000"/>
              </a:spcBef>
            </a:pPr>
            <a:r>
              <a:rPr lang="en-US" altLang="en-US" sz="1500">
                <a:latin typeface="Times New Roman" pitchFamily="18" charset="0"/>
              </a:rPr>
              <a:t>… </a:t>
            </a:r>
            <a:r>
              <a:rPr lang="en-US" altLang="en-US" sz="1500" smtClean="0">
                <a:latin typeface="Times New Roman" pitchFamily="18" charset="0"/>
              </a:rPr>
              <a:t>Mỗi </a:t>
            </a:r>
            <a:r>
              <a:rPr lang="en-US" altLang="en-US" sz="1500">
                <a:latin typeface="Times New Roman" pitchFamily="18" charset="0"/>
              </a:rPr>
              <a:t>câu “Chối này” chị Cốc lại giáng một mỏ xuống. Mỏ Cốc như cái dùi sắt, chọc xuyên cả đất. Rúc trong hang mà bị trúng hai mỏ, Choắt quẹo xương sống, lăn ra kêu váng. Núp tận đáy đất mà tôi cũng khiếp, nằm im thin thít. Như đã hả cơn tức, chị Cốc đứng rỉa lông cánh một lát nữa rồi lại bay là xuống đầm nước, không chút để ý cảnh khổ đau vừa gây ra.</a:t>
            </a:r>
          </a:p>
          <a:p>
            <a:pPr algn="just">
              <a:spcBef>
                <a:spcPct val="50000"/>
              </a:spcBef>
            </a:pPr>
            <a:r>
              <a:rPr lang="en-US" altLang="en-US" sz="1500">
                <a:latin typeface="Times New Roman" pitchFamily="18" charset="0"/>
              </a:rPr>
              <a:t>      Biết chị Cốc đi rồi, tôi mới mon men bò lên. Trông thấy tôi, Dế Choắt khóc thảm thiết.</a:t>
            </a:r>
          </a:p>
        </p:txBody>
      </p:sp>
      <p:sp>
        <p:nvSpPr>
          <p:cNvPr id="2" name="TextBox 1"/>
          <p:cNvSpPr txBox="1"/>
          <p:nvPr/>
        </p:nvSpPr>
        <p:spPr>
          <a:xfrm>
            <a:off x="-40640" y="-34870"/>
            <a:ext cx="9428480" cy="3370153"/>
          </a:xfrm>
          <a:prstGeom prst="rect">
            <a:avLst/>
          </a:prstGeom>
          <a:noFill/>
        </p:spPr>
        <p:txBody>
          <a:bodyPr wrap="square" rtlCol="0">
            <a:spAutoFit/>
          </a:bodyPr>
          <a:lstStyle/>
          <a:p>
            <a:pPr>
              <a:lnSpc>
                <a:spcPct val="120000"/>
              </a:lnSpc>
            </a:pPr>
            <a:r>
              <a:rPr lang="en-US" sz="1500">
                <a:latin typeface="Times New Roman" pitchFamily="18" charset="0"/>
                <a:cs typeface="Times New Roman" pitchFamily="18" charset="0"/>
              </a:rPr>
              <a:t>Con mụ Cốc kia kìa.</a:t>
            </a:r>
          </a:p>
          <a:p>
            <a:pPr>
              <a:lnSpc>
                <a:spcPct val="120000"/>
              </a:lnSpc>
            </a:pPr>
            <a:r>
              <a:rPr lang="en-US" sz="1500">
                <a:latin typeface="Times New Roman" pitchFamily="18" charset="0"/>
                <a:cs typeface="Times New Roman" pitchFamily="18" charset="0"/>
              </a:rPr>
              <a:t>Dế Choắt ra cửa , hé mắt nhìn chị Cốc. Rồi hỏi tôi:</a:t>
            </a:r>
          </a:p>
          <a:p>
            <a:pPr>
              <a:lnSpc>
                <a:spcPct val="120000"/>
              </a:lnSpc>
              <a:buFontTx/>
              <a:buChar char="-"/>
            </a:pPr>
            <a:r>
              <a:rPr lang="en-US" sz="1500">
                <a:latin typeface="Times New Roman" pitchFamily="18" charset="0"/>
                <a:cs typeface="Times New Roman" pitchFamily="18" charset="0"/>
              </a:rPr>
              <a:t>Chị Cốc béo xù đứng trước cửa nhà ta đấy hả? </a:t>
            </a:r>
          </a:p>
          <a:p>
            <a:pPr>
              <a:lnSpc>
                <a:spcPct val="120000"/>
              </a:lnSpc>
              <a:buFontTx/>
              <a:buChar char="-"/>
            </a:pPr>
            <a:r>
              <a:rPr lang="en-US" sz="1500">
                <a:latin typeface="Times New Roman" pitchFamily="18" charset="0"/>
                <a:cs typeface="Times New Roman" pitchFamily="18" charset="0"/>
              </a:rPr>
              <a:t>Ừ</a:t>
            </a:r>
          </a:p>
          <a:p>
            <a:pPr>
              <a:lnSpc>
                <a:spcPct val="120000"/>
              </a:lnSpc>
              <a:buFontTx/>
              <a:buChar char="-"/>
            </a:pPr>
            <a:r>
              <a:rPr lang="en-US" sz="1500">
                <a:latin typeface="Times New Roman" pitchFamily="18" charset="0"/>
                <a:cs typeface="Times New Roman" pitchFamily="18" charset="0"/>
              </a:rPr>
              <a:t>Thôi thôi... Hừ hừ ... Em xin vái cả sáu tay. Anh đừng trêu vào...Anh phải sợ...</a:t>
            </a:r>
          </a:p>
          <a:p>
            <a:pPr>
              <a:lnSpc>
                <a:spcPct val="120000"/>
              </a:lnSpc>
            </a:pPr>
            <a:r>
              <a:rPr lang="en-US" sz="1500">
                <a:latin typeface="Times New Roman" pitchFamily="18" charset="0"/>
                <a:cs typeface="Times New Roman" pitchFamily="18" charset="0"/>
              </a:rPr>
              <a:t>Tôi quắc mắt: </a:t>
            </a:r>
          </a:p>
          <a:p>
            <a:pPr>
              <a:lnSpc>
                <a:spcPct val="120000"/>
              </a:lnSpc>
            </a:pPr>
            <a:r>
              <a:rPr lang="en-US" sz="1500">
                <a:latin typeface="Times New Roman" pitchFamily="18" charset="0"/>
                <a:cs typeface="Times New Roman" pitchFamily="18" charset="0"/>
              </a:rPr>
              <a:t>Sợ gì? Mày bảo tao sợ cái gì? Mày bảo tao còn biết sợ ai hơn tao nữa!</a:t>
            </a:r>
          </a:p>
          <a:p>
            <a:pPr>
              <a:lnSpc>
                <a:spcPct val="120000"/>
              </a:lnSpc>
              <a:buFontTx/>
              <a:buChar char="-"/>
            </a:pPr>
            <a:r>
              <a:rPr lang="en-US" sz="1500">
                <a:latin typeface="Times New Roman" pitchFamily="18" charset="0"/>
                <a:cs typeface="Times New Roman" pitchFamily="18" charset="0"/>
              </a:rPr>
              <a:t>Thưa anh, thế thì... Hừ hừ.. Em xin sợ. Mời anh cứ đùa một mình thôi.</a:t>
            </a:r>
          </a:p>
          <a:p>
            <a:pPr>
              <a:lnSpc>
                <a:spcPct val="120000"/>
              </a:lnSpc>
              <a:buFontTx/>
              <a:buChar char="-"/>
            </a:pPr>
            <a:r>
              <a:rPr lang="en-US" sz="1500">
                <a:latin typeface="Times New Roman" pitchFamily="18" charset="0"/>
                <a:cs typeface="Times New Roman" pitchFamily="18" charset="0"/>
              </a:rPr>
              <a:t>Tôi lại mắng Dế Choắt vào bảo:</a:t>
            </a:r>
          </a:p>
          <a:p>
            <a:pPr>
              <a:lnSpc>
                <a:spcPct val="120000"/>
              </a:lnSpc>
              <a:buFontTx/>
              <a:buChar char="-"/>
            </a:pPr>
            <a:r>
              <a:rPr lang="en-US" sz="1500">
                <a:latin typeface="Times New Roman" pitchFamily="18" charset="0"/>
                <a:cs typeface="Times New Roman" pitchFamily="18" charset="0"/>
              </a:rPr>
              <a:t> Giương mắt ra xem tao trêu con mụ Cốc đây này. </a:t>
            </a:r>
          </a:p>
          <a:p>
            <a:pPr>
              <a:lnSpc>
                <a:spcPct val="120000"/>
              </a:lnSpc>
            </a:pPr>
            <a:r>
              <a:rPr lang="en-US" sz="1500">
                <a:latin typeface="Times New Roman" pitchFamily="18" charset="0"/>
                <a:cs typeface="Times New Roman" pitchFamily="18" charset="0"/>
              </a:rPr>
              <a:t>Tôi rình đến lúc chị Cốc rỉa cánh quay đầu lại phía tổ tôi, tôi cất giọng véo von:..... </a:t>
            </a:r>
          </a:p>
          <a:p>
            <a:endParaRPr lang="vi-VN" sz="1500"/>
          </a:p>
        </p:txBody>
      </p:sp>
    </p:spTree>
    <p:extLst>
      <p:ext uri="{BB962C8B-B14F-4D97-AF65-F5344CB8AC3E}">
        <p14:creationId xmlns:p14="http://schemas.microsoft.com/office/powerpoint/2010/main" val="9559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nền trắng"/>
          <p:cNvPicPr>
            <a:picLocks noChangeAspect="1" noChangeArrowheads="1"/>
          </p:cNvPicPr>
          <p:nvPr/>
        </p:nvPicPr>
        <p:blipFill>
          <a:blip r:embed="rId2"/>
          <a:srcRect t="54078" r="56761"/>
          <a:stretch>
            <a:fillRect/>
          </a:stretch>
        </p:blipFill>
        <p:spPr bwMode="auto">
          <a:xfrm>
            <a:off x="378499" y="272296"/>
            <a:ext cx="8986111" cy="5014659"/>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val="3206671550"/>
              </p:ext>
            </p:extLst>
          </p:nvPr>
        </p:nvGraphicFramePr>
        <p:xfrm>
          <a:off x="151216" y="122871"/>
          <a:ext cx="9449983" cy="5253462"/>
        </p:xfrm>
        <a:graphic>
          <a:graphicData uri="http://schemas.openxmlformats.org/drawingml/2006/table">
            <a:tbl>
              <a:tblPr firstRow="1" bandRow="1">
                <a:tableStyleId>{5940675A-B579-460E-94D1-54222C63F5DA}</a:tableStyleId>
              </a:tblPr>
              <a:tblGrid>
                <a:gridCol w="1042584">
                  <a:extLst>
                    <a:ext uri="{9D8B030D-6E8A-4147-A177-3AD203B41FA5}">
                      <a16:colId xmlns:a16="http://schemas.microsoft.com/office/drawing/2014/main" xmlns="" val="20000"/>
                    </a:ext>
                  </a:extLst>
                </a:gridCol>
                <a:gridCol w="2977926">
                  <a:extLst>
                    <a:ext uri="{9D8B030D-6E8A-4147-A177-3AD203B41FA5}">
                      <a16:colId xmlns:a16="http://schemas.microsoft.com/office/drawing/2014/main" xmlns="" val="20001"/>
                    </a:ext>
                  </a:extLst>
                </a:gridCol>
                <a:gridCol w="3000498">
                  <a:extLst>
                    <a:ext uri="{9D8B030D-6E8A-4147-A177-3AD203B41FA5}">
                      <a16:colId xmlns:a16="http://schemas.microsoft.com/office/drawing/2014/main" xmlns="" val="20002"/>
                    </a:ext>
                  </a:extLst>
                </a:gridCol>
                <a:gridCol w="2428975">
                  <a:extLst>
                    <a:ext uri="{9D8B030D-6E8A-4147-A177-3AD203B41FA5}">
                      <a16:colId xmlns:a16="http://schemas.microsoft.com/office/drawing/2014/main" xmlns="" val="20003"/>
                    </a:ext>
                  </a:extLst>
                </a:gridCol>
              </a:tblGrid>
              <a:tr h="923397">
                <a:tc>
                  <a:txBody>
                    <a:bodyPr/>
                    <a:lstStyle/>
                    <a:p>
                      <a:pPr algn="ctr"/>
                      <a:endParaRPr lang="en-US" sz="2600" b="1" dirty="0">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Trước</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khi</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trêu</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chị</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Cốc</a:t>
                      </a:r>
                      <a:endParaRPr lang="en-US" sz="2600" b="1" dirty="0">
                        <a:solidFill>
                          <a:srgbClr val="FF0000"/>
                        </a:solidFill>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marL="0" marR="0" indent="0" algn="ctr" defTabSz="914394" rtl="0" eaLnBrk="1" fontAlgn="auto" latinLnBrk="0" hangingPunct="1">
                        <a:lnSpc>
                          <a:spcPct val="100000"/>
                        </a:lnSpc>
                        <a:spcBef>
                          <a:spcPts val="0"/>
                        </a:spcBef>
                        <a:spcAft>
                          <a:spcPts val="0"/>
                        </a:spcAft>
                        <a:buClrTx/>
                        <a:buSzTx/>
                        <a:buFontTx/>
                        <a:buNone/>
                        <a:tabLst/>
                        <a:defRPr/>
                      </a:pPr>
                      <a:r>
                        <a:rPr lang="en-US" sz="2600" b="1" dirty="0" err="1">
                          <a:solidFill>
                            <a:srgbClr val="FF0000"/>
                          </a:solidFill>
                          <a:latin typeface="Times New Roman" panose="02020603050405020304" pitchFamily="18" charset="0"/>
                          <a:cs typeface="Times New Roman" panose="02020603050405020304" pitchFamily="18" charset="0"/>
                        </a:rPr>
                        <a:t>Sau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trêu</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chị</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Cốc</a:t>
                      </a:r>
                      <a:endParaRPr lang="en-US" sz="2600" b="1" dirty="0">
                        <a:solidFill>
                          <a:srgbClr val="FF0000"/>
                        </a:solidFill>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Kết</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quả</a:t>
                      </a:r>
                      <a:endParaRPr lang="en-US" sz="2600" b="1" dirty="0">
                        <a:solidFill>
                          <a:srgbClr val="FF0000"/>
                        </a:solidFill>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extLst>
                  <a:ext uri="{0D108BD9-81ED-4DB2-BD59-A6C34878D82A}">
                    <a16:rowId xmlns:a16="http://schemas.microsoft.com/office/drawing/2014/main" xmlns="" val="10000"/>
                  </a:ext>
                </a:extLst>
              </a:tr>
              <a:tr h="2757543">
                <a:tc>
                  <a:txBody>
                    <a:bodyPr/>
                    <a:lstStyle/>
                    <a:p>
                      <a:pPr algn="ctr"/>
                      <a:endParaRPr lang="en-US" sz="10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r>
                        <a:rPr lang="en-US" sz="2600" b="1" dirty="0" err="1">
                          <a:solidFill>
                            <a:srgbClr val="FF0000"/>
                          </a:solidFill>
                          <a:latin typeface="Times New Roman" panose="02020603050405020304" pitchFamily="18" charset="0"/>
                          <a:cs typeface="Times New Roman" panose="02020603050405020304" pitchFamily="18" charset="0"/>
                        </a:rPr>
                        <a:t>Hành</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động</a:t>
                      </a:r>
                      <a:endParaRPr lang="en-US" sz="2600" b="1" dirty="0">
                        <a:solidFill>
                          <a:srgbClr val="FF0000"/>
                        </a:solidFill>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txBody>
                  <a:tcPr marL="97536" marR="97536" marT="48768" marB="48768"/>
                </a:tc>
                <a:tc>
                  <a:txBody>
                    <a:bodyPr/>
                    <a:lstStyle/>
                    <a:p>
                      <a:pPr algn="ctr"/>
                      <a:endParaRPr lang="en-US" sz="2600" dirty="0">
                        <a:latin typeface="Times New Roman" pitchFamily="18" charset="0"/>
                        <a:cs typeface="Times New Roman" pitchFamily="18" charset="0"/>
                      </a:endParaRPr>
                    </a:p>
                  </a:txBody>
                  <a:tcPr marL="97536" marR="97536" marT="48768" marB="48768"/>
                </a:tc>
                <a:tc>
                  <a:txBody>
                    <a:bodyPr/>
                    <a:lstStyle/>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p>
                      <a:pPr algn="ctr"/>
                      <a:endParaRPr lang="en-US" sz="2600" dirty="0">
                        <a:latin typeface="Times New Roman" pitchFamily="18" charset="0"/>
                        <a:cs typeface="Times New Roman" pitchFamily="18" charset="0"/>
                      </a:endParaRPr>
                    </a:p>
                    <a:p>
                      <a:pPr algn="ctr"/>
                      <a:endParaRPr lang="en-US" sz="3800" dirty="0">
                        <a:latin typeface="Times New Roman" pitchFamily="18" charset="0"/>
                        <a:cs typeface="Times New Roman" pitchFamily="18" charset="0"/>
                      </a:endParaRPr>
                    </a:p>
                  </a:txBody>
                  <a:tcPr marL="97536" marR="97536" marT="48768" marB="48768"/>
                </a:tc>
                <a:extLst>
                  <a:ext uri="{0D108BD9-81ED-4DB2-BD59-A6C34878D82A}">
                    <a16:rowId xmlns:a16="http://schemas.microsoft.com/office/drawing/2014/main" xmlns="" val="10001"/>
                  </a:ext>
                </a:extLst>
              </a:tr>
              <a:tr h="1572522">
                <a:tc>
                  <a:txBody>
                    <a:bodyPr/>
                    <a:lstStyle/>
                    <a:p>
                      <a:pPr algn="ctr"/>
                      <a:endParaRPr lang="en-US" sz="3000" b="1" dirty="0">
                        <a:solidFill>
                          <a:srgbClr val="FF0000"/>
                        </a:solidFill>
                        <a:latin typeface="Times New Roman" panose="02020603050405020304" pitchFamily="18" charset="0"/>
                        <a:cs typeface="Times New Roman" panose="02020603050405020304" pitchFamily="18" charset="0"/>
                      </a:endParaRPr>
                    </a:p>
                    <a:p>
                      <a:pPr algn="ctr"/>
                      <a:r>
                        <a:rPr lang="en-US" sz="2600" b="1" dirty="0" err="1">
                          <a:solidFill>
                            <a:srgbClr val="FF0000"/>
                          </a:solidFill>
                          <a:latin typeface="Times New Roman" panose="02020603050405020304" pitchFamily="18" charset="0"/>
                          <a:cs typeface="Times New Roman" panose="02020603050405020304" pitchFamily="18" charset="0"/>
                        </a:rPr>
                        <a:t>Thái</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err="1">
                          <a:solidFill>
                            <a:srgbClr val="FF0000"/>
                          </a:solidFill>
                          <a:latin typeface="Times New Roman" panose="02020603050405020304" pitchFamily="18" charset="0"/>
                          <a:cs typeface="Times New Roman" panose="02020603050405020304" pitchFamily="18" charset="0"/>
                        </a:rPr>
                        <a:t>độ</a:t>
                      </a:r>
                      <a:endParaRPr lang="en-US" sz="2600" b="1" dirty="0">
                        <a:solidFill>
                          <a:srgbClr val="FF0000"/>
                        </a:solidFill>
                        <a:latin typeface="Times New Roman" panose="02020603050405020304" pitchFamily="18" charset="0"/>
                        <a:cs typeface="Times New Roman" panose="02020603050405020304" pitchFamily="18" charset="0"/>
                      </a:endParaRPr>
                    </a:p>
                  </a:txBody>
                  <a:tcPr marL="97536" marR="97536" marT="48768" marB="48768">
                    <a:solidFill>
                      <a:schemeClr val="accent2">
                        <a:lumMod val="20000"/>
                        <a:lumOff val="80000"/>
                      </a:schemeClr>
                    </a:solidFill>
                  </a:tcPr>
                </a:tc>
                <a:tc>
                  <a:txBody>
                    <a:bodyPr/>
                    <a:lstStyle/>
                    <a:p>
                      <a:pPr algn="ctr"/>
                      <a:endParaRPr lang="en-US" sz="2600">
                        <a:latin typeface="Times New Roman" pitchFamily="18" charset="0"/>
                        <a:cs typeface="Times New Roman" pitchFamily="18" charset="0"/>
                      </a:endParaRPr>
                    </a:p>
                  </a:txBody>
                  <a:tcPr marL="97536" marR="97536" marT="48768" marB="48768"/>
                </a:tc>
                <a:tc>
                  <a:txBody>
                    <a:bodyPr/>
                    <a:lstStyle/>
                    <a:p>
                      <a:pPr algn="ctr"/>
                      <a:endParaRPr lang="en-US" sz="2600" dirty="0">
                        <a:latin typeface="Times New Roman" pitchFamily="18" charset="0"/>
                        <a:cs typeface="Times New Roman" pitchFamily="18" charset="0"/>
                      </a:endParaRPr>
                    </a:p>
                  </a:txBody>
                  <a:tcPr marL="97536" marR="97536" marT="48768" marB="48768"/>
                </a:tc>
                <a:tc>
                  <a:txBody>
                    <a:bodyPr/>
                    <a:lstStyle/>
                    <a:p>
                      <a:pPr algn="ctr"/>
                      <a:endParaRPr lang="en-US" sz="2600" dirty="0">
                        <a:latin typeface="Times New Roman" pitchFamily="18" charset="0"/>
                        <a:cs typeface="Times New Roman" pitchFamily="18" charset="0"/>
                      </a:endParaRPr>
                    </a:p>
                  </a:txBody>
                  <a:tcPr marL="97536" marR="97536" marT="48768" marB="48768"/>
                </a:tc>
                <a:extLst>
                  <a:ext uri="{0D108BD9-81ED-4DB2-BD59-A6C34878D82A}">
                    <a16:rowId xmlns:a16="http://schemas.microsoft.com/office/drawing/2014/main" xmlns="" val="10002"/>
                  </a:ext>
                </a:extLst>
              </a:tr>
            </a:tbl>
          </a:graphicData>
        </a:graphic>
      </p:graphicFrame>
      <p:sp>
        <p:nvSpPr>
          <p:cNvPr id="9" name="Rectangle 1"/>
          <p:cNvSpPr>
            <a:spLocks noChangeArrowheads="1"/>
          </p:cNvSpPr>
          <p:nvPr/>
        </p:nvSpPr>
        <p:spPr bwMode="auto">
          <a:xfrm>
            <a:off x="1278468" y="1232724"/>
            <a:ext cx="2793094" cy="1280351"/>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just" defTabSz="975390" fontAlgn="base">
              <a:spcBef>
                <a:spcPct val="0"/>
              </a:spcBef>
              <a:spcAft>
                <a:spcPct val="0"/>
              </a:spcAft>
            </a:pPr>
            <a:r>
              <a:rPr lang="nl-NL" sz="2560" dirty="0">
                <a:latin typeface="Times New Roman" pitchFamily="18" charset="0"/>
                <a:ea typeface="Times New Roman" pitchFamily="18" charset="0"/>
                <a:cs typeface="Times New Roman" pitchFamily="18" charset="0"/>
              </a:rPr>
              <a:t>- Mắng, coi thường, bắt nạt, không chịu giúp đỡ Choắt</a:t>
            </a:r>
            <a:endParaRPr lang="en-US" sz="2560" dirty="0">
              <a:latin typeface="Times New Roman" pitchFamily="18" charset="0"/>
              <a:ea typeface="Times New Roman" pitchFamily="18" charset="0"/>
              <a:cs typeface="Times New Roman" pitchFamily="18" charset="0"/>
              <a:sym typeface="Wingdings" pitchFamily="2" charset="2"/>
            </a:endParaRPr>
          </a:p>
        </p:txBody>
      </p:sp>
      <p:sp>
        <p:nvSpPr>
          <p:cNvPr id="10" name="Rectangle 1"/>
          <p:cNvSpPr>
            <a:spLocks noChangeArrowheads="1"/>
          </p:cNvSpPr>
          <p:nvPr/>
        </p:nvSpPr>
        <p:spPr bwMode="auto">
          <a:xfrm>
            <a:off x="1253892" y="2736187"/>
            <a:ext cx="2793093" cy="886397"/>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just"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rPr>
              <a:t>- Cất giọng véo von trêu chị Cốc</a:t>
            </a:r>
            <a:endParaRPr lang="en-US" sz="2560" dirty="0">
              <a:latin typeface="Times New Roman" pitchFamily="18" charset="0"/>
              <a:ea typeface="Times New Roman" pitchFamily="18" charset="0"/>
              <a:cs typeface="Times New Roman" pitchFamily="18" charset="0"/>
              <a:sym typeface="Wingdings" pitchFamily="2" charset="2"/>
            </a:endParaRPr>
          </a:p>
        </p:txBody>
      </p:sp>
      <p:sp>
        <p:nvSpPr>
          <p:cNvPr id="11" name="Rectangle 1"/>
          <p:cNvSpPr>
            <a:spLocks noChangeArrowheads="1"/>
          </p:cNvSpPr>
          <p:nvPr/>
        </p:nvSpPr>
        <p:spPr bwMode="auto">
          <a:xfrm>
            <a:off x="1289810" y="4006604"/>
            <a:ext cx="2781752" cy="1280351"/>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just"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sym typeface="Wingdings" pitchFamily="2" charset="2"/>
              </a:rPr>
              <a:t></a:t>
            </a:r>
            <a:r>
              <a:rPr lang="nl-NL" sz="2560" dirty="0">
                <a:latin typeface="Times New Roman" pitchFamily="18" charset="0"/>
                <a:ea typeface="Times New Roman" pitchFamily="18" charset="0"/>
                <a:cs typeface="Times New Roman" pitchFamily="18" charset="0"/>
              </a:rPr>
              <a:t> Hung hăng, ngạo mạn, xấc xược</a:t>
            </a:r>
            <a:r>
              <a:rPr lang="en-US" sz="1173" dirty="0">
                <a:latin typeface="Times New Roman" pitchFamily="18" charset="0"/>
                <a:cs typeface="Times New Roman" pitchFamily="18" charset="0"/>
                <a:sym typeface="Wingdings" pitchFamily="2" charset="2"/>
              </a:rPr>
              <a:t> </a:t>
            </a:r>
            <a:endParaRPr lang="en-US" sz="2560" dirty="0">
              <a:latin typeface="Times New Roman" pitchFamily="18" charset="0"/>
              <a:ea typeface="Times New Roman" pitchFamily="18" charset="0"/>
              <a:cs typeface="Times New Roman" pitchFamily="18" charset="0"/>
              <a:sym typeface="Wingdings" pitchFamily="2" charset="2"/>
            </a:endParaRPr>
          </a:p>
        </p:txBody>
      </p:sp>
      <p:sp>
        <p:nvSpPr>
          <p:cNvPr id="12" name="Rectangle 2"/>
          <p:cNvSpPr>
            <a:spLocks noChangeArrowheads="1"/>
          </p:cNvSpPr>
          <p:nvPr/>
        </p:nvSpPr>
        <p:spPr bwMode="auto">
          <a:xfrm>
            <a:off x="4253022" y="1251727"/>
            <a:ext cx="2755958" cy="492443"/>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just" defTabSz="975390" fontAlgn="base">
              <a:spcBef>
                <a:spcPct val="0"/>
              </a:spcBef>
              <a:spcAft>
                <a:spcPct val="0"/>
              </a:spcAft>
            </a:pPr>
            <a:r>
              <a:rPr lang="nl-NL" sz="2560" dirty="0">
                <a:latin typeface="Times New Roman" pitchFamily="18" charset="0"/>
                <a:ea typeface="Times New Roman" pitchFamily="18" charset="0"/>
                <a:cs typeface="Times New Roman" pitchFamily="18" charset="0"/>
              </a:rPr>
              <a:t>- Chui tọt vào hang</a:t>
            </a:r>
            <a:endParaRPr lang="en-US" sz="1173" dirty="0">
              <a:latin typeface="Times New Roman" pitchFamily="18" charset="0"/>
              <a:cs typeface="Times New Roman" pitchFamily="18" charset="0"/>
            </a:endParaRPr>
          </a:p>
        </p:txBody>
      </p:sp>
      <p:sp>
        <p:nvSpPr>
          <p:cNvPr id="13" name="Rectangle 2"/>
          <p:cNvSpPr>
            <a:spLocks noChangeArrowheads="1"/>
          </p:cNvSpPr>
          <p:nvPr/>
        </p:nvSpPr>
        <p:spPr bwMode="auto">
          <a:xfrm>
            <a:off x="4256184" y="1910162"/>
            <a:ext cx="2793093" cy="886397"/>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just"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rPr>
              <a:t>- Núp tận đáy hang, nằm im thin thít</a:t>
            </a:r>
            <a:endParaRPr lang="en-US" sz="2560" dirty="0">
              <a:latin typeface="Times New Roman" pitchFamily="18" charset="0"/>
              <a:ea typeface="Times New Roman" pitchFamily="18" charset="0"/>
              <a:cs typeface="Times New Roman" pitchFamily="18" charset="0"/>
              <a:sym typeface="Wingdings" pitchFamily="2" charset="2"/>
            </a:endParaRPr>
          </a:p>
        </p:txBody>
      </p:sp>
      <p:sp>
        <p:nvSpPr>
          <p:cNvPr id="14" name="Rectangle 2"/>
          <p:cNvSpPr>
            <a:spLocks noChangeArrowheads="1"/>
          </p:cNvSpPr>
          <p:nvPr/>
        </p:nvSpPr>
        <p:spPr bwMode="auto">
          <a:xfrm>
            <a:off x="4274268" y="2922348"/>
            <a:ext cx="2555595" cy="492443"/>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rPr>
              <a:t>- Mon men bò lên</a:t>
            </a:r>
            <a:endParaRPr lang="nl-NL" sz="2560" dirty="0">
              <a:latin typeface="Times New Roman" pitchFamily="18" charset="0"/>
              <a:ea typeface="Times New Roman" pitchFamily="18" charset="0"/>
              <a:cs typeface="Times New Roman" pitchFamily="18" charset="0"/>
              <a:sym typeface="Wingdings" pitchFamily="2" charset="2"/>
            </a:endParaRPr>
          </a:p>
        </p:txBody>
      </p:sp>
      <p:sp>
        <p:nvSpPr>
          <p:cNvPr id="15" name="Rectangle 2"/>
          <p:cNvSpPr>
            <a:spLocks noChangeArrowheads="1"/>
          </p:cNvSpPr>
          <p:nvPr/>
        </p:nvSpPr>
        <p:spPr bwMode="auto">
          <a:xfrm>
            <a:off x="4404242" y="4234673"/>
            <a:ext cx="2555595" cy="886397"/>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sym typeface="Wingdings" pitchFamily="2" charset="2"/>
              </a:rPr>
              <a:t></a:t>
            </a:r>
            <a:r>
              <a:rPr lang="nl-NL" sz="2560" dirty="0">
                <a:latin typeface="Times New Roman" pitchFamily="18" charset="0"/>
                <a:ea typeface="Times New Roman" pitchFamily="18" charset="0"/>
                <a:cs typeface="Times New Roman" pitchFamily="18" charset="0"/>
              </a:rPr>
              <a:t> Hoảng sợ, hèn nhát</a:t>
            </a:r>
            <a:r>
              <a:rPr lang="en-US" sz="1173" dirty="0">
                <a:latin typeface="Times New Roman" pitchFamily="18" charset="0"/>
                <a:cs typeface="Times New Roman" pitchFamily="18" charset="0"/>
                <a:sym typeface="Wingdings" pitchFamily="2" charset="2"/>
              </a:rPr>
              <a:t> </a:t>
            </a:r>
            <a:endParaRPr lang="en-US" sz="2560" dirty="0">
              <a:latin typeface="Times New Roman" pitchFamily="18" charset="0"/>
              <a:ea typeface="Times New Roman" pitchFamily="18" charset="0"/>
              <a:cs typeface="Times New Roman" pitchFamily="18" charset="0"/>
              <a:sym typeface="Wingdings" pitchFamily="2" charset="2"/>
            </a:endParaRPr>
          </a:p>
        </p:txBody>
      </p:sp>
      <p:sp>
        <p:nvSpPr>
          <p:cNvPr id="95233" name="Rectangle 1"/>
          <p:cNvSpPr>
            <a:spLocks noChangeArrowheads="1"/>
          </p:cNvSpPr>
          <p:nvPr/>
        </p:nvSpPr>
        <p:spPr bwMode="auto">
          <a:xfrm>
            <a:off x="7235810" y="2062717"/>
            <a:ext cx="1916695" cy="492443"/>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defTabSz="975390" fontAlgn="base">
              <a:spcBef>
                <a:spcPct val="0"/>
              </a:spcBef>
              <a:spcAft>
                <a:spcPct val="0"/>
              </a:spcAft>
            </a:pPr>
            <a:r>
              <a:rPr lang="nl-NL" sz="2560" b="1" dirty="0">
                <a:latin typeface="Times New Roman" pitchFamily="18" charset="0"/>
                <a:ea typeface="Times New Roman" pitchFamily="18" charset="0"/>
                <a:cs typeface="Times New Roman" pitchFamily="18" charset="0"/>
              </a:rPr>
              <a:t>- </a:t>
            </a:r>
            <a:r>
              <a:rPr lang="nl-NL" sz="2560" dirty="0">
                <a:latin typeface="Times New Roman" pitchFamily="18" charset="0"/>
                <a:ea typeface="Times New Roman" pitchFamily="18" charset="0"/>
                <a:cs typeface="Times New Roman" pitchFamily="18" charset="0"/>
              </a:rPr>
              <a:t>Choắt chết</a:t>
            </a:r>
            <a:endParaRPr lang="en-US" sz="1173" dirty="0">
              <a:latin typeface="Times New Roman" pitchFamily="18" charset="0"/>
              <a:cs typeface="Times New Roman" pitchFamily="18" charset="0"/>
            </a:endParaRPr>
          </a:p>
        </p:txBody>
      </p:sp>
      <p:sp>
        <p:nvSpPr>
          <p:cNvPr id="16" name="Rectangle 1"/>
          <p:cNvSpPr>
            <a:spLocks noChangeArrowheads="1"/>
          </p:cNvSpPr>
          <p:nvPr/>
        </p:nvSpPr>
        <p:spPr bwMode="auto">
          <a:xfrm>
            <a:off x="7126177" y="3881110"/>
            <a:ext cx="2162426" cy="1280351"/>
          </a:xfrm>
          <a:prstGeom prst="rect">
            <a:avLst/>
          </a:prstGeom>
          <a:noFill/>
          <a:ln w="9525">
            <a:noFill/>
            <a:miter lim="800000"/>
            <a:headEnd/>
            <a:tailEnd/>
          </a:ln>
          <a:effectLst/>
        </p:spPr>
        <p:txBody>
          <a:bodyPr vert="horz" wrap="square" lIns="97536" tIns="48768" rIns="97536" bIns="48768" numCol="1" anchor="ctr" anchorCtr="0" compatLnSpc="1">
            <a:prstTxWarp prst="textNoShape">
              <a:avLst/>
            </a:prstTxWarp>
            <a:spAutoFit/>
          </a:bodyPr>
          <a:lstStyle/>
          <a:p>
            <a:pPr algn="ctr" defTabSz="975390" eaLnBrk="0" fontAlgn="base" hangingPunct="0">
              <a:spcBef>
                <a:spcPct val="0"/>
              </a:spcBef>
              <a:spcAft>
                <a:spcPct val="0"/>
              </a:spcAft>
            </a:pPr>
            <a:r>
              <a:rPr lang="nl-NL" sz="2560" dirty="0">
                <a:latin typeface="Times New Roman" pitchFamily="18" charset="0"/>
                <a:ea typeface="Times New Roman" pitchFamily="18" charset="0"/>
                <a:cs typeface="Times New Roman" pitchFamily="18" charset="0"/>
                <a:sym typeface="Wingdings" pitchFamily="2" charset="2"/>
              </a:rPr>
              <a:t></a:t>
            </a:r>
            <a:r>
              <a:rPr lang="nl-NL" sz="2560" dirty="0">
                <a:latin typeface="Times New Roman" pitchFamily="18" charset="0"/>
                <a:ea typeface="Times New Roman" pitchFamily="18" charset="0"/>
                <a:cs typeface="Times New Roman" pitchFamily="18" charset="0"/>
              </a:rPr>
              <a:t> Dế Mèn hối hận, chôn cất Choắt</a:t>
            </a:r>
            <a:endParaRPr lang="nl-NL" sz="2560" dirty="0">
              <a:latin typeface="Times New Roman" pitchFamily="18" charset="0"/>
              <a:ea typeface="Times New Roman" pitchFamily="18" charset="0"/>
              <a:cs typeface="Times New Roman" pitchFamily="18" charset="0"/>
              <a:sym typeface="Wingdings" pitchFamily="2" charset="2"/>
            </a:endParaRPr>
          </a:p>
        </p:txBody>
      </p:sp>
      <p:pic>
        <p:nvPicPr>
          <p:cNvPr id="17" name="Content Placeholder 4"/>
          <p:cNvPicPr>
            <a:picLocks noGrp="1" noChangeAspect="1" noChangeArrowheads="1"/>
          </p:cNvPicPr>
          <p:nvPr>
            <p:ph idx="1"/>
          </p:nvPr>
        </p:nvPicPr>
        <p:blipFill>
          <a:blip r:embed="rId3"/>
          <a:srcRect/>
          <a:stretch>
            <a:fillRect/>
          </a:stretch>
        </p:blipFill>
        <p:spPr>
          <a:xfrm flipH="1">
            <a:off x="4198250" y="1067921"/>
            <a:ext cx="5359773" cy="4278674"/>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5233"/>
                                        </p:tgtEl>
                                        <p:attrNameLst>
                                          <p:attrName>style.visibility</p:attrName>
                                        </p:attrNameLst>
                                      </p:cBhvr>
                                      <p:to>
                                        <p:strVal val="visible"/>
                                      </p:to>
                                    </p:set>
                                    <p:anim calcmode="lin" valueType="num">
                                      <p:cBhvr additive="base">
                                        <p:cTn id="65" dur="500" fill="hold"/>
                                        <p:tgtEl>
                                          <p:spTgt spid="95233"/>
                                        </p:tgtEl>
                                        <p:attrNameLst>
                                          <p:attrName>ppt_x</p:attrName>
                                        </p:attrNameLst>
                                      </p:cBhvr>
                                      <p:tavLst>
                                        <p:tav tm="0">
                                          <p:val>
                                            <p:strVal val="#ppt_x"/>
                                          </p:val>
                                        </p:tav>
                                        <p:tav tm="100000">
                                          <p:val>
                                            <p:strVal val="#ppt_x"/>
                                          </p:val>
                                        </p:tav>
                                      </p:tavLst>
                                    </p:anim>
                                    <p:anim calcmode="lin" valueType="num">
                                      <p:cBhvr additive="base">
                                        <p:cTn id="66" dur="500" fill="hold"/>
                                        <p:tgtEl>
                                          <p:spTgt spid="9523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95233"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 y="249382"/>
            <a:ext cx="8412480" cy="4692188"/>
          </a:xfrm>
        </p:spPr>
        <p:txBody>
          <a:bodyPr>
            <a:normAutofit fontScale="85000" lnSpcReduction="20000"/>
          </a:bodyPr>
          <a:lstStyle/>
          <a:p>
            <a:pPr marL="0" indent="0">
              <a:buNone/>
            </a:pPr>
            <a:r>
              <a:rPr lang="en-US" i="1" dirty="0" err="1">
                <a:latin typeface="Times New Roman" panose="02020603050405020304" pitchFamily="18" charset="0"/>
                <a:cs typeface="Times New Roman" panose="02020603050405020304" pitchFamily="18" charset="0"/>
              </a:rPr>
              <a:t>Câu</a:t>
            </a:r>
            <a:r>
              <a:rPr lang="en-US" i="1" dirty="0">
                <a:latin typeface="Times New Roman" panose="02020603050405020304" pitchFamily="18" charset="0"/>
                <a:cs typeface="Times New Roman" panose="02020603050405020304" pitchFamily="18" charset="0"/>
              </a:rPr>
              <a:t> 1: </a:t>
            </a:r>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sao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chết</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 DC </a:t>
            </a:r>
            <a:r>
              <a:rPr lang="en-US" i="1" dirty="0" err="1">
                <a:latin typeface="Times New Roman" panose="02020603050405020304" pitchFamily="18" charset="0"/>
                <a:cs typeface="Times New Roman" panose="02020603050405020304" pitchFamily="18" charset="0"/>
              </a:rPr>
              <a:t>vốn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ốm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yếu</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DC </a:t>
            </a:r>
            <a:r>
              <a:rPr lang="en-US" i="1" dirty="0" err="1">
                <a:latin typeface="Times New Roman" panose="02020603050405020304" pitchFamily="18" charset="0"/>
                <a:cs typeface="Times New Roman" panose="02020603050405020304" pitchFamily="18" charset="0"/>
              </a:rPr>
              <a:t>bị</a:t>
            </a:r>
            <a:r>
              <a:rPr lang="en-US" i="1" dirty="0">
                <a:latin typeface="Times New Roman" panose="02020603050405020304" pitchFamily="18" charset="0"/>
                <a:cs typeface="Times New Roman" panose="02020603050405020304" pitchFamily="18" charset="0"/>
              </a:rPr>
              <a:t> tai </a:t>
            </a:r>
            <a:r>
              <a:rPr lang="en-US" i="1" dirty="0" err="1">
                <a:latin typeface="Times New Roman" panose="02020603050405020304" pitchFamily="18" charset="0"/>
                <a:cs typeface="Times New Roman" panose="02020603050405020304" pitchFamily="18" charset="0"/>
              </a:rPr>
              <a:t>nạn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DM </a:t>
            </a:r>
            <a:r>
              <a:rPr lang="en-US" i="1" dirty="0" err="1">
                <a:latin typeface="Times New Roman" panose="02020603050405020304" pitchFamily="18" charset="0"/>
                <a:cs typeface="Times New Roman" panose="02020603050405020304" pitchFamily="18" charset="0"/>
              </a:rPr>
              <a:t>trêu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nổi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mổ</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chết</a:t>
            </a:r>
            <a:r>
              <a:rPr lang="en-US" i="1" dirty="0">
                <a:latin typeface="Times New Roman" panose="02020603050405020304" pitchFamily="18" charset="0"/>
                <a:cs typeface="Times New Roman" panose="02020603050405020304" pitchFamily="18" charset="0"/>
              </a:rPr>
              <a:t> DC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trút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giận</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Câu</a:t>
            </a:r>
            <a:r>
              <a:rPr lang="en-US" i="1" dirty="0">
                <a:latin typeface="Times New Roman" panose="02020603050405020304" pitchFamily="18" charset="0"/>
                <a:cs typeface="Times New Roman" panose="02020603050405020304" pitchFamily="18" charset="0"/>
              </a:rPr>
              <a:t> 2: </a:t>
            </a:r>
            <a:r>
              <a:rPr lang="en-US" i="1" dirty="0" err="1">
                <a:latin typeface="Times New Roman" panose="02020603050405020304" pitchFamily="18" charset="0"/>
                <a:cs typeface="Times New Roman" panose="02020603050405020304" pitchFamily="18" charset="0"/>
              </a:rPr>
              <a:t>Thái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DC </a:t>
            </a:r>
            <a:r>
              <a:rPr lang="en-US" i="1" dirty="0" err="1">
                <a:latin typeface="Times New Roman" panose="02020603050405020304" pitchFamily="18" charset="0"/>
                <a:cs typeface="Times New Roman" panose="02020603050405020304" pitchFamily="18" charset="0"/>
              </a:rPr>
              <a:t>trước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chết</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Oán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hận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móc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còn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cần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nhủ</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Im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lặng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Câu</a:t>
            </a:r>
            <a:r>
              <a:rPr lang="en-US" i="1" dirty="0">
                <a:latin typeface="Times New Roman" panose="02020603050405020304" pitchFamily="18" charset="0"/>
                <a:cs typeface="Times New Roman" panose="02020603050405020304" pitchFamily="18" charset="0"/>
              </a:rPr>
              <a:t> 3: DC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nhủ</a:t>
            </a:r>
            <a:r>
              <a:rPr lang="en-US" i="1" dirty="0">
                <a:latin typeface="Times New Roman" panose="02020603050405020304" pitchFamily="18" charset="0"/>
                <a:cs typeface="Times New Roman" panose="02020603050405020304" pitchFamily="18" charset="0"/>
              </a:rPr>
              <a:t> DM </a:t>
            </a:r>
            <a:r>
              <a:rPr lang="en-US" i="1" dirty="0" err="1">
                <a:latin typeface="Times New Roman" panose="02020603050405020304" pitchFamily="18" charset="0"/>
                <a:cs typeface="Times New Roman" panose="02020603050405020304" pitchFamily="18" charset="0"/>
              </a:rPr>
              <a:t>điều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khiến</a:t>
            </a:r>
            <a:r>
              <a:rPr lang="en-US" i="1" dirty="0">
                <a:latin typeface="Times New Roman" panose="02020603050405020304" pitchFamily="18" charset="0"/>
                <a:cs typeface="Times New Roman" panose="02020603050405020304" pitchFamily="18" charset="0"/>
              </a:rPr>
              <a:t> DM </a:t>
            </a:r>
            <a:r>
              <a:rPr lang="en-US" i="1" dirty="0" err="1">
                <a:latin typeface="Times New Roman" panose="02020603050405020304" pitchFamily="18" charset="0"/>
                <a:cs typeface="Times New Roman" panose="02020603050405020304" pitchFamily="18" charset="0"/>
              </a:rPr>
              <a:t>xúc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tỉnh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ngộ</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a:latin typeface="Times New Roman" panose="02020603050405020304" pitchFamily="18" charset="0"/>
                <a:cs typeface="Times New Roman" panose="02020603050405020304" pitchFamily="18" charset="0"/>
              </a:rPr>
              <a:t>Ở </a:t>
            </a:r>
            <a:r>
              <a:rPr lang="en-US" i="1" dirty="0" err="1">
                <a:latin typeface="Times New Roman" panose="02020603050405020304" pitchFamily="18" charset="0"/>
                <a:cs typeface="Times New Roman" panose="02020603050405020304" pitchFamily="18" charset="0"/>
              </a:rPr>
              <a:t>đời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cuồng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sẽ</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chuốc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thân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a:latin typeface="Times New Roman" panose="02020603050405020304" pitchFamily="18" charset="0"/>
                <a:cs typeface="Times New Roman" panose="02020603050405020304" pitchFamily="18" charset="0"/>
              </a:rPr>
              <a:t>Ở </a:t>
            </a:r>
            <a:r>
              <a:rPr lang="en-US" i="1" dirty="0" err="1">
                <a:latin typeface="Times New Roman" panose="02020603050405020304" pitchFamily="18" charset="0"/>
                <a:cs typeface="Times New Roman" panose="02020603050405020304" pitchFamily="18" charset="0"/>
              </a:rPr>
              <a:t>đời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cẩn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thận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nếu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sớm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muộn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thân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a:r>
              <a:rPr lang="en-US" i="1" dirty="0">
                <a:latin typeface="Times New Roman" panose="02020603050405020304" pitchFamily="18" charset="0"/>
                <a:cs typeface="Times New Roman" panose="02020603050405020304" pitchFamily="18" charset="0"/>
              </a:rPr>
              <a:t>Ở </a:t>
            </a:r>
            <a:r>
              <a:rPr lang="en-US" i="1" dirty="0" err="1">
                <a:latin typeface="Times New Roman" panose="02020603050405020304" pitchFamily="18" charset="0"/>
                <a:cs typeface="Times New Roman" panose="02020603050405020304" pitchFamily="18" charset="0"/>
              </a:rPr>
              <a:t>đời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thói</a:t>
            </a:r>
            <a:r>
              <a:rPr lang="en-US" i="1" dirty="0">
                <a:latin typeface="Times New Roman" panose="02020603050405020304" pitchFamily="18" charset="0"/>
                <a:cs typeface="Times New Roman" panose="02020603050405020304" pitchFamily="18" charset="0"/>
              </a:rPr>
              <a:t> hung </a:t>
            </a:r>
            <a:r>
              <a:rPr lang="en-US" i="1" dirty="0" err="1">
                <a:latin typeface="Times New Roman" panose="02020603050405020304" pitchFamily="18" charset="0"/>
                <a:cs typeface="Times New Roman" panose="02020603050405020304" pitchFamily="18" charset="0"/>
              </a:rPr>
              <a:t>hăng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bậy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óc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biết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sớm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muộn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mình</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lvl="0"/>
            <a:r>
              <a:rPr lang="en-US" i="1" dirty="0" err="1">
                <a:latin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nhận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người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3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descr="Kết quả hình ảnh cho dế hoạt hình"/>
          <p:cNvSpPr>
            <a:spLocks noChangeAspect="1" noChangeArrowheads="1"/>
          </p:cNvSpPr>
          <p:nvPr/>
        </p:nvSpPr>
        <p:spPr bwMode="auto">
          <a:xfrm>
            <a:off x="165948" y="-336974"/>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p>
        </p:txBody>
      </p:sp>
      <p:sp>
        <p:nvSpPr>
          <p:cNvPr id="150532" name="AutoShape 4" descr="Kết quả hình ảnh cho dế hoạt hình"/>
          <p:cNvSpPr>
            <a:spLocks noChangeAspect="1" noChangeArrowheads="1"/>
          </p:cNvSpPr>
          <p:nvPr/>
        </p:nvSpPr>
        <p:spPr bwMode="auto">
          <a:xfrm>
            <a:off x="165948" y="-336974"/>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p>
        </p:txBody>
      </p:sp>
      <p:sp>
        <p:nvSpPr>
          <p:cNvPr id="150534" name="AutoShape 6" descr="Kết quả hình ảnh cho dế hoạt hình"/>
          <p:cNvSpPr>
            <a:spLocks noChangeAspect="1" noChangeArrowheads="1"/>
          </p:cNvSpPr>
          <p:nvPr/>
        </p:nvSpPr>
        <p:spPr bwMode="auto">
          <a:xfrm>
            <a:off x="165948" y="-336974"/>
            <a:ext cx="321733" cy="321734"/>
          </a:xfrm>
          <a:prstGeom prst="rect">
            <a:avLst/>
          </a:prstGeom>
          <a:noFill/>
        </p:spPr>
        <p:txBody>
          <a:bodyPr vert="horz" wrap="square" lIns="97535" tIns="48768" rIns="97535" bIns="48768" numCol="1" anchor="t" anchorCtr="0" compatLnSpc="1">
            <a:prstTxWarp prst="textNoShape">
              <a:avLst/>
            </a:prstTxWarp>
          </a:bodyPr>
          <a:lstStyle/>
          <a:p>
            <a:endParaRPr lang="en-US" sz="1920"/>
          </a:p>
        </p:txBody>
      </p:sp>
      <p:sp>
        <p:nvSpPr>
          <p:cNvPr id="12" name="AutoShape 5"/>
          <p:cNvSpPr>
            <a:spLocks noChangeArrowheads="1"/>
          </p:cNvSpPr>
          <p:nvPr/>
        </p:nvSpPr>
        <p:spPr bwMode="auto">
          <a:xfrm flipH="1">
            <a:off x="243839" y="325395"/>
            <a:ext cx="6046895" cy="4361138"/>
          </a:xfrm>
          <a:prstGeom prst="cloudCallout">
            <a:avLst>
              <a:gd name="adj1" fmla="val -43750"/>
              <a:gd name="adj2" fmla="val 54505"/>
            </a:avLst>
          </a:prstGeom>
          <a:ln>
            <a:headEnd/>
            <a:tailEnd/>
          </a:ln>
        </p:spPr>
        <p:style>
          <a:lnRef idx="2">
            <a:schemeClr val="accent6"/>
          </a:lnRef>
          <a:fillRef idx="1">
            <a:schemeClr val="lt1"/>
          </a:fillRef>
          <a:effectRef idx="0">
            <a:schemeClr val="accent6"/>
          </a:effectRef>
          <a:fontRef idx="minor">
            <a:schemeClr val="dk1"/>
          </a:fontRef>
        </p:style>
        <p:txBody>
          <a:bodyPr lIns="97535" tIns="48768" rIns="97535" bIns="48768"/>
          <a:lstStyle/>
          <a:p>
            <a:pPr algn="ctr"/>
            <a:endParaRPr lang="en-US" altLang="zh-CN" sz="2800" dirty="0">
              <a:latin typeface="#9Slide03 Arima Madurai" panose="00000500000000000000" pitchFamily="2" charset="0"/>
              <a:cs typeface="#9Slide03 Arima Madurai" panose="00000500000000000000" pitchFamily="2" charset="0"/>
            </a:endParaRPr>
          </a:p>
        </p:txBody>
      </p:sp>
      <p:pic>
        <p:nvPicPr>
          <p:cNvPr id="9" name="Picture 8" descr="22858PICdbgea5Gz679dY_PIC2018.png">
            <a:extLst>
              <a:ext uri="{FF2B5EF4-FFF2-40B4-BE49-F238E27FC236}">
                <a16:creationId xmlns:a16="http://schemas.microsoft.com/office/drawing/2014/main" xmlns="" id="{1A25D298-FB47-41B4-88AC-6687D3599273}"/>
              </a:ext>
            </a:extLst>
          </p:cNvPr>
          <p:cNvPicPr>
            <a:picLocks noChangeAspect="1"/>
          </p:cNvPicPr>
          <p:nvPr/>
        </p:nvPicPr>
        <p:blipFill>
          <a:blip r:embed="rId3" cstate="print"/>
          <a:stretch>
            <a:fillRect/>
          </a:stretch>
        </p:blipFill>
        <p:spPr>
          <a:xfrm>
            <a:off x="6101672" y="1736651"/>
            <a:ext cx="3749749" cy="3749749"/>
          </a:xfrm>
          <a:prstGeom prst="rect">
            <a:avLst/>
          </a:prstGeom>
        </p:spPr>
      </p:pic>
      <p:sp>
        <p:nvSpPr>
          <p:cNvPr id="8" name="TextBox 7">
            <a:extLst>
              <a:ext uri="{FF2B5EF4-FFF2-40B4-BE49-F238E27FC236}">
                <a16:creationId xmlns:a16="http://schemas.microsoft.com/office/drawing/2014/main" xmlns="" id="{6E0A14B5-E4E1-4939-AA2E-A8EDC9513FB4}"/>
              </a:ext>
            </a:extLst>
          </p:cNvPr>
          <p:cNvSpPr txBox="1"/>
          <p:nvPr/>
        </p:nvSpPr>
        <p:spPr>
          <a:xfrm>
            <a:off x="1111477" y="1087757"/>
            <a:ext cx="4715934" cy="2523768"/>
          </a:xfrm>
          <a:prstGeom prst="rect">
            <a:avLst/>
          </a:prstGeom>
          <a:noFill/>
        </p:spPr>
        <p:txBody>
          <a:bodyPr wrap="square">
            <a:spAutoFit/>
          </a:bodyPr>
          <a:lstStyle/>
          <a:p>
            <a:pPr algn="ctr"/>
            <a:r>
              <a:rPr lang="en-US" altLang="zh-CN" sz="3200" b="1" dirty="0">
                <a:solidFill>
                  <a:srgbClr val="FF0000"/>
                </a:solidFill>
                <a:latin typeface="Times New Roman" panose="02020603050405020304" pitchFamily="18" charset="0"/>
                <a:cs typeface="Times New Roman" panose="02020603050405020304" pitchFamily="18" charset="0"/>
              </a:rPr>
              <a:t>THINK – PAIR – SHARE:</a:t>
            </a:r>
          </a:p>
          <a:p>
            <a:r>
              <a:rPr lang="en-US" b="1"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Bài học </a:t>
            </a:r>
            <a:r>
              <a:rPr lang="en-SG" b="1" i="1" dirty="0" err="1">
                <a:latin typeface="Times New Roman" panose="02020603050405020304" pitchFamily="18" charset="0"/>
                <a:cs typeface="Times New Roman" panose="02020603050405020304" pitchFamily="18" charset="0"/>
              </a:rPr>
              <a:t>mà</a:t>
            </a:r>
            <a:r>
              <a:rPr lang="en-SG" b="1"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Dế Mèn thấm thía được thể hiện qua những câu văn nào?</a:t>
            </a:r>
            <a:endParaRPr lang="en-US" b="1" i="1" dirty="0">
              <a:latin typeface="Times New Roman" panose="02020603050405020304" pitchFamily="18" charset="0"/>
              <a:cs typeface="Times New Roman" panose="02020603050405020304" pitchFamily="18" charset="0"/>
            </a:endParaRPr>
          </a:p>
          <a:p>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Từ</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những</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trải</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nghiệm</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đáng</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nhớ</a:t>
            </a:r>
            <a:r>
              <a:rPr lang="en-SG" b="1" i="1" dirty="0">
                <a:latin typeface="Times New Roman" panose="02020603050405020304" pitchFamily="18" charset="0"/>
                <a:cs typeface="Times New Roman" panose="02020603050405020304" pitchFamily="18" charset="0"/>
              </a:rPr>
              <a:t> qua </a:t>
            </a:r>
            <a:r>
              <a:rPr lang="en-SG" b="1" i="1" dirty="0" err="1">
                <a:latin typeface="Times New Roman" panose="02020603050405020304" pitchFamily="18" charset="0"/>
                <a:cs typeface="Times New Roman" panose="02020603050405020304" pitchFamily="18" charset="0"/>
              </a:rPr>
              <a:t>sự</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việc</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trêu</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Chị</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Cốc</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và</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gây</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ra</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cái</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chết</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của</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Dế</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Choắt</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Dế</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Mèn</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đã</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rút</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ra</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được</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bài</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học</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gì</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cho</a:t>
            </a:r>
            <a:r>
              <a:rPr lang="en-SG" b="1" i="1" dirty="0">
                <a:latin typeface="Times New Roman" panose="02020603050405020304" pitchFamily="18" charset="0"/>
                <a:cs typeface="Times New Roman" panose="02020603050405020304" pitchFamily="18" charset="0"/>
              </a:rPr>
              <a:t> </a:t>
            </a:r>
            <a:r>
              <a:rPr lang="en-SG" b="1" i="1" dirty="0" err="1">
                <a:latin typeface="Times New Roman" panose="02020603050405020304" pitchFamily="18" charset="0"/>
                <a:cs typeface="Times New Roman" panose="02020603050405020304" pitchFamily="18" charset="0"/>
              </a:rPr>
              <a:t>mình</a:t>
            </a:r>
            <a:r>
              <a:rPr lang="en-SG" b="1" i="1" dirty="0">
                <a:latin typeface="Times New Roman" panose="02020603050405020304" pitchFamily="18" charset="0"/>
                <a:cs typeface="Times New Roman" panose="02020603050405020304" pitchFamily="18" charset="0"/>
              </a:rPr>
              <a:t>? </a:t>
            </a:r>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 Theo </a:t>
            </a:r>
            <a:r>
              <a:rPr lang="en-US" b="1" i="1" dirty="0" err="1">
                <a:latin typeface="Times New Roman" panose="02020603050405020304" pitchFamily="18" charset="0"/>
                <a:cs typeface="Times New Roman" panose="02020603050405020304" pitchFamily="18" charset="0"/>
              </a:rPr>
              <a:t>em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bài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này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có</a:t>
            </a:r>
            <a:r>
              <a:rPr lang="en-US" b="1" i="1" dirty="0">
                <a:latin typeface="Times New Roman" panose="02020603050405020304" pitchFamily="18" charset="0"/>
                <a:cs typeface="Times New Roman" panose="02020603050405020304" pitchFamily="18" charset="0"/>
              </a:rPr>
              <a:t> ý </a:t>
            </a:r>
            <a:r>
              <a:rPr lang="en-US" b="1" i="1" dirty="0" err="1">
                <a:latin typeface="Times New Roman" panose="02020603050405020304" pitchFamily="18" charset="0"/>
                <a:cs typeface="Times New Roman" panose="02020603050405020304" pitchFamily="18" charset="0"/>
              </a:rPr>
              <a:t>nghĩa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như</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thế</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nào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với</a:t>
            </a:r>
            <a:r>
              <a:rPr lang="en-US" b="1" i="1" dirty="0">
                <a:latin typeface="Times New Roman" panose="02020603050405020304" pitchFamily="18" charset="0"/>
                <a:cs typeface="Times New Roman" panose="02020603050405020304" pitchFamily="18" charset="0"/>
              </a:rPr>
              <a:t> DM </a:t>
            </a:r>
            <a:r>
              <a:rPr lang="en-US" b="1" i="1" dirty="0" err="1">
                <a:latin typeface="Times New Roman" panose="02020603050405020304" pitchFamily="18" charset="0"/>
                <a:cs typeface="Times New Roman" panose="02020603050405020304" pitchFamily="18" charset="0"/>
              </a:rPr>
              <a:t>và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với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chúng</a:t>
            </a:r>
            <a:r>
              <a:rPr lang="en-US" b="1" i="1" dirty="0">
                <a:latin typeface="Times New Roman" panose="02020603050405020304" pitchFamily="18" charset="0"/>
                <a:cs typeface="Times New Roman" panose="02020603050405020304" pitchFamily="18" charset="0"/>
              </a:rPr>
              <a:t> ta?</a:t>
            </a:r>
            <a:endParaRPr lang="en-US" altLang="zh-CN" sz="28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381000" y="1349829"/>
            <a:ext cx="8567058" cy="3679371"/>
          </a:xfrm>
          <a:prstGeom prst="wedgeRectCallout">
            <a:avLst>
              <a:gd name="adj1" fmla="val -48660"/>
              <a:gd name="adj2" fmla="val 5924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4" name="Horizontal Scroll 3"/>
          <p:cNvSpPr/>
          <p:nvPr/>
        </p:nvSpPr>
        <p:spPr>
          <a:xfrm>
            <a:off x="2111829" y="228600"/>
            <a:ext cx="5105400" cy="112122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p:cNvSpPr>
            <a:spLocks noGrp="1"/>
          </p:cNvSpPr>
          <p:nvPr>
            <p:ph type="title"/>
          </p:nvPr>
        </p:nvSpPr>
        <p:spPr/>
        <p:txBody>
          <a:bodyPr/>
          <a:lstStyle/>
          <a:p>
            <a:pPr algn="ctr"/>
            <a:r>
              <a:rPr lang="en-US" b="1" smtClean="0">
                <a:latin typeface="Times New Roman" pitchFamily="18" charset="0"/>
                <a:cs typeface="Times New Roman" pitchFamily="18" charset="0"/>
              </a:rPr>
              <a:t>BÀI HỌC RÚT RA </a:t>
            </a:r>
            <a:endParaRPr lang="vi-VN" b="1">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a:buFontTx/>
              <a:buChar char="-"/>
            </a:pPr>
            <a:r>
              <a:rPr lang="en-US" sz="3500" smtClean="0">
                <a:latin typeface="Times New Roman" pitchFamily="18" charset="0"/>
                <a:cs typeface="Times New Roman" pitchFamily="18" charset="0"/>
              </a:rPr>
              <a:t>Không được kiêu căng, tự phụ, phải biết khiêm tốn.</a:t>
            </a:r>
          </a:p>
          <a:p>
            <a:pPr>
              <a:buFontTx/>
              <a:buChar char="-"/>
            </a:pPr>
            <a:r>
              <a:rPr lang="en-US" sz="3500" smtClean="0">
                <a:latin typeface="Times New Roman" pitchFamily="18" charset="0"/>
                <a:cs typeface="Times New Roman" pitchFamily="18" charset="0"/>
              </a:rPr>
              <a:t>Phải biết yêu thương, giúp đỡ mọi người.</a:t>
            </a:r>
          </a:p>
          <a:p>
            <a:pPr>
              <a:buFontTx/>
              <a:buChar char="-"/>
            </a:pPr>
            <a:r>
              <a:rPr lang="en-US" sz="3500" smtClean="0">
                <a:latin typeface="Times New Roman" pitchFamily="18" charset="0"/>
                <a:cs typeface="Times New Roman" pitchFamily="18" charset="0"/>
              </a:rPr>
              <a:t>Cần phải biết tôn trọng người khác.</a:t>
            </a:r>
          </a:p>
          <a:p>
            <a:pPr>
              <a:buFontTx/>
              <a:buChar char="-"/>
            </a:pPr>
            <a:r>
              <a:rPr lang="vi-VN" sz="3500" smtClean="0">
                <a:latin typeface="Times New Roman" pitchFamily="18" charset="0"/>
                <a:cs typeface="Times New Roman" pitchFamily="18" charset="0"/>
              </a:rPr>
              <a:t>Phải biết nhận lỗi và sửa chữa lỗi lầm.</a:t>
            </a:r>
          </a:p>
        </p:txBody>
      </p:sp>
    </p:spTree>
    <p:extLst>
      <p:ext uri="{BB962C8B-B14F-4D97-AF65-F5344CB8AC3E}">
        <p14:creationId xmlns:p14="http://schemas.microsoft.com/office/powerpoint/2010/main" val="333050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3" cstate="print"/>
          <a:stretch>
            <a:fillRect/>
          </a:stretch>
        </p:blipFill>
        <p:spPr>
          <a:xfrm>
            <a:off x="6390361" y="1805941"/>
            <a:ext cx="3680460" cy="3680460"/>
          </a:xfrm>
          <a:prstGeom prst="rect">
            <a:avLst/>
          </a:prstGeom>
        </p:spPr>
      </p:pic>
      <p:sp>
        <p:nvSpPr>
          <p:cNvPr id="18" name="Cloud Callout 17"/>
          <p:cNvSpPr/>
          <p:nvPr/>
        </p:nvSpPr>
        <p:spPr>
          <a:xfrm rot="21343768" flipH="1">
            <a:off x="968274" y="274247"/>
            <a:ext cx="5788149" cy="347747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latin typeface="#9Slide05 SVNCookie" panose="020B0606040200020203" pitchFamily="34" charset="0"/>
              <a:cs typeface="Times New Roman" pitchFamily="18" charset="0"/>
            </a:endParaRPr>
          </a:p>
        </p:txBody>
      </p:sp>
      <p:sp>
        <p:nvSpPr>
          <p:cNvPr id="8" name="TextBox 7">
            <a:extLst>
              <a:ext uri="{FF2B5EF4-FFF2-40B4-BE49-F238E27FC236}">
                <a16:creationId xmlns:a16="http://schemas.microsoft.com/office/drawing/2014/main" xmlns="" id="{3A693583-BA57-446A-9B53-60B3B8A43782}"/>
              </a:ext>
            </a:extLst>
          </p:cNvPr>
          <p:cNvSpPr txBox="1"/>
          <p:nvPr/>
        </p:nvSpPr>
        <p:spPr>
          <a:xfrm>
            <a:off x="1423948" y="858821"/>
            <a:ext cx="4876800" cy="2554545"/>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923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348343" y="947057"/>
            <a:ext cx="8882743" cy="3472543"/>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3" name="Content Placeholder 2"/>
          <p:cNvSpPr>
            <a:spLocks noGrp="1"/>
          </p:cNvSpPr>
          <p:nvPr>
            <p:ph idx="1"/>
          </p:nvPr>
        </p:nvSpPr>
        <p:spPr>
          <a:xfrm>
            <a:off x="724988" y="1852385"/>
            <a:ext cx="8412480" cy="3481070"/>
          </a:xfrm>
        </p:spPr>
        <p:txBody>
          <a:bodyPr>
            <a:normAutofit/>
          </a:bodyPr>
          <a:lstStyle/>
          <a:p>
            <a:pPr marL="0" indent="0">
              <a:buNone/>
            </a:pPr>
            <a:r>
              <a:rPr lang="vi-VN" sz="3000" i="1" smtClean="0">
                <a:latin typeface="+mj-lt"/>
              </a:rPr>
              <a:t>« Kẻ mạnh không phải là kẻ dẫm lên đôi vai của người khác để thỏa mãn lòng ích kỷ. Kẻ mạnh chính là kẻ giúp đỡ người khác trên chính đôi vai của mình»</a:t>
            </a:r>
            <a:endParaRPr lang="vi-VN" sz="3000" i="1">
              <a:latin typeface="+mj-lt"/>
            </a:endParaRPr>
          </a:p>
        </p:txBody>
      </p:sp>
      <p:sp>
        <p:nvSpPr>
          <p:cNvPr id="5" name="TextBox 4"/>
          <p:cNvSpPr txBox="1"/>
          <p:nvPr/>
        </p:nvSpPr>
        <p:spPr>
          <a:xfrm>
            <a:off x="5453743" y="3222171"/>
            <a:ext cx="3048000" cy="400110"/>
          </a:xfrm>
          <a:prstGeom prst="rect">
            <a:avLst/>
          </a:prstGeom>
          <a:noFill/>
        </p:spPr>
        <p:txBody>
          <a:bodyPr wrap="square" rtlCol="0">
            <a:spAutoFit/>
          </a:bodyPr>
          <a:lstStyle/>
          <a:p>
            <a:pPr algn="ctr"/>
            <a:r>
              <a:rPr lang="vi-VN" sz="2000" b="1" i="1" smtClean="0">
                <a:solidFill>
                  <a:srgbClr val="FF0000"/>
                </a:solidFill>
                <a:latin typeface="+mj-lt"/>
              </a:rPr>
              <a:t>Nam cao </a:t>
            </a:r>
            <a:endParaRPr lang="vi-VN" sz="2000" b="1" i="1">
              <a:solidFill>
                <a:srgbClr val="FF0000"/>
              </a:solidFill>
              <a:latin typeface="+mj-lt"/>
            </a:endParaRPr>
          </a:p>
        </p:txBody>
      </p:sp>
    </p:spTree>
    <p:extLst>
      <p:ext uri="{BB962C8B-B14F-4D97-AF65-F5344CB8AC3E}">
        <p14:creationId xmlns:p14="http://schemas.microsoft.com/office/powerpoint/2010/main" val="21656317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8"/>
          <p:cNvSpPr txBox="1"/>
          <p:nvPr/>
        </p:nvSpPr>
        <p:spPr>
          <a:xfrm>
            <a:off x="1383394" y="1750934"/>
            <a:ext cx="7851461" cy="1575816"/>
          </a:xfrm>
          <a:prstGeom prst="rect">
            <a:avLst/>
          </a:prstGeom>
          <a:noFill/>
        </p:spPr>
        <p:txBody>
          <a:bodyPr wrap="square" lIns="97535" tIns="48768" rIns="97535" bIns="48768" rtlCol="0">
            <a:spAutoFit/>
          </a:bodyPr>
          <a:lstStyle/>
          <a:p>
            <a:pPr algn="ctr"/>
            <a:r>
              <a:rPr lang="en-US" altLang="zh-CN" sz="8000" dirty="0">
                <a:solidFill>
                  <a:srgbClr val="FF0000"/>
                </a:solidFill>
                <a:latin typeface="Times New Roman" panose="02020603050405020304" pitchFamily="18" charset="0"/>
                <a:cs typeface="Times New Roman" panose="02020603050405020304" pitchFamily="18" charset="0"/>
              </a:rPr>
              <a:t>III</a:t>
            </a:r>
            <a:r>
              <a:rPr lang="en-US" altLang="zh-CN" sz="8800" dirty="0">
                <a:solidFill>
                  <a:srgbClr val="FF0000"/>
                </a:solidFill>
                <a:latin typeface="Times New Roman" panose="02020603050405020304" pitchFamily="18" charset="0"/>
                <a:cs typeface="Times New Roman" panose="02020603050405020304" pitchFamily="18" charset="0"/>
              </a:rPr>
              <a:t>. </a:t>
            </a:r>
            <a:r>
              <a:rPr lang="en-US" altLang="zh-CN" sz="9600" dirty="0" err="1">
                <a:solidFill>
                  <a:srgbClr val="FF0000"/>
                </a:solidFill>
                <a:latin typeface="Times New Roman" panose="02020603050405020304" pitchFamily="18" charset="0"/>
                <a:cs typeface="Times New Roman" panose="02020603050405020304" pitchFamily="18" charset="0"/>
              </a:rPr>
              <a:t>Tổng</a:t>
            </a:r>
            <a:r>
              <a:rPr lang="en-US" altLang="zh-CN" sz="9600" dirty="0">
                <a:solidFill>
                  <a:srgbClr val="FF0000"/>
                </a:solidFill>
                <a:latin typeface="Times New Roman" panose="02020603050405020304" pitchFamily="18" charset="0"/>
                <a:cs typeface="Times New Roman" panose="02020603050405020304" pitchFamily="18" charset="0"/>
              </a:rPr>
              <a:t> </a:t>
            </a:r>
            <a:r>
              <a:rPr lang="en-US" altLang="zh-CN" sz="9600" dirty="0" err="1">
                <a:solidFill>
                  <a:srgbClr val="FF0000"/>
                </a:solidFill>
                <a:latin typeface="Times New Roman" panose="02020603050405020304" pitchFamily="18" charset="0"/>
                <a:cs typeface="Times New Roman" panose="02020603050405020304" pitchFamily="18" charset="0"/>
              </a:rPr>
              <a:t>kết</a:t>
            </a:r>
            <a:endParaRPr lang="zh-CN" altLang="en-US" sz="9600" dirty="0">
              <a:solidFill>
                <a:srgbClr val="FF0000"/>
              </a:solidFill>
              <a:latin typeface="Times New Roman" panose="02020603050405020304" pitchFamily="18" charset="0"/>
              <a:cs typeface="Times New Roman" panose="02020603050405020304" pitchFamily="18" charset="0"/>
            </a:endParaRPr>
          </a:p>
        </p:txBody>
      </p:sp>
      <p:pic>
        <p:nvPicPr>
          <p:cNvPr id="1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63485"/>
            <a:ext cx="9753600" cy="1405795"/>
          </a:xfrm>
          <a:prstGeom prst="rect">
            <a:avLst/>
          </a:prstGeom>
        </p:spPr>
      </p:pic>
      <p:pic>
        <p:nvPicPr>
          <p:cNvPr id="15"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17273" y="3926763"/>
            <a:ext cx="2336327" cy="1742517"/>
          </a:xfrm>
          <a:prstGeom prst="rect">
            <a:avLst/>
          </a:prstGeom>
        </p:spPr>
      </p:pic>
      <p:pic>
        <p:nvPicPr>
          <p:cNvPr id="9" name="Picture 8" descr="Hình ảnh có liên quan">
            <a:extLst>
              <a:ext uri="{FF2B5EF4-FFF2-40B4-BE49-F238E27FC236}">
                <a16:creationId xmlns:a16="http://schemas.microsoft.com/office/drawing/2014/main" xmlns="" id="{0FFDBC5E-0008-461F-8163-F67AE475ED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94" b="99631" l="9140" r="89785">
                        <a14:foregroundMark x1="35484" y1="32472" x2="52688" y2="54613"/>
                        <a14:foregroundMark x1="72581" y1="31365" x2="59140" y2="47232"/>
                        <a14:foregroundMark x1="59140" y1="47232" x2="88172" y2="42066"/>
                        <a14:foregroundMark x1="88172" y1="42066" x2="65591" y2="31734"/>
                        <a14:foregroundMark x1="65591" y1="31734" x2="65054" y2="31734"/>
                        <a14:foregroundMark x1="28495" y1="30258" x2="25269" y2="28413"/>
                        <a14:foregroundMark x1="36559" y1="30258" x2="38172" y2="31365"/>
                        <a14:foregroundMark x1="25269" y1="30258" x2="31183" y2="48339"/>
                        <a14:foregroundMark x1="82796" y1="31734" x2="83333" y2="41697"/>
                        <a14:foregroundMark x1="23656" y1="36162" x2="23118" y2="40221"/>
                        <a14:foregroundMark x1="24194" y1="33579" x2="22581" y2="35793"/>
                        <a14:foregroundMark x1="30645" y1="87823" x2="32258" y2="99262"/>
                        <a14:foregroundMark x1="59677" y1="83395" x2="61828" y2="99631"/>
                      </a14:backgroundRemoval>
                    </a14:imgEffect>
                  </a14:imgLayer>
                </a14:imgProps>
              </a:ext>
            </a:extLst>
          </a:blip>
          <a:srcRect/>
          <a:stretch>
            <a:fillRect/>
          </a:stretch>
        </p:blipFill>
        <p:spPr bwMode="auto">
          <a:xfrm>
            <a:off x="-245060" y="1337733"/>
            <a:ext cx="2162323" cy="3151620"/>
          </a:xfrm>
          <a:prstGeom prst="rect">
            <a:avLst/>
          </a:prstGeom>
          <a:noFill/>
        </p:spPr>
      </p:pic>
    </p:spTree>
    <p:extLst>
      <p:ext uri="{BB962C8B-B14F-4D97-AF65-F5344CB8AC3E}">
        <p14:creationId xmlns:p14="http://schemas.microsoft.com/office/powerpoint/2010/main" val="877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grpId="0" nodeType="afterEffect">
                                  <p:stCondLst>
                                    <p:cond delay="0"/>
                                  </p:stCondLst>
                                  <p:iterate type="lt">
                                    <p:tmPct val="14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33" y="288926"/>
            <a:ext cx="8412480" cy="1060450"/>
          </a:xfrm>
        </p:spPr>
        <p:txBody>
          <a:bodyPr/>
          <a:lstStyle/>
          <a:p>
            <a:r>
              <a:rPr lang="vi-VN" dirty="0" smtClean="0"/>
              <a:t>Đặc trưng của truyện đồng thoại </a:t>
            </a:r>
            <a:endParaRPr lang="en-US" dirty="0"/>
          </a:p>
        </p:txBody>
      </p:sp>
      <p:sp>
        <p:nvSpPr>
          <p:cNvPr id="3" name="Content Placeholder 2"/>
          <p:cNvSpPr>
            <a:spLocks noGrp="1"/>
          </p:cNvSpPr>
          <p:nvPr>
            <p:ph idx="1"/>
          </p:nvPr>
        </p:nvSpPr>
        <p:spPr/>
        <p:txBody>
          <a:bodyPr/>
          <a:lstStyle/>
          <a:p>
            <a:endParaRPr lang="en-US" dirty="0"/>
          </a:p>
        </p:txBody>
      </p:sp>
      <p:pic>
        <p:nvPicPr>
          <p:cNvPr id="10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 y="1677698"/>
            <a:ext cx="8307185" cy="390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007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E24178D1-894C-4FE5-BFDA-58062F5CB88E}"/>
              </a:ext>
            </a:extLst>
          </p:cNvPr>
          <p:cNvGraphicFramePr>
            <a:graphicFrameLocks noGrp="1"/>
          </p:cNvGraphicFramePr>
          <p:nvPr>
            <p:ph idx="1"/>
            <p:extLst>
              <p:ext uri="{D42A27DB-BD31-4B8C-83A1-F6EECF244321}">
                <p14:modId xmlns:p14="http://schemas.microsoft.com/office/powerpoint/2010/main" val="1288482025"/>
              </p:ext>
            </p:extLst>
          </p:nvPr>
        </p:nvGraphicFramePr>
        <p:xfrm>
          <a:off x="669925" y="1460500"/>
          <a:ext cx="8413750" cy="3481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xmlns="" id="{AFF5B5E4-7854-406E-BA00-0D59E0D54EB2}"/>
              </a:ext>
            </a:extLst>
          </p:cNvPr>
          <p:cNvGrpSpPr/>
          <p:nvPr/>
        </p:nvGrpSpPr>
        <p:grpSpPr>
          <a:xfrm>
            <a:off x="974781" y="2524763"/>
            <a:ext cx="2136303" cy="954440"/>
            <a:chOff x="3159494" y="1621684"/>
            <a:chExt cx="2136303" cy="507164"/>
          </a:xfrm>
        </p:grpSpPr>
        <p:sp>
          <p:nvSpPr>
            <p:cNvPr id="6" name="Rectangle: Rounded Corners 5">
              <a:extLst>
                <a:ext uri="{FF2B5EF4-FFF2-40B4-BE49-F238E27FC236}">
                  <a16:creationId xmlns:a16="http://schemas.microsoft.com/office/drawing/2014/main" xmlns="" id="{D9E35FBF-A27F-428B-BAAD-80057660AFD3}"/>
                </a:ext>
              </a:extLst>
            </p:cNvPr>
            <p:cNvSpPr/>
            <p:nvPr/>
          </p:nvSpPr>
          <p:spPr>
            <a:xfrm>
              <a:off x="3159494" y="1621684"/>
              <a:ext cx="2136303" cy="507164"/>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2CCE7D2E-9136-4E0C-A9DC-287D2C551EE5}"/>
                </a:ext>
              </a:extLst>
            </p:cNvPr>
            <p:cNvSpPr txBox="1"/>
            <p:nvPr/>
          </p:nvSpPr>
          <p:spPr>
            <a:xfrm>
              <a:off x="3159494" y="1621684"/>
              <a:ext cx="2106595" cy="477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dirty="0" err="1">
                  <a:latin typeface="Times New Roman" panose="02020603050405020304" pitchFamily="18" charset="0"/>
                  <a:cs typeface="Times New Roman" panose="02020603050405020304" pitchFamily="18" charset="0"/>
                </a:rPr>
                <a:t>Cách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đối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xử</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với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bè</a:t>
              </a:r>
              <a:endParaRPr lang="en-US" sz="1500" kern="12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E943183A-136C-4D81-943F-43A06DCC5A14}"/>
              </a:ext>
            </a:extLst>
          </p:cNvPr>
          <p:cNvGrpSpPr/>
          <p:nvPr/>
        </p:nvGrpSpPr>
        <p:grpSpPr>
          <a:xfrm>
            <a:off x="974781" y="3695225"/>
            <a:ext cx="2136303" cy="954440"/>
            <a:chOff x="3159494" y="1621684"/>
            <a:chExt cx="2136303" cy="507164"/>
          </a:xfrm>
        </p:grpSpPr>
        <p:sp>
          <p:nvSpPr>
            <p:cNvPr id="10" name="Rectangle: Rounded Corners 9">
              <a:extLst>
                <a:ext uri="{FF2B5EF4-FFF2-40B4-BE49-F238E27FC236}">
                  <a16:creationId xmlns:a16="http://schemas.microsoft.com/office/drawing/2014/main" xmlns="" id="{61BF59B8-6F36-4894-83F7-1C52276CCDB3}"/>
                </a:ext>
              </a:extLst>
            </p:cNvPr>
            <p:cNvSpPr/>
            <p:nvPr/>
          </p:nvSpPr>
          <p:spPr>
            <a:xfrm>
              <a:off x="3159494" y="1621684"/>
              <a:ext cx="2136303" cy="507164"/>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595087F0-885A-4380-837B-FFE112454321}"/>
                </a:ext>
              </a:extLst>
            </p:cNvPr>
            <p:cNvSpPr txBox="1"/>
            <p:nvPr/>
          </p:nvSpPr>
          <p:spPr>
            <a:xfrm>
              <a:off x="3159494" y="1621684"/>
              <a:ext cx="2106595" cy="477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err="1">
                  <a:latin typeface="Times New Roman" panose="02020603050405020304" pitchFamily="18" charset="0"/>
                  <a:cs typeface="Times New Roman" panose="02020603050405020304" pitchFamily="18" charset="0"/>
                </a:rPr>
                <a:t>Cách</a:t>
              </a:r>
              <a:r>
                <a:rPr lang="en-US" sz="1500" kern="1200" dirty="0">
                  <a:latin typeface="Times New Roman" panose="02020603050405020304" pitchFamily="18" charset="0"/>
                  <a:cs typeface="Times New Roman" panose="02020603050405020304" pitchFamily="18" charset="0"/>
                </a:rPr>
                <a:t> </a:t>
              </a:r>
              <a:r>
                <a:rPr lang="en-US" sz="1500" kern="1200" dirty="0" err="1">
                  <a:latin typeface="Times New Roman" panose="02020603050405020304" pitchFamily="18" charset="0"/>
                  <a:cs typeface="Times New Roman" panose="02020603050405020304" pitchFamily="18" charset="0"/>
                </a:rPr>
                <a:t>đối</a:t>
              </a:r>
              <a:r>
                <a:rPr lang="en-US" sz="1500" kern="1200" dirty="0">
                  <a:latin typeface="Times New Roman" panose="02020603050405020304" pitchFamily="18" charset="0"/>
                  <a:cs typeface="Times New Roman" panose="02020603050405020304" pitchFamily="18" charset="0"/>
                </a:rPr>
                <a:t> </a:t>
              </a:r>
              <a:r>
                <a:rPr lang="en-US" sz="1500" kern="1200" dirty="0" err="1">
                  <a:latin typeface="Times New Roman" panose="02020603050405020304" pitchFamily="18" charset="0"/>
                  <a:cs typeface="Times New Roman" panose="02020603050405020304" pitchFamily="18" charset="0"/>
                </a:rPr>
                <a:t>diện</a:t>
              </a:r>
              <a:r>
                <a:rPr lang="en-US" sz="1500" kern="1200" dirty="0">
                  <a:latin typeface="Times New Roman" panose="02020603050405020304" pitchFamily="18" charset="0"/>
                  <a:cs typeface="Times New Roman" panose="02020603050405020304" pitchFamily="18" charset="0"/>
                </a:rPr>
                <a:t> </a:t>
              </a:r>
              <a:r>
                <a:rPr lang="en-US" sz="1500" kern="1200" dirty="0" err="1">
                  <a:latin typeface="Times New Roman" panose="02020603050405020304" pitchFamily="18" charset="0"/>
                  <a:cs typeface="Times New Roman" panose="02020603050405020304" pitchFamily="18" charset="0"/>
                </a:rPr>
                <a:t>với</a:t>
              </a:r>
              <a:r>
                <a:rPr lang="en-US" sz="1500" kern="1200" dirty="0">
                  <a:latin typeface="Times New Roman" panose="02020603050405020304" pitchFamily="18" charset="0"/>
                  <a:cs typeface="Times New Roman" panose="02020603050405020304" pitchFamily="18" charset="0"/>
                </a:rPr>
                <a:t> </a:t>
              </a:r>
              <a:r>
                <a:rPr lang="en-US" sz="1500" kern="1200" dirty="0" err="1">
                  <a:latin typeface="Times New Roman" panose="02020603050405020304" pitchFamily="18" charset="0"/>
                  <a:cs typeface="Times New Roman" panose="02020603050405020304" pitchFamily="18" charset="0"/>
                </a:rPr>
                <a:t>lỗi</a:t>
              </a:r>
              <a:r>
                <a:rPr lang="en-US" sz="1500" kern="1200" dirty="0">
                  <a:latin typeface="Times New Roman" panose="02020603050405020304" pitchFamily="18" charset="0"/>
                  <a:cs typeface="Times New Roman" panose="02020603050405020304" pitchFamily="18" charset="0"/>
                </a:rPr>
                <a:t> </a:t>
              </a:r>
              <a:r>
                <a:rPr lang="en-US" sz="1500" kern="1200" dirty="0" err="1">
                  <a:latin typeface="Times New Roman" panose="02020603050405020304" pitchFamily="18" charset="0"/>
                  <a:cs typeface="Times New Roman" panose="02020603050405020304" pitchFamily="18" charset="0"/>
                </a:rPr>
                <a:t>lầm</a:t>
              </a:r>
              <a:r>
                <a:rPr lang="en-US" sz="1500" kern="1200" dirty="0">
                  <a:latin typeface="Times New Roman" panose="02020603050405020304" pitchFamily="18" charset="0"/>
                  <a:cs typeface="Times New Roman" panose="02020603050405020304" pitchFamily="18" charset="0"/>
                </a:rPr>
                <a:t> </a:t>
              </a:r>
            </a:p>
          </p:txBody>
        </p:sp>
      </p:grpSp>
      <p:sp>
        <p:nvSpPr>
          <p:cNvPr id="12" name="Content Placeholder 2">
            <a:extLst>
              <a:ext uri="{FF2B5EF4-FFF2-40B4-BE49-F238E27FC236}">
                <a16:creationId xmlns:a16="http://schemas.microsoft.com/office/drawing/2014/main" xmlns="" id="{1A28E76B-44BB-4223-91E5-B1E9F7101621}"/>
              </a:ext>
            </a:extLst>
          </p:cNvPr>
          <p:cNvSpPr txBox="1">
            <a:spLocks noGrp="1"/>
          </p:cNvSpPr>
          <p:nvPr>
            <p:ph type="title"/>
          </p:nvPr>
        </p:nvSpPr>
        <p:spPr>
          <a:xfrm>
            <a:off x="669925" y="292100"/>
            <a:ext cx="8413750" cy="1060450"/>
          </a:xfrm>
          <a:prstGeom prst="rect">
            <a:avLst/>
          </a:prstGeom>
        </p:spPr>
        <p:txBody>
          <a:bodyPr vert="horz" lIns="91440" tIns="45720" rIns="91440" bIns="45720" rtlCol="0">
            <a:noAutofit/>
          </a:bodyPr>
          <a:lst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marL="0" indent="0" algn="ctr">
              <a:buNone/>
            </a:pP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thoại</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11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61290" y="236285"/>
            <a:ext cx="9236817" cy="16374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hlinkClick r:id="" action="ppaction://noaction"/>
          </p:cNvPr>
          <p:cNvSpPr/>
          <p:nvPr/>
        </p:nvSpPr>
        <p:spPr>
          <a:xfrm>
            <a:off x="1860332" y="775640"/>
            <a:ext cx="6037942" cy="623697"/>
          </a:xfrm>
          <a:prstGeom prst="rect">
            <a:avLst/>
          </a:prstGeom>
          <a:noFill/>
        </p:spPr>
        <p:txBody>
          <a:bodyPr wrap="square" lIns="97535" tIns="48768" rIns="97535" bIns="48768">
            <a:spAutoFit/>
          </a:bodyPr>
          <a:lstStyle/>
          <a:p>
            <a:pPr algn="ctr"/>
            <a:r>
              <a:rPr lang="en-US" sz="3413"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CUỘC PHIÊU LƯU KÌ THÚ</a:t>
            </a:r>
          </a:p>
        </p:txBody>
      </p:sp>
      <p:pic>
        <p:nvPicPr>
          <p:cNvPr id="6" name="Picture 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17828" y="1971527"/>
            <a:ext cx="4447006" cy="3425973"/>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a:off x="5992965" y="4138855"/>
            <a:ext cx="1168876" cy="9351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2946" y="4029079"/>
            <a:ext cx="1187528" cy="95002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4841" y="3768873"/>
            <a:ext cx="1177879" cy="94230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88878" y="4050116"/>
            <a:ext cx="1267490" cy="1013991"/>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flipH="1">
            <a:off x="1341907" y="3377033"/>
            <a:ext cx="2157475" cy="1725981"/>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58712" y="3746906"/>
            <a:ext cx="1232797" cy="98623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907551" y="4070303"/>
            <a:ext cx="1098265" cy="87861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268721" y="4104877"/>
            <a:ext cx="1189579" cy="951663"/>
          </a:xfrm>
          <a:prstGeom prst="rect">
            <a:avLst/>
          </a:prstGeom>
        </p:spPr>
      </p:pic>
      <p:pic>
        <p:nvPicPr>
          <p:cNvPr id="16" name="Picture 15">
            <a:hlinkClick r:id="rId15" action="ppaction://hlinksldjump"/>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2774" y="3625256"/>
            <a:ext cx="1765333" cy="1456999"/>
          </a:xfrm>
          <a:prstGeom prst="rect">
            <a:avLst/>
          </a:prstGeom>
        </p:spPr>
      </p:pic>
    </p:spTree>
    <p:extLst>
      <p:ext uri="{BB962C8B-B14F-4D97-AF65-F5344CB8AC3E}">
        <p14:creationId xmlns:p14="http://schemas.microsoft.com/office/powerpoint/2010/main" val="643355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par>
                                <p:cTn id="54" presetID="26" presetClass="emph" presetSubtype="0" repeatCount="indefinite" fill="hold" nodeType="withEffect">
                                  <p:stCondLst>
                                    <p:cond delay="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168" y="201236"/>
            <a:ext cx="8406674" cy="652486"/>
          </a:xfrm>
          <a:prstGeom prst="rect">
            <a:avLst/>
          </a:prstGeom>
          <a:noFill/>
        </p:spPr>
        <p:txBody>
          <a:bodyPr wrap="square" lIns="97535" tIns="48768" rIns="97535" bIns="48768"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GIỚI THIỆU – LUẬT CHƠI</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951506"/>
            <a:ext cx="9753600" cy="305635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7535" tIns="48768" rIns="97535" bIns="48768" rtlCol="0">
            <a:spAutoFit/>
          </a:bodyPr>
          <a:lstStyle/>
          <a:p>
            <a:pPr marL="457200" indent="-457200" algn="just">
              <a:lnSpc>
                <a:spcPct val="140000"/>
              </a:lnSpc>
              <a:buFont typeface="Wingdings" panose="05000000000000000000" pitchFamily="2" charset="2"/>
              <a:buChar char="ü"/>
            </a:pP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endParaRPr lang="en-US" sz="2800" dirty="0">
              <a:solidFill>
                <a:schemeClr val="tx1"/>
              </a:solidFill>
              <a:latin typeface="Times New Roman" panose="02020603050405020304" pitchFamily="18" charset="0"/>
              <a:cs typeface="Times New Roman" panose="02020603050405020304" pitchFamily="18" charset="0"/>
            </a:endParaRPr>
          </a:p>
          <a:p>
            <a:pPr marL="457200" indent="-457200" algn="just">
              <a:lnSpc>
                <a:spcPct val="140000"/>
              </a:lnSpc>
              <a:buFont typeface="Wingdings" panose="05000000000000000000" pitchFamily="2" charset="2"/>
              <a:buChar char="ü"/>
            </a:pP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vượt</a:t>
            </a:r>
            <a:r>
              <a:rPr lang="en-US" sz="2800" dirty="0">
                <a:solidFill>
                  <a:schemeClr val="tx1"/>
                </a:solidFill>
                <a:latin typeface="Times New Roman" panose="02020603050405020304" pitchFamily="18" charset="0"/>
                <a:cs typeface="Times New Roman" panose="02020603050405020304" pitchFamily="18" charset="0"/>
              </a:rPr>
              <a:t> qua 1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a:t>
            </a:r>
          </a:p>
          <a:p>
            <a:pPr marL="457200" indent="-457200" algn="just">
              <a:lnSpc>
                <a:spcPct val="140000"/>
              </a:lnSpc>
              <a:buFont typeface="Wingdings" panose="05000000000000000000" pitchFamily="2" charset="2"/>
              <a:buChar char="ü"/>
            </a:pP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giúp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vượt</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nhé</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80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49222" y="4069461"/>
            <a:ext cx="1065987" cy="128971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1217448" y="4132034"/>
            <a:ext cx="963260" cy="1246086"/>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2210527" y="4045921"/>
            <a:ext cx="1163389" cy="131934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3293235" y="3939218"/>
            <a:ext cx="1460353" cy="1396410"/>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4783636" y="4222213"/>
            <a:ext cx="1098367" cy="1113415"/>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5828294" y="4346083"/>
            <a:ext cx="1087798" cy="1032037"/>
          </a:xfrm>
          <a:prstGeom prst="rect">
            <a:avLst/>
          </a:prstGeom>
        </p:spPr>
      </p:pic>
      <p:pic>
        <p:nvPicPr>
          <p:cNvPr id="14" name="Picture 13"/>
          <p:cNvPicPr>
            <a:picLocks noChangeAspect="1"/>
          </p:cNvPicPr>
          <p:nvPr/>
        </p:nvPicPr>
        <p:blipFill>
          <a:blip r:embed="rId14">
            <a:extLst>
              <a:ext uri="{BEBA8EAE-BF5A-486C-A8C5-ECC9F3942E4B}">
                <a14:imgProps xmlns:a14="http://schemas.microsoft.com/office/drawing/2010/main">
                  <a14:imgLayer r:embed="rId15">
                    <a14:imgEffect>
                      <a14:backgroundRemoval t="0" b="99505" l="0" r="100000"/>
                    </a14:imgEffect>
                  </a14:imgLayer>
                </a14:imgProps>
              </a:ext>
            </a:extLst>
          </a:blip>
          <a:stretch>
            <a:fillRect/>
          </a:stretch>
        </p:blipFill>
        <p:spPr>
          <a:xfrm>
            <a:off x="6943231" y="4222213"/>
            <a:ext cx="1185529" cy="1175345"/>
          </a:xfrm>
          <a:prstGeom prst="rect">
            <a:avLst/>
          </a:prstGeom>
        </p:spPr>
      </p:pic>
      <p:pic>
        <p:nvPicPr>
          <p:cNvPr id="15" name="Picture 14"/>
          <p:cNvPicPr>
            <a:picLocks noChangeAspect="1"/>
          </p:cNvPicPr>
          <p:nvPr/>
        </p:nvPicPr>
        <p:blipFill>
          <a:blip r:embed="rId16">
            <a:extLst>
              <a:ext uri="{BEBA8EAE-BF5A-486C-A8C5-ECC9F3942E4B}">
                <a14:imgProps xmlns:a14="http://schemas.microsoft.com/office/drawing/2010/main">
                  <a14:imgLayer r:embed="rId17">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8155899" y="4249004"/>
            <a:ext cx="1294111" cy="1116260"/>
          </a:xfrm>
          <a:prstGeom prst="rect">
            <a:avLst/>
          </a:prstGeom>
        </p:spPr>
      </p:pic>
      <p:sp>
        <p:nvSpPr>
          <p:cNvPr id="22" name="Oval 21"/>
          <p:cNvSpPr/>
          <p:nvPr/>
        </p:nvSpPr>
        <p:spPr>
          <a:xfrm>
            <a:off x="380338" y="772083"/>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1</a:t>
            </a:r>
            <a:endParaRPr lang="vi-VN" sz="1920" b="1">
              <a:solidFill>
                <a:srgbClr val="FF0000"/>
              </a:solidFill>
            </a:endParaRPr>
          </a:p>
        </p:txBody>
      </p:sp>
      <p:sp>
        <p:nvSpPr>
          <p:cNvPr id="23" name="Oval 22"/>
          <p:cNvSpPr/>
          <p:nvPr/>
        </p:nvSpPr>
        <p:spPr>
          <a:xfrm>
            <a:off x="1186172" y="772083"/>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2</a:t>
            </a:r>
            <a:endParaRPr lang="vi-VN" sz="1920" b="1">
              <a:solidFill>
                <a:srgbClr val="FF0000"/>
              </a:solidFill>
            </a:endParaRPr>
          </a:p>
        </p:txBody>
      </p:sp>
      <p:sp>
        <p:nvSpPr>
          <p:cNvPr id="24" name="Oval 23"/>
          <p:cNvSpPr/>
          <p:nvPr/>
        </p:nvSpPr>
        <p:spPr>
          <a:xfrm>
            <a:off x="2119730" y="760588"/>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3</a:t>
            </a:r>
            <a:endParaRPr lang="vi-VN" sz="1920" b="1">
              <a:solidFill>
                <a:srgbClr val="FF0000"/>
              </a:solidFill>
            </a:endParaRPr>
          </a:p>
        </p:txBody>
      </p:sp>
      <p:sp>
        <p:nvSpPr>
          <p:cNvPr id="25" name="Oval 24"/>
          <p:cNvSpPr/>
          <p:nvPr/>
        </p:nvSpPr>
        <p:spPr>
          <a:xfrm>
            <a:off x="3038828" y="755024"/>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4</a:t>
            </a:r>
            <a:endParaRPr lang="vi-VN" sz="1920" b="1">
              <a:solidFill>
                <a:srgbClr val="FF0000"/>
              </a:solidFill>
            </a:endParaRPr>
          </a:p>
        </p:txBody>
      </p:sp>
      <p:sp>
        <p:nvSpPr>
          <p:cNvPr id="26" name="Oval 25"/>
          <p:cNvSpPr/>
          <p:nvPr/>
        </p:nvSpPr>
        <p:spPr>
          <a:xfrm>
            <a:off x="3988402" y="755024"/>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5</a:t>
            </a:r>
            <a:endParaRPr lang="vi-VN" sz="1920" b="1">
              <a:solidFill>
                <a:srgbClr val="FF0000"/>
              </a:solidFill>
            </a:endParaRPr>
          </a:p>
        </p:txBody>
      </p:sp>
      <p:sp>
        <p:nvSpPr>
          <p:cNvPr id="27" name="Oval 26"/>
          <p:cNvSpPr/>
          <p:nvPr/>
        </p:nvSpPr>
        <p:spPr>
          <a:xfrm>
            <a:off x="4960583" y="762683"/>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6</a:t>
            </a:r>
            <a:endParaRPr lang="vi-VN" sz="1920" b="1">
              <a:solidFill>
                <a:srgbClr val="FF0000"/>
              </a:solidFill>
            </a:endParaRPr>
          </a:p>
        </p:txBody>
      </p:sp>
      <p:sp>
        <p:nvSpPr>
          <p:cNvPr id="30" name="Oval 29"/>
          <p:cNvSpPr/>
          <p:nvPr/>
        </p:nvSpPr>
        <p:spPr>
          <a:xfrm>
            <a:off x="5825916" y="747937"/>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7</a:t>
            </a:r>
            <a:endParaRPr lang="vi-VN" sz="1920" b="1">
              <a:solidFill>
                <a:srgbClr val="FF0000"/>
              </a:solidFill>
            </a:endParaRPr>
          </a:p>
        </p:txBody>
      </p:sp>
      <p:sp>
        <p:nvSpPr>
          <p:cNvPr id="31" name="Oval 30"/>
          <p:cNvSpPr/>
          <p:nvPr/>
        </p:nvSpPr>
        <p:spPr>
          <a:xfrm>
            <a:off x="6687485" y="739220"/>
            <a:ext cx="390144" cy="312115"/>
          </a:xfrm>
          <a:prstGeom prst="ellipse">
            <a:avLst/>
          </a:prstGeom>
        </p:spPr>
        <p:style>
          <a:lnRef idx="1">
            <a:schemeClr val="accent1"/>
          </a:lnRef>
          <a:fillRef idx="2">
            <a:schemeClr val="accent1"/>
          </a:fillRef>
          <a:effectRef idx="1">
            <a:schemeClr val="accent1"/>
          </a:effectRef>
          <a:fontRef idx="minor">
            <a:schemeClr val="dk1"/>
          </a:fontRef>
        </p:style>
        <p:txBody>
          <a:bodyPr lIns="97535" tIns="48768" rIns="97535" bIns="48768" rtlCol="0" anchor="ctr"/>
          <a:lstStyle/>
          <a:p>
            <a:pPr algn="ctr"/>
            <a:r>
              <a:rPr lang="en-US" sz="1920" b="1">
                <a:solidFill>
                  <a:srgbClr val="FF0000"/>
                </a:solidFill>
              </a:rPr>
              <a:t>8</a:t>
            </a:r>
            <a:endParaRPr lang="vi-VN" sz="1920" b="1">
              <a:solidFill>
                <a:srgbClr val="FF0000"/>
              </a:solidFill>
            </a:endParaRPr>
          </a:p>
        </p:txBody>
      </p:sp>
      <p:pic>
        <p:nvPicPr>
          <p:cNvPr id="32" name="Picture 31"/>
          <p:cNvPicPr>
            <a:picLocks noChangeAspect="1"/>
          </p:cNvPicPr>
          <p:nvPr/>
        </p:nvPicPr>
        <p:blipFill>
          <a:blip r:embed="rId2">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578295" y="1725561"/>
            <a:ext cx="878557" cy="1062944"/>
          </a:xfrm>
          <a:prstGeom prst="rect">
            <a:avLst/>
          </a:prstGeom>
        </p:spPr>
      </p:pic>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4152260" y="1845986"/>
            <a:ext cx="765447" cy="990194"/>
          </a:xfrm>
          <a:prstGeom prst="rect">
            <a:avLst/>
          </a:prstGeom>
        </p:spPr>
      </p:pic>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3608315" y="1952622"/>
            <a:ext cx="802580" cy="910172"/>
          </a:xfrm>
          <a:prstGeom prst="rect">
            <a:avLst/>
          </a:prstGeom>
        </p:spPr>
      </p:pic>
      <p:pic>
        <p:nvPicPr>
          <p:cNvPr id="35" name="Picture 34"/>
          <p:cNvPicPr>
            <a:picLocks noChangeAspect="1"/>
          </p:cNvPicPr>
          <p:nvPr/>
        </p:nvPicPr>
        <p:blipFill>
          <a:blip r:embed="rId8">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5822612" y="2069286"/>
            <a:ext cx="1036323" cy="990947"/>
          </a:xfrm>
          <a:prstGeom prst="rect">
            <a:avLst/>
          </a:prstGeom>
        </p:spPr>
      </p:pic>
      <p:pic>
        <p:nvPicPr>
          <p:cNvPr id="36" name="Picture 35"/>
          <p:cNvPicPr>
            <a:picLocks noChangeAspect="1"/>
          </p:cNvPicPr>
          <p:nvPr/>
        </p:nvPicPr>
        <p:blipFill>
          <a:blip r:embed="rId18" cstate="print">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5317420" y="2141162"/>
            <a:ext cx="794300" cy="805183"/>
          </a:xfrm>
          <a:prstGeom prst="rect">
            <a:avLst/>
          </a:prstGeom>
        </p:spPr>
      </p:pic>
      <p:pic>
        <p:nvPicPr>
          <p:cNvPr id="37" name="Picture 36"/>
          <p:cNvPicPr>
            <a:picLocks noChangeAspect="1"/>
          </p:cNvPicPr>
          <p:nvPr/>
        </p:nvPicPr>
        <p:blipFill>
          <a:blip r:embed="rId19" cstate="print">
            <a:extLst>
              <a:ext uri="{BEBA8EAE-BF5A-486C-A8C5-ECC9F3942E4B}">
                <a14:imgProps xmlns:a14="http://schemas.microsoft.com/office/drawing/2010/main">
                  <a14:imgLayer r:embed="rId13">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2141276" y="2021816"/>
            <a:ext cx="771894" cy="732327"/>
          </a:xfrm>
          <a:prstGeom prst="rect">
            <a:avLst/>
          </a:prstGeom>
        </p:spPr>
      </p:pic>
      <p:pic>
        <p:nvPicPr>
          <p:cNvPr id="38" name="Picture 37"/>
          <p:cNvPicPr>
            <a:picLocks noChangeAspect="1"/>
          </p:cNvPicPr>
          <p:nvPr/>
        </p:nvPicPr>
        <p:blipFill>
          <a:blip r:embed="rId14">
            <a:extLst>
              <a:ext uri="{BEBA8EAE-BF5A-486C-A8C5-ECC9F3942E4B}">
                <a14:imgProps xmlns:a14="http://schemas.microsoft.com/office/drawing/2010/main">
                  <a14:imgLayer r:embed="rId15">
                    <a14:imgEffect>
                      <a14:backgroundRemoval t="0" b="99505" l="0" r="100000"/>
                    </a14:imgEffect>
                  </a14:imgLayer>
                </a14:imgProps>
              </a:ext>
            </a:extLst>
          </a:blip>
          <a:stretch>
            <a:fillRect/>
          </a:stretch>
        </p:blipFill>
        <p:spPr>
          <a:xfrm>
            <a:off x="4674479" y="2088513"/>
            <a:ext cx="795379" cy="788547"/>
          </a:xfrm>
          <a:prstGeom prst="rect">
            <a:avLst/>
          </a:prstGeom>
        </p:spPr>
      </p:pic>
      <p:pic>
        <p:nvPicPr>
          <p:cNvPr id="39" name="Picture 38"/>
          <p:cNvPicPr>
            <a:picLocks noChangeAspect="1"/>
          </p:cNvPicPr>
          <p:nvPr/>
        </p:nvPicPr>
        <p:blipFill>
          <a:blip r:embed="rId16">
            <a:extLst>
              <a:ext uri="{BEBA8EAE-BF5A-486C-A8C5-ECC9F3942E4B}">
                <a14:imgProps xmlns:a14="http://schemas.microsoft.com/office/drawing/2010/main">
                  <a14:imgLayer r:embed="rId17">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3052737" y="1987449"/>
            <a:ext cx="835939" cy="721056"/>
          </a:xfrm>
          <a:prstGeom prst="rect">
            <a:avLst/>
          </a:prstGeom>
        </p:spPr>
      </p:pic>
      <p:pic>
        <p:nvPicPr>
          <p:cNvPr id="40" name="Picture 39"/>
          <p:cNvPicPr>
            <a:picLocks noChangeAspect="1"/>
          </p:cNvPicPr>
          <p:nvPr/>
        </p:nvPicPr>
        <p:blipFill rotWithShape="1">
          <a:blip r:embed="rId20">
            <a:extLst>
              <a:ext uri="{BEBA8EAE-BF5A-486C-A8C5-ECC9F3942E4B}">
                <a14:imgProps xmlns:a14="http://schemas.microsoft.com/office/drawing/2010/main">
                  <a14:imgLayer r:embed="rId21">
                    <a14:imgEffect>
                      <a14:backgroundRemoval t="51937" b="97007" l="0" r="100000">
                        <a14:backgroundMark x1="27571" y1="53169" x2="27571" y2="53169"/>
                        <a14:backgroundMark x1="39857" y1="55458" x2="39857" y2="55458"/>
                        <a14:backgroundMark x1="52286" y1="55634" x2="52286" y2="55634"/>
                        <a14:backgroundMark x1="54286" y1="55106" x2="54286" y2="55106"/>
                        <a14:backgroundMark x1="71286" y1="60211" x2="71286" y2="60211"/>
                        <a14:backgroundMark x1="46714" y1="55634" x2="46714" y2="55634"/>
                      </a14:backgroundRemoval>
                    </a14:imgEffect>
                    <a14:imgEffect>
                      <a14:colorTemperature colorTemp="7200"/>
                    </a14:imgEffect>
                  </a14:imgLayer>
                </a14:imgProps>
              </a:ext>
              <a:ext uri="{28A0092B-C50C-407E-A947-70E740481C1C}">
                <a14:useLocalDpi xmlns:a14="http://schemas.microsoft.com/office/drawing/2010/main" val="0"/>
              </a:ext>
            </a:extLst>
          </a:blip>
          <a:srcRect t="52012"/>
          <a:stretch/>
        </p:blipFill>
        <p:spPr>
          <a:xfrm rot="21374179">
            <a:off x="1898171" y="2428174"/>
            <a:ext cx="5025452" cy="1565481"/>
          </a:xfrm>
          <a:prstGeom prst="rect">
            <a:avLst/>
          </a:prstGeom>
        </p:spPr>
      </p:pic>
      <p:pic>
        <p:nvPicPr>
          <p:cNvPr id="41" name="Picture 40">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3">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359578" y="245364"/>
            <a:ext cx="410906" cy="497146"/>
          </a:xfrm>
          <a:prstGeom prst="rect">
            <a:avLst/>
          </a:prstGeom>
        </p:spPr>
      </p:pic>
      <p:pic>
        <p:nvPicPr>
          <p:cNvPr id="42" name="Picture 41">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5">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1225712" y="238056"/>
            <a:ext cx="412868" cy="534094"/>
          </a:xfrm>
          <a:prstGeom prst="rect">
            <a:avLst/>
          </a:prstGeom>
        </p:spPr>
      </p:pic>
      <p:pic>
        <p:nvPicPr>
          <p:cNvPr id="43" name="Picture 42">
            <a:hlinkClick r:id="rId26" action="ppaction://hlinksldjump"/>
          </p:cNvPr>
          <p:cNvPicPr>
            <a:picLocks noChangeAspect="1"/>
          </p:cNvPicPr>
          <p:nvPr/>
        </p:nvPicPr>
        <p:blipFill>
          <a:blip r:embed="rId27" cstate="print">
            <a:extLst>
              <a:ext uri="{BEBA8EAE-BF5A-486C-A8C5-ECC9F3942E4B}">
                <a14:imgProps xmlns:a14="http://schemas.microsoft.com/office/drawing/2010/main">
                  <a14:imgLayer r:embed="rId7">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2125233" y="188471"/>
            <a:ext cx="514624" cy="583612"/>
          </a:xfrm>
          <a:prstGeom prst="rect">
            <a:avLst/>
          </a:prstGeom>
        </p:spPr>
      </p:pic>
      <p:pic>
        <p:nvPicPr>
          <p:cNvPr id="44" name="Picture 43">
            <a:hlinkClick r:id="rId28" action="ppaction://hlinksldjump"/>
          </p:cNvPr>
          <p:cNvPicPr>
            <a:picLocks noChangeAspect="1"/>
          </p:cNvPicPr>
          <p:nvPr/>
        </p:nvPicPr>
        <p:blipFill>
          <a:blip r:embed="rId29" cstate="print">
            <a:extLst>
              <a:ext uri="{BEBA8EAE-BF5A-486C-A8C5-ECC9F3942E4B}">
                <a14:imgProps xmlns:a14="http://schemas.microsoft.com/office/drawing/2010/main">
                  <a14:imgLayer r:embed="rId9">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2968400" y="171881"/>
            <a:ext cx="584675" cy="559075"/>
          </a:xfrm>
          <a:prstGeom prst="rect">
            <a:avLst/>
          </a:prstGeom>
        </p:spPr>
      </p:pic>
      <p:pic>
        <p:nvPicPr>
          <p:cNvPr id="45" name="Picture 44">
            <a:hlinkClick r:id="rId30" action="ppaction://hlinksldjump"/>
          </p:cNvPr>
          <p:cNvPicPr>
            <a:picLocks noChangeAspect="1"/>
          </p:cNvPicPr>
          <p:nvPr/>
        </p:nvPicPr>
        <p:blipFill>
          <a:blip r:embed="rId31" cstate="print">
            <a:extLst>
              <a:ext uri="{BEBA8EAE-BF5A-486C-A8C5-ECC9F3942E4B}">
                <a14:imgProps xmlns:a14="http://schemas.microsoft.com/office/drawing/2010/main">
                  <a14:imgLayer r:embed="rId11">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3979029" y="245364"/>
            <a:ext cx="483199" cy="489820"/>
          </a:xfrm>
          <a:prstGeom prst="rect">
            <a:avLst/>
          </a:prstGeom>
        </p:spPr>
      </p:pic>
      <p:pic>
        <p:nvPicPr>
          <p:cNvPr id="46" name="Picture 45">
            <a:hlinkClick r:id="rId32" action="ppaction://hlinksldjump"/>
          </p:cNvPr>
          <p:cNvPicPr>
            <a:picLocks noChangeAspect="1"/>
          </p:cNvPicPr>
          <p:nvPr/>
        </p:nvPicPr>
        <p:blipFill>
          <a:blip r:embed="rId33" cstate="print">
            <a:extLst>
              <a:ext uri="{BEBA8EAE-BF5A-486C-A8C5-ECC9F3942E4B}">
                <a14:imgProps xmlns:a14="http://schemas.microsoft.com/office/drawing/2010/main">
                  <a14:imgLayer r:embed="rId13">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4908291" y="245368"/>
            <a:ext cx="561084" cy="532320"/>
          </a:xfrm>
          <a:prstGeom prst="rect">
            <a:avLst/>
          </a:prstGeom>
        </p:spPr>
      </p:pic>
      <p:pic>
        <p:nvPicPr>
          <p:cNvPr id="47" name="Picture 46">
            <a:hlinkClick r:id="rId34" action="ppaction://hlinksldjump"/>
          </p:cNvPr>
          <p:cNvPicPr>
            <a:picLocks noChangeAspect="1"/>
          </p:cNvPicPr>
          <p:nvPr/>
        </p:nvPicPr>
        <p:blipFill>
          <a:blip r:embed="rId35" cstate="print">
            <a:extLst>
              <a:ext uri="{BEBA8EAE-BF5A-486C-A8C5-ECC9F3942E4B}">
                <a14:imgProps xmlns:a14="http://schemas.microsoft.com/office/drawing/2010/main">
                  <a14:imgLayer r:embed="rId15">
                    <a14:imgEffect>
                      <a14:backgroundRemoval t="0" b="99505" l="0" r="100000"/>
                    </a14:imgEffect>
                  </a14:imgLayer>
                </a14:imgProps>
              </a:ext>
            </a:extLst>
          </a:blip>
          <a:stretch>
            <a:fillRect/>
          </a:stretch>
        </p:blipFill>
        <p:spPr>
          <a:xfrm>
            <a:off x="5720881" y="113931"/>
            <a:ext cx="619892" cy="614567"/>
          </a:xfrm>
          <a:prstGeom prst="rect">
            <a:avLst/>
          </a:prstGeom>
        </p:spPr>
      </p:pic>
      <p:pic>
        <p:nvPicPr>
          <p:cNvPr id="48" name="Picture 47">
            <a:hlinkClick r:id="rId36" action="ppaction://hlinksldjump"/>
          </p:cNvPr>
          <p:cNvPicPr>
            <a:picLocks noChangeAspect="1"/>
          </p:cNvPicPr>
          <p:nvPr/>
        </p:nvPicPr>
        <p:blipFill>
          <a:blip r:embed="rId37" cstate="print">
            <a:extLst>
              <a:ext uri="{BEBA8EAE-BF5A-486C-A8C5-ECC9F3942E4B}">
                <a14:imgProps xmlns:a14="http://schemas.microsoft.com/office/drawing/2010/main">
                  <a14:imgLayer r:embed="rId17">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6592275" y="217769"/>
            <a:ext cx="581996" cy="502012"/>
          </a:xfrm>
          <a:prstGeom prst="rect">
            <a:avLst/>
          </a:prstGeom>
        </p:spPr>
      </p:pic>
      <p:pic>
        <p:nvPicPr>
          <p:cNvPr id="49" name="Picture 48">
            <a:hlinkClick r:id="rId38" action="ppaction://hlinksldjump"/>
          </p:cNvPr>
          <p:cNvPicPr>
            <a:picLocks noChangeAspect="1"/>
          </p:cNvPicPr>
          <p:nvPr/>
        </p:nvPicPr>
        <p:blipFill>
          <a:blip r:embed="rId3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554413" y="108019"/>
            <a:ext cx="1116884" cy="860446"/>
          </a:xfrm>
          <a:prstGeom prst="rect">
            <a:avLst/>
          </a:prstGeom>
        </p:spPr>
      </p:pic>
    </p:spTree>
    <p:extLst>
      <p:ext uri="{BB962C8B-B14F-4D97-AF65-F5344CB8AC3E}">
        <p14:creationId xmlns:p14="http://schemas.microsoft.com/office/powerpoint/2010/main" val="367872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9"/>
                                        </p:tgtEl>
                                        <p:attrNameLst>
                                          <p:attrName>r</p:attrName>
                                        </p:attrNameLst>
                                      </p:cBhvr>
                                    </p:animRot>
                                    <p:animRot by="-240000">
                                      <p:cBhvr>
                                        <p:cTn id="13" dur="200" fill="hold">
                                          <p:stCondLst>
                                            <p:cond delay="200"/>
                                          </p:stCondLst>
                                        </p:cTn>
                                        <p:tgtEl>
                                          <p:spTgt spid="49"/>
                                        </p:tgtEl>
                                        <p:attrNameLst>
                                          <p:attrName>r</p:attrName>
                                        </p:attrNameLst>
                                      </p:cBhvr>
                                    </p:animRot>
                                    <p:animRot by="240000">
                                      <p:cBhvr>
                                        <p:cTn id="14" dur="200" fill="hold">
                                          <p:stCondLst>
                                            <p:cond delay="400"/>
                                          </p:stCondLst>
                                        </p:cTn>
                                        <p:tgtEl>
                                          <p:spTgt spid="49"/>
                                        </p:tgtEl>
                                        <p:attrNameLst>
                                          <p:attrName>r</p:attrName>
                                        </p:attrNameLst>
                                      </p:cBhvr>
                                    </p:animRot>
                                    <p:animRot by="-240000">
                                      <p:cBhvr>
                                        <p:cTn id="15" dur="200" fill="hold">
                                          <p:stCondLst>
                                            <p:cond delay="600"/>
                                          </p:stCondLst>
                                        </p:cTn>
                                        <p:tgtEl>
                                          <p:spTgt spid="49"/>
                                        </p:tgtEl>
                                        <p:attrNameLst>
                                          <p:attrName>r</p:attrName>
                                        </p:attrNameLst>
                                      </p:cBhvr>
                                    </p:animRot>
                                    <p:animRot by="120000">
                                      <p:cBhvr>
                                        <p:cTn id="16"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47" presetClass="exit" presetSubtype="0" fill="hold"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42"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1000"/>
                                        <p:tgtEl>
                                          <p:spTgt spid="37"/>
                                        </p:tgtEl>
                                      </p:cBhvr>
                                    </p:animEffect>
                                    <p:anim calcmode="lin" valueType="num">
                                      <p:cBhvr>
                                        <p:cTn id="93" dur="1000" fill="hold"/>
                                        <p:tgtEl>
                                          <p:spTgt spid="37"/>
                                        </p:tgtEl>
                                        <p:attrNameLst>
                                          <p:attrName>ppt_x</p:attrName>
                                        </p:attrNameLst>
                                      </p:cBhvr>
                                      <p:tavLst>
                                        <p:tav tm="0">
                                          <p:val>
                                            <p:strVal val="#ppt_x"/>
                                          </p:val>
                                        </p:tav>
                                        <p:tav tm="100000">
                                          <p:val>
                                            <p:strVal val="#ppt_x"/>
                                          </p:val>
                                        </p:tav>
                                      </p:tavLst>
                                    </p:anim>
                                    <p:anim calcmode="lin" valueType="num">
                                      <p:cBhvr>
                                        <p:cTn id="9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nodeType="clickEffect">
                                  <p:stCondLst>
                                    <p:cond delay="0"/>
                                  </p:stCondLst>
                                  <p:childTnLst>
                                    <p:animEffect transition="out" filter="fade">
                                      <p:cBhvr>
                                        <p:cTn id="99" dur="1000"/>
                                        <p:tgtEl>
                                          <p:spTgt spid="14"/>
                                        </p:tgtEl>
                                      </p:cBhvr>
                                    </p:animEffect>
                                    <p:anim calcmode="lin" valueType="num">
                                      <p:cBhvr>
                                        <p:cTn id="100" dur="1000"/>
                                        <p:tgtEl>
                                          <p:spTgt spid="14"/>
                                        </p:tgtEl>
                                        <p:attrNameLst>
                                          <p:attrName>ppt_x</p:attrName>
                                        </p:attrNameLst>
                                      </p:cBhvr>
                                      <p:tavLst>
                                        <p:tav tm="0">
                                          <p:val>
                                            <p:strVal val="ppt_x"/>
                                          </p:val>
                                        </p:tav>
                                        <p:tav tm="100000">
                                          <p:val>
                                            <p:strVal val="ppt_x"/>
                                          </p:val>
                                        </p:tav>
                                      </p:tavLst>
                                    </p:anim>
                                    <p:anim calcmode="lin" valueType="num">
                                      <p:cBhvr>
                                        <p:cTn id="101" dur="1000"/>
                                        <p:tgtEl>
                                          <p:spTgt spid="14"/>
                                        </p:tgtEl>
                                        <p:attrNameLst>
                                          <p:attrName>ppt_y</p:attrName>
                                        </p:attrNameLst>
                                      </p:cBhvr>
                                      <p:tavLst>
                                        <p:tav tm="0">
                                          <p:val>
                                            <p:strVal val="ppt_y"/>
                                          </p:val>
                                        </p:tav>
                                        <p:tav tm="100000">
                                          <p:val>
                                            <p:strVal val="ppt_y-.1"/>
                                          </p:val>
                                        </p:tav>
                                      </p:tavLst>
                                    </p:anim>
                                    <p:set>
                                      <p:cBhvr>
                                        <p:cTn id="102" dur="1" fill="hold">
                                          <p:stCondLst>
                                            <p:cond delay="999"/>
                                          </p:stCondLst>
                                        </p:cTn>
                                        <p:tgtEl>
                                          <p:spTgt spid="14"/>
                                        </p:tgtEl>
                                        <p:attrNameLst>
                                          <p:attrName>style.visibility</p:attrName>
                                        </p:attrNameLst>
                                      </p:cBhvr>
                                      <p:to>
                                        <p:strVal val="hidden"/>
                                      </p:to>
                                    </p:set>
                                  </p:childTnLst>
                                </p:cTn>
                              </p:par>
                              <p:par>
                                <p:cTn id="103" presetID="42"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nodeType="clickEffect">
                                  <p:stCondLst>
                                    <p:cond delay="0"/>
                                  </p:stCondLst>
                                  <p:childTnLst>
                                    <p:animEffect transition="out" filter="fade">
                                      <p:cBhvr>
                                        <p:cTn id="112" dur="1000"/>
                                        <p:tgtEl>
                                          <p:spTgt spid="15"/>
                                        </p:tgtEl>
                                      </p:cBhvr>
                                    </p:animEffect>
                                    <p:anim calcmode="lin" valueType="num">
                                      <p:cBhvr>
                                        <p:cTn id="113" dur="1000"/>
                                        <p:tgtEl>
                                          <p:spTgt spid="15"/>
                                        </p:tgtEl>
                                        <p:attrNameLst>
                                          <p:attrName>ppt_x</p:attrName>
                                        </p:attrNameLst>
                                      </p:cBhvr>
                                      <p:tavLst>
                                        <p:tav tm="0">
                                          <p:val>
                                            <p:strVal val="ppt_x"/>
                                          </p:val>
                                        </p:tav>
                                        <p:tav tm="100000">
                                          <p:val>
                                            <p:strVal val="ppt_x"/>
                                          </p:val>
                                        </p:tav>
                                      </p:tavLst>
                                    </p:anim>
                                    <p:anim calcmode="lin" valueType="num">
                                      <p:cBhvr>
                                        <p:cTn id="114" dur="1000"/>
                                        <p:tgtEl>
                                          <p:spTgt spid="15"/>
                                        </p:tgtEl>
                                        <p:attrNameLst>
                                          <p:attrName>ppt_y</p:attrName>
                                        </p:attrNameLst>
                                      </p:cBhvr>
                                      <p:tavLst>
                                        <p:tav tm="0">
                                          <p:val>
                                            <p:strVal val="ppt_y"/>
                                          </p:val>
                                        </p:tav>
                                        <p:tav tm="100000">
                                          <p:val>
                                            <p:strVal val="ppt_y-.1"/>
                                          </p:val>
                                        </p:tav>
                                      </p:tavLst>
                                    </p:anim>
                                    <p:set>
                                      <p:cBhvr>
                                        <p:cTn id="115" dur="1" fill="hold">
                                          <p:stCondLst>
                                            <p:cond delay="999"/>
                                          </p:stCondLst>
                                        </p:cTn>
                                        <p:tgtEl>
                                          <p:spTgt spid="15"/>
                                        </p:tgtEl>
                                        <p:attrNameLst>
                                          <p:attrName>style.visibility</p:attrName>
                                        </p:attrNameLst>
                                      </p:cBhvr>
                                      <p:to>
                                        <p:strVal val="hidden"/>
                                      </p:to>
                                    </p:set>
                                  </p:childTnLst>
                                </p:cTn>
                              </p:par>
                              <p:par>
                                <p:cTn id="116" presetID="42" presetClass="entr" presetSubtype="0" fill="hold"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1000"/>
                                        <p:tgtEl>
                                          <p:spTgt spid="39"/>
                                        </p:tgtEl>
                                      </p:cBhvr>
                                    </p:animEffect>
                                    <p:anim calcmode="lin" valueType="num">
                                      <p:cBhvr>
                                        <p:cTn id="119" dur="1000" fill="hold"/>
                                        <p:tgtEl>
                                          <p:spTgt spid="39"/>
                                        </p:tgtEl>
                                        <p:attrNameLst>
                                          <p:attrName>ppt_x</p:attrName>
                                        </p:attrNameLst>
                                      </p:cBhvr>
                                      <p:tavLst>
                                        <p:tav tm="0">
                                          <p:val>
                                            <p:strVal val="#ppt_x"/>
                                          </p:val>
                                        </p:tav>
                                        <p:tav tm="100000">
                                          <p:val>
                                            <p:strVal val="#ppt_x"/>
                                          </p:val>
                                        </p:tav>
                                      </p:tavLst>
                                    </p:anim>
                                    <p:anim calcmode="lin" valueType="num">
                                      <p:cBhvr>
                                        <p:cTn id="1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121" restart="whenNotActive" fill="hold" evtFilter="cancelBubble" nodeType="interactiveSeq">
                <p:stCondLst>
                  <p:cond evt="onClick" delay="0">
                    <p:tgtEl>
                      <p:spTgt spid="41"/>
                    </p:tgtEl>
                  </p:cond>
                </p:stCondLst>
                <p:endSync evt="end" delay="0">
                  <p:rtn val="all"/>
                </p:endSync>
                <p:childTnLst>
                  <p:par>
                    <p:cTn id="122" fill="hold">
                      <p:stCondLst>
                        <p:cond delay="0"/>
                      </p:stCondLst>
                      <p:childTnLst>
                        <p:par>
                          <p:cTn id="123" fill="hold">
                            <p:stCondLst>
                              <p:cond delay="0"/>
                            </p:stCondLst>
                            <p:childTnLst>
                              <p:par>
                                <p:cTn id="124" presetID="47" presetClass="exit" presetSubtype="0" fill="hold" nodeType="clickEffect">
                                  <p:stCondLst>
                                    <p:cond delay="0"/>
                                  </p:stCondLst>
                                  <p:childTnLst>
                                    <p:animEffect transition="out" filter="fade">
                                      <p:cBhvr>
                                        <p:cTn id="125" dur="1000"/>
                                        <p:tgtEl>
                                          <p:spTgt spid="41"/>
                                        </p:tgtEl>
                                      </p:cBhvr>
                                    </p:animEffect>
                                    <p:anim calcmode="lin" valueType="num">
                                      <p:cBhvr>
                                        <p:cTn id="126" dur="1000"/>
                                        <p:tgtEl>
                                          <p:spTgt spid="41"/>
                                        </p:tgtEl>
                                        <p:attrNameLst>
                                          <p:attrName>ppt_x</p:attrName>
                                        </p:attrNameLst>
                                      </p:cBhvr>
                                      <p:tavLst>
                                        <p:tav tm="0">
                                          <p:val>
                                            <p:strVal val="ppt_x"/>
                                          </p:val>
                                        </p:tav>
                                        <p:tav tm="100000">
                                          <p:val>
                                            <p:strVal val="ppt_x"/>
                                          </p:val>
                                        </p:tav>
                                      </p:tavLst>
                                    </p:anim>
                                    <p:anim calcmode="lin" valueType="num">
                                      <p:cBhvr>
                                        <p:cTn id="127" dur="1000"/>
                                        <p:tgtEl>
                                          <p:spTgt spid="41"/>
                                        </p:tgtEl>
                                        <p:attrNameLst>
                                          <p:attrName>ppt_y</p:attrName>
                                        </p:attrNameLst>
                                      </p:cBhvr>
                                      <p:tavLst>
                                        <p:tav tm="0">
                                          <p:val>
                                            <p:strVal val="ppt_y"/>
                                          </p:val>
                                        </p:tav>
                                        <p:tav tm="100000">
                                          <p:val>
                                            <p:strVal val="ppt_y-.1"/>
                                          </p:val>
                                        </p:tav>
                                      </p:tavLst>
                                    </p:anim>
                                    <p:set>
                                      <p:cBhvr>
                                        <p:cTn id="128" dur="1" fill="hold">
                                          <p:stCondLst>
                                            <p:cond delay="999"/>
                                          </p:stCondLst>
                                        </p:cTn>
                                        <p:tgtEl>
                                          <p:spTgt spid="41"/>
                                        </p:tgtEl>
                                        <p:attrNameLst>
                                          <p:attrName>style.visibility</p:attrName>
                                        </p:attrNameLst>
                                      </p:cBhvr>
                                      <p:to>
                                        <p:strVal val="hidden"/>
                                      </p:to>
                                    </p:set>
                                  </p:childTnLst>
                                </p:cTn>
                              </p:par>
                              <p:par>
                                <p:cTn id="129" presetID="47" presetClass="exit" presetSubtype="0" fill="hold" grpId="0" nodeType="withEffect">
                                  <p:stCondLst>
                                    <p:cond delay="0"/>
                                  </p:stCondLst>
                                  <p:childTnLst>
                                    <p:animEffect transition="out" filter="fade">
                                      <p:cBhvr>
                                        <p:cTn id="130" dur="1000"/>
                                        <p:tgtEl>
                                          <p:spTgt spid="22"/>
                                        </p:tgtEl>
                                      </p:cBhvr>
                                    </p:animEffect>
                                    <p:anim calcmode="lin" valueType="num">
                                      <p:cBhvr>
                                        <p:cTn id="131" dur="1000"/>
                                        <p:tgtEl>
                                          <p:spTgt spid="22"/>
                                        </p:tgtEl>
                                        <p:attrNameLst>
                                          <p:attrName>ppt_x</p:attrName>
                                        </p:attrNameLst>
                                      </p:cBhvr>
                                      <p:tavLst>
                                        <p:tav tm="0">
                                          <p:val>
                                            <p:strVal val="ppt_x"/>
                                          </p:val>
                                        </p:tav>
                                        <p:tav tm="100000">
                                          <p:val>
                                            <p:strVal val="ppt_x"/>
                                          </p:val>
                                        </p:tav>
                                      </p:tavLst>
                                    </p:anim>
                                    <p:anim calcmode="lin" valueType="num">
                                      <p:cBhvr>
                                        <p:cTn id="132" dur="1000"/>
                                        <p:tgtEl>
                                          <p:spTgt spid="22"/>
                                        </p:tgtEl>
                                        <p:attrNameLst>
                                          <p:attrName>ppt_y</p:attrName>
                                        </p:attrNameLst>
                                      </p:cBhvr>
                                      <p:tavLst>
                                        <p:tav tm="0">
                                          <p:val>
                                            <p:strVal val="ppt_y"/>
                                          </p:val>
                                        </p:tav>
                                        <p:tav tm="100000">
                                          <p:val>
                                            <p:strVal val="ppt_y-.1"/>
                                          </p:val>
                                        </p:tav>
                                      </p:tavLst>
                                    </p:anim>
                                    <p:set>
                                      <p:cBhvr>
                                        <p:cTn id="13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4" restart="whenNotActive" fill="hold" evtFilter="cancelBubble" nodeType="interactiveSeq">
                <p:stCondLst>
                  <p:cond evt="onClick" delay="0">
                    <p:tgtEl>
                      <p:spTgt spid="42"/>
                    </p:tgtEl>
                  </p:cond>
                </p:stCondLst>
                <p:endSync evt="end" delay="0">
                  <p:rtn val="all"/>
                </p:endSync>
                <p:childTnLst>
                  <p:par>
                    <p:cTn id="135" fill="hold">
                      <p:stCondLst>
                        <p:cond delay="0"/>
                      </p:stCondLst>
                      <p:childTnLst>
                        <p:par>
                          <p:cTn id="136" fill="hold">
                            <p:stCondLst>
                              <p:cond delay="0"/>
                            </p:stCondLst>
                            <p:childTnLst>
                              <p:par>
                                <p:cTn id="137" presetID="47" presetClass="exit" presetSubtype="0" fill="hold" nodeType="clickEffect">
                                  <p:stCondLst>
                                    <p:cond delay="0"/>
                                  </p:stCondLst>
                                  <p:childTnLst>
                                    <p:animEffect transition="out" filter="fade">
                                      <p:cBhvr>
                                        <p:cTn id="138" dur="1000"/>
                                        <p:tgtEl>
                                          <p:spTgt spid="42"/>
                                        </p:tgtEl>
                                      </p:cBhvr>
                                    </p:animEffect>
                                    <p:anim calcmode="lin" valueType="num">
                                      <p:cBhvr>
                                        <p:cTn id="139" dur="1000"/>
                                        <p:tgtEl>
                                          <p:spTgt spid="42"/>
                                        </p:tgtEl>
                                        <p:attrNameLst>
                                          <p:attrName>ppt_x</p:attrName>
                                        </p:attrNameLst>
                                      </p:cBhvr>
                                      <p:tavLst>
                                        <p:tav tm="0">
                                          <p:val>
                                            <p:strVal val="ppt_x"/>
                                          </p:val>
                                        </p:tav>
                                        <p:tav tm="100000">
                                          <p:val>
                                            <p:strVal val="ppt_x"/>
                                          </p:val>
                                        </p:tav>
                                      </p:tavLst>
                                    </p:anim>
                                    <p:anim calcmode="lin" valueType="num">
                                      <p:cBhvr>
                                        <p:cTn id="140" dur="1000"/>
                                        <p:tgtEl>
                                          <p:spTgt spid="42"/>
                                        </p:tgtEl>
                                        <p:attrNameLst>
                                          <p:attrName>ppt_y</p:attrName>
                                        </p:attrNameLst>
                                      </p:cBhvr>
                                      <p:tavLst>
                                        <p:tav tm="0">
                                          <p:val>
                                            <p:strVal val="ppt_y"/>
                                          </p:val>
                                        </p:tav>
                                        <p:tav tm="100000">
                                          <p:val>
                                            <p:strVal val="ppt_y-.1"/>
                                          </p:val>
                                        </p:tav>
                                      </p:tavLst>
                                    </p:anim>
                                    <p:set>
                                      <p:cBhvr>
                                        <p:cTn id="141" dur="1" fill="hold">
                                          <p:stCondLst>
                                            <p:cond delay="999"/>
                                          </p:stCondLst>
                                        </p:cTn>
                                        <p:tgtEl>
                                          <p:spTgt spid="42"/>
                                        </p:tgtEl>
                                        <p:attrNameLst>
                                          <p:attrName>style.visibility</p:attrName>
                                        </p:attrNameLst>
                                      </p:cBhvr>
                                      <p:to>
                                        <p:strVal val="hidden"/>
                                      </p:to>
                                    </p:set>
                                  </p:childTnLst>
                                </p:cTn>
                              </p:par>
                              <p:par>
                                <p:cTn id="142" presetID="47" presetClass="exit" presetSubtype="0" fill="hold" grpId="0" nodeType="withEffect">
                                  <p:stCondLst>
                                    <p:cond delay="0"/>
                                  </p:stCondLst>
                                  <p:childTnLst>
                                    <p:animEffect transition="out" filter="fade">
                                      <p:cBhvr>
                                        <p:cTn id="143" dur="1000"/>
                                        <p:tgtEl>
                                          <p:spTgt spid="23"/>
                                        </p:tgtEl>
                                      </p:cBhvr>
                                    </p:animEffect>
                                    <p:anim calcmode="lin" valueType="num">
                                      <p:cBhvr>
                                        <p:cTn id="144" dur="1000"/>
                                        <p:tgtEl>
                                          <p:spTgt spid="23"/>
                                        </p:tgtEl>
                                        <p:attrNameLst>
                                          <p:attrName>ppt_x</p:attrName>
                                        </p:attrNameLst>
                                      </p:cBhvr>
                                      <p:tavLst>
                                        <p:tav tm="0">
                                          <p:val>
                                            <p:strVal val="ppt_x"/>
                                          </p:val>
                                        </p:tav>
                                        <p:tav tm="100000">
                                          <p:val>
                                            <p:strVal val="ppt_x"/>
                                          </p:val>
                                        </p:tav>
                                      </p:tavLst>
                                    </p:anim>
                                    <p:anim calcmode="lin" valueType="num">
                                      <p:cBhvr>
                                        <p:cTn id="145" dur="1000"/>
                                        <p:tgtEl>
                                          <p:spTgt spid="23"/>
                                        </p:tgtEl>
                                        <p:attrNameLst>
                                          <p:attrName>ppt_y</p:attrName>
                                        </p:attrNameLst>
                                      </p:cBhvr>
                                      <p:tavLst>
                                        <p:tav tm="0">
                                          <p:val>
                                            <p:strVal val="ppt_y"/>
                                          </p:val>
                                        </p:tav>
                                        <p:tav tm="100000">
                                          <p:val>
                                            <p:strVal val="ppt_y-.1"/>
                                          </p:val>
                                        </p:tav>
                                      </p:tavLst>
                                    </p:anim>
                                    <p:set>
                                      <p:cBhvr>
                                        <p:cTn id="14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7" restart="whenNotActive" fill="hold" evtFilter="cancelBubble" nodeType="interactiveSeq">
                <p:stCondLst>
                  <p:cond evt="onClick" delay="0">
                    <p:tgtEl>
                      <p:spTgt spid="43"/>
                    </p:tgtEl>
                  </p:cond>
                </p:stCondLst>
                <p:endSync evt="end" delay="0">
                  <p:rtn val="all"/>
                </p:endSync>
                <p:childTnLst>
                  <p:par>
                    <p:cTn id="148" fill="hold">
                      <p:stCondLst>
                        <p:cond delay="0"/>
                      </p:stCondLst>
                      <p:childTnLst>
                        <p:par>
                          <p:cTn id="149" fill="hold">
                            <p:stCondLst>
                              <p:cond delay="0"/>
                            </p:stCondLst>
                            <p:childTnLst>
                              <p:par>
                                <p:cTn id="150" presetID="47" presetClass="exit" presetSubtype="0" fill="hold" nodeType="clickEffect">
                                  <p:stCondLst>
                                    <p:cond delay="0"/>
                                  </p:stCondLst>
                                  <p:childTnLst>
                                    <p:animEffect transition="out" filter="fade">
                                      <p:cBhvr>
                                        <p:cTn id="151" dur="1000"/>
                                        <p:tgtEl>
                                          <p:spTgt spid="43"/>
                                        </p:tgtEl>
                                      </p:cBhvr>
                                    </p:animEffect>
                                    <p:anim calcmode="lin" valueType="num">
                                      <p:cBhvr>
                                        <p:cTn id="152" dur="1000"/>
                                        <p:tgtEl>
                                          <p:spTgt spid="43"/>
                                        </p:tgtEl>
                                        <p:attrNameLst>
                                          <p:attrName>ppt_x</p:attrName>
                                        </p:attrNameLst>
                                      </p:cBhvr>
                                      <p:tavLst>
                                        <p:tav tm="0">
                                          <p:val>
                                            <p:strVal val="ppt_x"/>
                                          </p:val>
                                        </p:tav>
                                        <p:tav tm="100000">
                                          <p:val>
                                            <p:strVal val="ppt_x"/>
                                          </p:val>
                                        </p:tav>
                                      </p:tavLst>
                                    </p:anim>
                                    <p:anim calcmode="lin" valueType="num">
                                      <p:cBhvr>
                                        <p:cTn id="153" dur="1000"/>
                                        <p:tgtEl>
                                          <p:spTgt spid="43"/>
                                        </p:tgtEl>
                                        <p:attrNameLst>
                                          <p:attrName>ppt_y</p:attrName>
                                        </p:attrNameLst>
                                      </p:cBhvr>
                                      <p:tavLst>
                                        <p:tav tm="0">
                                          <p:val>
                                            <p:strVal val="ppt_y"/>
                                          </p:val>
                                        </p:tav>
                                        <p:tav tm="100000">
                                          <p:val>
                                            <p:strVal val="ppt_y-.1"/>
                                          </p:val>
                                        </p:tav>
                                      </p:tavLst>
                                    </p:anim>
                                    <p:set>
                                      <p:cBhvr>
                                        <p:cTn id="154" dur="1" fill="hold">
                                          <p:stCondLst>
                                            <p:cond delay="999"/>
                                          </p:stCondLst>
                                        </p:cTn>
                                        <p:tgtEl>
                                          <p:spTgt spid="43"/>
                                        </p:tgtEl>
                                        <p:attrNameLst>
                                          <p:attrName>style.visibility</p:attrName>
                                        </p:attrNameLst>
                                      </p:cBhvr>
                                      <p:to>
                                        <p:strVal val="hidden"/>
                                      </p:to>
                                    </p:set>
                                  </p:childTnLst>
                                </p:cTn>
                              </p:par>
                              <p:par>
                                <p:cTn id="155" presetID="47" presetClass="exit" presetSubtype="0" fill="hold" grpId="0" nodeType="withEffect">
                                  <p:stCondLst>
                                    <p:cond delay="0"/>
                                  </p:stCondLst>
                                  <p:childTnLst>
                                    <p:animEffect transition="out" filter="fade">
                                      <p:cBhvr>
                                        <p:cTn id="156" dur="1000"/>
                                        <p:tgtEl>
                                          <p:spTgt spid="24"/>
                                        </p:tgtEl>
                                      </p:cBhvr>
                                    </p:animEffect>
                                    <p:anim calcmode="lin" valueType="num">
                                      <p:cBhvr>
                                        <p:cTn id="157" dur="1000"/>
                                        <p:tgtEl>
                                          <p:spTgt spid="24"/>
                                        </p:tgtEl>
                                        <p:attrNameLst>
                                          <p:attrName>ppt_x</p:attrName>
                                        </p:attrNameLst>
                                      </p:cBhvr>
                                      <p:tavLst>
                                        <p:tav tm="0">
                                          <p:val>
                                            <p:strVal val="ppt_x"/>
                                          </p:val>
                                        </p:tav>
                                        <p:tav tm="100000">
                                          <p:val>
                                            <p:strVal val="ppt_x"/>
                                          </p:val>
                                        </p:tav>
                                      </p:tavLst>
                                    </p:anim>
                                    <p:anim calcmode="lin" valueType="num">
                                      <p:cBhvr>
                                        <p:cTn id="158" dur="1000"/>
                                        <p:tgtEl>
                                          <p:spTgt spid="24"/>
                                        </p:tgtEl>
                                        <p:attrNameLst>
                                          <p:attrName>ppt_y</p:attrName>
                                        </p:attrNameLst>
                                      </p:cBhvr>
                                      <p:tavLst>
                                        <p:tav tm="0">
                                          <p:val>
                                            <p:strVal val="ppt_y"/>
                                          </p:val>
                                        </p:tav>
                                        <p:tav tm="100000">
                                          <p:val>
                                            <p:strVal val="ppt_y-.1"/>
                                          </p:val>
                                        </p:tav>
                                      </p:tavLst>
                                    </p:anim>
                                    <p:set>
                                      <p:cBhvr>
                                        <p:cTn id="15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0" restart="whenNotActive" fill="hold" evtFilter="cancelBubble" nodeType="interactiveSeq">
                <p:stCondLst>
                  <p:cond evt="onClick" delay="0">
                    <p:tgtEl>
                      <p:spTgt spid="44"/>
                    </p:tgtEl>
                  </p:cond>
                </p:stCondLst>
                <p:endSync evt="end" delay="0">
                  <p:rtn val="all"/>
                </p:endSync>
                <p:childTnLst>
                  <p:par>
                    <p:cTn id="161" fill="hold">
                      <p:stCondLst>
                        <p:cond delay="0"/>
                      </p:stCondLst>
                      <p:childTnLst>
                        <p:par>
                          <p:cTn id="162" fill="hold">
                            <p:stCondLst>
                              <p:cond delay="0"/>
                            </p:stCondLst>
                            <p:childTnLst>
                              <p:par>
                                <p:cTn id="163" presetID="47" presetClass="exit" presetSubtype="0" fill="hold" nodeType="clickEffect">
                                  <p:stCondLst>
                                    <p:cond delay="0"/>
                                  </p:stCondLst>
                                  <p:childTnLst>
                                    <p:animEffect transition="out" filter="fade">
                                      <p:cBhvr>
                                        <p:cTn id="164" dur="1000"/>
                                        <p:tgtEl>
                                          <p:spTgt spid="44"/>
                                        </p:tgtEl>
                                      </p:cBhvr>
                                    </p:animEffect>
                                    <p:anim calcmode="lin" valueType="num">
                                      <p:cBhvr>
                                        <p:cTn id="165" dur="1000"/>
                                        <p:tgtEl>
                                          <p:spTgt spid="44"/>
                                        </p:tgtEl>
                                        <p:attrNameLst>
                                          <p:attrName>ppt_x</p:attrName>
                                        </p:attrNameLst>
                                      </p:cBhvr>
                                      <p:tavLst>
                                        <p:tav tm="0">
                                          <p:val>
                                            <p:strVal val="ppt_x"/>
                                          </p:val>
                                        </p:tav>
                                        <p:tav tm="100000">
                                          <p:val>
                                            <p:strVal val="ppt_x"/>
                                          </p:val>
                                        </p:tav>
                                      </p:tavLst>
                                    </p:anim>
                                    <p:anim calcmode="lin" valueType="num">
                                      <p:cBhvr>
                                        <p:cTn id="166" dur="1000"/>
                                        <p:tgtEl>
                                          <p:spTgt spid="44"/>
                                        </p:tgtEl>
                                        <p:attrNameLst>
                                          <p:attrName>ppt_y</p:attrName>
                                        </p:attrNameLst>
                                      </p:cBhvr>
                                      <p:tavLst>
                                        <p:tav tm="0">
                                          <p:val>
                                            <p:strVal val="ppt_y"/>
                                          </p:val>
                                        </p:tav>
                                        <p:tav tm="100000">
                                          <p:val>
                                            <p:strVal val="ppt_y-.1"/>
                                          </p:val>
                                        </p:tav>
                                      </p:tavLst>
                                    </p:anim>
                                    <p:set>
                                      <p:cBhvr>
                                        <p:cTn id="167" dur="1" fill="hold">
                                          <p:stCondLst>
                                            <p:cond delay="999"/>
                                          </p:stCondLst>
                                        </p:cTn>
                                        <p:tgtEl>
                                          <p:spTgt spid="44"/>
                                        </p:tgtEl>
                                        <p:attrNameLst>
                                          <p:attrName>style.visibility</p:attrName>
                                        </p:attrNameLst>
                                      </p:cBhvr>
                                      <p:to>
                                        <p:strVal val="hidden"/>
                                      </p:to>
                                    </p:set>
                                  </p:childTnLst>
                                </p:cTn>
                              </p:par>
                              <p:par>
                                <p:cTn id="168" presetID="47" presetClass="exit" presetSubtype="0" fill="hold" grpId="0" nodeType="withEffect">
                                  <p:stCondLst>
                                    <p:cond delay="0"/>
                                  </p:stCondLst>
                                  <p:childTnLst>
                                    <p:animEffect transition="out" filter="fade">
                                      <p:cBhvr>
                                        <p:cTn id="169" dur="1000"/>
                                        <p:tgtEl>
                                          <p:spTgt spid="25"/>
                                        </p:tgtEl>
                                      </p:cBhvr>
                                    </p:animEffect>
                                    <p:anim calcmode="lin" valueType="num">
                                      <p:cBhvr>
                                        <p:cTn id="170" dur="1000"/>
                                        <p:tgtEl>
                                          <p:spTgt spid="25"/>
                                        </p:tgtEl>
                                        <p:attrNameLst>
                                          <p:attrName>ppt_x</p:attrName>
                                        </p:attrNameLst>
                                      </p:cBhvr>
                                      <p:tavLst>
                                        <p:tav tm="0">
                                          <p:val>
                                            <p:strVal val="ppt_x"/>
                                          </p:val>
                                        </p:tav>
                                        <p:tav tm="100000">
                                          <p:val>
                                            <p:strVal val="ppt_x"/>
                                          </p:val>
                                        </p:tav>
                                      </p:tavLst>
                                    </p:anim>
                                    <p:anim calcmode="lin" valueType="num">
                                      <p:cBhvr>
                                        <p:cTn id="171" dur="1000"/>
                                        <p:tgtEl>
                                          <p:spTgt spid="25"/>
                                        </p:tgtEl>
                                        <p:attrNameLst>
                                          <p:attrName>ppt_y</p:attrName>
                                        </p:attrNameLst>
                                      </p:cBhvr>
                                      <p:tavLst>
                                        <p:tav tm="0">
                                          <p:val>
                                            <p:strVal val="ppt_y"/>
                                          </p:val>
                                        </p:tav>
                                        <p:tav tm="100000">
                                          <p:val>
                                            <p:strVal val="ppt_y-.1"/>
                                          </p:val>
                                        </p:tav>
                                      </p:tavLst>
                                    </p:anim>
                                    <p:set>
                                      <p:cBhvr>
                                        <p:cTn id="1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73" restart="whenNotActive" fill="hold" evtFilter="cancelBubble" nodeType="interactiveSeq">
                <p:stCondLst>
                  <p:cond evt="onClick" delay="0">
                    <p:tgtEl>
                      <p:spTgt spid="45"/>
                    </p:tgtEl>
                  </p:cond>
                </p:stCondLst>
                <p:endSync evt="end" delay="0">
                  <p:rtn val="all"/>
                </p:endSync>
                <p:childTnLst>
                  <p:par>
                    <p:cTn id="174" fill="hold">
                      <p:stCondLst>
                        <p:cond delay="0"/>
                      </p:stCondLst>
                      <p:childTnLst>
                        <p:par>
                          <p:cTn id="175" fill="hold">
                            <p:stCondLst>
                              <p:cond delay="0"/>
                            </p:stCondLst>
                            <p:childTnLst>
                              <p:par>
                                <p:cTn id="176" presetID="47" presetClass="exit" presetSubtype="0" fill="hold" nodeType="clickEffect">
                                  <p:stCondLst>
                                    <p:cond delay="0"/>
                                  </p:stCondLst>
                                  <p:childTnLst>
                                    <p:animEffect transition="out" filter="fade">
                                      <p:cBhvr>
                                        <p:cTn id="177" dur="1000"/>
                                        <p:tgtEl>
                                          <p:spTgt spid="45"/>
                                        </p:tgtEl>
                                      </p:cBhvr>
                                    </p:animEffect>
                                    <p:anim calcmode="lin" valueType="num">
                                      <p:cBhvr>
                                        <p:cTn id="178" dur="1000"/>
                                        <p:tgtEl>
                                          <p:spTgt spid="45"/>
                                        </p:tgtEl>
                                        <p:attrNameLst>
                                          <p:attrName>ppt_x</p:attrName>
                                        </p:attrNameLst>
                                      </p:cBhvr>
                                      <p:tavLst>
                                        <p:tav tm="0">
                                          <p:val>
                                            <p:strVal val="ppt_x"/>
                                          </p:val>
                                        </p:tav>
                                        <p:tav tm="100000">
                                          <p:val>
                                            <p:strVal val="ppt_x"/>
                                          </p:val>
                                        </p:tav>
                                      </p:tavLst>
                                    </p:anim>
                                    <p:anim calcmode="lin" valueType="num">
                                      <p:cBhvr>
                                        <p:cTn id="179" dur="1000"/>
                                        <p:tgtEl>
                                          <p:spTgt spid="45"/>
                                        </p:tgtEl>
                                        <p:attrNameLst>
                                          <p:attrName>ppt_y</p:attrName>
                                        </p:attrNameLst>
                                      </p:cBhvr>
                                      <p:tavLst>
                                        <p:tav tm="0">
                                          <p:val>
                                            <p:strVal val="ppt_y"/>
                                          </p:val>
                                        </p:tav>
                                        <p:tav tm="100000">
                                          <p:val>
                                            <p:strVal val="ppt_y-.1"/>
                                          </p:val>
                                        </p:tav>
                                      </p:tavLst>
                                    </p:anim>
                                    <p:set>
                                      <p:cBhvr>
                                        <p:cTn id="180" dur="1" fill="hold">
                                          <p:stCondLst>
                                            <p:cond delay="999"/>
                                          </p:stCondLst>
                                        </p:cTn>
                                        <p:tgtEl>
                                          <p:spTgt spid="45"/>
                                        </p:tgtEl>
                                        <p:attrNameLst>
                                          <p:attrName>style.visibility</p:attrName>
                                        </p:attrNameLst>
                                      </p:cBhvr>
                                      <p:to>
                                        <p:strVal val="hidden"/>
                                      </p:to>
                                    </p:set>
                                  </p:childTnLst>
                                </p:cTn>
                              </p:par>
                              <p:par>
                                <p:cTn id="181" presetID="47" presetClass="exit" presetSubtype="0" fill="hold" grpId="0" nodeType="withEffect">
                                  <p:stCondLst>
                                    <p:cond delay="0"/>
                                  </p:stCondLst>
                                  <p:childTnLst>
                                    <p:animEffect transition="out" filter="fade">
                                      <p:cBhvr>
                                        <p:cTn id="182" dur="1000"/>
                                        <p:tgtEl>
                                          <p:spTgt spid="26"/>
                                        </p:tgtEl>
                                      </p:cBhvr>
                                    </p:animEffect>
                                    <p:anim calcmode="lin" valueType="num">
                                      <p:cBhvr>
                                        <p:cTn id="183" dur="1000"/>
                                        <p:tgtEl>
                                          <p:spTgt spid="26"/>
                                        </p:tgtEl>
                                        <p:attrNameLst>
                                          <p:attrName>ppt_x</p:attrName>
                                        </p:attrNameLst>
                                      </p:cBhvr>
                                      <p:tavLst>
                                        <p:tav tm="0">
                                          <p:val>
                                            <p:strVal val="ppt_x"/>
                                          </p:val>
                                        </p:tav>
                                        <p:tav tm="100000">
                                          <p:val>
                                            <p:strVal val="ppt_x"/>
                                          </p:val>
                                        </p:tav>
                                      </p:tavLst>
                                    </p:anim>
                                    <p:anim calcmode="lin" valueType="num">
                                      <p:cBhvr>
                                        <p:cTn id="184" dur="1000"/>
                                        <p:tgtEl>
                                          <p:spTgt spid="26"/>
                                        </p:tgtEl>
                                        <p:attrNameLst>
                                          <p:attrName>ppt_y</p:attrName>
                                        </p:attrNameLst>
                                      </p:cBhvr>
                                      <p:tavLst>
                                        <p:tav tm="0">
                                          <p:val>
                                            <p:strVal val="ppt_y"/>
                                          </p:val>
                                        </p:tav>
                                        <p:tav tm="100000">
                                          <p:val>
                                            <p:strVal val="ppt_y-.1"/>
                                          </p:val>
                                        </p:tav>
                                      </p:tavLst>
                                    </p:anim>
                                    <p:set>
                                      <p:cBhvr>
                                        <p:cTn id="18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6" restart="whenNotActive" fill="hold" evtFilter="cancelBubble" nodeType="interactiveSeq">
                <p:stCondLst>
                  <p:cond evt="onClick" delay="0">
                    <p:tgtEl>
                      <p:spTgt spid="46"/>
                    </p:tgtEl>
                  </p:cond>
                </p:stCondLst>
                <p:endSync evt="end" delay="0">
                  <p:rtn val="all"/>
                </p:endSync>
                <p:childTnLst>
                  <p:par>
                    <p:cTn id="187" fill="hold">
                      <p:stCondLst>
                        <p:cond delay="0"/>
                      </p:stCondLst>
                      <p:childTnLst>
                        <p:par>
                          <p:cTn id="188" fill="hold">
                            <p:stCondLst>
                              <p:cond delay="0"/>
                            </p:stCondLst>
                            <p:childTnLst>
                              <p:par>
                                <p:cTn id="189" presetID="47" presetClass="exit" presetSubtype="0" fill="hold" nodeType="clickEffect">
                                  <p:stCondLst>
                                    <p:cond delay="0"/>
                                  </p:stCondLst>
                                  <p:childTnLst>
                                    <p:animEffect transition="out" filter="fade">
                                      <p:cBhvr>
                                        <p:cTn id="190" dur="1000"/>
                                        <p:tgtEl>
                                          <p:spTgt spid="46"/>
                                        </p:tgtEl>
                                      </p:cBhvr>
                                    </p:animEffect>
                                    <p:anim calcmode="lin" valueType="num">
                                      <p:cBhvr>
                                        <p:cTn id="191" dur="1000"/>
                                        <p:tgtEl>
                                          <p:spTgt spid="46"/>
                                        </p:tgtEl>
                                        <p:attrNameLst>
                                          <p:attrName>ppt_x</p:attrName>
                                        </p:attrNameLst>
                                      </p:cBhvr>
                                      <p:tavLst>
                                        <p:tav tm="0">
                                          <p:val>
                                            <p:strVal val="ppt_x"/>
                                          </p:val>
                                        </p:tav>
                                        <p:tav tm="100000">
                                          <p:val>
                                            <p:strVal val="ppt_x"/>
                                          </p:val>
                                        </p:tav>
                                      </p:tavLst>
                                    </p:anim>
                                    <p:anim calcmode="lin" valueType="num">
                                      <p:cBhvr>
                                        <p:cTn id="192" dur="1000"/>
                                        <p:tgtEl>
                                          <p:spTgt spid="46"/>
                                        </p:tgtEl>
                                        <p:attrNameLst>
                                          <p:attrName>ppt_y</p:attrName>
                                        </p:attrNameLst>
                                      </p:cBhvr>
                                      <p:tavLst>
                                        <p:tav tm="0">
                                          <p:val>
                                            <p:strVal val="ppt_y"/>
                                          </p:val>
                                        </p:tav>
                                        <p:tav tm="100000">
                                          <p:val>
                                            <p:strVal val="ppt_y-.1"/>
                                          </p:val>
                                        </p:tav>
                                      </p:tavLst>
                                    </p:anim>
                                    <p:set>
                                      <p:cBhvr>
                                        <p:cTn id="193" dur="1" fill="hold">
                                          <p:stCondLst>
                                            <p:cond delay="999"/>
                                          </p:stCondLst>
                                        </p:cTn>
                                        <p:tgtEl>
                                          <p:spTgt spid="46"/>
                                        </p:tgtEl>
                                        <p:attrNameLst>
                                          <p:attrName>style.visibility</p:attrName>
                                        </p:attrNameLst>
                                      </p:cBhvr>
                                      <p:to>
                                        <p:strVal val="hidden"/>
                                      </p:to>
                                    </p:set>
                                  </p:childTnLst>
                                </p:cTn>
                              </p:par>
                              <p:par>
                                <p:cTn id="194" presetID="47" presetClass="exit" presetSubtype="0" fill="hold" grpId="0" nodeType="withEffect">
                                  <p:stCondLst>
                                    <p:cond delay="0"/>
                                  </p:stCondLst>
                                  <p:childTnLst>
                                    <p:animEffect transition="out" filter="fade">
                                      <p:cBhvr>
                                        <p:cTn id="195" dur="1000"/>
                                        <p:tgtEl>
                                          <p:spTgt spid="27"/>
                                        </p:tgtEl>
                                      </p:cBhvr>
                                    </p:animEffect>
                                    <p:anim calcmode="lin" valueType="num">
                                      <p:cBhvr>
                                        <p:cTn id="196" dur="1000"/>
                                        <p:tgtEl>
                                          <p:spTgt spid="27"/>
                                        </p:tgtEl>
                                        <p:attrNameLst>
                                          <p:attrName>ppt_x</p:attrName>
                                        </p:attrNameLst>
                                      </p:cBhvr>
                                      <p:tavLst>
                                        <p:tav tm="0">
                                          <p:val>
                                            <p:strVal val="ppt_x"/>
                                          </p:val>
                                        </p:tav>
                                        <p:tav tm="100000">
                                          <p:val>
                                            <p:strVal val="ppt_x"/>
                                          </p:val>
                                        </p:tav>
                                      </p:tavLst>
                                    </p:anim>
                                    <p:anim calcmode="lin" valueType="num">
                                      <p:cBhvr>
                                        <p:cTn id="197" dur="1000"/>
                                        <p:tgtEl>
                                          <p:spTgt spid="27"/>
                                        </p:tgtEl>
                                        <p:attrNameLst>
                                          <p:attrName>ppt_y</p:attrName>
                                        </p:attrNameLst>
                                      </p:cBhvr>
                                      <p:tavLst>
                                        <p:tav tm="0">
                                          <p:val>
                                            <p:strVal val="ppt_y"/>
                                          </p:val>
                                        </p:tav>
                                        <p:tav tm="100000">
                                          <p:val>
                                            <p:strVal val="ppt_y-.1"/>
                                          </p:val>
                                        </p:tav>
                                      </p:tavLst>
                                    </p:anim>
                                    <p:set>
                                      <p:cBhvr>
                                        <p:cTn id="19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99" restart="whenNotActive" fill="hold" evtFilter="cancelBubble" nodeType="interactiveSeq">
                <p:stCondLst>
                  <p:cond evt="onClick" delay="0">
                    <p:tgtEl>
                      <p:spTgt spid="47"/>
                    </p:tgtEl>
                  </p:cond>
                </p:stCondLst>
                <p:endSync evt="end" delay="0">
                  <p:rtn val="all"/>
                </p:endSync>
                <p:childTnLst>
                  <p:par>
                    <p:cTn id="200" fill="hold">
                      <p:stCondLst>
                        <p:cond delay="0"/>
                      </p:stCondLst>
                      <p:childTnLst>
                        <p:par>
                          <p:cTn id="201" fill="hold">
                            <p:stCondLst>
                              <p:cond delay="0"/>
                            </p:stCondLst>
                            <p:childTnLst>
                              <p:par>
                                <p:cTn id="202" presetID="47" presetClass="exit" presetSubtype="0" fill="hold" nodeType="clickEffect">
                                  <p:stCondLst>
                                    <p:cond delay="0"/>
                                  </p:stCondLst>
                                  <p:childTnLst>
                                    <p:animEffect transition="out" filter="fade">
                                      <p:cBhvr>
                                        <p:cTn id="203" dur="1000"/>
                                        <p:tgtEl>
                                          <p:spTgt spid="47"/>
                                        </p:tgtEl>
                                      </p:cBhvr>
                                    </p:animEffect>
                                    <p:anim calcmode="lin" valueType="num">
                                      <p:cBhvr>
                                        <p:cTn id="204" dur="1000"/>
                                        <p:tgtEl>
                                          <p:spTgt spid="47"/>
                                        </p:tgtEl>
                                        <p:attrNameLst>
                                          <p:attrName>ppt_x</p:attrName>
                                        </p:attrNameLst>
                                      </p:cBhvr>
                                      <p:tavLst>
                                        <p:tav tm="0">
                                          <p:val>
                                            <p:strVal val="ppt_x"/>
                                          </p:val>
                                        </p:tav>
                                        <p:tav tm="100000">
                                          <p:val>
                                            <p:strVal val="ppt_x"/>
                                          </p:val>
                                        </p:tav>
                                      </p:tavLst>
                                    </p:anim>
                                    <p:anim calcmode="lin" valueType="num">
                                      <p:cBhvr>
                                        <p:cTn id="205" dur="1000"/>
                                        <p:tgtEl>
                                          <p:spTgt spid="47"/>
                                        </p:tgtEl>
                                        <p:attrNameLst>
                                          <p:attrName>ppt_y</p:attrName>
                                        </p:attrNameLst>
                                      </p:cBhvr>
                                      <p:tavLst>
                                        <p:tav tm="0">
                                          <p:val>
                                            <p:strVal val="ppt_y"/>
                                          </p:val>
                                        </p:tav>
                                        <p:tav tm="100000">
                                          <p:val>
                                            <p:strVal val="ppt_y-.1"/>
                                          </p:val>
                                        </p:tav>
                                      </p:tavLst>
                                    </p:anim>
                                    <p:set>
                                      <p:cBhvr>
                                        <p:cTn id="206" dur="1" fill="hold">
                                          <p:stCondLst>
                                            <p:cond delay="999"/>
                                          </p:stCondLst>
                                        </p:cTn>
                                        <p:tgtEl>
                                          <p:spTgt spid="47"/>
                                        </p:tgtEl>
                                        <p:attrNameLst>
                                          <p:attrName>style.visibility</p:attrName>
                                        </p:attrNameLst>
                                      </p:cBhvr>
                                      <p:to>
                                        <p:strVal val="hidden"/>
                                      </p:to>
                                    </p:set>
                                  </p:childTnLst>
                                </p:cTn>
                              </p:par>
                              <p:par>
                                <p:cTn id="207" presetID="47" presetClass="exit" presetSubtype="0" fill="hold" grpId="0" nodeType="withEffect">
                                  <p:stCondLst>
                                    <p:cond delay="0"/>
                                  </p:stCondLst>
                                  <p:childTnLst>
                                    <p:animEffect transition="out" filter="fade">
                                      <p:cBhvr>
                                        <p:cTn id="208" dur="1000"/>
                                        <p:tgtEl>
                                          <p:spTgt spid="30"/>
                                        </p:tgtEl>
                                      </p:cBhvr>
                                    </p:animEffect>
                                    <p:anim calcmode="lin" valueType="num">
                                      <p:cBhvr>
                                        <p:cTn id="209" dur="1000"/>
                                        <p:tgtEl>
                                          <p:spTgt spid="30"/>
                                        </p:tgtEl>
                                        <p:attrNameLst>
                                          <p:attrName>ppt_x</p:attrName>
                                        </p:attrNameLst>
                                      </p:cBhvr>
                                      <p:tavLst>
                                        <p:tav tm="0">
                                          <p:val>
                                            <p:strVal val="ppt_x"/>
                                          </p:val>
                                        </p:tav>
                                        <p:tav tm="100000">
                                          <p:val>
                                            <p:strVal val="ppt_x"/>
                                          </p:val>
                                        </p:tav>
                                      </p:tavLst>
                                    </p:anim>
                                    <p:anim calcmode="lin" valueType="num">
                                      <p:cBhvr>
                                        <p:cTn id="210" dur="1000"/>
                                        <p:tgtEl>
                                          <p:spTgt spid="30"/>
                                        </p:tgtEl>
                                        <p:attrNameLst>
                                          <p:attrName>ppt_y</p:attrName>
                                        </p:attrNameLst>
                                      </p:cBhvr>
                                      <p:tavLst>
                                        <p:tav tm="0">
                                          <p:val>
                                            <p:strVal val="ppt_y"/>
                                          </p:val>
                                        </p:tav>
                                        <p:tav tm="100000">
                                          <p:val>
                                            <p:strVal val="ppt_y-.1"/>
                                          </p:val>
                                        </p:tav>
                                      </p:tavLst>
                                    </p:anim>
                                    <p:set>
                                      <p:cBhvr>
                                        <p:cTn id="21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12" restart="whenNotActive" fill="hold" evtFilter="cancelBubble" nodeType="interactiveSeq">
                <p:stCondLst>
                  <p:cond evt="onClick" delay="0">
                    <p:tgtEl>
                      <p:spTgt spid="48"/>
                    </p:tgtEl>
                  </p:cond>
                </p:stCondLst>
                <p:endSync evt="end" delay="0">
                  <p:rtn val="all"/>
                </p:endSync>
                <p:childTnLst>
                  <p:par>
                    <p:cTn id="213" fill="hold">
                      <p:stCondLst>
                        <p:cond delay="0"/>
                      </p:stCondLst>
                      <p:childTnLst>
                        <p:par>
                          <p:cTn id="214" fill="hold">
                            <p:stCondLst>
                              <p:cond delay="0"/>
                            </p:stCondLst>
                            <p:childTnLst>
                              <p:par>
                                <p:cTn id="215" presetID="47" presetClass="exit" presetSubtype="0" fill="hold" nodeType="clickEffect">
                                  <p:stCondLst>
                                    <p:cond delay="0"/>
                                  </p:stCondLst>
                                  <p:childTnLst>
                                    <p:animEffect transition="out" filter="fade">
                                      <p:cBhvr>
                                        <p:cTn id="216" dur="1000"/>
                                        <p:tgtEl>
                                          <p:spTgt spid="48"/>
                                        </p:tgtEl>
                                      </p:cBhvr>
                                    </p:animEffect>
                                    <p:anim calcmode="lin" valueType="num">
                                      <p:cBhvr>
                                        <p:cTn id="217" dur="1000"/>
                                        <p:tgtEl>
                                          <p:spTgt spid="48"/>
                                        </p:tgtEl>
                                        <p:attrNameLst>
                                          <p:attrName>ppt_x</p:attrName>
                                        </p:attrNameLst>
                                      </p:cBhvr>
                                      <p:tavLst>
                                        <p:tav tm="0">
                                          <p:val>
                                            <p:strVal val="ppt_x"/>
                                          </p:val>
                                        </p:tav>
                                        <p:tav tm="100000">
                                          <p:val>
                                            <p:strVal val="ppt_x"/>
                                          </p:val>
                                        </p:tav>
                                      </p:tavLst>
                                    </p:anim>
                                    <p:anim calcmode="lin" valueType="num">
                                      <p:cBhvr>
                                        <p:cTn id="218" dur="1000"/>
                                        <p:tgtEl>
                                          <p:spTgt spid="48"/>
                                        </p:tgtEl>
                                        <p:attrNameLst>
                                          <p:attrName>ppt_y</p:attrName>
                                        </p:attrNameLst>
                                      </p:cBhvr>
                                      <p:tavLst>
                                        <p:tav tm="0">
                                          <p:val>
                                            <p:strVal val="ppt_y"/>
                                          </p:val>
                                        </p:tav>
                                        <p:tav tm="100000">
                                          <p:val>
                                            <p:strVal val="ppt_y-.1"/>
                                          </p:val>
                                        </p:tav>
                                      </p:tavLst>
                                    </p:anim>
                                    <p:set>
                                      <p:cBhvr>
                                        <p:cTn id="219" dur="1" fill="hold">
                                          <p:stCondLst>
                                            <p:cond delay="999"/>
                                          </p:stCondLst>
                                        </p:cTn>
                                        <p:tgtEl>
                                          <p:spTgt spid="48"/>
                                        </p:tgtEl>
                                        <p:attrNameLst>
                                          <p:attrName>style.visibility</p:attrName>
                                        </p:attrNameLst>
                                      </p:cBhvr>
                                      <p:to>
                                        <p:strVal val="hidden"/>
                                      </p:to>
                                    </p:set>
                                  </p:childTnLst>
                                </p:cTn>
                              </p:par>
                              <p:par>
                                <p:cTn id="220" presetID="47" presetClass="exit" presetSubtype="0" fill="hold" grpId="0" nodeType="withEffect">
                                  <p:stCondLst>
                                    <p:cond delay="0"/>
                                  </p:stCondLst>
                                  <p:childTnLst>
                                    <p:animEffect transition="out" filter="fade">
                                      <p:cBhvr>
                                        <p:cTn id="221" dur="1000"/>
                                        <p:tgtEl>
                                          <p:spTgt spid="31"/>
                                        </p:tgtEl>
                                      </p:cBhvr>
                                    </p:animEffect>
                                    <p:anim calcmode="lin" valueType="num">
                                      <p:cBhvr>
                                        <p:cTn id="222" dur="1000"/>
                                        <p:tgtEl>
                                          <p:spTgt spid="31"/>
                                        </p:tgtEl>
                                        <p:attrNameLst>
                                          <p:attrName>ppt_x</p:attrName>
                                        </p:attrNameLst>
                                      </p:cBhvr>
                                      <p:tavLst>
                                        <p:tav tm="0">
                                          <p:val>
                                            <p:strVal val="ppt_x"/>
                                          </p:val>
                                        </p:tav>
                                        <p:tav tm="100000">
                                          <p:val>
                                            <p:strVal val="ppt_x"/>
                                          </p:val>
                                        </p:tav>
                                      </p:tavLst>
                                    </p:anim>
                                    <p:anim calcmode="lin" valueType="num">
                                      <p:cBhvr>
                                        <p:cTn id="223" dur="1000"/>
                                        <p:tgtEl>
                                          <p:spTgt spid="31"/>
                                        </p:tgtEl>
                                        <p:attrNameLst>
                                          <p:attrName>ppt_y</p:attrName>
                                        </p:attrNameLst>
                                      </p:cBhvr>
                                      <p:tavLst>
                                        <p:tav tm="0">
                                          <p:val>
                                            <p:strVal val="ppt_y"/>
                                          </p:val>
                                        </p:tav>
                                        <p:tav tm="100000">
                                          <p:val>
                                            <p:strVal val="ppt_y-.1"/>
                                          </p:val>
                                        </p:tav>
                                      </p:tavLst>
                                    </p:anim>
                                    <p:set>
                                      <p:cBhvr>
                                        <p:cTn id="224"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22" grpId="0" animBg="1"/>
      <p:bldP spid="23" grpId="0" animBg="1"/>
      <p:bldP spid="24" grpId="0" animBg="1"/>
      <p:bldP spid="25" grpId="0" animBg="1"/>
      <p:bldP spid="26" grpId="0" animBg="1"/>
      <p:bldP spid="27" grpId="0" animBg="1"/>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6287" y="1303359"/>
            <a:ext cx="7322289" cy="117950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Dế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thuộc</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819575" y="3097629"/>
            <a:ext cx="385781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A. </a:t>
            </a:r>
            <a:r>
              <a:rPr lang="en-US" sz="2987" dirty="0" err="1">
                <a:solidFill>
                  <a:schemeClr val="tx1"/>
                </a:solidFill>
                <a:latin typeface="Times New Roman" pitchFamily="18" charset="0"/>
                <a:cs typeface="Times New Roman" pitchFamily="18" charset="0"/>
              </a:rPr>
              <a:t>Truyện</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đồng</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thoại</a:t>
            </a:r>
            <a:r>
              <a:rPr lang="en-US" sz="2987" dirty="0">
                <a:solidFill>
                  <a:schemeClr val="tx1"/>
                </a:solidFill>
                <a:latin typeface="Times New Roman" pitchFamily="18" charset="0"/>
                <a:cs typeface="Times New Roman" pitchFamily="18" charset="0"/>
              </a:rPr>
              <a:t> </a:t>
            </a:r>
            <a:endParaRPr lang="vi-VN" sz="2987" dirty="0">
              <a:solidFill>
                <a:schemeClr val="tx1"/>
              </a:solidFill>
              <a:latin typeface="Times New Roman" pitchFamily="18" charset="0"/>
              <a:cs typeface="Times New Roman" pitchFamily="18" charset="0"/>
            </a:endParaRPr>
          </a:p>
        </p:txBody>
      </p:sp>
      <p:sp>
        <p:nvSpPr>
          <p:cNvPr id="14" name="B"/>
          <p:cNvSpPr/>
          <p:nvPr/>
        </p:nvSpPr>
        <p:spPr>
          <a:xfrm>
            <a:off x="819575" y="4114794"/>
            <a:ext cx="385781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C. </a:t>
            </a:r>
            <a:r>
              <a:rPr lang="en-US" sz="2987" dirty="0" err="1">
                <a:solidFill>
                  <a:schemeClr val="tx1"/>
                </a:solidFill>
                <a:latin typeface="Times New Roman" pitchFamily="18" charset="0"/>
                <a:cs typeface="Times New Roman" pitchFamily="18" charset="0"/>
              </a:rPr>
              <a:t>Bút</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kí</a:t>
            </a:r>
            <a:endParaRPr lang="vi-VN" sz="2987" dirty="0">
              <a:solidFill>
                <a:schemeClr val="tx1"/>
              </a:solidFill>
              <a:latin typeface="Times New Roman" pitchFamily="18" charset="0"/>
              <a:cs typeface="Times New Roman" pitchFamily="18" charset="0"/>
            </a:endParaRPr>
          </a:p>
        </p:txBody>
      </p:sp>
      <p:sp>
        <p:nvSpPr>
          <p:cNvPr id="15" name="C"/>
          <p:cNvSpPr/>
          <p:nvPr/>
        </p:nvSpPr>
        <p:spPr>
          <a:xfrm flipH="1">
            <a:off x="4937073" y="3097629"/>
            <a:ext cx="3853988"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B. </a:t>
            </a:r>
            <a:r>
              <a:rPr lang="en-US" sz="2987" dirty="0" err="1">
                <a:solidFill>
                  <a:schemeClr val="tx1"/>
                </a:solidFill>
                <a:latin typeface="Times New Roman" pitchFamily="18" charset="0"/>
                <a:cs typeface="Times New Roman" pitchFamily="18" charset="0"/>
              </a:rPr>
              <a:t>Truyện</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cổ</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tích</a:t>
            </a:r>
            <a:endParaRPr lang="vi-VN" sz="2987" dirty="0">
              <a:solidFill>
                <a:schemeClr val="tx1"/>
              </a:solidFill>
              <a:latin typeface="Times New Roman" pitchFamily="18" charset="0"/>
              <a:cs typeface="Times New Roman" pitchFamily="18" charset="0"/>
            </a:endParaRPr>
          </a:p>
        </p:txBody>
      </p:sp>
      <p:sp>
        <p:nvSpPr>
          <p:cNvPr id="16" name="D"/>
          <p:cNvSpPr/>
          <p:nvPr/>
        </p:nvSpPr>
        <p:spPr>
          <a:xfrm flipH="1">
            <a:off x="4937073" y="4114794"/>
            <a:ext cx="3853988"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D. </a:t>
            </a:r>
            <a:r>
              <a:rPr lang="en-US" sz="2987" dirty="0" err="1">
                <a:solidFill>
                  <a:schemeClr val="tx1"/>
                </a:solidFill>
                <a:latin typeface="Times New Roman" pitchFamily="18" charset="0"/>
                <a:cs typeface="Times New Roman" pitchFamily="18" charset="0"/>
              </a:rPr>
              <a:t>Truyện</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ngụ</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ngôn</a:t>
            </a:r>
            <a:endParaRPr lang="vi-VN" sz="2987" dirty="0">
              <a:solidFill>
                <a:schemeClr val="tx1"/>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38116"/>
            <a:ext cx="730684" cy="562917"/>
          </a:xfrm>
          <a:prstGeom prst="rect">
            <a:avLst/>
          </a:prstGeom>
        </p:spPr>
      </p:pic>
      <p:sp>
        <p:nvSpPr>
          <p:cNvPr id="10" name="Rounded Rectangle 23"/>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00:10</a:t>
            </a:r>
          </a:p>
        </p:txBody>
      </p:sp>
      <p:sp>
        <p:nvSpPr>
          <p:cNvPr id="11" name="Rounded Rectangle 24"/>
          <p:cNvSpPr/>
          <p:nvPr/>
        </p:nvSpPr>
        <p:spPr>
          <a:xfrm>
            <a:off x="7051229" y="10337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00:09</a:t>
            </a:r>
          </a:p>
        </p:txBody>
      </p:sp>
      <p:sp>
        <p:nvSpPr>
          <p:cNvPr id="12" name="Rounded Rectangle 25"/>
          <p:cNvSpPr/>
          <p:nvPr/>
        </p:nvSpPr>
        <p:spPr>
          <a:xfrm>
            <a:off x="7051229" y="11188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00:08</a:t>
            </a:r>
          </a:p>
        </p:txBody>
      </p:sp>
      <p:sp>
        <p:nvSpPr>
          <p:cNvPr id="17" name="Rounded Rectangle 26"/>
          <p:cNvSpPr/>
          <p:nvPr/>
        </p:nvSpPr>
        <p:spPr>
          <a:xfrm>
            <a:off x="7051229" y="10365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00:07</a:t>
            </a:r>
          </a:p>
        </p:txBody>
      </p:sp>
      <p:sp>
        <p:nvSpPr>
          <p:cNvPr id="18" name="Rounded Rectangle 27"/>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00:06</a:t>
            </a:r>
          </a:p>
        </p:txBody>
      </p:sp>
      <p:sp>
        <p:nvSpPr>
          <p:cNvPr id="19" name="Rounded Rectangle 28"/>
          <p:cNvSpPr/>
          <p:nvPr/>
        </p:nvSpPr>
        <p:spPr>
          <a:xfrm>
            <a:off x="7051229" y="10776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00:05</a:t>
            </a:r>
          </a:p>
        </p:txBody>
      </p:sp>
      <p:sp>
        <p:nvSpPr>
          <p:cNvPr id="20" name="Rounded Rectangle 29"/>
          <p:cNvSpPr/>
          <p:nvPr/>
        </p:nvSpPr>
        <p:spPr>
          <a:xfrm>
            <a:off x="7051229" y="992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00:04</a:t>
            </a:r>
          </a:p>
        </p:txBody>
      </p:sp>
      <p:sp>
        <p:nvSpPr>
          <p:cNvPr id="21" name="Rounded Rectangle 30"/>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00:03</a:t>
            </a:r>
          </a:p>
        </p:txBody>
      </p:sp>
      <p:sp>
        <p:nvSpPr>
          <p:cNvPr id="22" name="Rounded Rectangle 31"/>
          <p:cNvSpPr/>
          <p:nvPr/>
        </p:nvSpPr>
        <p:spPr>
          <a:xfrm>
            <a:off x="7051229" y="7375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00:02</a:t>
            </a:r>
          </a:p>
        </p:txBody>
      </p:sp>
      <p:sp>
        <p:nvSpPr>
          <p:cNvPr id="23" name="Rounded Rectangle 32"/>
          <p:cNvSpPr/>
          <p:nvPr/>
        </p:nvSpPr>
        <p:spPr>
          <a:xfrm>
            <a:off x="7051229" y="8226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00:01</a:t>
            </a:r>
          </a:p>
        </p:txBody>
      </p:sp>
      <p:sp>
        <p:nvSpPr>
          <p:cNvPr id="24" name="Rounded Rectangle 33"/>
          <p:cNvSpPr/>
          <p:nvPr/>
        </p:nvSpPr>
        <p:spPr>
          <a:xfrm>
            <a:off x="7051229" y="8226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00:00</a:t>
            </a:r>
          </a:p>
        </p:txBody>
      </p:sp>
      <p:pic>
        <p:nvPicPr>
          <p:cNvPr id="25"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58675"/>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40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4437" y="1305750"/>
            <a:ext cx="6984725" cy="1463039"/>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en-US" altLang="zh-CN" sz="3600" b="1" dirty="0" err="1">
                <a:solidFill>
                  <a:srgbClr val="FF0000"/>
                </a:solidFill>
                <a:latin typeface="Times New Roman" panose="02020603050405020304" pitchFamily="18" charset="0"/>
                <a:cs typeface="Times New Roman" panose="02020603050405020304" pitchFamily="18" charset="0"/>
              </a:rPr>
              <a:t>Phương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thức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biểu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đạt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chính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của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đoạn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trích</a:t>
            </a:r>
            <a:r>
              <a:rPr lang="en-US" altLang="zh-CN" sz="3600" b="1" dirty="0">
                <a:solidFill>
                  <a:srgbClr val="FF0000"/>
                </a:solidFill>
                <a:latin typeface="Times New Roman" panose="02020603050405020304" pitchFamily="18" charset="0"/>
                <a:cs typeface="Times New Roman" panose="02020603050405020304" pitchFamily="18" charset="0"/>
              </a:rPr>
              <a:t> BHĐĐT </a:t>
            </a:r>
            <a:r>
              <a:rPr lang="en-US" altLang="zh-CN" sz="3600" b="1" dirty="0" err="1">
                <a:solidFill>
                  <a:srgbClr val="FF0000"/>
                </a:solidFill>
                <a:latin typeface="Times New Roman" panose="02020603050405020304" pitchFamily="18" charset="0"/>
                <a:cs typeface="Times New Roman" panose="02020603050405020304" pitchFamily="18" charset="0"/>
              </a:rPr>
              <a:t>là</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819573" y="4430621"/>
            <a:ext cx="381692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3413" dirty="0">
                <a:solidFill>
                  <a:schemeClr val="tx1"/>
                </a:solidFill>
                <a:latin typeface="Times New Roman" pitchFamily="18" charset="0"/>
                <a:cs typeface="Times New Roman" pitchFamily="18" charset="0"/>
              </a:rPr>
              <a:t>C. </a:t>
            </a:r>
            <a:r>
              <a:rPr lang="en-US" sz="3413" dirty="0" err="1">
                <a:solidFill>
                  <a:schemeClr val="tx1"/>
                </a:solidFill>
                <a:latin typeface="Times New Roman" pitchFamily="18" charset="0"/>
                <a:cs typeface="Times New Roman" pitchFamily="18" charset="0"/>
              </a:rPr>
              <a:t>Miêu</a:t>
            </a:r>
            <a:r>
              <a:rPr lang="en-US" sz="3413" dirty="0">
                <a:solidFill>
                  <a:schemeClr val="tx1"/>
                </a:solidFill>
                <a:latin typeface="Times New Roman" pitchFamily="18" charset="0"/>
                <a:cs typeface="Times New Roman" pitchFamily="18" charset="0"/>
              </a:rPr>
              <a:t> </a:t>
            </a:r>
            <a:r>
              <a:rPr lang="en-US" sz="3413" dirty="0" err="1">
                <a:solidFill>
                  <a:schemeClr val="tx1"/>
                </a:solidFill>
                <a:latin typeface="Times New Roman" pitchFamily="18" charset="0"/>
                <a:cs typeface="Times New Roman" pitchFamily="18" charset="0"/>
              </a:rPr>
              <a:t>tả</a:t>
            </a:r>
            <a:endParaRPr lang="vi-VN" sz="3413" dirty="0">
              <a:solidFill>
                <a:schemeClr val="tx1"/>
              </a:solidFill>
              <a:latin typeface="Times New Roman" pitchFamily="18" charset="0"/>
              <a:cs typeface="Times New Roman" pitchFamily="18" charset="0"/>
            </a:endParaRPr>
          </a:p>
        </p:txBody>
      </p:sp>
      <p:sp>
        <p:nvSpPr>
          <p:cNvPr id="14" name="B"/>
          <p:cNvSpPr/>
          <p:nvPr/>
        </p:nvSpPr>
        <p:spPr>
          <a:xfrm>
            <a:off x="819573" y="3436684"/>
            <a:ext cx="381692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3413" dirty="0">
                <a:solidFill>
                  <a:schemeClr val="tx1"/>
                </a:solidFill>
                <a:latin typeface="Times New Roman" pitchFamily="18" charset="0"/>
                <a:cs typeface="Times New Roman" pitchFamily="18" charset="0"/>
              </a:rPr>
              <a:t>A. </a:t>
            </a:r>
            <a:r>
              <a:rPr lang="en-US" sz="3413" dirty="0" err="1">
                <a:solidFill>
                  <a:schemeClr val="tx1"/>
                </a:solidFill>
                <a:latin typeface="Times New Roman" pitchFamily="18" charset="0"/>
                <a:cs typeface="Times New Roman" pitchFamily="18" charset="0"/>
              </a:rPr>
              <a:t>Tự</a:t>
            </a:r>
            <a:r>
              <a:rPr lang="en-US" sz="3413" dirty="0">
                <a:solidFill>
                  <a:schemeClr val="tx1"/>
                </a:solidFill>
                <a:latin typeface="Times New Roman" pitchFamily="18" charset="0"/>
                <a:cs typeface="Times New Roman" pitchFamily="18" charset="0"/>
              </a:rPr>
              <a:t> </a:t>
            </a:r>
            <a:r>
              <a:rPr lang="en-US" sz="3413" dirty="0" err="1">
                <a:solidFill>
                  <a:schemeClr val="tx1"/>
                </a:solidFill>
                <a:latin typeface="Times New Roman" pitchFamily="18" charset="0"/>
                <a:cs typeface="Times New Roman" pitchFamily="18" charset="0"/>
              </a:rPr>
              <a:t>sự</a:t>
            </a:r>
            <a:endParaRPr lang="vi-VN" sz="3413" dirty="0">
              <a:solidFill>
                <a:schemeClr val="tx1"/>
              </a:solidFill>
              <a:latin typeface="Times New Roman" pitchFamily="18" charset="0"/>
              <a:cs typeface="Times New Roman" pitchFamily="18" charset="0"/>
            </a:endParaRPr>
          </a:p>
        </p:txBody>
      </p:sp>
      <p:sp>
        <p:nvSpPr>
          <p:cNvPr id="15" name="C"/>
          <p:cNvSpPr/>
          <p:nvPr/>
        </p:nvSpPr>
        <p:spPr>
          <a:xfrm flipH="1">
            <a:off x="4974294" y="3436684"/>
            <a:ext cx="3813138"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3413" dirty="0">
                <a:solidFill>
                  <a:schemeClr val="tx1"/>
                </a:solidFill>
                <a:latin typeface="Times New Roman" pitchFamily="18" charset="0"/>
                <a:cs typeface="Times New Roman" pitchFamily="18" charset="0"/>
              </a:rPr>
              <a:t>B. </a:t>
            </a:r>
            <a:r>
              <a:rPr lang="en-US" sz="3413" dirty="0" err="1">
                <a:solidFill>
                  <a:schemeClr val="tx1"/>
                </a:solidFill>
                <a:latin typeface="Times New Roman" pitchFamily="18" charset="0"/>
                <a:cs typeface="Times New Roman" pitchFamily="18" charset="0"/>
              </a:rPr>
              <a:t>Thuyết</a:t>
            </a:r>
            <a:r>
              <a:rPr lang="en-US" sz="3413" dirty="0">
                <a:solidFill>
                  <a:schemeClr val="tx1"/>
                </a:solidFill>
                <a:latin typeface="Times New Roman" pitchFamily="18" charset="0"/>
                <a:cs typeface="Times New Roman" pitchFamily="18" charset="0"/>
              </a:rPr>
              <a:t> minh</a:t>
            </a:r>
            <a:endParaRPr lang="vi-VN" sz="3413" dirty="0">
              <a:solidFill>
                <a:schemeClr val="tx1"/>
              </a:solidFill>
              <a:latin typeface="Times New Roman" pitchFamily="18" charset="0"/>
              <a:cs typeface="Times New Roman" pitchFamily="18" charset="0"/>
            </a:endParaRPr>
          </a:p>
        </p:txBody>
      </p:sp>
      <p:sp>
        <p:nvSpPr>
          <p:cNvPr id="16" name="D"/>
          <p:cNvSpPr/>
          <p:nvPr/>
        </p:nvSpPr>
        <p:spPr>
          <a:xfrm flipH="1">
            <a:off x="4997515" y="4430621"/>
            <a:ext cx="3813138"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3413" dirty="0">
                <a:solidFill>
                  <a:schemeClr val="tx1"/>
                </a:solidFill>
                <a:latin typeface="Times New Roman" pitchFamily="18" charset="0"/>
                <a:cs typeface="Times New Roman" pitchFamily="18" charset="0"/>
              </a:rPr>
              <a:t>D. </a:t>
            </a:r>
            <a:r>
              <a:rPr lang="en-US" sz="3413" dirty="0" err="1">
                <a:solidFill>
                  <a:schemeClr val="tx1"/>
                </a:solidFill>
                <a:latin typeface="Times New Roman" pitchFamily="18" charset="0"/>
                <a:cs typeface="Times New Roman" pitchFamily="18" charset="0"/>
              </a:rPr>
              <a:t>Biểu</a:t>
            </a:r>
            <a:r>
              <a:rPr lang="en-US" sz="3413" dirty="0">
                <a:solidFill>
                  <a:schemeClr val="tx1"/>
                </a:solidFill>
                <a:latin typeface="Times New Roman" pitchFamily="18" charset="0"/>
                <a:cs typeface="Times New Roman" pitchFamily="18" charset="0"/>
              </a:rPr>
              <a:t> </a:t>
            </a:r>
            <a:r>
              <a:rPr lang="en-US" sz="3413" dirty="0" err="1">
                <a:solidFill>
                  <a:schemeClr val="tx1"/>
                </a:solidFill>
                <a:latin typeface="Times New Roman" pitchFamily="18" charset="0"/>
                <a:cs typeface="Times New Roman" pitchFamily="18" charset="0"/>
              </a:rPr>
              <a:t>cảm</a:t>
            </a:r>
            <a:endParaRPr lang="vi-VN" sz="3413" dirty="0">
              <a:solidFill>
                <a:schemeClr val="tx1"/>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38116"/>
            <a:ext cx="730684" cy="562917"/>
          </a:xfrm>
          <a:prstGeom prst="rect">
            <a:avLst/>
          </a:prstGeom>
        </p:spPr>
      </p:pic>
      <p:sp>
        <p:nvSpPr>
          <p:cNvPr id="10" name="Rounded Rectangle 23"/>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00:10</a:t>
            </a:r>
          </a:p>
        </p:txBody>
      </p:sp>
      <p:sp>
        <p:nvSpPr>
          <p:cNvPr id="11" name="Rounded Rectangle 24"/>
          <p:cNvSpPr/>
          <p:nvPr/>
        </p:nvSpPr>
        <p:spPr>
          <a:xfrm>
            <a:off x="7051229" y="10337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00:09</a:t>
            </a:r>
          </a:p>
        </p:txBody>
      </p:sp>
      <p:sp>
        <p:nvSpPr>
          <p:cNvPr id="12" name="Rounded Rectangle 25"/>
          <p:cNvSpPr/>
          <p:nvPr/>
        </p:nvSpPr>
        <p:spPr>
          <a:xfrm>
            <a:off x="7051229" y="11188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00:08</a:t>
            </a:r>
          </a:p>
        </p:txBody>
      </p:sp>
      <p:sp>
        <p:nvSpPr>
          <p:cNvPr id="17" name="Rounded Rectangle 26"/>
          <p:cNvSpPr/>
          <p:nvPr/>
        </p:nvSpPr>
        <p:spPr>
          <a:xfrm>
            <a:off x="7051229" y="10365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00:07</a:t>
            </a:r>
          </a:p>
        </p:txBody>
      </p:sp>
      <p:sp>
        <p:nvSpPr>
          <p:cNvPr id="18" name="Rounded Rectangle 27"/>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00:06</a:t>
            </a:r>
          </a:p>
        </p:txBody>
      </p:sp>
      <p:sp>
        <p:nvSpPr>
          <p:cNvPr id="19" name="Rounded Rectangle 28"/>
          <p:cNvSpPr/>
          <p:nvPr/>
        </p:nvSpPr>
        <p:spPr>
          <a:xfrm>
            <a:off x="7051229" y="10776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00:05</a:t>
            </a:r>
          </a:p>
        </p:txBody>
      </p:sp>
      <p:sp>
        <p:nvSpPr>
          <p:cNvPr id="20" name="Rounded Rectangle 29"/>
          <p:cNvSpPr/>
          <p:nvPr/>
        </p:nvSpPr>
        <p:spPr>
          <a:xfrm>
            <a:off x="7051229" y="992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00:04</a:t>
            </a:r>
          </a:p>
        </p:txBody>
      </p:sp>
      <p:sp>
        <p:nvSpPr>
          <p:cNvPr id="22" name="Rounded Rectangle 30"/>
          <p:cNvSpPr/>
          <p:nvPr/>
        </p:nvSpPr>
        <p:spPr>
          <a:xfrm>
            <a:off x="7051229" y="9076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00:03</a:t>
            </a:r>
          </a:p>
        </p:txBody>
      </p:sp>
      <p:sp>
        <p:nvSpPr>
          <p:cNvPr id="23" name="Rounded Rectangle 31"/>
          <p:cNvSpPr/>
          <p:nvPr/>
        </p:nvSpPr>
        <p:spPr>
          <a:xfrm>
            <a:off x="7051229" y="7375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00:02</a:t>
            </a:r>
          </a:p>
        </p:txBody>
      </p:sp>
      <p:sp>
        <p:nvSpPr>
          <p:cNvPr id="24" name="Rounded Rectangle 32"/>
          <p:cNvSpPr/>
          <p:nvPr/>
        </p:nvSpPr>
        <p:spPr>
          <a:xfrm>
            <a:off x="7051229" y="8226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00:01</a:t>
            </a:r>
          </a:p>
        </p:txBody>
      </p:sp>
      <p:sp>
        <p:nvSpPr>
          <p:cNvPr id="25" name="Rounded Rectangle 33"/>
          <p:cNvSpPr/>
          <p:nvPr/>
        </p:nvSpPr>
        <p:spPr>
          <a:xfrm>
            <a:off x="7051229" y="8226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58675"/>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9573" y="1143364"/>
            <a:ext cx="7967859" cy="1638127"/>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150955" y="3493390"/>
            <a:ext cx="4632959"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A. </a:t>
            </a:r>
            <a:r>
              <a:rPr lang="en-US" sz="2987" dirty="0" err="1">
                <a:solidFill>
                  <a:schemeClr val="tx1"/>
                </a:solidFill>
                <a:latin typeface="Times New Roman" pitchFamily="18" charset="0"/>
                <a:cs typeface="Times New Roman" pitchFamily="18" charset="0"/>
              </a:rPr>
              <a:t>Dế</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Mèn</a:t>
            </a:r>
            <a:endParaRPr lang="vi-VN" sz="2987" dirty="0">
              <a:solidFill>
                <a:schemeClr val="tx1"/>
              </a:solidFill>
              <a:latin typeface="Times New Roman" pitchFamily="18" charset="0"/>
              <a:cs typeface="Times New Roman" pitchFamily="18" charset="0"/>
            </a:endParaRPr>
          </a:p>
        </p:txBody>
      </p:sp>
      <p:sp>
        <p:nvSpPr>
          <p:cNvPr id="14" name="B"/>
          <p:cNvSpPr/>
          <p:nvPr/>
        </p:nvSpPr>
        <p:spPr>
          <a:xfrm>
            <a:off x="174179" y="4487327"/>
            <a:ext cx="4632959"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C. </a:t>
            </a:r>
            <a:r>
              <a:rPr lang="en-US" sz="2987" dirty="0" err="1">
                <a:solidFill>
                  <a:schemeClr val="tx1"/>
                </a:solidFill>
                <a:latin typeface="Times New Roman" pitchFamily="18" charset="0"/>
                <a:cs typeface="Times New Roman" pitchFamily="18" charset="0"/>
              </a:rPr>
              <a:t>Chị</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Cốc</a:t>
            </a:r>
            <a:endParaRPr lang="vi-VN" sz="2987" dirty="0">
              <a:solidFill>
                <a:schemeClr val="tx1"/>
              </a:solidFill>
              <a:latin typeface="Times New Roman" pitchFamily="18" charset="0"/>
              <a:cs typeface="Times New Roman" pitchFamily="18" charset="0"/>
            </a:endParaRPr>
          </a:p>
        </p:txBody>
      </p:sp>
      <p:sp>
        <p:nvSpPr>
          <p:cNvPr id="15" name="C"/>
          <p:cNvSpPr/>
          <p:nvPr/>
        </p:nvSpPr>
        <p:spPr>
          <a:xfrm flipH="1">
            <a:off x="4974294" y="3493390"/>
            <a:ext cx="462836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B. </a:t>
            </a:r>
            <a:r>
              <a:rPr lang="en-US" sz="2987" dirty="0" err="1">
                <a:solidFill>
                  <a:schemeClr val="tx1"/>
                </a:solidFill>
                <a:latin typeface="Times New Roman" pitchFamily="18" charset="0"/>
                <a:cs typeface="Times New Roman" pitchFamily="18" charset="0"/>
              </a:rPr>
              <a:t>Dế</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Choắt</a:t>
            </a:r>
            <a:endParaRPr lang="vi-VN" sz="2987" dirty="0">
              <a:solidFill>
                <a:schemeClr val="tx1"/>
              </a:solidFill>
              <a:latin typeface="Times New Roman" pitchFamily="18" charset="0"/>
              <a:cs typeface="Times New Roman" pitchFamily="18" charset="0"/>
            </a:endParaRPr>
          </a:p>
        </p:txBody>
      </p:sp>
      <p:sp>
        <p:nvSpPr>
          <p:cNvPr id="16" name="D"/>
          <p:cNvSpPr/>
          <p:nvPr/>
        </p:nvSpPr>
        <p:spPr>
          <a:xfrm flipH="1">
            <a:off x="4997515" y="4487327"/>
            <a:ext cx="4628364" cy="67811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987" dirty="0">
                <a:solidFill>
                  <a:schemeClr val="tx1"/>
                </a:solidFill>
                <a:latin typeface="Times New Roman" pitchFamily="18" charset="0"/>
                <a:cs typeface="Times New Roman" pitchFamily="18" charset="0"/>
              </a:rPr>
              <a:t>D. </a:t>
            </a:r>
            <a:r>
              <a:rPr lang="en-US" sz="2987" dirty="0" err="1">
                <a:solidFill>
                  <a:schemeClr val="tx1"/>
                </a:solidFill>
                <a:latin typeface="Times New Roman" pitchFamily="18" charset="0"/>
                <a:cs typeface="Times New Roman" pitchFamily="18" charset="0"/>
              </a:rPr>
              <a:t>Cái</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Cò</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cái</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Vạc</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cái</a:t>
            </a:r>
            <a:r>
              <a:rPr lang="en-US" sz="2987" dirty="0">
                <a:solidFill>
                  <a:schemeClr val="tx1"/>
                </a:solidFill>
                <a:latin typeface="Times New Roman" pitchFamily="18" charset="0"/>
                <a:cs typeface="Times New Roman" pitchFamily="18" charset="0"/>
              </a:rPr>
              <a:t> </a:t>
            </a:r>
            <a:r>
              <a:rPr lang="en-US" sz="2987" dirty="0" err="1">
                <a:solidFill>
                  <a:schemeClr val="tx1"/>
                </a:solidFill>
                <a:latin typeface="Times New Roman" pitchFamily="18" charset="0"/>
                <a:cs typeface="Times New Roman" pitchFamily="18" charset="0"/>
              </a:rPr>
              <a:t>Nông</a:t>
            </a:r>
            <a:endParaRPr lang="vi-VN" sz="2987" dirty="0">
              <a:solidFill>
                <a:schemeClr val="tx1"/>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94822"/>
            <a:ext cx="730684" cy="562917"/>
          </a:xfrm>
          <a:prstGeom prst="rect">
            <a:avLst/>
          </a:prstGeom>
        </p:spPr>
      </p:pic>
      <p:sp>
        <p:nvSpPr>
          <p:cNvPr id="10" name="Rounded Rectangle 23"/>
          <p:cNvSpPr/>
          <p:nvPr/>
        </p:nvSpPr>
        <p:spPr>
          <a:xfrm>
            <a:off x="7051229" y="14746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00:10</a:t>
            </a:r>
          </a:p>
        </p:txBody>
      </p:sp>
      <p:sp>
        <p:nvSpPr>
          <p:cNvPr id="11" name="Rounded Rectangle 24"/>
          <p:cNvSpPr/>
          <p:nvPr/>
        </p:nvSpPr>
        <p:spPr>
          <a:xfrm>
            <a:off x="7051229" y="16008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00:09</a:t>
            </a:r>
          </a:p>
        </p:txBody>
      </p:sp>
      <p:sp>
        <p:nvSpPr>
          <p:cNvPr id="12" name="Rounded Rectangle 25"/>
          <p:cNvSpPr/>
          <p:nvPr/>
        </p:nvSpPr>
        <p:spPr>
          <a:xfrm>
            <a:off x="7051229" y="16858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00:08</a:t>
            </a:r>
          </a:p>
        </p:txBody>
      </p:sp>
      <p:sp>
        <p:nvSpPr>
          <p:cNvPr id="18" name="Rounded Rectangle 26"/>
          <p:cNvSpPr/>
          <p:nvPr/>
        </p:nvSpPr>
        <p:spPr>
          <a:xfrm>
            <a:off x="7051229" y="16035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00:07</a:t>
            </a:r>
          </a:p>
        </p:txBody>
      </p:sp>
      <p:sp>
        <p:nvSpPr>
          <p:cNvPr id="19" name="Rounded Rectangle 27"/>
          <p:cNvSpPr/>
          <p:nvPr/>
        </p:nvSpPr>
        <p:spPr>
          <a:xfrm>
            <a:off x="7051229" y="14746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00:06</a:t>
            </a:r>
          </a:p>
        </p:txBody>
      </p:sp>
      <p:sp>
        <p:nvSpPr>
          <p:cNvPr id="20" name="Rounded Rectangle 28"/>
          <p:cNvSpPr/>
          <p:nvPr/>
        </p:nvSpPr>
        <p:spPr>
          <a:xfrm>
            <a:off x="7051229" y="16447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00:05</a:t>
            </a:r>
          </a:p>
        </p:txBody>
      </p:sp>
      <p:sp>
        <p:nvSpPr>
          <p:cNvPr id="21" name="Rounded Rectangle 29"/>
          <p:cNvSpPr/>
          <p:nvPr/>
        </p:nvSpPr>
        <p:spPr>
          <a:xfrm>
            <a:off x="7051229" y="155969"/>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00:04</a:t>
            </a:r>
          </a:p>
        </p:txBody>
      </p:sp>
      <p:sp>
        <p:nvSpPr>
          <p:cNvPr id="22" name="Rounded Rectangle 30"/>
          <p:cNvSpPr/>
          <p:nvPr/>
        </p:nvSpPr>
        <p:spPr>
          <a:xfrm>
            <a:off x="7051229" y="14746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00:03</a:t>
            </a:r>
          </a:p>
        </p:txBody>
      </p:sp>
      <p:sp>
        <p:nvSpPr>
          <p:cNvPr id="23" name="Rounded Rectangle 31"/>
          <p:cNvSpPr/>
          <p:nvPr/>
        </p:nvSpPr>
        <p:spPr>
          <a:xfrm>
            <a:off x="7051229" y="1304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00:02</a:t>
            </a:r>
          </a:p>
        </p:txBody>
      </p:sp>
      <p:sp>
        <p:nvSpPr>
          <p:cNvPr id="24" name="Rounded Rectangle 32"/>
          <p:cNvSpPr/>
          <p:nvPr/>
        </p:nvSpPr>
        <p:spPr>
          <a:xfrm>
            <a:off x="7051229" y="13896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00:01</a:t>
            </a:r>
          </a:p>
        </p:txBody>
      </p:sp>
      <p:sp>
        <p:nvSpPr>
          <p:cNvPr id="25" name="Rounded Rectangle 33"/>
          <p:cNvSpPr/>
          <p:nvPr/>
        </p:nvSpPr>
        <p:spPr>
          <a:xfrm>
            <a:off x="7051229" y="13896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115381"/>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2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32747" y="134418"/>
            <a:ext cx="9200707" cy="824259"/>
          </a:xfrm>
          <a:prstGeom prst="rect">
            <a:avLst/>
          </a:prstGeom>
        </p:spPr>
        <p:txBody>
          <a:bodyPr lIns="74908" tIns="37454" rIns="74908" bIns="37454"/>
          <a:lstStyle/>
          <a:p>
            <a:pPr algn="just"/>
            <a:r>
              <a:rPr lang="en-US" sz="2400" dirty="0">
                <a:latin typeface="Times New Roman" pitchFamily="18" charset="0"/>
                <a:cs typeface="Times New Roman" pitchFamily="18" charset="0"/>
              </a:rPr>
              <a:t>a/ </a:t>
            </a:r>
            <a:r>
              <a:rPr lang="en-US" altLang="zh-CN" sz="2400" dirty="0" err="1">
                <a:latin typeface="Times New Roman" pitchFamily="18" charset="0"/>
                <a:cs typeface="Times New Roman" pitchFamily="18" charset="0"/>
              </a:rPr>
              <a:t>Dế</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Mèn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rất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khinh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miệt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một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bạn</a:t>
            </a:r>
            <a:r>
              <a:rPr lang="en-US" altLang="zh-CN" sz="2400" dirty="0">
                <a:latin typeface="Times New Roman" pitchFamily="18" charset="0"/>
                <a:cs typeface="Times New Roman" pitchFamily="18" charset="0"/>
              </a:rPr>
              <a:t> ở </a:t>
            </a:r>
            <a:r>
              <a:rPr lang="en-US" altLang="zh-CN" sz="2400" dirty="0" err="1">
                <a:latin typeface="Times New Roman" pitchFamily="18" charset="0"/>
                <a:cs typeface="Times New Roman" pitchFamily="18" charset="0"/>
              </a:rPr>
              <a:t>gần</a:t>
            </a:r>
            <a:r>
              <a:rPr lang="en-US" altLang="zh-CN" sz="2400" dirty="0">
                <a:latin typeface="Times New Roman" pitchFamily="18" charset="0"/>
                <a:cs typeface="Times New Roman" pitchFamily="18" charset="0"/>
              </a:rPr>
              <a:t> hang, </a:t>
            </a:r>
            <a:r>
              <a:rPr lang="en-US" altLang="zh-CN" sz="2400" dirty="0" err="1">
                <a:latin typeface="Times New Roman" pitchFamily="18" charset="0"/>
                <a:cs typeface="Times New Roman" pitchFamily="18" charset="0"/>
              </a:rPr>
              <a:t>gọi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Dế</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Choắt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bởi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quá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ốm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yếu</a:t>
            </a:r>
            <a:r>
              <a:rPr lang="en-US" altLang="zh-CN" sz="2400" dirty="0">
                <a:latin typeface="Times New Roman" pitchFamily="18" charset="0"/>
                <a:cs typeface="Times New Roman" pitchFamily="18" charset="0"/>
              </a:rPr>
              <a:t>. </a:t>
            </a:r>
            <a:endParaRPr lang="en-US" altLang="en-US" sz="2400" dirty="0">
              <a:solidFill>
                <a:srgbClr val="FF0000"/>
              </a:solidFill>
              <a:latin typeface="Times New Roman" pitchFamily="18" charset="0"/>
              <a:cs typeface="Times New Roman" pitchFamily="18" charset="0"/>
            </a:endParaRPr>
          </a:p>
        </p:txBody>
      </p:sp>
      <p:sp>
        <p:nvSpPr>
          <p:cNvPr id="8" name="Content Placeholder 1"/>
          <p:cNvSpPr txBox="1">
            <a:spLocks/>
          </p:cNvSpPr>
          <p:nvPr/>
        </p:nvSpPr>
        <p:spPr>
          <a:xfrm>
            <a:off x="232747" y="969874"/>
            <a:ext cx="9323986" cy="419767"/>
          </a:xfrm>
          <a:prstGeom prst="rect">
            <a:avLst/>
          </a:prstGeom>
        </p:spPr>
        <p:txBody>
          <a:bodyPr lIns="74908" tIns="37454" rIns="74908" bIns="37454"/>
          <a:lstStyle/>
          <a:p>
            <a:pPr algn="just"/>
            <a:r>
              <a:rPr lang="en-US" sz="2400" dirty="0">
                <a:solidFill>
                  <a:srgbClr val="0070C0"/>
                </a:solidFill>
                <a:latin typeface="Times New Roman" pitchFamily="18" charset="0"/>
                <a:cs typeface="Times New Roman" pitchFamily="18" charset="0"/>
              </a:rPr>
              <a:t>b/ </a:t>
            </a:r>
            <a:r>
              <a:rPr lang="en-US" sz="2400" dirty="0" err="1">
                <a:solidFill>
                  <a:srgbClr val="0070C0"/>
                </a:solidFill>
                <a:latin typeface="Times New Roman" pitchFamily="18" charset="0"/>
                <a:cs typeface="Times New Roman" pitchFamily="18" charset="0"/>
              </a:rPr>
              <a:t>Một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lần</a:t>
            </a:r>
            <a:r>
              <a:rPr lang="en-US"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Dế</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Mèn</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đã</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trêu</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chọc</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chị</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Cốc</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rồi</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lủi</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vào</a:t>
            </a:r>
            <a:r>
              <a:rPr lang="en-US" altLang="zh-CN" sz="2400" dirty="0">
                <a:solidFill>
                  <a:srgbClr val="0070C0"/>
                </a:solidFill>
                <a:latin typeface="Times New Roman" pitchFamily="18" charset="0"/>
                <a:cs typeface="Times New Roman" pitchFamily="18" charset="0"/>
              </a:rPr>
              <a:t> hang </a:t>
            </a:r>
            <a:r>
              <a:rPr lang="en-US" altLang="zh-CN" sz="2400" dirty="0" err="1">
                <a:solidFill>
                  <a:srgbClr val="0070C0"/>
                </a:solidFill>
                <a:latin typeface="Times New Roman" pitchFamily="18" charset="0"/>
                <a:cs typeface="Times New Roman" pitchFamily="18" charset="0"/>
              </a:rPr>
              <a:t>sâu</a:t>
            </a:r>
            <a:r>
              <a:rPr lang="en-US" altLang="zh-CN" sz="2400" dirty="0">
                <a:solidFill>
                  <a:srgbClr val="0070C0"/>
                </a:solidFill>
                <a:latin typeface="Times New Roman" pitchFamily="18" charset="0"/>
                <a:cs typeface="Times New Roman" pitchFamily="18" charset="0"/>
              </a:rPr>
              <a:t>. </a:t>
            </a:r>
            <a:endParaRPr lang="en-US" altLang="en-US" sz="2400" dirty="0">
              <a:solidFill>
                <a:srgbClr val="0070C0"/>
              </a:solidFill>
              <a:latin typeface="Times New Roman" pitchFamily="18" charset="0"/>
              <a:cs typeface="Times New Roman" pitchFamily="18" charset="0"/>
            </a:endParaRPr>
          </a:p>
        </p:txBody>
      </p:sp>
      <p:sp>
        <p:nvSpPr>
          <p:cNvPr id="10" name="Content Placeholder 1"/>
          <p:cNvSpPr txBox="1">
            <a:spLocks/>
          </p:cNvSpPr>
          <p:nvPr/>
        </p:nvSpPr>
        <p:spPr>
          <a:xfrm>
            <a:off x="221895" y="1459276"/>
            <a:ext cx="9323986" cy="449995"/>
          </a:xfrm>
          <a:prstGeom prst="rect">
            <a:avLst/>
          </a:prstGeom>
        </p:spPr>
        <p:txBody>
          <a:bodyPr lIns="74908" tIns="37454" rIns="74908" bIns="37454"/>
          <a:lstStyle/>
          <a:p>
            <a:pPr algn="just"/>
            <a:r>
              <a:rPr lang="en-US" sz="2400" dirty="0">
                <a:latin typeface="Times New Roman" pitchFamily="18" charset="0"/>
                <a:cs typeface="Times New Roman" pitchFamily="18" charset="0"/>
              </a:rPr>
              <a:t>c/ </a:t>
            </a:r>
            <a:r>
              <a:rPr lang="en-US" altLang="zh-CN" sz="2400" dirty="0" err="1">
                <a:latin typeface="Times New Roman" pitchFamily="18" charset="0"/>
                <a:cs typeface="Times New Roman" pitchFamily="18" charset="0"/>
              </a:rPr>
              <a:t>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khịa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tất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mọi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xóm</a:t>
            </a:r>
            <a:r>
              <a:rPr lang="en-US" altLang="zh-CN" sz="2400" dirty="0">
                <a:latin typeface="Times New Roman" pitchFamily="18" charset="0"/>
                <a:cs typeface="Times New Roman" pitchFamily="18" charset="0"/>
              </a:rPr>
              <a:t>. </a:t>
            </a:r>
            <a:endParaRPr lang="en-US" altLang="en-US" sz="2400" dirty="0">
              <a:solidFill>
                <a:srgbClr val="FF0000"/>
              </a:solidFill>
              <a:latin typeface="Times New Roman" pitchFamily="18" charset="0"/>
              <a:cs typeface="Times New Roman" pitchFamily="18" charset="0"/>
            </a:endParaRPr>
          </a:p>
        </p:txBody>
      </p:sp>
      <p:sp>
        <p:nvSpPr>
          <p:cNvPr id="11" name="Content Placeholder 1"/>
          <p:cNvSpPr txBox="1">
            <a:spLocks/>
          </p:cNvSpPr>
          <p:nvPr/>
        </p:nvSpPr>
        <p:spPr>
          <a:xfrm>
            <a:off x="232746" y="1990477"/>
            <a:ext cx="9200707" cy="824259"/>
          </a:xfrm>
          <a:prstGeom prst="rect">
            <a:avLst/>
          </a:prstGeom>
        </p:spPr>
        <p:txBody>
          <a:bodyPr lIns="74908" tIns="37454" rIns="74908" bIns="37454"/>
          <a:lstStyle/>
          <a:p>
            <a:pPr algn="just"/>
            <a:r>
              <a:rPr lang="en-US" sz="2400" dirty="0">
                <a:solidFill>
                  <a:srgbClr val="0070C0"/>
                </a:solidFill>
                <a:latin typeface="Times New Roman" pitchFamily="18" charset="0"/>
                <a:cs typeface="Times New Roman" pitchFamily="18" charset="0"/>
              </a:rPr>
              <a:t>d/ </a:t>
            </a:r>
            <a:r>
              <a:rPr lang="en-US" altLang="zh-CN" sz="2400" dirty="0" err="1">
                <a:solidFill>
                  <a:srgbClr val="0070C0"/>
                </a:solidFill>
                <a:latin typeface="Times New Roman" pitchFamily="18" charset="0"/>
                <a:cs typeface="Times New Roman" pitchFamily="18" charset="0"/>
              </a:rPr>
              <a:t>Trước</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khi</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chết</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Choắt</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khuyên</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Mèn</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nên</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chừa</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thói</a:t>
            </a:r>
            <a:r>
              <a:rPr lang="en-US" altLang="zh-CN" sz="2400" dirty="0">
                <a:solidFill>
                  <a:srgbClr val="0070C0"/>
                </a:solidFill>
                <a:latin typeface="Times New Roman" pitchFamily="18" charset="0"/>
                <a:cs typeface="Times New Roman" pitchFamily="18" charset="0"/>
              </a:rPr>
              <a:t> hung </a:t>
            </a:r>
            <a:r>
              <a:rPr lang="en-US" altLang="zh-CN" sz="2400" dirty="0" err="1">
                <a:solidFill>
                  <a:srgbClr val="0070C0"/>
                </a:solidFill>
                <a:latin typeface="Times New Roman" pitchFamily="18" charset="0"/>
                <a:cs typeface="Times New Roman" pitchFamily="18" charset="0"/>
              </a:rPr>
              <a:t>hăng</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và</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làm</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gì</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cũng</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phải</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biết</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suy</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nghĩ</a:t>
            </a:r>
            <a:r>
              <a:rPr lang="en-US" altLang="zh-CN" sz="2400" dirty="0">
                <a:solidFill>
                  <a:srgbClr val="0070C0"/>
                </a:solidFill>
                <a:latin typeface="Times New Roman" pitchFamily="18" charset="0"/>
                <a:cs typeface="Times New Roman" pitchFamily="18" charset="0"/>
              </a:rPr>
              <a:t>. </a:t>
            </a:r>
            <a:endParaRPr lang="en-US" altLang="en-US" sz="2400" dirty="0">
              <a:solidFill>
                <a:srgbClr val="0070C0"/>
              </a:solidFill>
              <a:latin typeface="Times New Roman" pitchFamily="18" charset="0"/>
              <a:cs typeface="Times New Roman" pitchFamily="18" charset="0"/>
            </a:endParaRPr>
          </a:p>
        </p:txBody>
      </p:sp>
      <p:sp>
        <p:nvSpPr>
          <p:cNvPr id="12" name="Content Placeholder 1"/>
          <p:cNvSpPr txBox="1">
            <a:spLocks/>
          </p:cNvSpPr>
          <p:nvPr/>
        </p:nvSpPr>
        <p:spPr>
          <a:xfrm>
            <a:off x="232747" y="2852833"/>
            <a:ext cx="9323986" cy="824259"/>
          </a:xfrm>
          <a:prstGeom prst="rect">
            <a:avLst/>
          </a:prstGeom>
        </p:spPr>
        <p:txBody>
          <a:bodyPr lIns="74908" tIns="37454" rIns="74908" bIns="37454"/>
          <a:lstStyle/>
          <a:p>
            <a:pPr algn="just"/>
            <a:r>
              <a:rPr lang="en-US" sz="2400" dirty="0">
                <a:latin typeface="Times New Roman" pitchFamily="18" charset="0"/>
                <a:cs typeface="Times New Roman" pitchFamily="18" charset="0"/>
              </a:rPr>
              <a:t>e/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một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dế</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cường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Dế</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Mèn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rất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tự</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hào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kiểu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cách</a:t>
            </a:r>
            <a:r>
              <a:rPr lang="en-US" altLang="zh-CN" sz="2400" dirty="0">
                <a:latin typeface="Times New Roman" pitchFamily="18" charset="0"/>
                <a:cs typeface="Times New Roman" pitchFamily="18" charset="0"/>
              </a:rPr>
              <a:t> con </a:t>
            </a:r>
            <a:r>
              <a:rPr lang="en-US" altLang="zh-CN" sz="2400" dirty="0" err="1">
                <a:latin typeface="Times New Roman" pitchFamily="18" charset="0"/>
                <a:cs typeface="Times New Roman" pitchFamily="18" charset="0"/>
              </a:rPr>
              <a:t>nhà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võ</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 </a:t>
            </a:r>
            <a:endParaRPr lang="en-US" altLang="en-US" sz="2400" dirty="0">
              <a:solidFill>
                <a:srgbClr val="FF0000"/>
              </a:solidFill>
              <a:latin typeface="Times New Roman" pitchFamily="18" charset="0"/>
              <a:cs typeface="Times New Roman" pitchFamily="18" charset="0"/>
            </a:endParaRPr>
          </a:p>
        </p:txBody>
      </p:sp>
      <p:sp>
        <p:nvSpPr>
          <p:cNvPr id="13" name="Content Placeholder 1"/>
          <p:cNvSpPr txBox="1">
            <a:spLocks/>
          </p:cNvSpPr>
          <p:nvPr/>
        </p:nvSpPr>
        <p:spPr>
          <a:xfrm>
            <a:off x="232747" y="3658131"/>
            <a:ext cx="9323986" cy="506704"/>
          </a:xfrm>
          <a:prstGeom prst="rect">
            <a:avLst/>
          </a:prstGeom>
        </p:spPr>
        <p:txBody>
          <a:bodyPr lIns="74908" tIns="37454" rIns="74908" bIns="37454"/>
          <a:lstStyle/>
          <a:p>
            <a:pPr algn="just"/>
            <a:r>
              <a:rPr lang="en-US" sz="2400" dirty="0">
                <a:solidFill>
                  <a:srgbClr val="0070C0"/>
                </a:solidFill>
                <a:latin typeface="Times New Roman" pitchFamily="18" charset="0"/>
                <a:cs typeface="Times New Roman" pitchFamily="18" charset="0"/>
              </a:rPr>
              <a:t>g/ </a:t>
            </a:r>
            <a:r>
              <a:rPr lang="en-US" altLang="zh-CN" sz="2400" dirty="0" err="1">
                <a:solidFill>
                  <a:srgbClr val="0070C0"/>
                </a:solidFill>
                <a:latin typeface="Times New Roman" pitchFamily="18" charset="0"/>
                <a:cs typeface="Times New Roman" pitchFamily="18" charset="0"/>
              </a:rPr>
              <a:t>Chị</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Cốc</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tưởng</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Dế</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Choắt</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nên</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đã</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mổ</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anh</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ta</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trọng</a:t>
            </a:r>
            <a:r>
              <a:rPr lang="en-US" altLang="zh-CN" sz="2400" dirty="0">
                <a:solidFill>
                  <a:srgbClr val="0070C0"/>
                </a:solidFill>
                <a:latin typeface="Times New Roman" pitchFamily="18" charset="0"/>
                <a:cs typeface="Times New Roman" pitchFamily="18" charset="0"/>
              </a:rPr>
              <a:t> </a:t>
            </a:r>
            <a:r>
              <a:rPr lang="en-US" altLang="zh-CN" sz="2400" dirty="0" err="1">
                <a:solidFill>
                  <a:srgbClr val="0070C0"/>
                </a:solidFill>
                <a:latin typeface="Times New Roman" pitchFamily="18" charset="0"/>
                <a:cs typeface="Times New Roman" pitchFamily="18" charset="0"/>
              </a:rPr>
              <a:t>thương</a:t>
            </a:r>
            <a:r>
              <a:rPr lang="en-US" altLang="zh-CN" sz="2400" dirty="0">
                <a:solidFill>
                  <a:srgbClr val="0070C0"/>
                </a:solidFill>
                <a:latin typeface="Times New Roman" pitchFamily="18" charset="0"/>
                <a:cs typeface="Times New Roman" pitchFamily="18" charset="0"/>
              </a:rPr>
              <a:t>. </a:t>
            </a:r>
            <a:endParaRPr lang="en-US" altLang="en-US" sz="2400" dirty="0">
              <a:solidFill>
                <a:srgbClr val="0070C0"/>
              </a:solidFill>
              <a:latin typeface="Times New Roman" pitchFamily="18" charset="0"/>
              <a:cs typeface="Times New Roman" pitchFamily="18" charset="0"/>
            </a:endParaRPr>
          </a:p>
        </p:txBody>
      </p:sp>
      <p:sp>
        <p:nvSpPr>
          <p:cNvPr id="14" name="Content Placeholder 1"/>
          <p:cNvSpPr txBox="1">
            <a:spLocks/>
          </p:cNvSpPr>
          <p:nvPr/>
        </p:nvSpPr>
        <p:spPr>
          <a:xfrm>
            <a:off x="232747" y="4218054"/>
            <a:ext cx="9323986" cy="430973"/>
          </a:xfrm>
          <a:prstGeom prst="rect">
            <a:avLst/>
          </a:prstGeom>
        </p:spPr>
        <p:txBody>
          <a:bodyPr lIns="74908" tIns="37454" rIns="74908" bIns="37454"/>
          <a:lstStyle/>
          <a:p>
            <a:pPr algn="just"/>
            <a:r>
              <a:rPr lang="en-US" sz="2400" dirty="0">
                <a:latin typeface="Times New Roman" pitchFamily="18" charset="0"/>
                <a:cs typeface="Times New Roman" pitchFamily="18" charset="0"/>
              </a:rPr>
              <a:t>h/ </a:t>
            </a:r>
            <a:r>
              <a:rPr lang="en-US" altLang="zh-CN" sz="2400" dirty="0" err="1">
                <a:latin typeface="Times New Roman" pitchFamily="18" charset="0"/>
                <a:cs typeface="Times New Roman" pitchFamily="18" charset="0"/>
              </a:rPr>
              <a:t>Đó</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học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đường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đầu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tiên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chú</a:t>
            </a:r>
            <a:r>
              <a:rPr lang="en-US" altLang="zh-CN" sz="2400" dirty="0">
                <a:latin typeface="Times New Roman" pitchFamily="18" charset="0"/>
                <a:cs typeface="Times New Roman" pitchFamily="18" charset="0"/>
              </a:rPr>
              <a:t>.</a:t>
            </a:r>
          </a:p>
        </p:txBody>
      </p:sp>
      <p:sp>
        <p:nvSpPr>
          <p:cNvPr id="15" name="Rounded Rectangle 14"/>
          <p:cNvSpPr/>
          <p:nvPr/>
        </p:nvSpPr>
        <p:spPr>
          <a:xfrm>
            <a:off x="930005" y="4780392"/>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6" name="Rounded Rectangle 15"/>
          <p:cNvSpPr/>
          <p:nvPr/>
        </p:nvSpPr>
        <p:spPr>
          <a:xfrm>
            <a:off x="2204039" y="4784174"/>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9" name="Rounded Rectangle 18"/>
          <p:cNvSpPr/>
          <p:nvPr/>
        </p:nvSpPr>
        <p:spPr>
          <a:xfrm>
            <a:off x="3455394" y="4776612"/>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20" name="Rounded Rectangle 19"/>
          <p:cNvSpPr/>
          <p:nvPr/>
        </p:nvSpPr>
        <p:spPr>
          <a:xfrm>
            <a:off x="4687808" y="4761490"/>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21" name="Rounded Rectangle 20"/>
          <p:cNvSpPr/>
          <p:nvPr/>
        </p:nvSpPr>
        <p:spPr>
          <a:xfrm>
            <a:off x="5939158" y="4765271"/>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22" name="Rounded Rectangle 21"/>
          <p:cNvSpPr/>
          <p:nvPr/>
        </p:nvSpPr>
        <p:spPr>
          <a:xfrm>
            <a:off x="7088436" y="4757710"/>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23" name="Rounded Rectangle 22"/>
          <p:cNvSpPr/>
          <p:nvPr/>
        </p:nvSpPr>
        <p:spPr>
          <a:xfrm>
            <a:off x="8271722" y="4750149"/>
            <a:ext cx="612436" cy="533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24" name="Right Arrow 23"/>
          <p:cNvSpPr/>
          <p:nvPr/>
        </p:nvSpPr>
        <p:spPr>
          <a:xfrm>
            <a:off x="1769258" y="4927833"/>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25" name="Right Arrow 24"/>
          <p:cNvSpPr/>
          <p:nvPr/>
        </p:nvSpPr>
        <p:spPr>
          <a:xfrm>
            <a:off x="2997909" y="4954296"/>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26" name="Right Arrow 25"/>
          <p:cNvSpPr/>
          <p:nvPr/>
        </p:nvSpPr>
        <p:spPr>
          <a:xfrm>
            <a:off x="4245463" y="4942954"/>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27" name="Right Arrow 26"/>
          <p:cNvSpPr/>
          <p:nvPr/>
        </p:nvSpPr>
        <p:spPr>
          <a:xfrm>
            <a:off x="5474114" y="4946733"/>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28" name="Right Arrow 27"/>
          <p:cNvSpPr/>
          <p:nvPr/>
        </p:nvSpPr>
        <p:spPr>
          <a:xfrm>
            <a:off x="6695204" y="4942955"/>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29" name="Right Arrow 28"/>
          <p:cNvSpPr/>
          <p:nvPr/>
        </p:nvSpPr>
        <p:spPr>
          <a:xfrm>
            <a:off x="7878487" y="4935393"/>
            <a:ext cx="272193" cy="21548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920"/>
          </a:p>
        </p:txBody>
      </p:sp>
      <p:sp>
        <p:nvSpPr>
          <p:cNvPr id="30" name="Content Placeholder 1"/>
          <p:cNvSpPr txBox="1">
            <a:spLocks/>
          </p:cNvSpPr>
          <p:nvPr/>
        </p:nvSpPr>
        <p:spPr>
          <a:xfrm>
            <a:off x="1043473" y="4752039"/>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e/</a:t>
            </a:r>
            <a:endParaRPr lang="en-US" altLang="en-US" sz="2987" dirty="0">
              <a:solidFill>
                <a:srgbClr val="FF0000"/>
              </a:solidFill>
              <a:latin typeface="Times New Roman" pitchFamily="18" charset="0"/>
              <a:cs typeface="Times New Roman" pitchFamily="18" charset="0"/>
            </a:endParaRPr>
          </a:p>
        </p:txBody>
      </p:sp>
      <p:sp>
        <p:nvSpPr>
          <p:cNvPr id="31" name="Content Placeholder 1"/>
          <p:cNvSpPr txBox="1">
            <a:spLocks/>
          </p:cNvSpPr>
          <p:nvPr/>
        </p:nvSpPr>
        <p:spPr>
          <a:xfrm>
            <a:off x="2306150" y="4755820"/>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c/</a:t>
            </a:r>
            <a:endParaRPr lang="en-US" altLang="en-US" sz="2987" dirty="0">
              <a:solidFill>
                <a:srgbClr val="FF0000"/>
              </a:solidFill>
              <a:latin typeface="Times New Roman" pitchFamily="18" charset="0"/>
              <a:cs typeface="Times New Roman" pitchFamily="18" charset="0"/>
            </a:endParaRPr>
          </a:p>
        </p:txBody>
      </p:sp>
      <p:sp>
        <p:nvSpPr>
          <p:cNvPr id="32" name="Content Placeholder 1"/>
          <p:cNvSpPr txBox="1">
            <a:spLocks/>
          </p:cNvSpPr>
          <p:nvPr/>
        </p:nvSpPr>
        <p:spPr>
          <a:xfrm>
            <a:off x="3576386" y="4755821"/>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a/</a:t>
            </a:r>
            <a:endParaRPr lang="en-US" altLang="en-US" sz="2987" dirty="0">
              <a:solidFill>
                <a:srgbClr val="FF0000"/>
              </a:solidFill>
              <a:latin typeface="Times New Roman" pitchFamily="18" charset="0"/>
              <a:cs typeface="Times New Roman" pitchFamily="18" charset="0"/>
            </a:endParaRPr>
          </a:p>
        </p:txBody>
      </p:sp>
      <p:sp>
        <p:nvSpPr>
          <p:cNvPr id="33" name="Content Placeholder 1"/>
          <p:cNvSpPr txBox="1">
            <a:spLocks/>
          </p:cNvSpPr>
          <p:nvPr/>
        </p:nvSpPr>
        <p:spPr>
          <a:xfrm>
            <a:off x="4812598" y="4721794"/>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b/</a:t>
            </a:r>
            <a:endParaRPr lang="en-US" altLang="en-US" sz="2987" dirty="0">
              <a:solidFill>
                <a:srgbClr val="FF0000"/>
              </a:solidFill>
              <a:latin typeface="Times New Roman" pitchFamily="18" charset="0"/>
              <a:cs typeface="Times New Roman" pitchFamily="18" charset="0"/>
            </a:endParaRPr>
          </a:p>
        </p:txBody>
      </p:sp>
      <p:sp>
        <p:nvSpPr>
          <p:cNvPr id="34" name="Content Placeholder 1"/>
          <p:cNvSpPr txBox="1">
            <a:spLocks/>
          </p:cNvSpPr>
          <p:nvPr/>
        </p:nvSpPr>
        <p:spPr>
          <a:xfrm>
            <a:off x="6063939" y="4748260"/>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g/</a:t>
            </a:r>
            <a:endParaRPr lang="en-US" altLang="en-US" sz="2987" dirty="0">
              <a:solidFill>
                <a:srgbClr val="FF0000"/>
              </a:solidFill>
              <a:latin typeface="Times New Roman" pitchFamily="18" charset="0"/>
              <a:cs typeface="Times New Roman" pitchFamily="18" charset="0"/>
            </a:endParaRPr>
          </a:p>
        </p:txBody>
      </p:sp>
      <p:sp>
        <p:nvSpPr>
          <p:cNvPr id="35" name="Content Placeholder 1"/>
          <p:cNvSpPr txBox="1">
            <a:spLocks/>
          </p:cNvSpPr>
          <p:nvPr/>
        </p:nvSpPr>
        <p:spPr>
          <a:xfrm>
            <a:off x="7209414" y="4725577"/>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d/</a:t>
            </a:r>
            <a:endParaRPr lang="en-US" altLang="en-US" sz="2987" dirty="0">
              <a:solidFill>
                <a:srgbClr val="FF0000"/>
              </a:solidFill>
              <a:latin typeface="Times New Roman" pitchFamily="18" charset="0"/>
              <a:cs typeface="Times New Roman" pitchFamily="18" charset="0"/>
            </a:endParaRPr>
          </a:p>
        </p:txBody>
      </p:sp>
      <p:sp>
        <p:nvSpPr>
          <p:cNvPr id="36" name="Content Placeholder 1"/>
          <p:cNvSpPr txBox="1">
            <a:spLocks/>
          </p:cNvSpPr>
          <p:nvPr/>
        </p:nvSpPr>
        <p:spPr>
          <a:xfrm>
            <a:off x="8400259" y="4736918"/>
            <a:ext cx="487618" cy="442315"/>
          </a:xfrm>
          <a:prstGeom prst="rect">
            <a:avLst/>
          </a:prstGeom>
        </p:spPr>
        <p:txBody>
          <a:bodyPr lIns="74908" tIns="37454" rIns="74908" bIns="37454"/>
          <a:lstStyle/>
          <a:p>
            <a:pPr algn="just"/>
            <a:r>
              <a:rPr lang="en-US" sz="2987" dirty="0">
                <a:latin typeface="Times New Roman" pitchFamily="18" charset="0"/>
                <a:cs typeface="Times New Roman" pitchFamily="18" charset="0"/>
              </a:rPr>
              <a:t>h/</a:t>
            </a:r>
            <a:endParaRPr lang="en-US" altLang="en-US" sz="2987"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882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ox(i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ox(i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ox(i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ox(i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strVal val="#ppt_w*0.70"/>
                                          </p:val>
                                        </p:tav>
                                        <p:tav tm="100000">
                                          <p:val>
                                            <p:strVal val="#ppt_w"/>
                                          </p:val>
                                        </p:tav>
                                      </p:tavLst>
                                    </p:anim>
                                    <p:anim calcmode="lin" valueType="num">
                                      <p:cBhvr>
                                        <p:cTn id="48" dur="1000" fill="hold"/>
                                        <p:tgtEl>
                                          <p:spTgt spid="24"/>
                                        </p:tgtEl>
                                        <p:attrNameLst>
                                          <p:attrName>ppt_h</p:attrName>
                                        </p:attrNameLst>
                                      </p:cBhvr>
                                      <p:tavLst>
                                        <p:tav tm="0">
                                          <p:val>
                                            <p:strVal val="#ppt_h"/>
                                          </p:val>
                                        </p:tav>
                                        <p:tav tm="100000">
                                          <p:val>
                                            <p:strVal val="#ppt_h"/>
                                          </p:val>
                                        </p:tav>
                                      </p:tavLst>
                                    </p:anim>
                                    <p:animEffect transition="in" filter="fade">
                                      <p:cBhvr>
                                        <p:cTn id="49" dur="1000"/>
                                        <p:tgtEl>
                                          <p:spTgt spid="24"/>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strVal val="#ppt_w*0.70"/>
                                          </p:val>
                                        </p:tav>
                                        <p:tav tm="100000">
                                          <p:val>
                                            <p:strVal val="#ppt_w"/>
                                          </p:val>
                                        </p:tav>
                                      </p:tavLst>
                                    </p:anim>
                                    <p:anim calcmode="lin" valueType="num">
                                      <p:cBhvr>
                                        <p:cTn id="53" dur="1000" fill="hold"/>
                                        <p:tgtEl>
                                          <p:spTgt spid="16"/>
                                        </p:tgtEl>
                                        <p:attrNameLst>
                                          <p:attrName>ppt_h</p:attrName>
                                        </p:attrNameLst>
                                      </p:cBhvr>
                                      <p:tavLst>
                                        <p:tav tm="0">
                                          <p:val>
                                            <p:strVal val="#ppt_h"/>
                                          </p:val>
                                        </p:tav>
                                        <p:tav tm="100000">
                                          <p:val>
                                            <p:strVal val="#ppt_h"/>
                                          </p:val>
                                        </p:tav>
                                      </p:tavLst>
                                    </p:anim>
                                    <p:animEffect transition="in" filter="fade">
                                      <p:cBhvr>
                                        <p:cTn id="54" dur="1000"/>
                                        <p:tgtEl>
                                          <p:spTgt spid="16"/>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strVal val="#ppt_w*0.70"/>
                                          </p:val>
                                        </p:tav>
                                        <p:tav tm="100000">
                                          <p:val>
                                            <p:strVal val="#ppt_w"/>
                                          </p:val>
                                        </p:tav>
                                      </p:tavLst>
                                    </p:anim>
                                    <p:anim calcmode="lin" valueType="num">
                                      <p:cBhvr>
                                        <p:cTn id="58" dur="1000" fill="hold"/>
                                        <p:tgtEl>
                                          <p:spTgt spid="25"/>
                                        </p:tgtEl>
                                        <p:attrNameLst>
                                          <p:attrName>ppt_h</p:attrName>
                                        </p:attrNameLst>
                                      </p:cBhvr>
                                      <p:tavLst>
                                        <p:tav tm="0">
                                          <p:val>
                                            <p:strVal val="#ppt_h"/>
                                          </p:val>
                                        </p:tav>
                                        <p:tav tm="100000">
                                          <p:val>
                                            <p:strVal val="#ppt_h"/>
                                          </p:val>
                                        </p:tav>
                                      </p:tavLst>
                                    </p:anim>
                                    <p:animEffect transition="in" filter="fade">
                                      <p:cBhvr>
                                        <p:cTn id="59" dur="1000"/>
                                        <p:tgtEl>
                                          <p:spTgt spid="25"/>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strVal val="#ppt_w*0.70"/>
                                          </p:val>
                                        </p:tav>
                                        <p:tav tm="100000">
                                          <p:val>
                                            <p:strVal val="#ppt_w"/>
                                          </p:val>
                                        </p:tav>
                                      </p:tavLst>
                                    </p:anim>
                                    <p:anim calcmode="lin" valueType="num">
                                      <p:cBhvr>
                                        <p:cTn id="63" dur="1000" fill="hold"/>
                                        <p:tgtEl>
                                          <p:spTgt spid="19"/>
                                        </p:tgtEl>
                                        <p:attrNameLst>
                                          <p:attrName>ppt_h</p:attrName>
                                        </p:attrNameLst>
                                      </p:cBhvr>
                                      <p:tavLst>
                                        <p:tav tm="0">
                                          <p:val>
                                            <p:strVal val="#ppt_h"/>
                                          </p:val>
                                        </p:tav>
                                        <p:tav tm="100000">
                                          <p:val>
                                            <p:strVal val="#ppt_h"/>
                                          </p:val>
                                        </p:tav>
                                      </p:tavLst>
                                    </p:anim>
                                    <p:animEffect transition="in" filter="fade">
                                      <p:cBhvr>
                                        <p:cTn id="64" dur="1000"/>
                                        <p:tgtEl>
                                          <p:spTgt spid="19"/>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strVal val="#ppt_w*0.70"/>
                                          </p:val>
                                        </p:tav>
                                        <p:tav tm="100000">
                                          <p:val>
                                            <p:strVal val="#ppt_w"/>
                                          </p:val>
                                        </p:tav>
                                      </p:tavLst>
                                    </p:anim>
                                    <p:anim calcmode="lin" valueType="num">
                                      <p:cBhvr>
                                        <p:cTn id="68" dur="1000" fill="hold"/>
                                        <p:tgtEl>
                                          <p:spTgt spid="26"/>
                                        </p:tgtEl>
                                        <p:attrNameLst>
                                          <p:attrName>ppt_h</p:attrName>
                                        </p:attrNameLst>
                                      </p:cBhvr>
                                      <p:tavLst>
                                        <p:tav tm="0">
                                          <p:val>
                                            <p:strVal val="#ppt_h"/>
                                          </p:val>
                                        </p:tav>
                                        <p:tav tm="100000">
                                          <p:val>
                                            <p:strVal val="#ppt_h"/>
                                          </p:val>
                                        </p:tav>
                                      </p:tavLst>
                                    </p:anim>
                                    <p:animEffect transition="in" filter="fade">
                                      <p:cBhvr>
                                        <p:cTn id="69" dur="1000"/>
                                        <p:tgtEl>
                                          <p:spTgt spid="26"/>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strVal val="#ppt_w*0.70"/>
                                          </p:val>
                                        </p:tav>
                                        <p:tav tm="100000">
                                          <p:val>
                                            <p:strVal val="#ppt_w"/>
                                          </p:val>
                                        </p:tav>
                                      </p:tavLst>
                                    </p:anim>
                                    <p:anim calcmode="lin" valueType="num">
                                      <p:cBhvr>
                                        <p:cTn id="73" dur="1000" fill="hold"/>
                                        <p:tgtEl>
                                          <p:spTgt spid="20"/>
                                        </p:tgtEl>
                                        <p:attrNameLst>
                                          <p:attrName>ppt_h</p:attrName>
                                        </p:attrNameLst>
                                      </p:cBhvr>
                                      <p:tavLst>
                                        <p:tav tm="0">
                                          <p:val>
                                            <p:strVal val="#ppt_h"/>
                                          </p:val>
                                        </p:tav>
                                        <p:tav tm="100000">
                                          <p:val>
                                            <p:strVal val="#ppt_h"/>
                                          </p:val>
                                        </p:tav>
                                      </p:tavLst>
                                    </p:anim>
                                    <p:animEffect transition="in" filter="fade">
                                      <p:cBhvr>
                                        <p:cTn id="74" dur="1000"/>
                                        <p:tgtEl>
                                          <p:spTgt spid="20"/>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strVal val="#ppt_w*0.70"/>
                                          </p:val>
                                        </p:tav>
                                        <p:tav tm="100000">
                                          <p:val>
                                            <p:strVal val="#ppt_w"/>
                                          </p:val>
                                        </p:tav>
                                      </p:tavLst>
                                    </p:anim>
                                    <p:anim calcmode="lin" valueType="num">
                                      <p:cBhvr>
                                        <p:cTn id="78" dur="1000" fill="hold"/>
                                        <p:tgtEl>
                                          <p:spTgt spid="27"/>
                                        </p:tgtEl>
                                        <p:attrNameLst>
                                          <p:attrName>ppt_h</p:attrName>
                                        </p:attrNameLst>
                                      </p:cBhvr>
                                      <p:tavLst>
                                        <p:tav tm="0">
                                          <p:val>
                                            <p:strVal val="#ppt_h"/>
                                          </p:val>
                                        </p:tav>
                                        <p:tav tm="100000">
                                          <p:val>
                                            <p:strVal val="#ppt_h"/>
                                          </p:val>
                                        </p:tav>
                                      </p:tavLst>
                                    </p:anim>
                                    <p:animEffect transition="in" filter="fade">
                                      <p:cBhvr>
                                        <p:cTn id="79" dur="1000"/>
                                        <p:tgtEl>
                                          <p:spTgt spid="27"/>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strVal val="#ppt_w*0.70"/>
                                          </p:val>
                                        </p:tav>
                                        <p:tav tm="100000">
                                          <p:val>
                                            <p:strVal val="#ppt_w"/>
                                          </p:val>
                                        </p:tav>
                                      </p:tavLst>
                                    </p:anim>
                                    <p:anim calcmode="lin" valueType="num">
                                      <p:cBhvr>
                                        <p:cTn id="83" dur="1000" fill="hold"/>
                                        <p:tgtEl>
                                          <p:spTgt spid="21"/>
                                        </p:tgtEl>
                                        <p:attrNameLst>
                                          <p:attrName>ppt_h</p:attrName>
                                        </p:attrNameLst>
                                      </p:cBhvr>
                                      <p:tavLst>
                                        <p:tav tm="0">
                                          <p:val>
                                            <p:strVal val="#ppt_h"/>
                                          </p:val>
                                        </p:tav>
                                        <p:tav tm="100000">
                                          <p:val>
                                            <p:strVal val="#ppt_h"/>
                                          </p:val>
                                        </p:tav>
                                      </p:tavLst>
                                    </p:anim>
                                    <p:animEffect transition="in" filter="fade">
                                      <p:cBhvr>
                                        <p:cTn id="84" dur="1000"/>
                                        <p:tgtEl>
                                          <p:spTgt spid="21"/>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1000" fill="hold"/>
                                        <p:tgtEl>
                                          <p:spTgt spid="28"/>
                                        </p:tgtEl>
                                        <p:attrNameLst>
                                          <p:attrName>ppt_w</p:attrName>
                                        </p:attrNameLst>
                                      </p:cBhvr>
                                      <p:tavLst>
                                        <p:tav tm="0">
                                          <p:val>
                                            <p:strVal val="#ppt_w*0.70"/>
                                          </p:val>
                                        </p:tav>
                                        <p:tav tm="100000">
                                          <p:val>
                                            <p:strVal val="#ppt_w"/>
                                          </p:val>
                                        </p:tav>
                                      </p:tavLst>
                                    </p:anim>
                                    <p:anim calcmode="lin" valueType="num">
                                      <p:cBhvr>
                                        <p:cTn id="88" dur="1000" fill="hold"/>
                                        <p:tgtEl>
                                          <p:spTgt spid="28"/>
                                        </p:tgtEl>
                                        <p:attrNameLst>
                                          <p:attrName>ppt_h</p:attrName>
                                        </p:attrNameLst>
                                      </p:cBhvr>
                                      <p:tavLst>
                                        <p:tav tm="0">
                                          <p:val>
                                            <p:strVal val="#ppt_h"/>
                                          </p:val>
                                        </p:tav>
                                        <p:tav tm="100000">
                                          <p:val>
                                            <p:strVal val="#ppt_h"/>
                                          </p:val>
                                        </p:tav>
                                      </p:tavLst>
                                    </p:anim>
                                    <p:animEffect transition="in" filter="fade">
                                      <p:cBhvr>
                                        <p:cTn id="89" dur="1000"/>
                                        <p:tgtEl>
                                          <p:spTgt spid="28"/>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p:cTn id="92" dur="1000" fill="hold"/>
                                        <p:tgtEl>
                                          <p:spTgt spid="22"/>
                                        </p:tgtEl>
                                        <p:attrNameLst>
                                          <p:attrName>ppt_w</p:attrName>
                                        </p:attrNameLst>
                                      </p:cBhvr>
                                      <p:tavLst>
                                        <p:tav tm="0">
                                          <p:val>
                                            <p:strVal val="#ppt_w*0.70"/>
                                          </p:val>
                                        </p:tav>
                                        <p:tav tm="100000">
                                          <p:val>
                                            <p:strVal val="#ppt_w"/>
                                          </p:val>
                                        </p:tav>
                                      </p:tavLst>
                                    </p:anim>
                                    <p:anim calcmode="lin" valueType="num">
                                      <p:cBhvr>
                                        <p:cTn id="93" dur="1000" fill="hold"/>
                                        <p:tgtEl>
                                          <p:spTgt spid="22"/>
                                        </p:tgtEl>
                                        <p:attrNameLst>
                                          <p:attrName>ppt_h</p:attrName>
                                        </p:attrNameLst>
                                      </p:cBhvr>
                                      <p:tavLst>
                                        <p:tav tm="0">
                                          <p:val>
                                            <p:strVal val="#ppt_h"/>
                                          </p:val>
                                        </p:tav>
                                        <p:tav tm="100000">
                                          <p:val>
                                            <p:strVal val="#ppt_h"/>
                                          </p:val>
                                        </p:tav>
                                      </p:tavLst>
                                    </p:anim>
                                    <p:animEffect transition="in" filter="fade">
                                      <p:cBhvr>
                                        <p:cTn id="94" dur="1000"/>
                                        <p:tgtEl>
                                          <p:spTgt spid="22"/>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1000" fill="hold"/>
                                        <p:tgtEl>
                                          <p:spTgt spid="29"/>
                                        </p:tgtEl>
                                        <p:attrNameLst>
                                          <p:attrName>ppt_w</p:attrName>
                                        </p:attrNameLst>
                                      </p:cBhvr>
                                      <p:tavLst>
                                        <p:tav tm="0">
                                          <p:val>
                                            <p:strVal val="#ppt_w*0.70"/>
                                          </p:val>
                                        </p:tav>
                                        <p:tav tm="100000">
                                          <p:val>
                                            <p:strVal val="#ppt_w"/>
                                          </p:val>
                                        </p:tav>
                                      </p:tavLst>
                                    </p:anim>
                                    <p:anim calcmode="lin" valueType="num">
                                      <p:cBhvr>
                                        <p:cTn id="98" dur="1000" fill="hold"/>
                                        <p:tgtEl>
                                          <p:spTgt spid="29"/>
                                        </p:tgtEl>
                                        <p:attrNameLst>
                                          <p:attrName>ppt_h</p:attrName>
                                        </p:attrNameLst>
                                      </p:cBhvr>
                                      <p:tavLst>
                                        <p:tav tm="0">
                                          <p:val>
                                            <p:strVal val="#ppt_h"/>
                                          </p:val>
                                        </p:tav>
                                        <p:tav tm="100000">
                                          <p:val>
                                            <p:strVal val="#ppt_h"/>
                                          </p:val>
                                        </p:tav>
                                      </p:tavLst>
                                    </p:anim>
                                    <p:animEffect transition="in" filter="fade">
                                      <p:cBhvr>
                                        <p:cTn id="99" dur="1000"/>
                                        <p:tgtEl>
                                          <p:spTgt spid="29"/>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strVal val="#ppt_w*0.70"/>
                                          </p:val>
                                        </p:tav>
                                        <p:tav tm="100000">
                                          <p:val>
                                            <p:strVal val="#ppt_w"/>
                                          </p:val>
                                        </p:tav>
                                      </p:tavLst>
                                    </p:anim>
                                    <p:anim calcmode="lin" valueType="num">
                                      <p:cBhvr>
                                        <p:cTn id="103" dur="1000" fill="hold"/>
                                        <p:tgtEl>
                                          <p:spTgt spid="23"/>
                                        </p:tgtEl>
                                        <p:attrNameLst>
                                          <p:attrName>ppt_h</p:attrName>
                                        </p:attrNameLst>
                                      </p:cBhvr>
                                      <p:tavLst>
                                        <p:tav tm="0">
                                          <p:val>
                                            <p:strVal val="#ppt_h"/>
                                          </p:val>
                                        </p:tav>
                                        <p:tav tm="100000">
                                          <p:val>
                                            <p:strVal val="#ppt_h"/>
                                          </p:val>
                                        </p:tav>
                                      </p:tavLst>
                                    </p:anim>
                                    <p:animEffect transition="in" filter="fade">
                                      <p:cBhvr>
                                        <p:cTn id="104" dur="10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4" presetClass="entr" presetSubtype="16" fill="hold" nodeType="clickEffect">
                                  <p:stCondLst>
                                    <p:cond delay="0"/>
                                  </p:stCondLst>
                                  <p:childTnLst>
                                    <p:set>
                                      <p:cBhvr>
                                        <p:cTn id="108" dur="1" fill="hold">
                                          <p:stCondLst>
                                            <p:cond delay="0"/>
                                          </p:stCondLst>
                                        </p:cTn>
                                        <p:tgtEl>
                                          <p:spTgt spid="30">
                                            <p:txEl>
                                              <p:pRg st="0" end="0"/>
                                            </p:txEl>
                                          </p:spTgt>
                                        </p:tgtEl>
                                        <p:attrNameLst>
                                          <p:attrName>style.visibility</p:attrName>
                                        </p:attrNameLst>
                                      </p:cBhvr>
                                      <p:to>
                                        <p:strVal val="visible"/>
                                      </p:to>
                                    </p:set>
                                    <p:animEffect transition="in" filter="box(in)">
                                      <p:cBhvr>
                                        <p:cTn id="109" dur="500"/>
                                        <p:tgtEl>
                                          <p:spTgt spid="30">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1">
                                            <p:txEl>
                                              <p:pRg st="0" end="0"/>
                                            </p:txEl>
                                          </p:spTgt>
                                        </p:tgtEl>
                                        <p:attrNameLst>
                                          <p:attrName>style.visibility</p:attrName>
                                        </p:attrNameLst>
                                      </p:cBhvr>
                                      <p:to>
                                        <p:strVal val="visible"/>
                                      </p:to>
                                    </p:set>
                                    <p:animEffect transition="in" filter="box(in)">
                                      <p:cBhvr>
                                        <p:cTn id="114" dur="500"/>
                                        <p:tgtEl>
                                          <p:spTgt spid="31">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2">
                                            <p:txEl>
                                              <p:pRg st="0" end="0"/>
                                            </p:txEl>
                                          </p:spTgt>
                                        </p:tgtEl>
                                        <p:attrNameLst>
                                          <p:attrName>style.visibility</p:attrName>
                                        </p:attrNameLst>
                                      </p:cBhvr>
                                      <p:to>
                                        <p:strVal val="visible"/>
                                      </p:to>
                                    </p:set>
                                    <p:animEffect transition="in" filter="box(in)">
                                      <p:cBhvr>
                                        <p:cTn id="119" dur="500"/>
                                        <p:tgtEl>
                                          <p:spTgt spid="32">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4" presetClass="entr" presetSubtype="16" fill="hold" nodeType="clickEffect">
                                  <p:stCondLst>
                                    <p:cond delay="0"/>
                                  </p:stCondLst>
                                  <p:childTnLst>
                                    <p:set>
                                      <p:cBhvr>
                                        <p:cTn id="123" dur="1" fill="hold">
                                          <p:stCondLst>
                                            <p:cond delay="0"/>
                                          </p:stCondLst>
                                        </p:cTn>
                                        <p:tgtEl>
                                          <p:spTgt spid="33">
                                            <p:txEl>
                                              <p:pRg st="0" end="0"/>
                                            </p:txEl>
                                          </p:spTgt>
                                        </p:tgtEl>
                                        <p:attrNameLst>
                                          <p:attrName>style.visibility</p:attrName>
                                        </p:attrNameLst>
                                      </p:cBhvr>
                                      <p:to>
                                        <p:strVal val="visible"/>
                                      </p:to>
                                    </p:set>
                                    <p:animEffect transition="in" filter="box(in)">
                                      <p:cBhvr>
                                        <p:cTn id="124" dur="500"/>
                                        <p:tgtEl>
                                          <p:spTgt spid="33">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4" presetClass="entr" presetSubtype="16" fill="hold" nodeType="clickEffect">
                                  <p:stCondLst>
                                    <p:cond delay="0"/>
                                  </p:stCondLst>
                                  <p:childTnLst>
                                    <p:set>
                                      <p:cBhvr>
                                        <p:cTn id="128" dur="1" fill="hold">
                                          <p:stCondLst>
                                            <p:cond delay="0"/>
                                          </p:stCondLst>
                                        </p:cTn>
                                        <p:tgtEl>
                                          <p:spTgt spid="34">
                                            <p:txEl>
                                              <p:pRg st="0" end="0"/>
                                            </p:txEl>
                                          </p:spTgt>
                                        </p:tgtEl>
                                        <p:attrNameLst>
                                          <p:attrName>style.visibility</p:attrName>
                                        </p:attrNameLst>
                                      </p:cBhvr>
                                      <p:to>
                                        <p:strVal val="visible"/>
                                      </p:to>
                                    </p:set>
                                    <p:animEffect transition="in" filter="box(in)">
                                      <p:cBhvr>
                                        <p:cTn id="129" dur="500"/>
                                        <p:tgtEl>
                                          <p:spTgt spid="34">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4" presetClass="entr" presetSubtype="16" fill="hold" nodeType="clickEffect">
                                  <p:stCondLst>
                                    <p:cond delay="0"/>
                                  </p:stCondLst>
                                  <p:childTnLst>
                                    <p:set>
                                      <p:cBhvr>
                                        <p:cTn id="133" dur="1" fill="hold">
                                          <p:stCondLst>
                                            <p:cond delay="0"/>
                                          </p:stCondLst>
                                        </p:cTn>
                                        <p:tgtEl>
                                          <p:spTgt spid="35">
                                            <p:txEl>
                                              <p:pRg st="0" end="0"/>
                                            </p:txEl>
                                          </p:spTgt>
                                        </p:tgtEl>
                                        <p:attrNameLst>
                                          <p:attrName>style.visibility</p:attrName>
                                        </p:attrNameLst>
                                      </p:cBhvr>
                                      <p:to>
                                        <p:strVal val="visible"/>
                                      </p:to>
                                    </p:set>
                                    <p:animEffect transition="in" filter="box(in)">
                                      <p:cBhvr>
                                        <p:cTn id="134" dur="500"/>
                                        <p:tgtEl>
                                          <p:spTgt spid="35">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4" presetClass="entr" presetSubtype="16" fill="hold" nodeType="clickEffect">
                                  <p:stCondLst>
                                    <p:cond delay="0"/>
                                  </p:stCondLst>
                                  <p:childTnLst>
                                    <p:set>
                                      <p:cBhvr>
                                        <p:cTn id="138" dur="1" fill="hold">
                                          <p:stCondLst>
                                            <p:cond delay="0"/>
                                          </p:stCondLst>
                                        </p:cTn>
                                        <p:tgtEl>
                                          <p:spTgt spid="36">
                                            <p:txEl>
                                              <p:pRg st="0" end="0"/>
                                            </p:txEl>
                                          </p:spTgt>
                                        </p:tgtEl>
                                        <p:attrNameLst>
                                          <p:attrName>style.visibility</p:attrName>
                                        </p:attrNameLst>
                                      </p:cBhvr>
                                      <p:to>
                                        <p:strVal val="visible"/>
                                      </p:to>
                                    </p:set>
                                    <p:animEffect transition="in" filter="box(in)">
                                      <p:cBhvr>
                                        <p:cTn id="13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3899" y="797441"/>
            <a:ext cx="7993534" cy="128654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Dòng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BHĐĐT?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flipH="1">
            <a:off x="4997512" y="2378836"/>
            <a:ext cx="3841687" cy="1214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en-US" sz="2000" dirty="0">
                <a:solidFill>
                  <a:schemeClr val="tx1"/>
                </a:solidFill>
                <a:latin typeface="Times New Roman" pitchFamily="18" charset="0"/>
                <a:cs typeface="Times New Roman" pitchFamily="18" charset="0"/>
              </a:rPr>
              <a:t>     B. </a:t>
            </a:r>
            <a:r>
              <a:rPr lang="en-US" sz="2000" dirty="0" err="1">
                <a:solidFill>
                  <a:schemeClr val="tx1"/>
                </a:solidFill>
                <a:latin typeface="Times New Roman" pitchFamily="18" charset="0"/>
                <a:cs typeface="Times New Roman" pitchFamily="18" charset="0"/>
              </a:rPr>
              <a:t>Kể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bộc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tâm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giàu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tính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chủ</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endParaRPr lang="vi-VN" sz="2000" dirty="0">
              <a:solidFill>
                <a:schemeClr val="tx1"/>
              </a:solidFill>
              <a:latin typeface="Times New Roman" pitchFamily="18" charset="0"/>
              <a:cs typeface="Times New Roman" pitchFamily="18" charset="0"/>
            </a:endParaRPr>
          </a:p>
        </p:txBody>
      </p:sp>
      <p:sp>
        <p:nvSpPr>
          <p:cNvPr id="14" name="B"/>
          <p:cNvSpPr/>
          <p:nvPr/>
        </p:nvSpPr>
        <p:spPr>
          <a:xfrm>
            <a:off x="793899" y="3789608"/>
            <a:ext cx="4013239" cy="128654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just"/>
            <a:r>
              <a:rPr lang="en-US" sz="2000" dirty="0">
                <a:solidFill>
                  <a:schemeClr val="tx1"/>
                </a:solidFill>
                <a:latin typeface="Times New Roman" pitchFamily="18" charset="0"/>
                <a:cs typeface="Times New Roman" pitchFamily="18" charset="0"/>
              </a:rPr>
              <a:t>C. </a:t>
            </a:r>
            <a:r>
              <a:rPr lang="en-US" sz="2000" dirty="0" err="1">
                <a:solidFill>
                  <a:schemeClr val="tx1"/>
                </a:solidFill>
                <a:latin typeface="Times New Roman" pitchFamily="18" charset="0"/>
                <a:cs typeface="Times New Roman" pitchFamily="18" charset="0"/>
              </a:rPr>
              <a:t>Nhân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người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chuyện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p>
          <a:p>
            <a:pPr algn="just"/>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truyện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endParaRPr lang="en-US" sz="2000" dirty="0">
              <a:solidFill>
                <a:schemeClr val="tx1"/>
              </a:solidFill>
              <a:latin typeface="Times New Roman" pitchFamily="18" charset="0"/>
              <a:cs typeface="Times New Roman" pitchFamily="18" charset="0"/>
            </a:endParaRPr>
          </a:p>
          <a:p>
            <a:pPr algn="just"/>
            <a:r>
              <a:rPr lang="en-US" sz="2000" dirty="0" err="1">
                <a:solidFill>
                  <a:schemeClr val="tx1"/>
                </a:solidFill>
                <a:latin typeface="Times New Roman" pitchFamily="18" charset="0"/>
                <a:cs typeface="Times New Roman" pitchFamily="18" charset="0"/>
              </a:rPr>
              <a:t>khoảng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mối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liên</a:t>
            </a:r>
            <a:r>
              <a:rPr lang="en-US" sz="2000" dirty="0">
                <a:solidFill>
                  <a:schemeClr val="tx1"/>
                </a:solidFill>
                <a:latin typeface="Times New Roman" pitchFamily="18" charset="0"/>
                <a:cs typeface="Times New Roman" pitchFamily="18" charset="0"/>
              </a:rPr>
              <a:t> </a:t>
            </a:r>
          </a:p>
          <a:p>
            <a:pPr algn="just"/>
            <a:r>
              <a:rPr lang="en-US" sz="2000" dirty="0" err="1">
                <a:solidFill>
                  <a:schemeClr val="tx1"/>
                </a:solidFill>
                <a:latin typeface="Times New Roman" pitchFamily="18" charset="0"/>
                <a:cs typeface="Times New Roman" pitchFamily="18" charset="0"/>
              </a:rPr>
              <a:t>hệ</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tiếp</a:t>
            </a:r>
            <a:endParaRPr lang="vi-VN" sz="2000" dirty="0">
              <a:solidFill>
                <a:schemeClr val="tx1"/>
              </a:solidFill>
              <a:latin typeface="Times New Roman" pitchFamily="18" charset="0"/>
              <a:cs typeface="Times New Roman" pitchFamily="18" charset="0"/>
            </a:endParaRPr>
          </a:p>
        </p:txBody>
      </p:sp>
      <p:sp>
        <p:nvSpPr>
          <p:cNvPr id="16" name="D"/>
          <p:cNvSpPr/>
          <p:nvPr/>
        </p:nvSpPr>
        <p:spPr>
          <a:xfrm flipH="1">
            <a:off x="4997513" y="3812291"/>
            <a:ext cx="3841686" cy="126386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en-US" sz="2000" dirty="0">
                <a:solidFill>
                  <a:schemeClr val="tx1"/>
                </a:solidFill>
                <a:latin typeface="Times New Roman" pitchFamily="18" charset="0"/>
                <a:cs typeface="Times New Roman" pitchFamily="18" charset="0"/>
              </a:rPr>
              <a:t>      D.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những</a:t>
            </a:r>
            <a:r>
              <a:rPr lang="en-US" sz="2000" dirty="0">
                <a:solidFill>
                  <a:schemeClr val="tx1"/>
                </a:solidFill>
                <a:latin typeface="Times New Roman" pitchFamily="18" charset="0"/>
                <a:cs typeface="Times New Roman" pitchFamily="18" charset="0"/>
              </a:rPr>
              <a:t> chi </a:t>
            </a:r>
            <a:r>
              <a:rPr lang="en-US" sz="2000" dirty="0" err="1">
                <a:solidFill>
                  <a:schemeClr val="tx1"/>
                </a:solidFill>
                <a:latin typeface="Times New Roman" pitchFamily="18" charset="0"/>
                <a:cs typeface="Times New Roman" pitchFamily="18" charset="0"/>
              </a:rPr>
              <a:t>tiết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tưởng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tượng</a:t>
            </a:r>
            <a:r>
              <a:rPr lang="en-US" sz="2000" dirty="0">
                <a:solidFill>
                  <a:schemeClr val="tx1"/>
                </a:solidFill>
                <a:latin typeface="Times New Roman" pitchFamily="18" charset="0"/>
                <a:cs typeface="Times New Roman" pitchFamily="18" charset="0"/>
              </a:rPr>
              <a:t> 1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tự</a:t>
            </a:r>
            <a:r>
              <a:rPr lang="en-US" sz="2000" dirty="0">
                <a:solidFill>
                  <a:schemeClr val="tx1"/>
                </a:solidFill>
                <a:latin typeface="Times New Roman" pitchFamily="18" charset="0"/>
                <a:cs typeface="Times New Roman" pitchFamily="18" charset="0"/>
              </a:rPr>
              <a:t> do, </a:t>
            </a:r>
          </a:p>
          <a:p>
            <a:pPr algn="r"/>
            <a:r>
              <a:rPr lang="en-US" sz="2000" dirty="0" err="1">
                <a:solidFill>
                  <a:schemeClr val="tx1"/>
                </a:solidFill>
                <a:latin typeface="Times New Roman" pitchFamily="18" charset="0"/>
                <a:cs typeface="Times New Roman" pitchFamily="18" charset="0"/>
              </a:rPr>
              <a:t>thoải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mái</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sp>
        <p:nvSpPr>
          <p:cNvPr id="21" name="B"/>
          <p:cNvSpPr/>
          <p:nvPr/>
        </p:nvSpPr>
        <p:spPr>
          <a:xfrm>
            <a:off x="793899" y="2390178"/>
            <a:ext cx="4008646" cy="121496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marL="457200" indent="-457200" algn="just">
              <a:buAutoNum type="alphaUcPeriod"/>
            </a:pPr>
            <a:r>
              <a:rPr lang="en-US" sz="2000" dirty="0" err="1">
                <a:solidFill>
                  <a:schemeClr val="tx1"/>
                </a:solidFill>
                <a:latin typeface="Times New Roman" pitchFamily="18" charset="0"/>
                <a:cs typeface="Times New Roman" pitchFamily="18" charset="0"/>
              </a:rPr>
              <a:t>Những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sự</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kiện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truyện</a:t>
            </a:r>
            <a:r>
              <a:rPr lang="en-US" sz="2000" dirty="0">
                <a:solidFill>
                  <a:schemeClr val="tx1"/>
                </a:solidFill>
                <a:latin typeface="Times New Roman" pitchFamily="18" charset="0"/>
                <a:cs typeface="Times New Roman" pitchFamily="18" charset="0"/>
              </a:rPr>
              <a:t> </a:t>
            </a:r>
          </a:p>
          <a:p>
            <a:pPr algn="just"/>
            <a:r>
              <a:rPr lang="en-US" sz="2000" dirty="0" err="1">
                <a:solidFill>
                  <a:schemeClr val="tx1"/>
                </a:solidFill>
                <a:latin typeface="Times New Roman" pitchFamily="18" charset="0"/>
                <a:cs typeface="Times New Roman" pitchFamily="18" charset="0"/>
              </a:rPr>
              <a:t>được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endParaRPr lang="vi-VN" sz="2000" dirty="0">
              <a:solidFill>
                <a:schemeClr val="tx1"/>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09763"/>
            <a:ext cx="730684" cy="562917"/>
          </a:xfrm>
          <a:prstGeom prst="rect">
            <a:avLst/>
          </a:prstGeom>
        </p:spPr>
      </p:pic>
      <p:sp>
        <p:nvSpPr>
          <p:cNvPr id="10" name="Rounded Rectangle 23"/>
          <p:cNvSpPr/>
          <p:nvPr/>
        </p:nvSpPr>
        <p:spPr>
          <a:xfrm>
            <a:off x="7051229" y="6240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00:10</a:t>
            </a:r>
          </a:p>
        </p:txBody>
      </p:sp>
      <p:sp>
        <p:nvSpPr>
          <p:cNvPr id="11" name="Rounded Rectangle 24"/>
          <p:cNvSpPr/>
          <p:nvPr/>
        </p:nvSpPr>
        <p:spPr>
          <a:xfrm>
            <a:off x="7051229" y="7502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00:09</a:t>
            </a:r>
          </a:p>
        </p:txBody>
      </p:sp>
      <p:sp>
        <p:nvSpPr>
          <p:cNvPr id="12" name="Rounded Rectangle 25"/>
          <p:cNvSpPr/>
          <p:nvPr/>
        </p:nvSpPr>
        <p:spPr>
          <a:xfrm>
            <a:off x="7051229" y="8352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00:08</a:t>
            </a:r>
          </a:p>
        </p:txBody>
      </p:sp>
      <p:sp>
        <p:nvSpPr>
          <p:cNvPr id="17" name="Rounded Rectangle 26"/>
          <p:cNvSpPr/>
          <p:nvPr/>
        </p:nvSpPr>
        <p:spPr>
          <a:xfrm>
            <a:off x="7051229" y="7529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00:07</a:t>
            </a:r>
          </a:p>
        </p:txBody>
      </p:sp>
      <p:sp>
        <p:nvSpPr>
          <p:cNvPr id="18" name="Rounded Rectangle 27"/>
          <p:cNvSpPr/>
          <p:nvPr/>
        </p:nvSpPr>
        <p:spPr>
          <a:xfrm>
            <a:off x="7051229" y="6240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00:06</a:t>
            </a:r>
          </a:p>
        </p:txBody>
      </p:sp>
      <p:sp>
        <p:nvSpPr>
          <p:cNvPr id="19" name="Rounded Rectangle 28"/>
          <p:cNvSpPr/>
          <p:nvPr/>
        </p:nvSpPr>
        <p:spPr>
          <a:xfrm>
            <a:off x="7051229" y="7941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00:05</a:t>
            </a:r>
          </a:p>
        </p:txBody>
      </p:sp>
      <p:sp>
        <p:nvSpPr>
          <p:cNvPr id="20" name="Rounded Rectangle 29"/>
          <p:cNvSpPr/>
          <p:nvPr/>
        </p:nvSpPr>
        <p:spPr>
          <a:xfrm>
            <a:off x="7051229" y="7091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00:04</a:t>
            </a:r>
          </a:p>
        </p:txBody>
      </p:sp>
      <p:sp>
        <p:nvSpPr>
          <p:cNvPr id="22" name="Rounded Rectangle 30"/>
          <p:cNvSpPr/>
          <p:nvPr/>
        </p:nvSpPr>
        <p:spPr>
          <a:xfrm>
            <a:off x="7051229" y="6240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00:03</a:t>
            </a:r>
          </a:p>
        </p:txBody>
      </p:sp>
      <p:sp>
        <p:nvSpPr>
          <p:cNvPr id="23" name="Rounded Rectangle 31"/>
          <p:cNvSpPr/>
          <p:nvPr/>
        </p:nvSpPr>
        <p:spPr>
          <a:xfrm>
            <a:off x="7051229" y="4540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00:02</a:t>
            </a:r>
          </a:p>
        </p:txBody>
      </p:sp>
      <p:sp>
        <p:nvSpPr>
          <p:cNvPr id="24" name="Rounded Rectangle 32"/>
          <p:cNvSpPr/>
          <p:nvPr/>
        </p:nvSpPr>
        <p:spPr>
          <a:xfrm>
            <a:off x="7051229" y="5390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00:01</a:t>
            </a:r>
          </a:p>
        </p:txBody>
      </p:sp>
      <p:sp>
        <p:nvSpPr>
          <p:cNvPr id="25" name="Rounded Rectangle 33"/>
          <p:cNvSpPr/>
          <p:nvPr/>
        </p:nvSpPr>
        <p:spPr>
          <a:xfrm>
            <a:off x="7051229" y="5390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30322"/>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1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6" grpId="0" animBg="1"/>
      <p:bldP spid="21"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9573" y="1049798"/>
            <a:ext cx="7967859" cy="1105082"/>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Qua </a:t>
            </a:r>
            <a:r>
              <a:rPr lang="en-US" sz="2800" dirty="0" err="1">
                <a:solidFill>
                  <a:srgbClr val="FF0000"/>
                </a:solidFill>
                <a:latin typeface="Times New Roman" panose="02020603050405020304" pitchFamily="18" charset="0"/>
                <a:cs typeface="Times New Roman" panose="02020603050405020304" pitchFamily="18" charset="0"/>
              </a:rPr>
              <a:t>giọng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378519" y="4012169"/>
            <a:ext cx="4299800" cy="100441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just"/>
            <a:r>
              <a:rPr lang="en-US" sz="2400" dirty="0">
                <a:solidFill>
                  <a:schemeClr val="tx1"/>
                </a:solidFill>
                <a:latin typeface="Times New Roman" pitchFamily="18" charset="0"/>
                <a:cs typeface="Times New Roman" pitchFamily="18" charset="0"/>
              </a:rPr>
              <a:t>C.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mức</a:t>
            </a:r>
            <a:endParaRPr lang="en-US" sz="2400" dirty="0">
              <a:solidFill>
                <a:schemeClr val="tx1"/>
              </a:solidFill>
              <a:latin typeface="Times New Roman" pitchFamily="18" charset="0"/>
              <a:cs typeface="Times New Roman" pitchFamily="18" charset="0"/>
            </a:endParaRPr>
          </a:p>
          <a:p>
            <a:pPr algn="just"/>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kiêu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phụ</a:t>
            </a:r>
            <a:endParaRPr lang="vi-VN" sz="2400" dirty="0">
              <a:solidFill>
                <a:schemeClr val="tx1"/>
              </a:solidFill>
              <a:latin typeface="Times New Roman" pitchFamily="18" charset="0"/>
              <a:cs typeface="Times New Roman" pitchFamily="18" charset="0"/>
            </a:endParaRPr>
          </a:p>
        </p:txBody>
      </p:sp>
      <p:sp>
        <p:nvSpPr>
          <p:cNvPr id="14" name="B"/>
          <p:cNvSpPr/>
          <p:nvPr/>
        </p:nvSpPr>
        <p:spPr>
          <a:xfrm>
            <a:off x="378525" y="2665665"/>
            <a:ext cx="4299799" cy="100441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just"/>
            <a:r>
              <a:rPr lang="en-US" sz="2400" dirty="0">
                <a:solidFill>
                  <a:schemeClr val="tx1"/>
                </a:solidFill>
                <a:latin typeface="Times New Roman" pitchFamily="18" charset="0"/>
                <a:cs typeface="Times New Roman" pitchFamily="18" charset="0"/>
              </a:rPr>
              <a:t>A. </a:t>
            </a:r>
            <a:r>
              <a:rPr lang="en-US" sz="2400" dirty="0" err="1">
                <a:solidFill>
                  <a:schemeClr val="tx1"/>
                </a:solidFill>
                <a:latin typeface="Times New Roman" pitchFamily="18" charset="0"/>
                <a:cs typeface="Times New Roman" pitchFamily="18" charset="0"/>
              </a:rPr>
              <a:t>Khiêm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hòa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đồng</a:t>
            </a:r>
            <a:endParaRPr lang="vi-VN" sz="2400" dirty="0">
              <a:solidFill>
                <a:schemeClr val="tx1"/>
              </a:solidFill>
              <a:latin typeface="Times New Roman" pitchFamily="18" charset="0"/>
              <a:cs typeface="Times New Roman" pitchFamily="18" charset="0"/>
            </a:endParaRPr>
          </a:p>
        </p:txBody>
      </p:sp>
      <p:sp>
        <p:nvSpPr>
          <p:cNvPr id="15" name="C"/>
          <p:cNvSpPr/>
          <p:nvPr/>
        </p:nvSpPr>
        <p:spPr>
          <a:xfrm flipH="1">
            <a:off x="5073528" y="2665664"/>
            <a:ext cx="4299800" cy="100441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400" dirty="0">
                <a:solidFill>
                  <a:schemeClr val="tx1"/>
                </a:solidFill>
                <a:latin typeface="Times New Roman" pitchFamily="18" charset="0"/>
                <a:cs typeface="Times New Roman" pitchFamily="18" charset="0"/>
              </a:rPr>
              <a:t>   B.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vẻ</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ngoài</a:t>
            </a:r>
            <a:endParaRPr lang="vi-VN" sz="2400" dirty="0">
              <a:solidFill>
                <a:schemeClr val="tx1"/>
              </a:solidFill>
              <a:latin typeface="Times New Roman" pitchFamily="18" charset="0"/>
              <a:cs typeface="Times New Roman" pitchFamily="18" charset="0"/>
            </a:endParaRPr>
          </a:p>
        </p:txBody>
      </p:sp>
      <p:sp>
        <p:nvSpPr>
          <p:cNvPr id="16" name="D"/>
          <p:cNvSpPr/>
          <p:nvPr/>
        </p:nvSpPr>
        <p:spPr>
          <a:xfrm flipH="1">
            <a:off x="5065611" y="3997993"/>
            <a:ext cx="4299800" cy="100441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400" dirty="0">
                <a:solidFill>
                  <a:schemeClr val="tx1"/>
                </a:solidFill>
                <a:latin typeface="Times New Roman" pitchFamily="18" charset="0"/>
                <a:cs typeface="Times New Roman" pitchFamily="18" charset="0"/>
              </a:rPr>
              <a:t>D. </a:t>
            </a:r>
            <a:r>
              <a:rPr lang="en-US" sz="2400" dirty="0" err="1">
                <a:solidFill>
                  <a:schemeClr val="tx1"/>
                </a:solidFill>
                <a:latin typeface="Times New Roman" pitchFamily="18" charset="0"/>
                <a:cs typeface="Times New Roman" pitchFamily="18" charset="0"/>
              </a:rPr>
              <a:t>Luôn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muốn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hoàn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hơn</a:t>
            </a:r>
            <a:r>
              <a:rPr lang="en-US" sz="2400" dirty="0">
                <a:solidFill>
                  <a:schemeClr val="tx1"/>
                </a:solidFill>
                <a:latin typeface="Times New Roman" pitchFamily="18" charset="0"/>
                <a:cs typeface="Times New Roman" pitchFamily="18" charset="0"/>
              </a:rPr>
              <a:t> </a:t>
            </a:r>
            <a:endParaRPr lang="vi-VN" sz="2400" dirty="0">
              <a:solidFill>
                <a:schemeClr val="tx1"/>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23940"/>
            <a:ext cx="730684" cy="562917"/>
          </a:xfrm>
          <a:prstGeom prst="rect">
            <a:avLst/>
          </a:prstGeom>
        </p:spPr>
      </p:pic>
      <p:sp>
        <p:nvSpPr>
          <p:cNvPr id="10" name="Rounded Rectangle 23"/>
          <p:cNvSpPr/>
          <p:nvPr/>
        </p:nvSpPr>
        <p:spPr>
          <a:xfrm>
            <a:off x="7051229" y="7658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00:10</a:t>
            </a:r>
          </a:p>
        </p:txBody>
      </p:sp>
      <p:sp>
        <p:nvSpPr>
          <p:cNvPr id="11" name="Rounded Rectangle 24"/>
          <p:cNvSpPr/>
          <p:nvPr/>
        </p:nvSpPr>
        <p:spPr>
          <a:xfrm>
            <a:off x="7051229" y="8920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00:09</a:t>
            </a:r>
          </a:p>
        </p:txBody>
      </p:sp>
      <p:sp>
        <p:nvSpPr>
          <p:cNvPr id="12" name="Rounded Rectangle 25"/>
          <p:cNvSpPr/>
          <p:nvPr/>
        </p:nvSpPr>
        <p:spPr>
          <a:xfrm>
            <a:off x="7051229" y="9770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00:08</a:t>
            </a:r>
          </a:p>
        </p:txBody>
      </p:sp>
      <p:sp>
        <p:nvSpPr>
          <p:cNvPr id="17" name="Rounded Rectangle 26"/>
          <p:cNvSpPr/>
          <p:nvPr/>
        </p:nvSpPr>
        <p:spPr>
          <a:xfrm>
            <a:off x="7051229" y="8947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00:07</a:t>
            </a:r>
          </a:p>
        </p:txBody>
      </p:sp>
      <p:sp>
        <p:nvSpPr>
          <p:cNvPr id="18" name="Rounded Rectangle 27"/>
          <p:cNvSpPr/>
          <p:nvPr/>
        </p:nvSpPr>
        <p:spPr>
          <a:xfrm>
            <a:off x="7051229" y="7658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00:06</a:t>
            </a:r>
          </a:p>
        </p:txBody>
      </p:sp>
      <p:sp>
        <p:nvSpPr>
          <p:cNvPr id="19" name="Rounded Rectangle 28"/>
          <p:cNvSpPr/>
          <p:nvPr/>
        </p:nvSpPr>
        <p:spPr>
          <a:xfrm>
            <a:off x="7051229" y="93589"/>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00:05</a:t>
            </a:r>
          </a:p>
        </p:txBody>
      </p:sp>
      <p:sp>
        <p:nvSpPr>
          <p:cNvPr id="20" name="Rounded Rectangle 29"/>
          <p:cNvSpPr/>
          <p:nvPr/>
        </p:nvSpPr>
        <p:spPr>
          <a:xfrm>
            <a:off x="7051229" y="8508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00:04</a:t>
            </a:r>
          </a:p>
        </p:txBody>
      </p:sp>
      <p:sp>
        <p:nvSpPr>
          <p:cNvPr id="22" name="Rounded Rectangle 30"/>
          <p:cNvSpPr/>
          <p:nvPr/>
        </p:nvSpPr>
        <p:spPr>
          <a:xfrm>
            <a:off x="7051229" y="7658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00:03</a:t>
            </a:r>
          </a:p>
        </p:txBody>
      </p:sp>
      <p:sp>
        <p:nvSpPr>
          <p:cNvPr id="23" name="Rounded Rectangle 31"/>
          <p:cNvSpPr/>
          <p:nvPr/>
        </p:nvSpPr>
        <p:spPr>
          <a:xfrm>
            <a:off x="7051229" y="59581"/>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00:02</a:t>
            </a:r>
          </a:p>
        </p:txBody>
      </p:sp>
      <p:sp>
        <p:nvSpPr>
          <p:cNvPr id="24" name="Rounded Rectangle 32"/>
          <p:cNvSpPr/>
          <p:nvPr/>
        </p:nvSpPr>
        <p:spPr>
          <a:xfrm>
            <a:off x="7051229" y="6808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00:01</a:t>
            </a:r>
          </a:p>
        </p:txBody>
      </p:sp>
      <p:sp>
        <p:nvSpPr>
          <p:cNvPr id="25" name="Rounded Rectangle 33"/>
          <p:cNvSpPr/>
          <p:nvPr/>
        </p:nvSpPr>
        <p:spPr>
          <a:xfrm>
            <a:off x="7051229" y="68084"/>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Times New Roman" panose="02020603050405020304" pitchFamily="18" charset="0"/>
                <a:cs typeface="Times New Roman" panose="02020603050405020304" pitchFamily="18" charset="0"/>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44499"/>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71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2870" y="1238493"/>
            <a:ext cx="7967859" cy="1463969"/>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vi-VN" sz="3600" dirty="0">
                <a:solidFill>
                  <a:srgbClr val="FF0000"/>
                </a:solidFill>
                <a:latin typeface="+mj-lt"/>
                <a:cs typeface="#9Slide03 Arima Madurai Black" panose="00000A00000000000000" pitchFamily="2" charset="0"/>
              </a:rPr>
              <a:t>Qua đoạn trích, nhận định đúng nhất về Dế Mèn?</a:t>
            </a:r>
          </a:p>
        </p:txBody>
      </p:sp>
      <p:sp>
        <p:nvSpPr>
          <p:cNvPr id="13" name="A"/>
          <p:cNvSpPr/>
          <p:nvPr/>
        </p:nvSpPr>
        <p:spPr>
          <a:xfrm>
            <a:off x="892870" y="3161480"/>
            <a:ext cx="3891044" cy="8115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r>
              <a:rPr lang="vi-VN" sz="2560" dirty="0">
                <a:solidFill>
                  <a:schemeClr val="tx1"/>
                </a:solidFill>
                <a:latin typeface="+mj-lt"/>
              </a:rPr>
              <a:t>A. Tự phụ, kiêu căng</a:t>
            </a:r>
          </a:p>
        </p:txBody>
      </p:sp>
      <p:sp>
        <p:nvSpPr>
          <p:cNvPr id="14" name="B"/>
          <p:cNvSpPr/>
          <p:nvPr/>
        </p:nvSpPr>
        <p:spPr>
          <a:xfrm>
            <a:off x="916094" y="4155417"/>
            <a:ext cx="3891044" cy="8115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r>
              <a:rPr lang="vi-VN" sz="2560" dirty="0">
                <a:solidFill>
                  <a:schemeClr val="tx1"/>
                </a:solidFill>
                <a:latin typeface="+mj-lt"/>
              </a:rPr>
              <a:t>C. Khệnh khạng, xem </a:t>
            </a:r>
            <a:endParaRPr lang="en-US" sz="2560" dirty="0">
              <a:solidFill>
                <a:schemeClr val="tx1"/>
              </a:solidFill>
              <a:latin typeface="+mj-lt"/>
            </a:endParaRPr>
          </a:p>
          <a:p>
            <a:r>
              <a:rPr lang="vi-VN" sz="2560" dirty="0">
                <a:solidFill>
                  <a:schemeClr val="tx1"/>
                </a:solidFill>
                <a:latin typeface="+mj-lt"/>
              </a:rPr>
              <a:t>thường mọi người</a:t>
            </a:r>
          </a:p>
        </p:txBody>
      </p:sp>
      <p:sp>
        <p:nvSpPr>
          <p:cNvPr id="15" name="C"/>
          <p:cNvSpPr/>
          <p:nvPr/>
        </p:nvSpPr>
        <p:spPr>
          <a:xfrm flipH="1">
            <a:off x="4969688" y="3161480"/>
            <a:ext cx="3887185" cy="8115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vi-VN" sz="2560" dirty="0">
                <a:solidFill>
                  <a:schemeClr val="tx1"/>
                </a:solidFill>
                <a:latin typeface="+mj-lt"/>
              </a:rPr>
              <a:t>B.</a:t>
            </a:r>
            <a:r>
              <a:rPr lang="en-US" sz="2560" dirty="0">
                <a:solidFill>
                  <a:schemeClr val="tx1"/>
                </a:solidFill>
                <a:latin typeface="+mj-lt"/>
              </a:rPr>
              <a:t> </a:t>
            </a:r>
            <a:r>
              <a:rPr lang="vi-VN" sz="2560" dirty="0">
                <a:solidFill>
                  <a:schemeClr val="tx1"/>
                </a:solidFill>
                <a:latin typeface="+mj-lt"/>
              </a:rPr>
              <a:t>Tự tin, dũng cảm</a:t>
            </a:r>
          </a:p>
        </p:txBody>
      </p:sp>
      <p:sp>
        <p:nvSpPr>
          <p:cNvPr id="16" name="D"/>
          <p:cNvSpPr/>
          <p:nvPr/>
        </p:nvSpPr>
        <p:spPr>
          <a:xfrm flipH="1">
            <a:off x="4992909" y="4155417"/>
            <a:ext cx="3887185" cy="8115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vi-VN" sz="2560" dirty="0">
                <a:solidFill>
                  <a:schemeClr val="tx1"/>
                </a:solidFill>
                <a:latin typeface="+mj-lt"/>
              </a:rPr>
              <a:t>D. Hung hăng, xốc nổi</a:t>
            </a: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258618"/>
            <a:ext cx="730684" cy="562917"/>
          </a:xfrm>
          <a:prstGeom prst="rect">
            <a:avLst/>
          </a:prstGeom>
        </p:spPr>
      </p:pic>
      <p:sp>
        <p:nvSpPr>
          <p:cNvPr id="10" name="Rounded Rectangle 23"/>
          <p:cNvSpPr/>
          <p:nvPr/>
        </p:nvSpPr>
        <p:spPr>
          <a:xfrm>
            <a:off x="7051229" y="2112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00:10</a:t>
            </a:r>
          </a:p>
        </p:txBody>
      </p:sp>
      <p:sp>
        <p:nvSpPr>
          <p:cNvPr id="11" name="Rounded Rectangle 24"/>
          <p:cNvSpPr/>
          <p:nvPr/>
        </p:nvSpPr>
        <p:spPr>
          <a:xfrm>
            <a:off x="7051229" y="22388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00:09</a:t>
            </a:r>
          </a:p>
        </p:txBody>
      </p:sp>
      <p:sp>
        <p:nvSpPr>
          <p:cNvPr id="12" name="Rounded Rectangle 25"/>
          <p:cNvSpPr/>
          <p:nvPr/>
        </p:nvSpPr>
        <p:spPr>
          <a:xfrm>
            <a:off x="7051229" y="23238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00:08</a:t>
            </a:r>
          </a:p>
        </p:txBody>
      </p:sp>
      <p:sp>
        <p:nvSpPr>
          <p:cNvPr id="17" name="Rounded Rectangle 26"/>
          <p:cNvSpPr/>
          <p:nvPr/>
        </p:nvSpPr>
        <p:spPr>
          <a:xfrm>
            <a:off x="7051229" y="22415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00:07</a:t>
            </a:r>
          </a:p>
        </p:txBody>
      </p:sp>
      <p:sp>
        <p:nvSpPr>
          <p:cNvPr id="18" name="Rounded Rectangle 27"/>
          <p:cNvSpPr/>
          <p:nvPr/>
        </p:nvSpPr>
        <p:spPr>
          <a:xfrm>
            <a:off x="7051229" y="2112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00:06</a:t>
            </a:r>
          </a:p>
        </p:txBody>
      </p:sp>
      <p:sp>
        <p:nvSpPr>
          <p:cNvPr id="19" name="Rounded Rectangle 28"/>
          <p:cNvSpPr/>
          <p:nvPr/>
        </p:nvSpPr>
        <p:spPr>
          <a:xfrm>
            <a:off x="7051229" y="228267"/>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00:05</a:t>
            </a:r>
          </a:p>
        </p:txBody>
      </p:sp>
      <p:sp>
        <p:nvSpPr>
          <p:cNvPr id="20" name="Rounded Rectangle 29"/>
          <p:cNvSpPr/>
          <p:nvPr/>
        </p:nvSpPr>
        <p:spPr>
          <a:xfrm>
            <a:off x="7051229" y="21976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00:04</a:t>
            </a:r>
          </a:p>
        </p:txBody>
      </p:sp>
      <p:sp>
        <p:nvSpPr>
          <p:cNvPr id="21" name="Rounded Rectangle 30"/>
          <p:cNvSpPr/>
          <p:nvPr/>
        </p:nvSpPr>
        <p:spPr>
          <a:xfrm>
            <a:off x="7051229" y="21126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00:03</a:t>
            </a:r>
          </a:p>
        </p:txBody>
      </p:sp>
      <p:sp>
        <p:nvSpPr>
          <p:cNvPr id="22" name="Rounded Rectangle 31"/>
          <p:cNvSpPr/>
          <p:nvPr/>
        </p:nvSpPr>
        <p:spPr>
          <a:xfrm>
            <a:off x="7051229" y="194259"/>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00:02</a:t>
            </a:r>
          </a:p>
        </p:txBody>
      </p:sp>
      <p:sp>
        <p:nvSpPr>
          <p:cNvPr id="23" name="Rounded Rectangle 32"/>
          <p:cNvSpPr/>
          <p:nvPr/>
        </p:nvSpPr>
        <p:spPr>
          <a:xfrm>
            <a:off x="7051229" y="20276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00:01</a:t>
            </a:r>
          </a:p>
        </p:txBody>
      </p:sp>
      <p:sp>
        <p:nvSpPr>
          <p:cNvPr id="24" name="Rounded Rectangle 33"/>
          <p:cNvSpPr/>
          <p:nvPr/>
        </p:nvSpPr>
        <p:spPr>
          <a:xfrm>
            <a:off x="7051229" y="20276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00:00</a:t>
            </a:r>
          </a:p>
        </p:txBody>
      </p:sp>
      <p:pic>
        <p:nvPicPr>
          <p:cNvPr id="25"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179177"/>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5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9573" y="1088770"/>
            <a:ext cx="7967859" cy="124755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vi-VN" sz="3200" b="1" dirty="0">
                <a:solidFill>
                  <a:srgbClr val="FF0000"/>
                </a:solidFill>
                <a:latin typeface="+mj-lt"/>
                <a:cs typeface="#9Slide03 Arima Madurai Black" panose="00000A00000000000000" pitchFamily="2" charset="0"/>
              </a:rPr>
              <a:t>Chi tiết thể hiện được vẻ đẹp cường tráng của Dế Mèn?</a:t>
            </a:r>
          </a:p>
        </p:txBody>
      </p:sp>
      <p:sp>
        <p:nvSpPr>
          <p:cNvPr id="13" name="A"/>
          <p:cNvSpPr/>
          <p:nvPr/>
        </p:nvSpPr>
        <p:spPr>
          <a:xfrm flipH="1">
            <a:off x="4883312" y="2780045"/>
            <a:ext cx="3982972" cy="99307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400" dirty="0">
                <a:solidFill>
                  <a:schemeClr val="tx1"/>
                </a:solidFill>
                <a:latin typeface="+mj-lt"/>
                <a:cs typeface="Times New Roman" pitchFamily="18" charset="0"/>
              </a:rPr>
              <a:t>B</a:t>
            </a:r>
            <a:r>
              <a:rPr lang="vi-VN" sz="2400" dirty="0">
                <a:solidFill>
                  <a:schemeClr val="tx1"/>
                </a:solidFill>
                <a:latin typeface="+mj-lt"/>
                <a:cs typeface="Times New Roman" pitchFamily="18" charset="0"/>
              </a:rPr>
              <a:t>. Đôi càng bóng mẫm với những chiếc vuốt nhọn hoắt</a:t>
            </a:r>
          </a:p>
        </p:txBody>
      </p:sp>
      <p:sp>
        <p:nvSpPr>
          <p:cNvPr id="14" name="B"/>
          <p:cNvSpPr/>
          <p:nvPr/>
        </p:nvSpPr>
        <p:spPr>
          <a:xfrm>
            <a:off x="760369" y="4080212"/>
            <a:ext cx="3982972" cy="99307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vi-VN" sz="2400" dirty="0">
                <a:solidFill>
                  <a:schemeClr val="tx1"/>
                </a:solidFill>
                <a:latin typeface="+mj-lt"/>
                <a:cs typeface="Times New Roman" pitchFamily="18" charset="0"/>
              </a:rPr>
              <a:t>C. Cái đầu nổi từng tảng rất bướng</a:t>
            </a:r>
          </a:p>
        </p:txBody>
      </p:sp>
      <p:sp>
        <p:nvSpPr>
          <p:cNvPr id="16" name="D"/>
          <p:cNvSpPr/>
          <p:nvPr/>
        </p:nvSpPr>
        <p:spPr>
          <a:xfrm flipH="1">
            <a:off x="4882667" y="4080212"/>
            <a:ext cx="3979022" cy="99307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vi-VN" sz="2400" dirty="0">
                <a:solidFill>
                  <a:schemeClr val="tx1"/>
                </a:solidFill>
                <a:latin typeface="+mj-lt"/>
                <a:cs typeface="Times New Roman" pitchFamily="18" charset="0"/>
              </a:rPr>
              <a:t>D. Nằm khểnh bắt chân chữ ngũ</a:t>
            </a:r>
          </a:p>
        </p:txBody>
      </p:sp>
      <p:sp>
        <p:nvSpPr>
          <p:cNvPr id="21" name="B"/>
          <p:cNvSpPr/>
          <p:nvPr/>
        </p:nvSpPr>
        <p:spPr>
          <a:xfrm>
            <a:off x="755776" y="2780045"/>
            <a:ext cx="3982972" cy="99307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ctr"/>
            <a:r>
              <a:rPr lang="en-US" sz="2400" dirty="0">
                <a:solidFill>
                  <a:schemeClr val="tx1"/>
                </a:solidFill>
                <a:latin typeface="+mj-lt"/>
                <a:cs typeface="Times New Roman" pitchFamily="18" charset="0"/>
              </a:rPr>
              <a:t>A</a:t>
            </a:r>
            <a:r>
              <a:rPr lang="vi-VN" sz="2400" dirty="0">
                <a:solidFill>
                  <a:schemeClr val="tx1"/>
                </a:solidFill>
                <a:latin typeface="+mj-lt"/>
                <a:cs typeface="Times New Roman" pitchFamily="18" charset="0"/>
              </a:rPr>
              <a:t>. Hai cái răng đen nhánh cứ nhai ngoàm ngoạp</a:t>
            </a: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237351"/>
            <a:ext cx="730684" cy="562917"/>
          </a:xfrm>
          <a:prstGeom prst="rect">
            <a:avLst/>
          </a:prstGeom>
        </p:spPr>
      </p:pic>
      <p:sp>
        <p:nvSpPr>
          <p:cNvPr id="10" name="Rounded Rectangle 23"/>
          <p:cNvSpPr/>
          <p:nvPr/>
        </p:nvSpPr>
        <p:spPr>
          <a:xfrm>
            <a:off x="7051229" y="1899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00:10</a:t>
            </a:r>
          </a:p>
        </p:txBody>
      </p:sp>
      <p:sp>
        <p:nvSpPr>
          <p:cNvPr id="11" name="Rounded Rectangle 24"/>
          <p:cNvSpPr/>
          <p:nvPr/>
        </p:nvSpPr>
        <p:spPr>
          <a:xfrm>
            <a:off x="7051229" y="20261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00:09</a:t>
            </a:r>
          </a:p>
        </p:txBody>
      </p:sp>
      <p:sp>
        <p:nvSpPr>
          <p:cNvPr id="12" name="Rounded Rectangle 25"/>
          <p:cNvSpPr/>
          <p:nvPr/>
        </p:nvSpPr>
        <p:spPr>
          <a:xfrm>
            <a:off x="7051229" y="21111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00:08</a:t>
            </a:r>
          </a:p>
        </p:txBody>
      </p:sp>
      <p:sp>
        <p:nvSpPr>
          <p:cNvPr id="17" name="Rounded Rectangle 26"/>
          <p:cNvSpPr/>
          <p:nvPr/>
        </p:nvSpPr>
        <p:spPr>
          <a:xfrm>
            <a:off x="7051229" y="20288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00:07</a:t>
            </a:r>
          </a:p>
        </p:txBody>
      </p:sp>
      <p:sp>
        <p:nvSpPr>
          <p:cNvPr id="18" name="Rounded Rectangle 27"/>
          <p:cNvSpPr/>
          <p:nvPr/>
        </p:nvSpPr>
        <p:spPr>
          <a:xfrm>
            <a:off x="7051229" y="1899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00:06</a:t>
            </a:r>
          </a:p>
        </p:txBody>
      </p:sp>
      <p:sp>
        <p:nvSpPr>
          <p:cNvPr id="19" name="Rounded Rectangle 28"/>
          <p:cNvSpPr/>
          <p:nvPr/>
        </p:nvSpPr>
        <p:spPr>
          <a:xfrm>
            <a:off x="7051229" y="20700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00:05</a:t>
            </a:r>
          </a:p>
        </p:txBody>
      </p:sp>
      <p:sp>
        <p:nvSpPr>
          <p:cNvPr id="20" name="Rounded Rectangle 29"/>
          <p:cNvSpPr/>
          <p:nvPr/>
        </p:nvSpPr>
        <p:spPr>
          <a:xfrm>
            <a:off x="7051229" y="19849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00:04</a:t>
            </a:r>
          </a:p>
        </p:txBody>
      </p:sp>
      <p:sp>
        <p:nvSpPr>
          <p:cNvPr id="22" name="Rounded Rectangle 30"/>
          <p:cNvSpPr/>
          <p:nvPr/>
        </p:nvSpPr>
        <p:spPr>
          <a:xfrm>
            <a:off x="7051229" y="1899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00:03</a:t>
            </a:r>
          </a:p>
        </p:txBody>
      </p:sp>
      <p:sp>
        <p:nvSpPr>
          <p:cNvPr id="23" name="Rounded Rectangle 31"/>
          <p:cNvSpPr/>
          <p:nvPr/>
        </p:nvSpPr>
        <p:spPr>
          <a:xfrm>
            <a:off x="7051229" y="17299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00:02</a:t>
            </a:r>
          </a:p>
        </p:txBody>
      </p:sp>
      <p:sp>
        <p:nvSpPr>
          <p:cNvPr id="24" name="Rounded Rectangle 32"/>
          <p:cNvSpPr/>
          <p:nvPr/>
        </p:nvSpPr>
        <p:spPr>
          <a:xfrm>
            <a:off x="7051229" y="18149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00:01</a:t>
            </a:r>
          </a:p>
        </p:txBody>
      </p:sp>
      <p:sp>
        <p:nvSpPr>
          <p:cNvPr id="25" name="Rounded Rectangle 33"/>
          <p:cNvSpPr/>
          <p:nvPr/>
        </p:nvSpPr>
        <p:spPr>
          <a:xfrm>
            <a:off x="7051229" y="18149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157910"/>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01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6" grpId="0" animBg="1"/>
      <p:bldP spid="21"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9573" y="974657"/>
            <a:ext cx="7967859" cy="912272"/>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97535" tIns="48768" rIns="97535" bIns="48768" rtlCol="0" anchor="ctr"/>
          <a:lstStyle/>
          <a:p>
            <a:pPr algn="ctr"/>
            <a:r>
              <a:rPr lang="vi-VN" sz="3200" dirty="0">
                <a:solidFill>
                  <a:srgbClr val="FF0000"/>
                </a:solidFill>
                <a:latin typeface="+mj-lt"/>
                <a:cs typeface="#9Slide03 Arima Madurai Black" panose="00000A00000000000000" pitchFamily="2" charset="0"/>
              </a:rPr>
              <a:t>Dế Choắt trước khi chết nói với Dế </a:t>
            </a:r>
            <a:r>
              <a:rPr lang="en-US" sz="3200" dirty="0" err="1">
                <a:solidFill>
                  <a:srgbClr val="FF0000"/>
                </a:solidFill>
                <a:latin typeface="+mj-lt"/>
                <a:cs typeface="#9Slide03 Arima Madurai Black" panose="00000A00000000000000" pitchFamily="2" charset="0"/>
              </a:rPr>
              <a:t>Mèn</a:t>
            </a:r>
            <a:r>
              <a:rPr lang="vi-VN" sz="3200" dirty="0">
                <a:solidFill>
                  <a:srgbClr val="FF0000"/>
                </a:solidFill>
                <a:latin typeface="+mj-lt"/>
                <a:cs typeface="#9Slide03 Arima Madurai Black" panose="00000A00000000000000" pitchFamily="2" charset="0"/>
              </a:rPr>
              <a:t>?</a:t>
            </a:r>
          </a:p>
        </p:txBody>
      </p:sp>
      <p:sp>
        <p:nvSpPr>
          <p:cNvPr id="13" name="A"/>
          <p:cNvSpPr/>
          <p:nvPr/>
        </p:nvSpPr>
        <p:spPr>
          <a:xfrm>
            <a:off x="446568" y="2363230"/>
            <a:ext cx="4337346" cy="136002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r>
              <a:rPr lang="en-US" sz="2200" dirty="0">
                <a:solidFill>
                  <a:schemeClr val="tx1"/>
                </a:solidFill>
                <a:latin typeface="+mj-lt"/>
              </a:rPr>
              <a:t>A</a:t>
            </a:r>
            <a:r>
              <a:rPr lang="vi-VN" sz="2200" dirty="0">
                <a:solidFill>
                  <a:schemeClr val="tx1"/>
                </a:solidFill>
                <a:latin typeface="+mj-lt"/>
              </a:rPr>
              <a:t>. Ở đời mà có thói hung hăng bậy bạ, có óc mà không biết nghĩ thì sớm muộn cũng mang vạ vào mình</a:t>
            </a:r>
          </a:p>
        </p:txBody>
      </p:sp>
      <p:sp>
        <p:nvSpPr>
          <p:cNvPr id="14" name="B"/>
          <p:cNvSpPr/>
          <p:nvPr/>
        </p:nvSpPr>
        <p:spPr>
          <a:xfrm>
            <a:off x="469792" y="3905691"/>
            <a:ext cx="4337346" cy="134962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r>
              <a:rPr lang="en-US" sz="2200" dirty="0">
                <a:solidFill>
                  <a:schemeClr val="tx1"/>
                </a:solidFill>
                <a:latin typeface="+mj-lt"/>
              </a:rPr>
              <a:t>C</a:t>
            </a:r>
            <a:r>
              <a:rPr lang="vi-VN" sz="2200" dirty="0">
                <a:solidFill>
                  <a:schemeClr val="tx1"/>
                </a:solidFill>
                <a:latin typeface="+mj-lt"/>
              </a:rPr>
              <a:t>. Ở đời không được ngông cuồng, dại dột sẽ chuốc vạ vào thân</a:t>
            </a:r>
          </a:p>
        </p:txBody>
      </p:sp>
      <p:sp>
        <p:nvSpPr>
          <p:cNvPr id="15" name="C"/>
          <p:cNvSpPr/>
          <p:nvPr/>
        </p:nvSpPr>
        <p:spPr>
          <a:xfrm flipH="1">
            <a:off x="5066439" y="2363230"/>
            <a:ext cx="4240593" cy="136002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en-US" sz="2200" dirty="0">
                <a:solidFill>
                  <a:schemeClr val="tx1"/>
                </a:solidFill>
                <a:latin typeface="+mj-lt"/>
              </a:rPr>
              <a:t>    B</a:t>
            </a:r>
            <a:r>
              <a:rPr lang="vi-VN" sz="2200" dirty="0">
                <a:solidFill>
                  <a:schemeClr val="tx1"/>
                </a:solidFill>
                <a:latin typeface="+mj-lt"/>
              </a:rPr>
              <a:t>. Ở đời phải cẩn thận khi nói năng, nếu không sớm muộn cũng mang vạ vào thân</a:t>
            </a:r>
          </a:p>
        </p:txBody>
      </p:sp>
      <p:sp>
        <p:nvSpPr>
          <p:cNvPr id="16" name="D"/>
          <p:cNvSpPr/>
          <p:nvPr/>
        </p:nvSpPr>
        <p:spPr>
          <a:xfrm flipH="1">
            <a:off x="5089661" y="3905691"/>
            <a:ext cx="4240593" cy="134962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lIns="97535" tIns="48768" rIns="97535" bIns="48768" rtlCol="0" anchor="ctr"/>
          <a:lstStyle/>
          <a:p>
            <a:pPr algn="r"/>
            <a:r>
              <a:rPr lang="vi-VN" sz="2200" dirty="0">
                <a:solidFill>
                  <a:schemeClr val="tx1"/>
                </a:solidFill>
                <a:latin typeface="+mj-lt"/>
              </a:rPr>
              <a:t>D. Ở đời phải trung thực, tự tin, không sớm thì muộn cũng mang vạ vào mình</a:t>
            </a:r>
          </a:p>
        </p:txBody>
      </p:sp>
      <p:pic>
        <p:nvPicPr>
          <p:cNvPr id="9" name="Picture 8">
            <a:hlinkClick r:id="rId4" action="ppaction://hlinksldjump"/>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91" y="116851"/>
            <a:ext cx="730684" cy="562917"/>
          </a:xfrm>
          <a:prstGeom prst="rect">
            <a:avLst/>
          </a:prstGeom>
        </p:spPr>
      </p:pic>
      <p:sp>
        <p:nvSpPr>
          <p:cNvPr id="10" name="Rounded Rectangle 23"/>
          <p:cNvSpPr/>
          <p:nvPr/>
        </p:nvSpPr>
        <p:spPr>
          <a:xfrm>
            <a:off x="7051229" y="694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00:10</a:t>
            </a:r>
          </a:p>
        </p:txBody>
      </p:sp>
      <p:sp>
        <p:nvSpPr>
          <p:cNvPr id="11" name="Rounded Rectangle 24"/>
          <p:cNvSpPr/>
          <p:nvPr/>
        </p:nvSpPr>
        <p:spPr>
          <a:xfrm>
            <a:off x="7051229" y="82113"/>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00:09</a:t>
            </a:r>
          </a:p>
        </p:txBody>
      </p:sp>
      <p:sp>
        <p:nvSpPr>
          <p:cNvPr id="12" name="Rounded Rectangle 25"/>
          <p:cNvSpPr/>
          <p:nvPr/>
        </p:nvSpPr>
        <p:spPr>
          <a:xfrm>
            <a:off x="7051229" y="9061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00:08</a:t>
            </a:r>
          </a:p>
        </p:txBody>
      </p:sp>
      <p:sp>
        <p:nvSpPr>
          <p:cNvPr id="18" name="Rounded Rectangle 26"/>
          <p:cNvSpPr/>
          <p:nvPr/>
        </p:nvSpPr>
        <p:spPr>
          <a:xfrm>
            <a:off x="7051229" y="8238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00:07</a:t>
            </a:r>
          </a:p>
        </p:txBody>
      </p:sp>
      <p:sp>
        <p:nvSpPr>
          <p:cNvPr id="19" name="Rounded Rectangle 27"/>
          <p:cNvSpPr/>
          <p:nvPr/>
        </p:nvSpPr>
        <p:spPr>
          <a:xfrm>
            <a:off x="7051229" y="694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00:06</a:t>
            </a:r>
          </a:p>
        </p:txBody>
      </p:sp>
      <p:sp>
        <p:nvSpPr>
          <p:cNvPr id="20" name="Rounded Rectangle 28"/>
          <p:cNvSpPr/>
          <p:nvPr/>
        </p:nvSpPr>
        <p:spPr>
          <a:xfrm>
            <a:off x="7051229" y="86500"/>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00:05</a:t>
            </a:r>
          </a:p>
        </p:txBody>
      </p:sp>
      <p:sp>
        <p:nvSpPr>
          <p:cNvPr id="21" name="Rounded Rectangle 29"/>
          <p:cNvSpPr/>
          <p:nvPr/>
        </p:nvSpPr>
        <p:spPr>
          <a:xfrm>
            <a:off x="7051229" y="77998"/>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00:04</a:t>
            </a:r>
          </a:p>
        </p:txBody>
      </p:sp>
      <p:sp>
        <p:nvSpPr>
          <p:cNvPr id="22" name="Rounded Rectangle 30"/>
          <p:cNvSpPr/>
          <p:nvPr/>
        </p:nvSpPr>
        <p:spPr>
          <a:xfrm>
            <a:off x="7051229" y="6949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00:03</a:t>
            </a:r>
          </a:p>
        </p:txBody>
      </p:sp>
      <p:sp>
        <p:nvSpPr>
          <p:cNvPr id="23" name="Rounded Rectangle 31"/>
          <p:cNvSpPr/>
          <p:nvPr/>
        </p:nvSpPr>
        <p:spPr>
          <a:xfrm>
            <a:off x="7051229" y="52492"/>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00:02</a:t>
            </a:r>
          </a:p>
        </p:txBody>
      </p:sp>
      <p:sp>
        <p:nvSpPr>
          <p:cNvPr id="24" name="Rounded Rectangle 32"/>
          <p:cNvSpPr/>
          <p:nvPr/>
        </p:nvSpPr>
        <p:spPr>
          <a:xfrm>
            <a:off x="7051229" y="60995"/>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00:01</a:t>
            </a:r>
          </a:p>
        </p:txBody>
      </p:sp>
      <p:sp>
        <p:nvSpPr>
          <p:cNvPr id="25" name="Rounded Rectangle 33"/>
          <p:cNvSpPr/>
          <p:nvPr/>
        </p:nvSpPr>
        <p:spPr>
          <a:xfrm>
            <a:off x="7051229" y="77726"/>
            <a:ext cx="1625600" cy="5852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7535" tIns="48768" rIns="97535" bIns="48768" rtlCol="0" anchor="ctr"/>
          <a:lstStyle/>
          <a:p>
            <a:pPr algn="ctr"/>
            <a:r>
              <a:rPr lang="en-US" sz="3413" dirty="0">
                <a:solidFill>
                  <a:srgbClr val="002060"/>
                </a:solidFill>
                <a:latin typeface="+mj-lt"/>
              </a:rPr>
              <a:t>00:00</a:t>
            </a:r>
          </a:p>
        </p:txBody>
      </p:sp>
      <p:pic>
        <p:nvPicPr>
          <p:cNvPr id="26"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0667" y="37410"/>
            <a:ext cx="832934" cy="67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1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F72E31F-F3E1-4613-AB9D-A66AF6845BB9}"/>
              </a:ext>
            </a:extLst>
          </p:cNvPr>
          <p:cNvPicPr>
            <a:picLocks noChangeAspect="1"/>
          </p:cNvPicPr>
          <p:nvPr/>
        </p:nvPicPr>
        <p:blipFill rotWithShape="1">
          <a:blip r:embed="rId2">
            <a:extLst>
              <a:ext uri="{28A0092B-C50C-407E-A947-70E740481C1C}">
                <a14:useLocalDpi xmlns:a14="http://schemas.microsoft.com/office/drawing/2010/main" val="0"/>
              </a:ext>
            </a:extLst>
          </a:blip>
          <a:srcRect t="4300" b="15047"/>
          <a:stretch/>
        </p:blipFill>
        <p:spPr>
          <a:xfrm>
            <a:off x="234950" y="0"/>
            <a:ext cx="9283700" cy="5486400"/>
          </a:xfrm>
          <a:prstGeom prst="rect">
            <a:avLst/>
          </a:prstGeom>
        </p:spPr>
      </p:pic>
      <p:sp>
        <p:nvSpPr>
          <p:cNvPr id="9" name="TextBox 8">
            <a:extLst>
              <a:ext uri="{FF2B5EF4-FFF2-40B4-BE49-F238E27FC236}">
                <a16:creationId xmlns:a16="http://schemas.microsoft.com/office/drawing/2014/main" xmlns="" id="{B035D74F-CED1-49E2-8F5A-4A9A77883518}"/>
              </a:ext>
            </a:extLst>
          </p:cNvPr>
          <p:cNvSpPr txBox="1"/>
          <p:nvPr/>
        </p:nvSpPr>
        <p:spPr>
          <a:xfrm>
            <a:off x="745068" y="1446304"/>
            <a:ext cx="8276167" cy="2400657"/>
          </a:xfrm>
          <a:prstGeom prst="rect">
            <a:avLst/>
          </a:prstGeom>
          <a:noFill/>
        </p:spPr>
        <p:txBody>
          <a:bodyPr wrap="square">
            <a:spAutoFit/>
          </a:bodyPr>
          <a:lstStyle/>
          <a:p>
            <a:pPr algn="just"/>
            <a:r>
              <a:rPr lang="en-US" sz="2500" b="1" smtClean="0">
                <a:latin typeface="Times New Roman" panose="02020603050405020304" pitchFamily="18" charset="0"/>
                <a:cs typeface="Times New Roman" panose="02020603050405020304" pitchFamily="18" charset="0"/>
              </a:rPr>
              <a:t>Bài tập : </a:t>
            </a:r>
          </a:p>
          <a:p>
            <a:pPr marL="514350" indent="-514350" algn="just">
              <a:buAutoNum type="arabicPeriod"/>
            </a:pPr>
            <a:r>
              <a:rPr lang="en-US" sz="2500" b="1" smtClean="0">
                <a:latin typeface="Times New Roman" panose="02020603050405020304" pitchFamily="18" charset="0"/>
                <a:cs typeface="Times New Roman" panose="02020603050405020304" pitchFamily="18" charset="0"/>
              </a:rPr>
              <a:t>So sánh nhân vật Dế Mèn và Dế Choắt ở những phương diện sau ( Hình dáng, lời nói, tính cách,đánh giá nhận xét chung về nhân vật)</a:t>
            </a:r>
          </a:p>
          <a:p>
            <a:pPr marL="514350" indent="-514350" algn="just">
              <a:buAutoNum type="arabicPeriod"/>
            </a:pPr>
            <a:r>
              <a:rPr lang="en-US" sz="2500" b="1" smtClean="0">
                <a:latin typeface="Times New Roman" panose="02020603050405020304" pitchFamily="18" charset="0"/>
                <a:cs typeface="Times New Roman" panose="02020603050405020304" pitchFamily="18" charset="0"/>
              </a:rPr>
              <a:t>Viết đoạn văn nêu cảm nghĩ của em về nhân vật Dế Mèn </a:t>
            </a:r>
            <a:endParaRPr 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104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07A2E6D-82FA-4407-8981-8F0C4E0AE138}"/>
              </a:ext>
            </a:extLst>
          </p:cNvPr>
          <p:cNvGrpSpPr/>
          <p:nvPr/>
        </p:nvGrpSpPr>
        <p:grpSpPr>
          <a:xfrm>
            <a:off x="2273898" y="454212"/>
            <a:ext cx="7077634" cy="1187076"/>
            <a:chOff x="2057400" y="996576"/>
            <a:chExt cx="7077634" cy="1187076"/>
          </a:xfrm>
        </p:grpSpPr>
        <p:sp>
          <p:nvSpPr>
            <p:cNvPr id="9" name="Rectangle: Rounded Corners 8">
              <a:extLst>
                <a:ext uri="{FF2B5EF4-FFF2-40B4-BE49-F238E27FC236}">
                  <a16:creationId xmlns:a16="http://schemas.microsoft.com/office/drawing/2014/main" xmlns="" id="{1417AE06-9B04-4F17-84ED-D84A8D99325A}"/>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7" name="Rectangle: Rounded Corners 6">
              <a:extLst>
                <a:ext uri="{FF2B5EF4-FFF2-40B4-BE49-F238E27FC236}">
                  <a16:creationId xmlns:a16="http://schemas.microsoft.com/office/drawing/2014/main" xmlns="" id="{85D6DC79-7B4B-47D8-B585-A3A7853F9EA6}"/>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8" name="Rectangle: Rounded Corners 7">
              <a:extLst>
                <a:ext uri="{FF2B5EF4-FFF2-40B4-BE49-F238E27FC236}">
                  <a16:creationId xmlns:a16="http://schemas.microsoft.com/office/drawing/2014/main" xmlns="" id="{8755D12B-1849-4AE8-A4EB-183AE516BD92}"/>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grpSp>
      <p:grpSp>
        <p:nvGrpSpPr>
          <p:cNvPr id="11" name="Group 10">
            <a:extLst>
              <a:ext uri="{FF2B5EF4-FFF2-40B4-BE49-F238E27FC236}">
                <a16:creationId xmlns:a16="http://schemas.microsoft.com/office/drawing/2014/main" xmlns="" id="{7690C3F0-44F8-41DB-880F-3CBD94C6570D}"/>
              </a:ext>
            </a:extLst>
          </p:cNvPr>
          <p:cNvGrpSpPr/>
          <p:nvPr/>
        </p:nvGrpSpPr>
        <p:grpSpPr>
          <a:xfrm>
            <a:off x="2273898" y="2149662"/>
            <a:ext cx="7077634" cy="1187076"/>
            <a:chOff x="2057400" y="996576"/>
            <a:chExt cx="7077634" cy="1187076"/>
          </a:xfrm>
        </p:grpSpPr>
        <p:sp>
          <p:nvSpPr>
            <p:cNvPr id="12" name="Rectangle: Rounded Corners 11">
              <a:extLst>
                <a:ext uri="{FF2B5EF4-FFF2-40B4-BE49-F238E27FC236}">
                  <a16:creationId xmlns:a16="http://schemas.microsoft.com/office/drawing/2014/main" xmlns="" id="{70799ADE-C31E-428F-A64E-3BB62B2146FF}"/>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xmlns="" id="{29C0916D-9714-4B9D-ABCB-FF1AAB14F93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14" name="Rectangle: Rounded Corners 13">
              <a:extLst>
                <a:ext uri="{FF2B5EF4-FFF2-40B4-BE49-F238E27FC236}">
                  <a16:creationId xmlns:a16="http://schemas.microsoft.com/office/drawing/2014/main" xmlns="" id="{DCED312D-993A-4FEE-A31F-2E9EDD7A9616}"/>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2</a:t>
              </a:r>
            </a:p>
          </p:txBody>
        </p:sp>
      </p:grpSp>
      <p:grpSp>
        <p:nvGrpSpPr>
          <p:cNvPr id="15" name="Group 14">
            <a:extLst>
              <a:ext uri="{FF2B5EF4-FFF2-40B4-BE49-F238E27FC236}">
                <a16:creationId xmlns:a16="http://schemas.microsoft.com/office/drawing/2014/main" xmlns="" id="{79B7CEE8-D0A0-4E8C-B97F-50EB333C0D33}"/>
              </a:ext>
            </a:extLst>
          </p:cNvPr>
          <p:cNvGrpSpPr/>
          <p:nvPr/>
        </p:nvGrpSpPr>
        <p:grpSpPr>
          <a:xfrm>
            <a:off x="2273898" y="3768912"/>
            <a:ext cx="7077634" cy="1187076"/>
            <a:chOff x="2057400" y="996576"/>
            <a:chExt cx="7077634" cy="1187076"/>
          </a:xfrm>
        </p:grpSpPr>
        <p:sp>
          <p:nvSpPr>
            <p:cNvPr id="16" name="Rectangle: Rounded Corners 15">
              <a:extLst>
                <a:ext uri="{FF2B5EF4-FFF2-40B4-BE49-F238E27FC236}">
                  <a16:creationId xmlns:a16="http://schemas.microsoft.com/office/drawing/2014/main" xmlns="" id="{87C11B02-BB69-4B4A-B3FA-6EE56EAFCAF0}"/>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17" name="Rectangle: Rounded Corners 16">
              <a:extLst>
                <a:ext uri="{FF2B5EF4-FFF2-40B4-BE49-F238E27FC236}">
                  <a16:creationId xmlns:a16="http://schemas.microsoft.com/office/drawing/2014/main" xmlns="" id="{A2D23F22-F0BC-4ED9-90D8-529DB998107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18" name="Rectangle: Rounded Corners 17">
              <a:extLst>
                <a:ext uri="{FF2B5EF4-FFF2-40B4-BE49-F238E27FC236}">
                  <a16:creationId xmlns:a16="http://schemas.microsoft.com/office/drawing/2014/main" xmlns="" id="{EE65FD4D-4D7D-4DB9-9A3B-030EC1AE8BAF}"/>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3</a:t>
              </a:r>
            </a:p>
          </p:txBody>
        </p:sp>
      </p:grpSp>
      <p:grpSp>
        <p:nvGrpSpPr>
          <p:cNvPr id="19" name="Group 18">
            <a:extLst>
              <a:ext uri="{FF2B5EF4-FFF2-40B4-BE49-F238E27FC236}">
                <a16:creationId xmlns:a16="http://schemas.microsoft.com/office/drawing/2014/main" xmlns="" id="{D2E2EF4E-8634-433D-8929-88DCF63DD757}"/>
              </a:ext>
            </a:extLst>
          </p:cNvPr>
          <p:cNvGrpSpPr/>
          <p:nvPr/>
        </p:nvGrpSpPr>
        <p:grpSpPr>
          <a:xfrm>
            <a:off x="344223" y="484692"/>
            <a:ext cx="1515057" cy="4425576"/>
            <a:chOff x="2142566" y="-2457076"/>
            <a:chExt cx="2692701" cy="4640728"/>
          </a:xfrm>
        </p:grpSpPr>
        <p:sp>
          <p:nvSpPr>
            <p:cNvPr id="21" name="Rectangle: Rounded Corners 20">
              <a:extLst>
                <a:ext uri="{FF2B5EF4-FFF2-40B4-BE49-F238E27FC236}">
                  <a16:creationId xmlns:a16="http://schemas.microsoft.com/office/drawing/2014/main" xmlns="" id="{3DAAE5E4-F423-467B-82A1-F8581303DB97}"/>
                </a:ext>
              </a:extLst>
            </p:cNvPr>
            <p:cNvSpPr/>
            <p:nvPr/>
          </p:nvSpPr>
          <p:spPr>
            <a:xfrm>
              <a:off x="2142566" y="-2457076"/>
              <a:ext cx="2692701" cy="4640728"/>
            </a:xfrm>
            <a:prstGeom prst="roundRect">
              <a:avLst>
                <a:gd name="adj" fmla="val 28432"/>
              </a:avLst>
            </a:prstGeom>
            <a:solidFill>
              <a:srgbClr val="FEE6FB"/>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sp>
          <p:nvSpPr>
            <p:cNvPr id="22" name="Rectangle: Rounded Corners 21">
              <a:extLst>
                <a:ext uri="{FF2B5EF4-FFF2-40B4-BE49-F238E27FC236}">
                  <a16:creationId xmlns:a16="http://schemas.microsoft.com/office/drawing/2014/main" xmlns="" id="{EB3B644D-F336-4BE6-9C88-31E11BF72D48}"/>
                </a:ext>
              </a:extLst>
            </p:cNvPr>
            <p:cNvSpPr/>
            <p:nvPr/>
          </p:nvSpPr>
          <p:spPr>
            <a:xfrm>
              <a:off x="2367525" y="-2302124"/>
              <a:ext cx="2256210" cy="4389561"/>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Times New Roman" panose="02020603050405020304" pitchFamily="18" charset="0"/>
                  <a:cs typeface="Times New Roman" panose="02020603050405020304" pitchFamily="18" charset="0"/>
                </a:rPr>
                <a:t>1</a:t>
              </a:r>
            </a:p>
          </p:txBody>
        </p:sp>
      </p:grpSp>
      <p:sp>
        <p:nvSpPr>
          <p:cNvPr id="23" name="TextBox 22">
            <a:extLst>
              <a:ext uri="{FF2B5EF4-FFF2-40B4-BE49-F238E27FC236}">
                <a16:creationId xmlns:a16="http://schemas.microsoft.com/office/drawing/2014/main" xmlns="" id="{3533F712-251C-4240-89E8-A18848D6D394}"/>
              </a:ext>
            </a:extLst>
          </p:cNvPr>
          <p:cNvSpPr txBox="1"/>
          <p:nvPr/>
        </p:nvSpPr>
        <p:spPr>
          <a:xfrm rot="16200000">
            <a:off x="-1338255" y="2373568"/>
            <a:ext cx="4876800" cy="707886"/>
          </a:xfrm>
          <a:prstGeom prst="rect">
            <a:avLst/>
          </a:prstGeom>
          <a:noFill/>
        </p:spPr>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Hướng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F9FD553-151C-41D3-956F-532D84D5789A}"/>
              </a:ext>
            </a:extLst>
          </p:cNvPr>
          <p:cNvSpPr txBox="1"/>
          <p:nvPr/>
        </p:nvSpPr>
        <p:spPr>
          <a:xfrm>
            <a:off x="3505649" y="723486"/>
            <a:ext cx="5756237" cy="461665"/>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5DFA5A39-6AC5-4449-91B2-4F5DB5E8ED95}"/>
              </a:ext>
            </a:extLst>
          </p:cNvPr>
          <p:cNvSpPr txBox="1"/>
          <p:nvPr/>
        </p:nvSpPr>
        <p:spPr>
          <a:xfrm>
            <a:off x="3448573" y="2166620"/>
            <a:ext cx="5756237" cy="830997"/>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“DMPLK”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1ADF9552-347F-42A2-8154-29629F469093}"/>
              </a:ext>
            </a:extLst>
          </p:cNvPr>
          <p:cNvSpPr txBox="1"/>
          <p:nvPr/>
        </p:nvSpPr>
        <p:spPr>
          <a:xfrm>
            <a:off x="3473226" y="3976112"/>
            <a:ext cx="5756237" cy="461665"/>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528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eLab: [English] 5 cách nói “Cảm ơn” thay cho câu “Thank you” nhàm chán!">
            <a:extLst>
              <a:ext uri="{FF2B5EF4-FFF2-40B4-BE49-F238E27FC236}">
                <a16:creationId xmlns:a16="http://schemas.microsoft.com/office/drawing/2014/main" xmlns="" id="{609C622A-311E-47EC-A38D-F38D217512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1" r="695"/>
          <a:stretch/>
        </p:blipFill>
        <p:spPr bwMode="auto">
          <a:xfrm>
            <a:off x="0" y="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7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AutoShape 2" descr="Hình ảnh có liên quan"/>
          <p:cNvSpPr>
            <a:spLocks noChangeAspect="1" noChangeArrowheads="1"/>
          </p:cNvSpPr>
          <p:nvPr/>
        </p:nvSpPr>
        <p:spPr bwMode="auto">
          <a:xfrm>
            <a:off x="165947" y="-336974"/>
            <a:ext cx="321733" cy="321734"/>
          </a:xfrm>
          <a:prstGeom prst="rect">
            <a:avLst/>
          </a:prstGeom>
          <a:noFill/>
        </p:spPr>
        <p:txBody>
          <a:bodyPr vert="horz" wrap="square" lIns="97536" tIns="48768" rIns="97536" bIns="48768" numCol="1" anchor="t" anchorCtr="0" compatLnSpc="1">
            <a:prstTxWarp prst="textNoShape">
              <a:avLst/>
            </a:prstTxWarp>
          </a:bodyPr>
          <a:lstStyle/>
          <a:p>
            <a:endParaRPr lang="en-US" sz="1920">
              <a:latin typeface="Times New Roman" panose="02020603050405020304" pitchFamily="18" charset="0"/>
              <a:cs typeface="Times New Roman" panose="02020603050405020304" pitchFamily="18" charset="0"/>
            </a:endParaRPr>
          </a:p>
        </p:txBody>
      </p:sp>
      <p:pic>
        <p:nvPicPr>
          <p:cNvPr id="8"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 y="1568666"/>
            <a:ext cx="2723061" cy="3375182"/>
          </a:xfrm>
          <a:prstGeom prst="rect">
            <a:avLst/>
          </a:prstGeom>
        </p:spPr>
      </p:pic>
      <p:grpSp>
        <p:nvGrpSpPr>
          <p:cNvPr id="10" name="组 10">
            <a:extLst>
              <a:ext uri="{FF2B5EF4-FFF2-40B4-BE49-F238E27FC236}">
                <a16:creationId xmlns:a16="http://schemas.microsoft.com/office/drawing/2014/main" xmlns="" id="{91456FD4-AEE8-42E3-8FFF-E42A59A6EDC0}"/>
              </a:ext>
            </a:extLst>
          </p:cNvPr>
          <p:cNvGrpSpPr/>
          <p:nvPr/>
        </p:nvGrpSpPr>
        <p:grpSpPr>
          <a:xfrm>
            <a:off x="4432631" y="885879"/>
            <a:ext cx="4965369" cy="1467617"/>
            <a:chOff x="1934287" y="1769633"/>
            <a:chExt cx="4965369" cy="1467617"/>
          </a:xfrm>
        </p:grpSpPr>
        <p:pic>
          <p:nvPicPr>
            <p:cNvPr id="11" name="图片 11">
              <a:extLst>
                <a:ext uri="{FF2B5EF4-FFF2-40B4-BE49-F238E27FC236}">
                  <a16:creationId xmlns:a16="http://schemas.microsoft.com/office/drawing/2014/main" xmlns="" id="{39E533C9-A235-494D-87EE-CEFA456D1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2" name="文本框 12">
              <a:extLst>
                <a:ext uri="{FF2B5EF4-FFF2-40B4-BE49-F238E27FC236}">
                  <a16:creationId xmlns:a16="http://schemas.microsoft.com/office/drawing/2014/main" xmlns="" id="{40F6795A-C05C-48B1-B08C-EEBF3C5FEE37}"/>
                </a:ext>
              </a:extLst>
            </p:cNvPr>
            <p:cNvSpPr txBox="1"/>
            <p:nvPr/>
          </p:nvSpPr>
          <p:spPr>
            <a:xfrm>
              <a:off x="3719532" y="1913811"/>
              <a:ext cx="3180124" cy="1077218"/>
            </a:xfrm>
            <a:prstGeom prst="rect">
              <a:avLst/>
            </a:prstGeom>
            <a:noFill/>
          </p:spPr>
          <p:txBody>
            <a:bodyPr wrap="square" rtlCol="0">
              <a:spAutoFit/>
            </a:bodyPr>
            <a:lstStyle/>
            <a:p>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Giới</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thiệu</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tác</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giả</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Tô</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Hoài</a:t>
              </a:r>
              <a:endParaRPr kumimoji="1" lang="zh-CN" altLang="en-US"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 13">
            <a:extLst>
              <a:ext uri="{FF2B5EF4-FFF2-40B4-BE49-F238E27FC236}">
                <a16:creationId xmlns:a16="http://schemas.microsoft.com/office/drawing/2014/main" xmlns="" id="{9F9A1CCE-A44A-4B1C-AE5C-2FF224608259}"/>
              </a:ext>
            </a:extLst>
          </p:cNvPr>
          <p:cNvGrpSpPr/>
          <p:nvPr/>
        </p:nvGrpSpPr>
        <p:grpSpPr>
          <a:xfrm>
            <a:off x="4458032" y="2988726"/>
            <a:ext cx="5078820" cy="1467617"/>
            <a:chOff x="1934287" y="1769633"/>
            <a:chExt cx="5078820" cy="1467617"/>
          </a:xfrm>
        </p:grpSpPr>
        <p:pic>
          <p:nvPicPr>
            <p:cNvPr id="14" name="图片 14">
              <a:extLst>
                <a:ext uri="{FF2B5EF4-FFF2-40B4-BE49-F238E27FC236}">
                  <a16:creationId xmlns:a16="http://schemas.microsoft.com/office/drawing/2014/main" xmlns="" id="{9CD5F6EE-DD6A-4DAB-BDC4-7C5FD8B83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5" name="文本框 15">
              <a:extLst>
                <a:ext uri="{FF2B5EF4-FFF2-40B4-BE49-F238E27FC236}">
                  <a16:creationId xmlns:a16="http://schemas.microsoft.com/office/drawing/2014/main" xmlns="" id="{41FF171C-87B6-423E-B7B8-C6A49649C1AC}"/>
                </a:ext>
              </a:extLst>
            </p:cNvPr>
            <p:cNvSpPr txBox="1"/>
            <p:nvPr/>
          </p:nvSpPr>
          <p:spPr>
            <a:xfrm>
              <a:off x="3694131" y="1890951"/>
              <a:ext cx="3318976" cy="1077218"/>
            </a:xfrm>
            <a:prstGeom prst="rect">
              <a:avLst/>
            </a:prstGeom>
            <a:noFill/>
          </p:spPr>
          <p:txBody>
            <a:bodyPr wrap="square" rtlCol="0">
              <a:spAutoFit/>
            </a:bodyPr>
            <a:lstStyle/>
            <a:p>
              <a:pPr algn="just"/>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Văn</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bản</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Bài</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học</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đường</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đời</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đầu</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dirty="0" err="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tiên</a:t>
              </a:r>
              <a:r>
                <a:rPr kumimoji="1" lang="en-US" altLang="zh-CN"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1" lang="zh-CN" altLang="en-US" sz="32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 name="TextBox 1"/>
          <p:cNvSpPr txBox="1"/>
          <p:nvPr/>
        </p:nvSpPr>
        <p:spPr>
          <a:xfrm>
            <a:off x="326813" y="666428"/>
            <a:ext cx="6368143" cy="553998"/>
          </a:xfrm>
          <a:prstGeom prst="rect">
            <a:avLst/>
          </a:prstGeom>
          <a:noFill/>
        </p:spPr>
        <p:txBody>
          <a:bodyPr wrap="square" rtlCol="0">
            <a:spAutoFit/>
          </a:bodyPr>
          <a:lstStyle/>
          <a:p>
            <a:r>
              <a:rPr lang="en-US" sz="3000" dirty="0" smtClean="0">
                <a:latin typeface="Times New Roman" pitchFamily="18" charset="0"/>
                <a:cs typeface="Times New Roman" pitchFamily="18" charset="0"/>
              </a:rPr>
              <a:t>2. </a:t>
            </a:r>
            <a:r>
              <a:rPr lang="en-US" sz="3000" dirty="0" err="1" smtClean="0">
                <a:latin typeface="Times New Roman" pitchFamily="18" charset="0"/>
                <a:cs typeface="Times New Roman" pitchFamily="18" charset="0"/>
              </a:rPr>
              <a:t>Tác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giả</a:t>
            </a:r>
            <a:r>
              <a:rPr lang="en-US" sz="3000" dirty="0" smtClean="0">
                <a:latin typeface="Times New Roman" pitchFamily="18" charset="0"/>
                <a:cs typeface="Times New Roman" pitchFamily="18" charset="0"/>
              </a:rPr>
              <a:t> , </a:t>
            </a:r>
            <a:r>
              <a:rPr lang="en-US" sz="3000" dirty="0" err="1" smtClean="0">
                <a:latin typeface="Times New Roman" pitchFamily="18" charset="0"/>
                <a:cs typeface="Times New Roman" pitchFamily="18" charset="0"/>
              </a:rPr>
              <a:t>tác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phẩm</a:t>
            </a:r>
            <a:r>
              <a:rPr lang="en-US" sz="3000" dirty="0" smtClean="0">
                <a:latin typeface="Times New Roman" pitchFamily="18" charset="0"/>
                <a:cs typeface="Times New Roman" pitchFamily="18" charset="0"/>
              </a:rPr>
              <a:t> </a:t>
            </a:r>
            <a:endParaRPr lang="vi-VN" sz="3000" dirty="0">
              <a:latin typeface="Times New Roman" pitchFamily="18" charset="0"/>
              <a:cs typeface="Times New Roman" pitchFamily="18" charset="0"/>
            </a:endParaRPr>
          </a:p>
        </p:txBody>
      </p:sp>
      <p:sp>
        <p:nvSpPr>
          <p:cNvPr id="3" name="Rectangle 2"/>
          <p:cNvSpPr/>
          <p:nvPr/>
        </p:nvSpPr>
        <p:spPr>
          <a:xfrm>
            <a:off x="165947" y="164067"/>
            <a:ext cx="5447325" cy="553998"/>
          </a:xfrm>
          <a:prstGeom prst="rect">
            <a:avLst/>
          </a:prstGeom>
        </p:spPr>
        <p:txBody>
          <a:bodyPr wrap="none">
            <a:spAutoFit/>
          </a:bodyPr>
          <a:lstStyle/>
          <a:p>
            <a:pPr algn="ctr"/>
            <a:r>
              <a:rPr lang="en-US" altLang="zh-CN" sz="3000" dirty="0">
                <a:solidFill>
                  <a:srgbClr val="FF0000"/>
                </a:solidFill>
                <a:latin typeface="Times New Roman" panose="02020603050405020304" pitchFamily="18" charset="0"/>
                <a:cs typeface="Times New Roman" panose="02020603050405020304" pitchFamily="18" charset="0"/>
              </a:rPr>
              <a:t>I. </a:t>
            </a:r>
            <a:r>
              <a:rPr lang="en-US" altLang="zh-CN" sz="3000" dirty="0" err="1">
                <a:solidFill>
                  <a:srgbClr val="FF0000"/>
                </a:solidFill>
                <a:latin typeface="Times New Roman" panose="02020603050405020304" pitchFamily="18" charset="0"/>
                <a:cs typeface="Times New Roman" panose="02020603050405020304" pitchFamily="18" charset="0"/>
              </a:rPr>
              <a:t>Đọc</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tìm</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hiểu</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chung</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về</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văn</a:t>
            </a:r>
            <a:r>
              <a:rPr lang="en-US" altLang="zh-CN" sz="3000" dirty="0">
                <a:solidFill>
                  <a:srgbClr val="FF0000"/>
                </a:solidFill>
                <a:latin typeface="Times New Roman" panose="02020603050405020304" pitchFamily="18" charset="0"/>
                <a:cs typeface="Times New Roman" panose="02020603050405020304" pitchFamily="18" charset="0"/>
              </a:rPr>
              <a:t> </a:t>
            </a:r>
            <a:r>
              <a:rPr lang="en-US" altLang="zh-CN" sz="3000" dirty="0" err="1">
                <a:solidFill>
                  <a:srgbClr val="FF0000"/>
                </a:solidFill>
                <a:latin typeface="Times New Roman" panose="02020603050405020304" pitchFamily="18" charset="0"/>
                <a:cs typeface="Times New Roman" panose="02020603050405020304" pitchFamily="18" charset="0"/>
              </a:rPr>
              <a:t>bản</a:t>
            </a:r>
            <a:endParaRPr lang="zh-CN" altLang="en-US" sz="3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4544" y="1207532"/>
            <a:ext cx="4757056" cy="3477875"/>
          </a:xfrm>
          <a:prstGeom prst="rect">
            <a:avLst/>
          </a:prstGeom>
          <a:noFill/>
        </p:spPr>
        <p:txBody>
          <a:bodyPr wrap="square" rtlCol="0">
            <a:spAutoFit/>
          </a:bodyPr>
          <a:lstStyle/>
          <a:p>
            <a:pPr marL="342900" indent="-342900" algn="just">
              <a:buAutoNum type="alphaLcPeriod"/>
            </a:pPr>
            <a:r>
              <a:rPr lang="en-US" sz="2200" i="1" dirty="0" err="1" smtClean="0">
                <a:solidFill>
                  <a:schemeClr val="bg1"/>
                </a:solidFill>
                <a:latin typeface="Times New Roman" pitchFamily="18" charset="0"/>
                <a:cs typeface="Times New Roman" pitchFamily="18" charset="0"/>
              </a:rPr>
              <a:t>Tác</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giả</a:t>
            </a:r>
            <a:r>
              <a:rPr lang="en-US" sz="2200" i="1" dirty="0" smtClean="0">
                <a:solidFill>
                  <a:schemeClr val="bg1"/>
                </a:solidFill>
                <a:latin typeface="Times New Roman" pitchFamily="18" charset="0"/>
                <a:cs typeface="Times New Roman" pitchFamily="18" charset="0"/>
              </a:rPr>
              <a:t> : </a:t>
            </a:r>
          </a:p>
          <a:p>
            <a:pPr marL="285750" indent="-285750" algn="just">
              <a:buFontTx/>
              <a:buChar char="-"/>
            </a:pPr>
            <a:r>
              <a:rPr lang="en-US" sz="2200" i="1" dirty="0" err="1" smtClean="0">
                <a:solidFill>
                  <a:schemeClr val="bg1"/>
                </a:solidFill>
                <a:latin typeface="Times New Roman" pitchFamily="18" charset="0"/>
                <a:cs typeface="Times New Roman" pitchFamily="18" charset="0"/>
              </a:rPr>
              <a:t>Tô</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Hoài</a:t>
            </a:r>
            <a:r>
              <a:rPr lang="en-US" sz="2200" i="1" dirty="0" smtClean="0">
                <a:solidFill>
                  <a:schemeClr val="bg1"/>
                </a:solidFill>
                <a:latin typeface="Times New Roman" pitchFamily="18" charset="0"/>
                <a:cs typeface="Times New Roman" pitchFamily="18" charset="0"/>
              </a:rPr>
              <a:t> ( 1920 -2014) </a:t>
            </a:r>
          </a:p>
          <a:p>
            <a:pPr marL="285750" indent="-285750" algn="just">
              <a:buFontTx/>
              <a:buChar char="-"/>
            </a:pPr>
            <a:r>
              <a:rPr lang="en-US" sz="2200" i="1" dirty="0" err="1" smtClean="0">
                <a:solidFill>
                  <a:schemeClr val="bg1"/>
                </a:solidFill>
                <a:latin typeface="Times New Roman" pitchFamily="18" charset="0"/>
                <a:cs typeface="Times New Roman" pitchFamily="18" charset="0"/>
              </a:rPr>
              <a:t>Tên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thật</a:t>
            </a:r>
            <a:r>
              <a:rPr lang="en-US" sz="2200" i="1" dirty="0" smtClean="0">
                <a:solidFill>
                  <a:schemeClr val="bg1"/>
                </a:solidFill>
                <a:latin typeface="Times New Roman" pitchFamily="18" charset="0"/>
                <a:cs typeface="Times New Roman" pitchFamily="18" charset="0"/>
              </a:rPr>
              <a:t> : </a:t>
            </a:r>
            <a:r>
              <a:rPr lang="en-US" sz="2200" i="1" dirty="0" err="1" smtClean="0">
                <a:solidFill>
                  <a:schemeClr val="bg1"/>
                </a:solidFill>
                <a:latin typeface="Times New Roman" pitchFamily="18" charset="0"/>
                <a:cs typeface="Times New Roman" pitchFamily="18" charset="0"/>
              </a:rPr>
              <a:t>Nguyễn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Sen</a:t>
            </a:r>
            <a:r>
              <a:rPr lang="en-US" sz="2200" i="1" dirty="0" smtClean="0">
                <a:solidFill>
                  <a:schemeClr val="bg1"/>
                </a:solidFill>
                <a:latin typeface="Times New Roman" pitchFamily="18" charset="0"/>
                <a:cs typeface="Times New Roman" pitchFamily="18" charset="0"/>
              </a:rPr>
              <a:t> </a:t>
            </a:r>
          </a:p>
          <a:p>
            <a:pPr marL="285750" indent="-285750" algn="just">
              <a:buFontTx/>
              <a:buChar char="-"/>
            </a:pPr>
            <a:r>
              <a:rPr lang="en-US" sz="2200" i="1" dirty="0" err="1" smtClean="0">
                <a:solidFill>
                  <a:schemeClr val="bg1"/>
                </a:solidFill>
                <a:latin typeface="Times New Roman" pitchFamily="18" charset="0"/>
                <a:cs typeface="Times New Roman" pitchFamily="18" charset="0"/>
              </a:rPr>
              <a:t>Quê</a:t>
            </a:r>
            <a:r>
              <a:rPr lang="en-US" sz="2200" i="1" dirty="0" smtClean="0">
                <a:solidFill>
                  <a:schemeClr val="bg1"/>
                </a:solidFill>
                <a:latin typeface="Times New Roman" pitchFamily="18" charset="0"/>
                <a:cs typeface="Times New Roman" pitchFamily="18" charset="0"/>
              </a:rPr>
              <a:t> : </a:t>
            </a:r>
            <a:r>
              <a:rPr lang="en-US" sz="2200" i="1" dirty="0" err="1" smtClean="0">
                <a:solidFill>
                  <a:schemeClr val="bg1"/>
                </a:solidFill>
                <a:latin typeface="Times New Roman" pitchFamily="18" charset="0"/>
                <a:cs typeface="Times New Roman" pitchFamily="18" charset="0"/>
              </a:rPr>
              <a:t>Hà</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Nội</a:t>
            </a:r>
            <a:endParaRPr lang="en-US" sz="2200" i="1" dirty="0" smtClean="0">
              <a:solidFill>
                <a:schemeClr val="bg1"/>
              </a:solidFill>
              <a:latin typeface="Times New Roman" pitchFamily="18" charset="0"/>
              <a:cs typeface="Times New Roman" pitchFamily="18" charset="0"/>
            </a:endParaRPr>
          </a:p>
          <a:p>
            <a:pPr marL="285750" indent="-285750" algn="just">
              <a:buFontTx/>
              <a:buChar char="-"/>
            </a:pPr>
            <a:r>
              <a:rPr lang="en-US" sz="2200" i="1" dirty="0" err="1" smtClean="0">
                <a:solidFill>
                  <a:schemeClr val="bg1"/>
                </a:solidFill>
                <a:latin typeface="Times New Roman" pitchFamily="18" charset="0"/>
                <a:cs typeface="Times New Roman" pitchFamily="18" charset="0"/>
              </a:rPr>
              <a:t>Ông</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có</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nhiều</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tác</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phẩm</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viết</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cho</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thiếu</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nhi</a:t>
            </a:r>
            <a:r>
              <a:rPr lang="en-US" sz="2200" i="1" dirty="0" smtClean="0">
                <a:solidFill>
                  <a:schemeClr val="bg1"/>
                </a:solidFill>
                <a:latin typeface="Times New Roman" pitchFamily="18" charset="0"/>
                <a:cs typeface="Times New Roman" pitchFamily="18" charset="0"/>
              </a:rPr>
              <a:t> </a:t>
            </a:r>
          </a:p>
          <a:p>
            <a:pPr marL="285750" indent="-285750" algn="just">
              <a:buFontTx/>
              <a:buChar char="-"/>
            </a:pPr>
            <a:r>
              <a:rPr lang="en-US" sz="2200" i="1" dirty="0" err="1" smtClean="0">
                <a:solidFill>
                  <a:schemeClr val="bg1"/>
                </a:solidFill>
                <a:latin typeface="Times New Roman" pitchFamily="18" charset="0"/>
                <a:cs typeface="Times New Roman" pitchFamily="18" charset="0"/>
              </a:rPr>
              <a:t>Là</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nhà</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văn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tiêu</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biểu</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có</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lối</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sống</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phong</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phú</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năng</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lực</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quan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sát</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miêu</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tả</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tinh</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tế</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gần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gũi</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và</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chân</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thực</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với</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cuộc</a:t>
            </a:r>
            <a:r>
              <a:rPr lang="en-US" sz="2200" i="1" dirty="0" smtClean="0">
                <a:solidFill>
                  <a:schemeClr val="bg1"/>
                </a:solidFill>
                <a:latin typeface="Times New Roman" pitchFamily="18" charset="0"/>
                <a:cs typeface="Times New Roman" pitchFamily="18" charset="0"/>
              </a:rPr>
              <a:t> </a:t>
            </a:r>
            <a:r>
              <a:rPr lang="en-US" sz="2200" i="1" dirty="0" err="1" smtClean="0">
                <a:solidFill>
                  <a:schemeClr val="bg1"/>
                </a:solidFill>
                <a:latin typeface="Times New Roman" pitchFamily="18" charset="0"/>
                <a:cs typeface="Times New Roman" pitchFamily="18" charset="0"/>
              </a:rPr>
              <a:t>sống</a:t>
            </a:r>
            <a:r>
              <a:rPr lang="en-US" sz="2200" i="1" dirty="0" smtClean="0">
                <a:solidFill>
                  <a:schemeClr val="bg1"/>
                </a:solidFill>
                <a:latin typeface="Times New Roman" pitchFamily="18" charset="0"/>
                <a:cs typeface="Times New Roman" pitchFamily="18" charset="0"/>
              </a:rPr>
              <a:t>.</a:t>
            </a:r>
            <a:endParaRPr lang="vi-VN" sz="2200" i="1" dirty="0">
              <a:solidFill>
                <a:schemeClr val="bg1"/>
              </a:solidFill>
              <a:latin typeface="Times New Roman" pitchFamily="18" charset="0"/>
              <a:cs typeface="Times New Roman" pitchFamily="18" charset="0"/>
            </a:endParaRPr>
          </a:p>
        </p:txBody>
      </p:sp>
      <p:pic>
        <p:nvPicPr>
          <p:cNvPr id="5" name="Picture 2" descr="Tô Hoài – Wikipedia tiếng Việt">
            <a:extLst>
              <a:ext uri="{FF2B5EF4-FFF2-40B4-BE49-F238E27FC236}">
                <a16:creationId xmlns:a16="http://schemas.microsoft.com/office/drawing/2014/main" xmlns="" id="{ECF4FA8D-B6EC-4DE5-B54E-66D27A86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817" y="277284"/>
            <a:ext cx="3492182" cy="2349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Tô Hoài - người sinh ra để viết - Tuổi Trẻ Online">
            <a:extLst>
              <a:ext uri="{FF2B5EF4-FFF2-40B4-BE49-F238E27FC236}">
                <a16:creationId xmlns:a16="http://schemas.microsoft.com/office/drawing/2014/main" xmlns="" id="{F1C03004-0B27-48AC-AB14-8B29E26FA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914" y="2743199"/>
            <a:ext cx="3548743" cy="24166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06318" y="277284"/>
            <a:ext cx="4570482" cy="477054"/>
          </a:xfrm>
          <a:prstGeom prst="rect">
            <a:avLst/>
          </a:prstGeom>
        </p:spPr>
        <p:txBody>
          <a:bodyPr wrap="none">
            <a:spAutoFit/>
          </a:bodyPr>
          <a:lstStyle/>
          <a:p>
            <a:pPr algn="ctr"/>
            <a:r>
              <a:rPr lang="en-US" altLang="zh-CN" sz="2500">
                <a:solidFill>
                  <a:srgbClr val="FF0000"/>
                </a:solidFill>
                <a:latin typeface="Times New Roman" panose="02020603050405020304" pitchFamily="18" charset="0"/>
                <a:cs typeface="Times New Roman" panose="02020603050405020304" pitchFamily="18" charset="0"/>
              </a:rPr>
              <a:t>I. Đọc- tìm hiểu chung về văn bản</a:t>
            </a:r>
            <a:endParaRPr lang="zh-CN" altLang="en-US" sz="25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4544" y="646616"/>
            <a:ext cx="2942472" cy="477054"/>
          </a:xfrm>
          <a:prstGeom prst="rect">
            <a:avLst/>
          </a:prstGeom>
        </p:spPr>
        <p:txBody>
          <a:bodyPr wrap="none">
            <a:spAutoFit/>
          </a:bodyPr>
          <a:lstStyle/>
          <a:p>
            <a:r>
              <a:rPr lang="en-US" sz="2500">
                <a:solidFill>
                  <a:srgbClr val="FFFF00"/>
                </a:solidFill>
                <a:latin typeface="Times New Roman" pitchFamily="18" charset="0"/>
                <a:cs typeface="Times New Roman" pitchFamily="18" charset="0"/>
              </a:rPr>
              <a:t>2. Tác giả , tác phẩm </a:t>
            </a:r>
            <a:endParaRPr lang="vi-VN" sz="250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72908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barn(inVertical)">
                                      <p:cBhvr>
                                        <p:cTn id="21" dur="500"/>
                                        <p:tgtEl>
                                          <p:spTgt spid="4">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barn(inVertical)">
                                      <p:cBhvr>
                                        <p:cTn id="30" dur="500"/>
                                        <p:tgtEl>
                                          <p:spTgt spid="4">
                                            <p:txEl>
                                              <p:pRg st="4" end="4"/>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barn(inVertical)">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849607" y="247790"/>
            <a:ext cx="4054383" cy="1002420"/>
          </a:xfrm>
          <a:prstGeom prst="rect">
            <a:avLst/>
          </a:prstGeom>
        </p:spPr>
        <p:txBody>
          <a:bodyPr lIns="74908" tIns="37454" rIns="74908" bIns="37454"/>
          <a:lstStyle/>
          <a:p>
            <a:pPr algn="ct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chính</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noChangeArrowheads="1"/>
          </p:cNvPicPr>
          <p:nvPr/>
        </p:nvPicPr>
        <p:blipFill>
          <a:blip r:embed="rId2"/>
          <a:srcRect/>
          <a:stretch>
            <a:fillRect/>
          </a:stretch>
        </p:blipFill>
        <p:spPr bwMode="auto">
          <a:xfrm>
            <a:off x="3733606" y="1881252"/>
            <a:ext cx="2286387" cy="3215934"/>
          </a:xfrm>
          <a:prstGeom prst="rect">
            <a:avLst/>
          </a:prstGeom>
          <a:noFill/>
          <a:ln w="9525">
            <a:noFill/>
            <a:miter lim="800000"/>
            <a:headEnd/>
            <a:tailEnd/>
          </a:ln>
        </p:spPr>
      </p:pic>
      <p:pic>
        <p:nvPicPr>
          <p:cNvPr id="10" name="Picture 9"/>
          <p:cNvPicPr>
            <a:picLocks noChangeAspect="1" noChangeArrowheads="1"/>
          </p:cNvPicPr>
          <p:nvPr/>
        </p:nvPicPr>
        <p:blipFill>
          <a:blip r:embed="rId3"/>
          <a:srcRect/>
          <a:stretch>
            <a:fillRect/>
          </a:stretch>
        </p:blipFill>
        <p:spPr bwMode="auto">
          <a:xfrm>
            <a:off x="473788" y="1011759"/>
            <a:ext cx="2703714" cy="3620813"/>
          </a:xfrm>
          <a:prstGeom prst="rect">
            <a:avLst/>
          </a:prstGeom>
          <a:noFill/>
          <a:ln w="9525">
            <a:noFill/>
            <a:miter lim="800000"/>
            <a:headEnd/>
            <a:tailEnd/>
          </a:ln>
        </p:spPr>
      </p:pic>
      <p:pic>
        <p:nvPicPr>
          <p:cNvPr id="2050" name="Picture 2" descr="Cát Bụi Chân Ai | Đọc Truyện - Đọc Sách Miễn Phí">
            <a:extLst>
              <a:ext uri="{FF2B5EF4-FFF2-40B4-BE49-F238E27FC236}">
                <a16:creationId xmlns:a16="http://schemas.microsoft.com/office/drawing/2014/main" xmlns="" id="{9E7B1B26-AFF0-4863-A4E2-0F0F0EDCE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097" y="1011759"/>
            <a:ext cx="2652748" cy="3620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a:srcRect/>
          <a:stretch>
            <a:fillRect/>
          </a:stretch>
        </p:blipFill>
        <p:spPr bwMode="auto">
          <a:xfrm>
            <a:off x="6690722" y="372889"/>
            <a:ext cx="2625304" cy="3481970"/>
          </a:xfrm>
          <a:prstGeom prst="rect">
            <a:avLst/>
          </a:prstGeom>
          <a:noFill/>
          <a:ln w="12700">
            <a:noFill/>
            <a:miter lim="800000"/>
            <a:headEnd/>
            <a:tailEnd/>
          </a:ln>
        </p:spPr>
      </p:pic>
      <p:sp>
        <p:nvSpPr>
          <p:cNvPr id="13" name="Text Box 5"/>
          <p:cNvSpPr txBox="1">
            <a:spLocks noChangeArrowheads="1"/>
          </p:cNvSpPr>
          <p:nvPr/>
        </p:nvSpPr>
        <p:spPr bwMode="auto">
          <a:xfrm>
            <a:off x="253185" y="3917407"/>
            <a:ext cx="2623643" cy="1411412"/>
          </a:xfrm>
          <a:prstGeom prst="rect">
            <a:avLst/>
          </a:prstGeom>
          <a:noFill/>
          <a:ln w="9525">
            <a:noFill/>
            <a:miter lim="800000"/>
            <a:headEnd/>
            <a:tailEnd/>
          </a:ln>
        </p:spPr>
        <p:txBody>
          <a:bodyPr wrap="square" lIns="97535" tIns="48768" rIns="97535" bIns="48768">
            <a:spAutoFit/>
          </a:bodyPr>
          <a:lstStyle/>
          <a:p>
            <a:pPr algn="ctr"/>
            <a:r>
              <a:rPr lang="en-US" altLang="zh-CN" sz="2133" dirty="0" err="1">
                <a:solidFill>
                  <a:srgbClr val="0000CC"/>
                </a:solidFill>
                <a:latin typeface="Times New Roman" pitchFamily="18" charset="0"/>
              </a:rPr>
              <a:t>Giải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Nhất</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Hội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Văn</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nghệ</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Việt</a:t>
            </a:r>
            <a:r>
              <a:rPr lang="en-US" altLang="zh-CN" sz="2133" dirty="0">
                <a:solidFill>
                  <a:srgbClr val="0000CC"/>
                </a:solidFill>
                <a:latin typeface="Times New Roman" pitchFamily="18" charset="0"/>
              </a:rPr>
              <a:t> Nam</a:t>
            </a:r>
          </a:p>
          <a:p>
            <a:pPr algn="ctr"/>
            <a:r>
              <a:rPr lang="en-US" altLang="zh-CN" sz="2133" dirty="0">
                <a:solidFill>
                  <a:srgbClr val="0000CC"/>
                </a:solidFill>
                <a:latin typeface="Times New Roman" pitchFamily="18" charset="0"/>
              </a:rPr>
              <a:t>(1956)</a:t>
            </a:r>
          </a:p>
          <a:p>
            <a:pPr algn="ctr"/>
            <a:endParaRPr lang="en-US" altLang="zh-CN" sz="2133" dirty="0">
              <a:solidFill>
                <a:srgbClr val="0000CC"/>
              </a:solidFill>
              <a:latin typeface="Times New Roman" pitchFamily="18" charset="0"/>
            </a:endParaRPr>
          </a:p>
        </p:txBody>
      </p:sp>
      <p:pic>
        <p:nvPicPr>
          <p:cNvPr id="14" name="Picture 13"/>
          <p:cNvPicPr>
            <a:picLocks noChangeAspect="1" noChangeArrowheads="1"/>
          </p:cNvPicPr>
          <p:nvPr/>
        </p:nvPicPr>
        <p:blipFill>
          <a:blip r:embed="rId3"/>
          <a:srcRect/>
          <a:stretch>
            <a:fillRect/>
          </a:stretch>
        </p:blipFill>
        <p:spPr bwMode="auto">
          <a:xfrm>
            <a:off x="182342" y="258300"/>
            <a:ext cx="2694486" cy="3521428"/>
          </a:xfrm>
          <a:prstGeom prst="rect">
            <a:avLst/>
          </a:prstGeom>
          <a:noFill/>
          <a:ln w="9525">
            <a:noFill/>
            <a:miter lim="800000"/>
            <a:headEnd/>
            <a:tailEnd/>
          </a:ln>
        </p:spPr>
      </p:pic>
      <p:pic>
        <p:nvPicPr>
          <p:cNvPr id="15" name="Picture 6" descr="03_04_02_11_04_07"/>
          <p:cNvPicPr>
            <a:picLocks noChangeAspect="1" noChangeArrowheads="1"/>
          </p:cNvPicPr>
          <p:nvPr/>
        </p:nvPicPr>
        <p:blipFill>
          <a:blip r:embed="rId4"/>
          <a:srcRect/>
          <a:stretch>
            <a:fillRect/>
          </a:stretch>
        </p:blipFill>
        <p:spPr bwMode="auto">
          <a:xfrm>
            <a:off x="3288192" y="1404283"/>
            <a:ext cx="2694486" cy="3481971"/>
          </a:xfrm>
          <a:prstGeom prst="rect">
            <a:avLst/>
          </a:prstGeom>
          <a:noFill/>
          <a:ln w="9525">
            <a:noFill/>
            <a:miter lim="800000"/>
            <a:headEnd/>
            <a:tailEnd/>
          </a:ln>
        </p:spPr>
      </p:pic>
      <p:sp>
        <p:nvSpPr>
          <p:cNvPr id="16" name="Rectangle 9"/>
          <p:cNvSpPr>
            <a:spLocks noChangeArrowheads="1"/>
          </p:cNvSpPr>
          <p:nvPr/>
        </p:nvSpPr>
        <p:spPr bwMode="auto">
          <a:xfrm>
            <a:off x="6496005" y="3917407"/>
            <a:ext cx="3130132" cy="1411412"/>
          </a:xfrm>
          <a:prstGeom prst="rect">
            <a:avLst/>
          </a:prstGeom>
          <a:noFill/>
          <a:ln w="9525">
            <a:noFill/>
            <a:miter lim="800000"/>
            <a:headEnd/>
            <a:tailEnd/>
          </a:ln>
        </p:spPr>
        <p:txBody>
          <a:bodyPr wrap="square" lIns="97535" tIns="48768" rIns="97535" bIns="48768">
            <a:spAutoFit/>
          </a:bodyPr>
          <a:lstStyle/>
          <a:p>
            <a:pPr algn="ctr"/>
            <a:r>
              <a:rPr lang="en-US" altLang="zh-CN" sz="2133" dirty="0" err="1">
                <a:solidFill>
                  <a:srgbClr val="0000CC"/>
                </a:solidFill>
                <a:latin typeface="Times New Roman" pitchFamily="18" charset="0"/>
              </a:rPr>
              <a:t>Giải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thưởng</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Thăng</a:t>
            </a:r>
            <a:r>
              <a:rPr lang="en-US" altLang="zh-CN" sz="2133" dirty="0">
                <a:solidFill>
                  <a:srgbClr val="0000CC"/>
                </a:solidFill>
                <a:latin typeface="Times New Roman" pitchFamily="18" charset="0"/>
              </a:rPr>
              <a:t> Long (UBND </a:t>
            </a:r>
            <a:r>
              <a:rPr lang="en-US" altLang="zh-CN" sz="2133" dirty="0" err="1">
                <a:solidFill>
                  <a:srgbClr val="0000CC"/>
                </a:solidFill>
                <a:latin typeface="Times New Roman" pitchFamily="18" charset="0"/>
              </a:rPr>
              <a:t>Hà</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Nội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tập</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hồi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ký</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Chuyện</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cũ</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Hà</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Nội</a:t>
            </a:r>
            <a:r>
              <a:rPr lang="en-US" altLang="zh-CN" sz="2133" dirty="0">
                <a:solidFill>
                  <a:srgbClr val="0000CC"/>
                </a:solidFill>
                <a:latin typeface="Times New Roman" pitchFamily="18" charset="0"/>
              </a:rPr>
              <a:t> (1980)</a:t>
            </a:r>
          </a:p>
        </p:txBody>
      </p:sp>
      <p:sp>
        <p:nvSpPr>
          <p:cNvPr id="17" name="Rectangle 7"/>
          <p:cNvSpPr>
            <a:spLocks noChangeArrowheads="1"/>
          </p:cNvSpPr>
          <p:nvPr/>
        </p:nvSpPr>
        <p:spPr bwMode="auto">
          <a:xfrm>
            <a:off x="3445534" y="483052"/>
            <a:ext cx="2379803" cy="754950"/>
          </a:xfrm>
          <a:prstGeom prst="rect">
            <a:avLst/>
          </a:prstGeom>
          <a:noFill/>
          <a:ln w="9525">
            <a:noFill/>
            <a:miter lim="800000"/>
            <a:headEnd/>
            <a:tailEnd/>
          </a:ln>
        </p:spPr>
        <p:txBody>
          <a:bodyPr wrap="square" lIns="97535" tIns="48768" rIns="97535" bIns="48768">
            <a:spAutoFit/>
          </a:bodyPr>
          <a:lstStyle/>
          <a:p>
            <a:pPr algn="ctr"/>
            <a:r>
              <a:rPr lang="en-US" altLang="zh-CN" sz="2133" dirty="0" err="1">
                <a:solidFill>
                  <a:srgbClr val="0000CC"/>
                </a:solidFill>
                <a:latin typeface="Times New Roman" pitchFamily="18" charset="0"/>
              </a:rPr>
              <a:t>Giải</a:t>
            </a:r>
            <a:r>
              <a:rPr lang="en-US" altLang="zh-CN" sz="2133" dirty="0">
                <a:solidFill>
                  <a:srgbClr val="0000CC"/>
                </a:solidFill>
                <a:latin typeface="Times New Roman" pitchFamily="18" charset="0"/>
              </a:rPr>
              <a:t> A </a:t>
            </a:r>
            <a:r>
              <a:rPr lang="en-US" altLang="zh-CN" sz="2133" dirty="0" err="1">
                <a:solidFill>
                  <a:srgbClr val="0000CC"/>
                </a:solidFill>
                <a:latin typeface="Times New Roman" pitchFamily="18" charset="0"/>
              </a:rPr>
              <a:t>Hội</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Văn</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nghệ</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Hà</a:t>
            </a:r>
            <a:r>
              <a:rPr lang="en-US" altLang="zh-CN" sz="2133" dirty="0">
                <a:solidFill>
                  <a:srgbClr val="0000CC"/>
                </a:solidFill>
                <a:latin typeface="Times New Roman" pitchFamily="18" charset="0"/>
              </a:rPr>
              <a:t> </a:t>
            </a:r>
            <a:r>
              <a:rPr lang="en-US" altLang="zh-CN" sz="2133" dirty="0" err="1">
                <a:solidFill>
                  <a:srgbClr val="0000CC"/>
                </a:solidFill>
                <a:latin typeface="Times New Roman" pitchFamily="18" charset="0"/>
              </a:rPr>
              <a:t>Nội</a:t>
            </a:r>
            <a:r>
              <a:rPr lang="en-US" altLang="zh-CN" sz="2133" dirty="0">
                <a:solidFill>
                  <a:srgbClr val="0000CC"/>
                </a:solidFill>
                <a:latin typeface="Times New Roman" pitchFamily="18" charset="0"/>
              </a:rPr>
              <a:t>  (1967)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5220</TotalTime>
  <Words>3595</Words>
  <Application>Microsoft Office PowerPoint</Application>
  <PresentationFormat>Custom</PresentationFormat>
  <Paragraphs>462</Paragraphs>
  <Slides>57</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微软雅黑</vt:lpstr>
      <vt:lpstr>宋体</vt:lpstr>
      <vt:lpstr>#9Slide03 Arima Madurai</vt:lpstr>
      <vt:lpstr>#9Slide03 Arima Madurai Black</vt:lpstr>
      <vt:lpstr>#9Slide05 SVNCookie</vt:lpstr>
      <vt:lpstr>Arial</vt:lpstr>
      <vt:lpstr>Calibri</vt:lpstr>
      <vt:lpstr>Calibri Light</vt:lpstr>
      <vt:lpstr>楷体_GB2312</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 Mở rộng – nâng cao)</vt:lpstr>
      <vt:lpstr>PowerPoint Presentation</vt:lpstr>
      <vt:lpstr>PowerPoint Presentation</vt:lpstr>
      <vt:lpstr>PowerPoint Presentation</vt:lpstr>
      <vt:lpstr>PowerPoint Presentation</vt:lpstr>
      <vt:lpstr>PowerPoint Presentation</vt:lpstr>
      <vt:lpstr>BÀI HỌC RÚT RA </vt:lpstr>
      <vt:lpstr>PowerPoint Presentation</vt:lpstr>
      <vt:lpstr>PowerPoint Presentation</vt:lpstr>
      <vt:lpstr>Đặc trưng của truyện đồng thoại </vt:lpstr>
      <vt:lpstr>Đặc điểm của thể loại truyện đồng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Lan</cp:lastModifiedBy>
  <cp:revision>270</cp:revision>
  <dcterms:created xsi:type="dcterms:W3CDTF">2019-09-21T14:46:22Z</dcterms:created>
  <dcterms:modified xsi:type="dcterms:W3CDTF">2021-09-08T15:26:50Z</dcterms:modified>
</cp:coreProperties>
</file>